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9" r:id="rId4"/>
    <p:sldId id="258" r:id="rId5"/>
    <p:sldId id="260" r:id="rId6"/>
    <p:sldId id="261" r:id="rId7"/>
    <p:sldId id="257" r:id="rId8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39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0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87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44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38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57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0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13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94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8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08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7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26A1-1AA0-44B1-A66B-EDB588FBA21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6814-FAF7-47CA-AA26-5AE695DE1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28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RO IS COMING - TVCM Gallery | JRA FUN - JRA公式競馬エンタメサイト" hidden="1">
            <a:extLst>
              <a:ext uri="{FF2B5EF4-FFF2-40B4-BE49-F238E27FC236}">
                <a16:creationId xmlns:a16="http://schemas.microsoft.com/office/drawing/2014/main" id="{A555494F-8729-4F8F-A656-D33F033945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5" r="25628" b="61747"/>
          <a:stretch/>
        </p:blipFill>
        <p:spPr bwMode="auto">
          <a:xfrm>
            <a:off x="250012" y="778883"/>
            <a:ext cx="9101175" cy="1095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FA6DB0A-3426-4A56-B691-843AAB4EB378}"/>
              </a:ext>
            </a:extLst>
          </p:cNvPr>
          <p:cNvSpPr/>
          <p:nvPr/>
        </p:nvSpPr>
        <p:spPr>
          <a:xfrm>
            <a:off x="3030343" y="3992455"/>
            <a:ext cx="1358437" cy="563852"/>
          </a:xfrm>
          <a:custGeom>
            <a:avLst/>
            <a:gdLst>
              <a:gd name="connsiteX0" fmla="*/ 724 w 1358437"/>
              <a:gd name="connsiteY0" fmla="*/ 556262 h 563852"/>
              <a:gd name="connsiteX1" fmla="*/ 110790 w 1358437"/>
              <a:gd name="connsiteY1" fmla="*/ 293795 h 563852"/>
              <a:gd name="connsiteX2" fmla="*/ 271657 w 1358437"/>
              <a:gd name="connsiteY2" fmla="*/ 96945 h 563852"/>
              <a:gd name="connsiteX3" fmla="*/ 493907 w 1358437"/>
              <a:gd name="connsiteY3" fmla="*/ 8045 h 563852"/>
              <a:gd name="connsiteX4" fmla="*/ 697107 w 1358437"/>
              <a:gd name="connsiteY4" fmla="*/ 22862 h 563852"/>
              <a:gd name="connsiteX5" fmla="*/ 936290 w 1358437"/>
              <a:gd name="connsiteY5" fmla="*/ 173145 h 563852"/>
              <a:gd name="connsiteX6" fmla="*/ 1065407 w 1358437"/>
              <a:gd name="connsiteY6" fmla="*/ 183728 h 563852"/>
              <a:gd name="connsiteX7" fmla="*/ 1173357 w 1358437"/>
              <a:gd name="connsiteY7" fmla="*/ 236645 h 563852"/>
              <a:gd name="connsiteX8" fmla="*/ 1357507 w 1358437"/>
              <a:gd name="connsiteY8" fmla="*/ 283212 h 563852"/>
              <a:gd name="connsiteX9" fmla="*/ 1238974 w 1358437"/>
              <a:gd name="connsiteY9" fmla="*/ 295912 h 563852"/>
              <a:gd name="connsiteX10" fmla="*/ 1109857 w 1358437"/>
              <a:gd name="connsiteY10" fmla="*/ 378462 h 563852"/>
              <a:gd name="connsiteX11" fmla="*/ 984974 w 1358437"/>
              <a:gd name="connsiteY11" fmla="*/ 336128 h 563852"/>
              <a:gd name="connsiteX12" fmla="*/ 891840 w 1358437"/>
              <a:gd name="connsiteY12" fmla="*/ 346712 h 563852"/>
              <a:gd name="connsiteX13" fmla="*/ 794474 w 1358437"/>
              <a:gd name="connsiteY13" fmla="*/ 372112 h 563852"/>
              <a:gd name="connsiteX14" fmla="*/ 754257 w 1358437"/>
              <a:gd name="connsiteY14" fmla="*/ 372112 h 563852"/>
              <a:gd name="connsiteX15" fmla="*/ 851624 w 1358437"/>
              <a:gd name="connsiteY15" fmla="*/ 342478 h 563852"/>
              <a:gd name="connsiteX16" fmla="*/ 902424 w 1358437"/>
              <a:gd name="connsiteY16" fmla="*/ 302262 h 563852"/>
              <a:gd name="connsiteX17" fmla="*/ 902424 w 1358437"/>
              <a:gd name="connsiteY17" fmla="*/ 251462 h 563852"/>
              <a:gd name="connsiteX18" fmla="*/ 849507 w 1358437"/>
              <a:gd name="connsiteY18" fmla="*/ 147745 h 563852"/>
              <a:gd name="connsiteX19" fmla="*/ 673824 w 1358437"/>
              <a:gd name="connsiteY19" fmla="*/ 54612 h 563852"/>
              <a:gd name="connsiteX20" fmla="*/ 409240 w 1358437"/>
              <a:gd name="connsiteY20" fmla="*/ 84245 h 563852"/>
              <a:gd name="connsiteX21" fmla="*/ 227207 w 1358437"/>
              <a:gd name="connsiteY21" fmla="*/ 270512 h 563852"/>
              <a:gd name="connsiteX22" fmla="*/ 195457 w 1358437"/>
              <a:gd name="connsiteY22" fmla="*/ 441962 h 563852"/>
              <a:gd name="connsiteX23" fmla="*/ 163707 w 1358437"/>
              <a:gd name="connsiteY23" fmla="*/ 486412 h 563852"/>
              <a:gd name="connsiteX24" fmla="*/ 724 w 1358437"/>
              <a:gd name="connsiteY24" fmla="*/ 556262 h 56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8437" h="563852">
                <a:moveTo>
                  <a:pt x="724" y="556262"/>
                </a:moveTo>
                <a:cubicBezTo>
                  <a:pt x="-8095" y="524159"/>
                  <a:pt x="65635" y="370348"/>
                  <a:pt x="110790" y="293795"/>
                </a:cubicBezTo>
                <a:cubicBezTo>
                  <a:pt x="155945" y="217242"/>
                  <a:pt x="207804" y="144570"/>
                  <a:pt x="271657" y="96945"/>
                </a:cubicBezTo>
                <a:cubicBezTo>
                  <a:pt x="335510" y="49320"/>
                  <a:pt x="422999" y="20392"/>
                  <a:pt x="493907" y="8045"/>
                </a:cubicBezTo>
                <a:cubicBezTo>
                  <a:pt x="564815" y="-4302"/>
                  <a:pt x="623377" y="-4655"/>
                  <a:pt x="697107" y="22862"/>
                </a:cubicBezTo>
                <a:cubicBezTo>
                  <a:pt x="770838" y="50379"/>
                  <a:pt x="874907" y="146334"/>
                  <a:pt x="936290" y="173145"/>
                </a:cubicBezTo>
                <a:cubicBezTo>
                  <a:pt x="997673" y="199956"/>
                  <a:pt x="1025896" y="173145"/>
                  <a:pt x="1065407" y="183728"/>
                </a:cubicBezTo>
                <a:cubicBezTo>
                  <a:pt x="1104918" y="194311"/>
                  <a:pt x="1124674" y="220064"/>
                  <a:pt x="1173357" y="236645"/>
                </a:cubicBezTo>
                <a:cubicBezTo>
                  <a:pt x="1222040" y="253226"/>
                  <a:pt x="1346571" y="273334"/>
                  <a:pt x="1357507" y="283212"/>
                </a:cubicBezTo>
                <a:cubicBezTo>
                  <a:pt x="1368443" y="293090"/>
                  <a:pt x="1280249" y="280037"/>
                  <a:pt x="1238974" y="295912"/>
                </a:cubicBezTo>
                <a:cubicBezTo>
                  <a:pt x="1197699" y="311787"/>
                  <a:pt x="1152190" y="371759"/>
                  <a:pt x="1109857" y="378462"/>
                </a:cubicBezTo>
                <a:cubicBezTo>
                  <a:pt x="1067524" y="385165"/>
                  <a:pt x="1021310" y="341420"/>
                  <a:pt x="984974" y="336128"/>
                </a:cubicBezTo>
                <a:cubicBezTo>
                  <a:pt x="948638" y="330836"/>
                  <a:pt x="923590" y="340715"/>
                  <a:pt x="891840" y="346712"/>
                </a:cubicBezTo>
                <a:cubicBezTo>
                  <a:pt x="860090" y="352709"/>
                  <a:pt x="817404" y="367879"/>
                  <a:pt x="794474" y="372112"/>
                </a:cubicBezTo>
                <a:cubicBezTo>
                  <a:pt x="771544" y="376345"/>
                  <a:pt x="744732" y="377051"/>
                  <a:pt x="754257" y="372112"/>
                </a:cubicBezTo>
                <a:cubicBezTo>
                  <a:pt x="763782" y="367173"/>
                  <a:pt x="826930" y="354120"/>
                  <a:pt x="851624" y="342478"/>
                </a:cubicBezTo>
                <a:cubicBezTo>
                  <a:pt x="876319" y="330836"/>
                  <a:pt x="893957" y="317431"/>
                  <a:pt x="902424" y="302262"/>
                </a:cubicBezTo>
                <a:cubicBezTo>
                  <a:pt x="910891" y="287093"/>
                  <a:pt x="911243" y="277215"/>
                  <a:pt x="902424" y="251462"/>
                </a:cubicBezTo>
                <a:cubicBezTo>
                  <a:pt x="893605" y="225709"/>
                  <a:pt x="887607" y="180553"/>
                  <a:pt x="849507" y="147745"/>
                </a:cubicBezTo>
                <a:cubicBezTo>
                  <a:pt x="811407" y="114937"/>
                  <a:pt x="747202" y="65195"/>
                  <a:pt x="673824" y="54612"/>
                </a:cubicBezTo>
                <a:cubicBezTo>
                  <a:pt x="600446" y="44029"/>
                  <a:pt x="483676" y="48262"/>
                  <a:pt x="409240" y="84245"/>
                </a:cubicBezTo>
                <a:cubicBezTo>
                  <a:pt x="334804" y="120228"/>
                  <a:pt x="262837" y="210893"/>
                  <a:pt x="227207" y="270512"/>
                </a:cubicBezTo>
                <a:cubicBezTo>
                  <a:pt x="191577" y="330131"/>
                  <a:pt x="206040" y="405979"/>
                  <a:pt x="195457" y="441962"/>
                </a:cubicBezTo>
                <a:cubicBezTo>
                  <a:pt x="184874" y="477945"/>
                  <a:pt x="190518" y="463129"/>
                  <a:pt x="163707" y="486412"/>
                </a:cubicBezTo>
                <a:cubicBezTo>
                  <a:pt x="136896" y="509695"/>
                  <a:pt x="9543" y="588365"/>
                  <a:pt x="724" y="556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63D3D04-9490-466A-8E4E-E469253AE942}"/>
              </a:ext>
            </a:extLst>
          </p:cNvPr>
          <p:cNvSpPr/>
          <p:nvPr/>
        </p:nvSpPr>
        <p:spPr>
          <a:xfrm>
            <a:off x="3180627" y="4419600"/>
            <a:ext cx="391986" cy="78782"/>
          </a:xfrm>
          <a:custGeom>
            <a:avLst/>
            <a:gdLst>
              <a:gd name="connsiteX0" fmla="*/ 7073 w 391986"/>
              <a:gd name="connsiteY0" fmla="*/ 67733 h 78782"/>
              <a:gd name="connsiteX1" fmla="*/ 182756 w 391986"/>
              <a:gd name="connsiteY1" fmla="*/ 78317 h 78782"/>
              <a:gd name="connsiteX2" fmla="*/ 388073 w 391986"/>
              <a:gd name="connsiteY2" fmla="*/ 76200 h 78782"/>
              <a:gd name="connsiteX3" fmla="*/ 307640 w 391986"/>
              <a:gd name="connsiteY3" fmla="*/ 69850 h 78782"/>
              <a:gd name="connsiteX4" fmla="*/ 184873 w 391986"/>
              <a:gd name="connsiteY4" fmla="*/ 25400 h 78782"/>
              <a:gd name="connsiteX5" fmla="*/ 176406 w 391986"/>
              <a:gd name="connsiteY5" fmla="*/ 76200 h 78782"/>
              <a:gd name="connsiteX6" fmla="*/ 119256 w 391986"/>
              <a:gd name="connsiteY6" fmla="*/ 48683 h 78782"/>
              <a:gd name="connsiteX7" fmla="*/ 108673 w 391986"/>
              <a:gd name="connsiteY7" fmla="*/ 19050 h 78782"/>
              <a:gd name="connsiteX8" fmla="*/ 76923 w 391986"/>
              <a:gd name="connsiteY8" fmla="*/ 55033 h 78782"/>
              <a:gd name="connsiteX9" fmla="*/ 38823 w 391986"/>
              <a:gd name="connsiteY9" fmla="*/ 0 h 78782"/>
              <a:gd name="connsiteX10" fmla="*/ 7073 w 391986"/>
              <a:gd name="connsiteY10" fmla="*/ 67733 h 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986" h="78782">
                <a:moveTo>
                  <a:pt x="7073" y="67733"/>
                </a:moveTo>
                <a:cubicBezTo>
                  <a:pt x="31062" y="80786"/>
                  <a:pt x="119256" y="76906"/>
                  <a:pt x="182756" y="78317"/>
                </a:cubicBezTo>
                <a:cubicBezTo>
                  <a:pt x="246256" y="79728"/>
                  <a:pt x="367259" y="77611"/>
                  <a:pt x="388073" y="76200"/>
                </a:cubicBezTo>
                <a:cubicBezTo>
                  <a:pt x="408887" y="74789"/>
                  <a:pt x="341507" y="78317"/>
                  <a:pt x="307640" y="69850"/>
                </a:cubicBezTo>
                <a:cubicBezTo>
                  <a:pt x="273773" y="61383"/>
                  <a:pt x="206745" y="24342"/>
                  <a:pt x="184873" y="25400"/>
                </a:cubicBezTo>
                <a:cubicBezTo>
                  <a:pt x="163001" y="26458"/>
                  <a:pt x="187342" y="72320"/>
                  <a:pt x="176406" y="76200"/>
                </a:cubicBezTo>
                <a:cubicBezTo>
                  <a:pt x="165470" y="80081"/>
                  <a:pt x="130545" y="58208"/>
                  <a:pt x="119256" y="48683"/>
                </a:cubicBezTo>
                <a:cubicBezTo>
                  <a:pt x="107967" y="39158"/>
                  <a:pt x="115728" y="17992"/>
                  <a:pt x="108673" y="19050"/>
                </a:cubicBezTo>
                <a:cubicBezTo>
                  <a:pt x="101618" y="20108"/>
                  <a:pt x="88565" y="58208"/>
                  <a:pt x="76923" y="55033"/>
                </a:cubicBezTo>
                <a:cubicBezTo>
                  <a:pt x="65281" y="51858"/>
                  <a:pt x="50817" y="0"/>
                  <a:pt x="38823" y="0"/>
                </a:cubicBezTo>
                <a:cubicBezTo>
                  <a:pt x="26829" y="0"/>
                  <a:pt x="-16916" y="54680"/>
                  <a:pt x="7073" y="67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F2B80E3-E4F6-40DF-9AEE-9DD699238C90}"/>
              </a:ext>
            </a:extLst>
          </p:cNvPr>
          <p:cNvSpPr/>
          <p:nvPr/>
        </p:nvSpPr>
        <p:spPr>
          <a:xfrm>
            <a:off x="3500623" y="4391534"/>
            <a:ext cx="470695" cy="102953"/>
          </a:xfrm>
          <a:custGeom>
            <a:avLst/>
            <a:gdLst>
              <a:gd name="connsiteX0" fmla="*/ 344 w 470695"/>
              <a:gd name="connsiteY0" fmla="*/ 102149 h 102953"/>
              <a:gd name="connsiteX1" fmla="*/ 231060 w 470695"/>
              <a:gd name="connsiteY1" fmla="*/ 51349 h 102953"/>
              <a:gd name="connsiteX2" fmla="*/ 381344 w 470695"/>
              <a:gd name="connsiteY2" fmla="*/ 28066 h 102953"/>
              <a:gd name="connsiteX3" fmla="*/ 470244 w 470695"/>
              <a:gd name="connsiteY3" fmla="*/ 25949 h 102953"/>
              <a:gd name="connsiteX4" fmla="*/ 345360 w 470695"/>
              <a:gd name="connsiteY4" fmla="*/ 9016 h 102953"/>
              <a:gd name="connsiteX5" fmla="*/ 286094 w 470695"/>
              <a:gd name="connsiteY5" fmla="*/ 6899 h 102953"/>
              <a:gd name="connsiteX6" fmla="*/ 344 w 470695"/>
              <a:gd name="connsiteY6" fmla="*/ 102149 h 10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695" h="102953">
                <a:moveTo>
                  <a:pt x="344" y="102149"/>
                </a:moveTo>
                <a:cubicBezTo>
                  <a:pt x="-8828" y="109557"/>
                  <a:pt x="167560" y="63696"/>
                  <a:pt x="231060" y="51349"/>
                </a:cubicBezTo>
                <a:cubicBezTo>
                  <a:pt x="294560" y="39002"/>
                  <a:pt x="341480" y="32299"/>
                  <a:pt x="381344" y="28066"/>
                </a:cubicBezTo>
                <a:cubicBezTo>
                  <a:pt x="421208" y="23833"/>
                  <a:pt x="476241" y="29124"/>
                  <a:pt x="470244" y="25949"/>
                </a:cubicBezTo>
                <a:cubicBezTo>
                  <a:pt x="464247" y="22774"/>
                  <a:pt x="376052" y="12191"/>
                  <a:pt x="345360" y="9016"/>
                </a:cubicBezTo>
                <a:cubicBezTo>
                  <a:pt x="314668" y="5841"/>
                  <a:pt x="337952" y="-8271"/>
                  <a:pt x="286094" y="6899"/>
                </a:cubicBezTo>
                <a:cubicBezTo>
                  <a:pt x="234236" y="22068"/>
                  <a:pt x="9516" y="94741"/>
                  <a:pt x="344" y="10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F065266-90D3-4491-98C1-563688BBFAB0}"/>
              </a:ext>
            </a:extLst>
          </p:cNvPr>
          <p:cNvSpPr/>
          <p:nvPr/>
        </p:nvSpPr>
        <p:spPr>
          <a:xfrm>
            <a:off x="3415619" y="4363683"/>
            <a:ext cx="421983" cy="97589"/>
          </a:xfrm>
          <a:custGeom>
            <a:avLst/>
            <a:gdLst>
              <a:gd name="connsiteX0" fmla="*/ 681 w 421983"/>
              <a:gd name="connsiteY0" fmla="*/ 91900 h 97589"/>
              <a:gd name="connsiteX1" fmla="*/ 165781 w 421983"/>
              <a:gd name="connsiteY1" fmla="*/ 87667 h 97589"/>
              <a:gd name="connsiteX2" fmla="*/ 409198 w 421983"/>
              <a:gd name="connsiteY2" fmla="*/ 3000 h 97589"/>
              <a:gd name="connsiteX3" fmla="*/ 371098 w 421983"/>
              <a:gd name="connsiteY3" fmla="*/ 22050 h 97589"/>
              <a:gd name="connsiteX4" fmla="*/ 227164 w 421983"/>
              <a:gd name="connsiteY4" fmla="*/ 51684 h 97589"/>
              <a:gd name="connsiteX5" fmla="*/ 681 w 421983"/>
              <a:gd name="connsiteY5" fmla="*/ 91900 h 9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983" h="97589">
                <a:moveTo>
                  <a:pt x="681" y="91900"/>
                </a:moveTo>
                <a:cubicBezTo>
                  <a:pt x="-9550" y="97897"/>
                  <a:pt x="97695" y="102484"/>
                  <a:pt x="165781" y="87667"/>
                </a:cubicBezTo>
                <a:cubicBezTo>
                  <a:pt x="233867" y="72850"/>
                  <a:pt x="374979" y="13936"/>
                  <a:pt x="409198" y="3000"/>
                </a:cubicBezTo>
                <a:cubicBezTo>
                  <a:pt x="443418" y="-7936"/>
                  <a:pt x="401437" y="13936"/>
                  <a:pt x="371098" y="22050"/>
                </a:cubicBezTo>
                <a:cubicBezTo>
                  <a:pt x="340759" y="30164"/>
                  <a:pt x="284314" y="41101"/>
                  <a:pt x="227164" y="51684"/>
                </a:cubicBezTo>
                <a:cubicBezTo>
                  <a:pt x="170014" y="62267"/>
                  <a:pt x="10912" y="85903"/>
                  <a:pt x="681" y="91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857C314-D64A-4C72-949A-1901BAD2E1B6}"/>
              </a:ext>
            </a:extLst>
          </p:cNvPr>
          <p:cNvSpPr/>
          <p:nvPr/>
        </p:nvSpPr>
        <p:spPr>
          <a:xfrm>
            <a:off x="3821912" y="4271507"/>
            <a:ext cx="611951" cy="203127"/>
          </a:xfrm>
          <a:custGeom>
            <a:avLst/>
            <a:gdLst>
              <a:gd name="connsiteX0" fmla="*/ 161655 w 611951"/>
              <a:gd name="connsiteY0" fmla="*/ 139626 h 203127"/>
              <a:gd name="connsiteX1" fmla="*/ 314055 w 611951"/>
              <a:gd name="connsiteY1" fmla="*/ 129043 h 203127"/>
              <a:gd name="connsiteX2" fmla="*/ 610388 w 611951"/>
              <a:gd name="connsiteY2" fmla="*/ 203126 h 203127"/>
              <a:gd name="connsiteX3" fmla="*/ 436821 w 611951"/>
              <a:gd name="connsiteY3" fmla="*/ 126926 h 203127"/>
              <a:gd name="connsiteX4" fmla="*/ 568055 w 611951"/>
              <a:gd name="connsiteY4" fmla="*/ 105760 h 203127"/>
              <a:gd name="connsiteX5" fmla="*/ 521488 w 611951"/>
              <a:gd name="connsiteY5" fmla="*/ 44376 h 203127"/>
              <a:gd name="connsiteX6" fmla="*/ 549005 w 611951"/>
              <a:gd name="connsiteY6" fmla="*/ 8393 h 203127"/>
              <a:gd name="connsiteX7" fmla="*/ 438938 w 611951"/>
              <a:gd name="connsiteY7" fmla="*/ 6276 h 203127"/>
              <a:gd name="connsiteX8" fmla="*/ 341571 w 611951"/>
              <a:gd name="connsiteY8" fmla="*/ 80360 h 203127"/>
              <a:gd name="connsiteX9" fmla="*/ 206105 w 611951"/>
              <a:gd name="connsiteY9" fmla="*/ 42260 h 203127"/>
              <a:gd name="connsiteX10" fmla="*/ 788 w 611951"/>
              <a:gd name="connsiteY10" fmla="*/ 124810 h 203127"/>
              <a:gd name="connsiteX11" fmla="*/ 161655 w 611951"/>
              <a:gd name="connsiteY11" fmla="*/ 139626 h 20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1951" h="203127">
                <a:moveTo>
                  <a:pt x="161655" y="139626"/>
                </a:moveTo>
                <a:cubicBezTo>
                  <a:pt x="213866" y="140331"/>
                  <a:pt x="239266" y="118460"/>
                  <a:pt x="314055" y="129043"/>
                </a:cubicBezTo>
                <a:cubicBezTo>
                  <a:pt x="388844" y="139626"/>
                  <a:pt x="589927" y="203479"/>
                  <a:pt x="610388" y="203126"/>
                </a:cubicBezTo>
                <a:cubicBezTo>
                  <a:pt x="630849" y="202773"/>
                  <a:pt x="443877" y="143154"/>
                  <a:pt x="436821" y="126926"/>
                </a:cubicBezTo>
                <a:cubicBezTo>
                  <a:pt x="429766" y="110698"/>
                  <a:pt x="553944" y="119518"/>
                  <a:pt x="568055" y="105760"/>
                </a:cubicBezTo>
                <a:cubicBezTo>
                  <a:pt x="582166" y="92002"/>
                  <a:pt x="524663" y="60604"/>
                  <a:pt x="521488" y="44376"/>
                </a:cubicBezTo>
                <a:cubicBezTo>
                  <a:pt x="518313" y="28148"/>
                  <a:pt x="562763" y="14743"/>
                  <a:pt x="549005" y="8393"/>
                </a:cubicBezTo>
                <a:cubicBezTo>
                  <a:pt x="535247" y="2043"/>
                  <a:pt x="473510" y="-5718"/>
                  <a:pt x="438938" y="6276"/>
                </a:cubicBezTo>
                <a:cubicBezTo>
                  <a:pt x="404366" y="18270"/>
                  <a:pt x="380377" y="74363"/>
                  <a:pt x="341571" y="80360"/>
                </a:cubicBezTo>
                <a:cubicBezTo>
                  <a:pt x="302765" y="86357"/>
                  <a:pt x="262902" y="34852"/>
                  <a:pt x="206105" y="42260"/>
                </a:cubicBezTo>
                <a:cubicBezTo>
                  <a:pt x="149308" y="49668"/>
                  <a:pt x="12430" y="109288"/>
                  <a:pt x="788" y="124810"/>
                </a:cubicBezTo>
                <a:cubicBezTo>
                  <a:pt x="-10854" y="140332"/>
                  <a:pt x="109444" y="138921"/>
                  <a:pt x="161655" y="139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53293B4-BCCB-4C25-87B6-429B7C09C7F7}"/>
              </a:ext>
            </a:extLst>
          </p:cNvPr>
          <p:cNvSpPr/>
          <p:nvPr/>
        </p:nvSpPr>
        <p:spPr>
          <a:xfrm>
            <a:off x="3114392" y="3913272"/>
            <a:ext cx="450728" cy="288337"/>
          </a:xfrm>
          <a:custGeom>
            <a:avLst/>
            <a:gdLst>
              <a:gd name="connsiteX0" fmla="*/ 14041 w 450728"/>
              <a:gd name="connsiteY0" fmla="*/ 286195 h 288337"/>
              <a:gd name="connsiteX1" fmla="*/ 168558 w 450728"/>
              <a:gd name="connsiteY1" fmla="*/ 112628 h 288337"/>
              <a:gd name="connsiteX2" fmla="*/ 445841 w 450728"/>
              <a:gd name="connsiteY2" fmla="*/ 4678 h 288337"/>
              <a:gd name="connsiteX3" fmla="*/ 340008 w 450728"/>
              <a:gd name="connsiteY3" fmla="*/ 19495 h 288337"/>
              <a:gd name="connsiteX4" fmla="*/ 268041 w 450728"/>
              <a:gd name="connsiteY4" fmla="*/ 19495 h 288337"/>
              <a:gd name="connsiteX5" fmla="*/ 35208 w 450728"/>
              <a:gd name="connsiteY5" fmla="*/ 199411 h 288337"/>
              <a:gd name="connsiteX6" fmla="*/ 14041 w 450728"/>
              <a:gd name="connsiteY6" fmla="*/ 286195 h 28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728" h="288337">
                <a:moveTo>
                  <a:pt x="14041" y="286195"/>
                </a:moveTo>
                <a:cubicBezTo>
                  <a:pt x="36266" y="271731"/>
                  <a:pt x="96591" y="159547"/>
                  <a:pt x="168558" y="112628"/>
                </a:cubicBezTo>
                <a:cubicBezTo>
                  <a:pt x="240525" y="65709"/>
                  <a:pt x="417266" y="20200"/>
                  <a:pt x="445841" y="4678"/>
                </a:cubicBezTo>
                <a:cubicBezTo>
                  <a:pt x="474416" y="-10844"/>
                  <a:pt x="369641" y="17026"/>
                  <a:pt x="340008" y="19495"/>
                </a:cubicBezTo>
                <a:cubicBezTo>
                  <a:pt x="310375" y="21964"/>
                  <a:pt x="318841" y="-10491"/>
                  <a:pt x="268041" y="19495"/>
                </a:cubicBezTo>
                <a:cubicBezTo>
                  <a:pt x="217241" y="49481"/>
                  <a:pt x="76483" y="160253"/>
                  <a:pt x="35208" y="199411"/>
                </a:cubicBezTo>
                <a:cubicBezTo>
                  <a:pt x="-6067" y="238569"/>
                  <a:pt x="-8184" y="300659"/>
                  <a:pt x="14041" y="286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70AA97A-9E0F-4FE6-91B7-E039A763CE8B}"/>
              </a:ext>
            </a:extLst>
          </p:cNvPr>
          <p:cNvSpPr/>
          <p:nvPr/>
        </p:nvSpPr>
        <p:spPr>
          <a:xfrm>
            <a:off x="3531777" y="3905239"/>
            <a:ext cx="686741" cy="345183"/>
          </a:xfrm>
          <a:custGeom>
            <a:avLst/>
            <a:gdLst>
              <a:gd name="connsiteX0" fmla="*/ 940 w 686741"/>
              <a:gd name="connsiteY0" fmla="*/ 11 h 345183"/>
              <a:gd name="connsiteX1" fmla="*/ 269756 w 686741"/>
              <a:gd name="connsiteY1" fmla="*/ 52928 h 345183"/>
              <a:gd name="connsiteX2" fmla="*/ 578790 w 686741"/>
              <a:gd name="connsiteY2" fmla="*/ 230728 h 345183"/>
              <a:gd name="connsiteX3" fmla="*/ 680390 w 686741"/>
              <a:gd name="connsiteY3" fmla="*/ 336561 h 345183"/>
              <a:gd name="connsiteX4" fmla="*/ 644406 w 686741"/>
              <a:gd name="connsiteY4" fmla="*/ 315394 h 345183"/>
              <a:gd name="connsiteX5" fmla="*/ 388290 w 686741"/>
              <a:gd name="connsiteY5" fmla="*/ 129128 h 345183"/>
              <a:gd name="connsiteX6" fmla="*/ 187206 w 686741"/>
              <a:gd name="connsiteY6" fmla="*/ 48694 h 345183"/>
              <a:gd name="connsiteX7" fmla="*/ 940 w 686741"/>
              <a:gd name="connsiteY7" fmla="*/ 11 h 34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741" h="345183">
                <a:moveTo>
                  <a:pt x="940" y="11"/>
                </a:moveTo>
                <a:cubicBezTo>
                  <a:pt x="14698" y="717"/>
                  <a:pt x="173448" y="14475"/>
                  <a:pt x="269756" y="52928"/>
                </a:cubicBezTo>
                <a:cubicBezTo>
                  <a:pt x="366064" y="91381"/>
                  <a:pt x="510351" y="183456"/>
                  <a:pt x="578790" y="230728"/>
                </a:cubicBezTo>
                <a:cubicBezTo>
                  <a:pt x="647229" y="278000"/>
                  <a:pt x="669454" y="322450"/>
                  <a:pt x="680390" y="336561"/>
                </a:cubicBezTo>
                <a:cubicBezTo>
                  <a:pt x="691326" y="350672"/>
                  <a:pt x="693089" y="349966"/>
                  <a:pt x="644406" y="315394"/>
                </a:cubicBezTo>
                <a:cubicBezTo>
                  <a:pt x="595723" y="280822"/>
                  <a:pt x="464490" y="173578"/>
                  <a:pt x="388290" y="129128"/>
                </a:cubicBezTo>
                <a:cubicBezTo>
                  <a:pt x="312090" y="84678"/>
                  <a:pt x="246473" y="67391"/>
                  <a:pt x="187206" y="48694"/>
                </a:cubicBezTo>
                <a:cubicBezTo>
                  <a:pt x="127939" y="29997"/>
                  <a:pt x="-12818" y="-695"/>
                  <a:pt x="94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050413E-E248-4522-B219-E2E4069CD985}"/>
              </a:ext>
            </a:extLst>
          </p:cNvPr>
          <p:cNvSpPr/>
          <p:nvPr/>
        </p:nvSpPr>
        <p:spPr>
          <a:xfrm>
            <a:off x="3234002" y="3979221"/>
            <a:ext cx="66901" cy="154762"/>
          </a:xfrm>
          <a:custGeom>
            <a:avLst/>
            <a:gdLst>
              <a:gd name="connsiteX0" fmla="*/ 65881 w 66901"/>
              <a:gd name="connsiteY0" fmla="*/ 154629 h 154762"/>
              <a:gd name="connsiteX1" fmla="*/ 34131 w 66901"/>
              <a:gd name="connsiteY1" fmla="*/ 89012 h 154762"/>
              <a:gd name="connsiteX2" fmla="*/ 265 w 66901"/>
              <a:gd name="connsiteY2" fmla="*/ 112 h 154762"/>
              <a:gd name="connsiteX3" fmla="*/ 53181 w 66901"/>
              <a:gd name="connsiteY3" fmla="*/ 72079 h 154762"/>
              <a:gd name="connsiteX4" fmla="*/ 65881 w 66901"/>
              <a:gd name="connsiteY4" fmla="*/ 154629 h 15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01" h="154762">
                <a:moveTo>
                  <a:pt x="65881" y="154629"/>
                </a:moveTo>
                <a:cubicBezTo>
                  <a:pt x="62706" y="157451"/>
                  <a:pt x="45067" y="114765"/>
                  <a:pt x="34131" y="89012"/>
                </a:cubicBezTo>
                <a:cubicBezTo>
                  <a:pt x="23195" y="63259"/>
                  <a:pt x="-2910" y="2934"/>
                  <a:pt x="265" y="112"/>
                </a:cubicBezTo>
                <a:cubicBezTo>
                  <a:pt x="3440" y="-2710"/>
                  <a:pt x="41539" y="48443"/>
                  <a:pt x="53181" y="72079"/>
                </a:cubicBezTo>
                <a:cubicBezTo>
                  <a:pt x="64823" y="95715"/>
                  <a:pt x="69056" y="151807"/>
                  <a:pt x="65881" y="154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2A79BBD-B532-4517-8E6F-4E7D3EEACB75}"/>
              </a:ext>
            </a:extLst>
          </p:cNvPr>
          <p:cNvSpPr/>
          <p:nvPr/>
        </p:nvSpPr>
        <p:spPr>
          <a:xfrm>
            <a:off x="3312986" y="3858683"/>
            <a:ext cx="114947" cy="179919"/>
          </a:xfrm>
          <a:custGeom>
            <a:avLst/>
            <a:gdLst>
              <a:gd name="connsiteX0" fmla="*/ 8064 w 114947"/>
              <a:gd name="connsiteY0" fmla="*/ 0 h 179919"/>
              <a:gd name="connsiteX1" fmla="*/ 1714 w 114947"/>
              <a:gd name="connsiteY1" fmla="*/ 86784 h 179919"/>
              <a:gd name="connsiteX2" fmla="*/ 35581 w 114947"/>
              <a:gd name="connsiteY2" fmla="*/ 131234 h 179919"/>
              <a:gd name="connsiteX3" fmla="*/ 113897 w 114947"/>
              <a:gd name="connsiteY3" fmla="*/ 179917 h 179919"/>
              <a:gd name="connsiteX4" fmla="*/ 77914 w 114947"/>
              <a:gd name="connsiteY4" fmla="*/ 129117 h 179919"/>
              <a:gd name="connsiteX5" fmla="*/ 37697 w 114947"/>
              <a:gd name="connsiteY5" fmla="*/ 84667 h 179919"/>
              <a:gd name="connsiteX6" fmla="*/ 20764 w 114947"/>
              <a:gd name="connsiteY6" fmla="*/ 55034 h 179919"/>
              <a:gd name="connsiteX7" fmla="*/ 8064 w 114947"/>
              <a:gd name="connsiteY7" fmla="*/ 0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47" h="179919">
                <a:moveTo>
                  <a:pt x="8064" y="0"/>
                </a:moveTo>
                <a:cubicBezTo>
                  <a:pt x="2596" y="32456"/>
                  <a:pt x="-2872" y="64912"/>
                  <a:pt x="1714" y="86784"/>
                </a:cubicBezTo>
                <a:cubicBezTo>
                  <a:pt x="6300" y="108656"/>
                  <a:pt x="16884" y="115712"/>
                  <a:pt x="35581" y="131234"/>
                </a:cubicBezTo>
                <a:cubicBezTo>
                  <a:pt x="54278" y="146756"/>
                  <a:pt x="106842" y="180270"/>
                  <a:pt x="113897" y="179917"/>
                </a:cubicBezTo>
                <a:cubicBezTo>
                  <a:pt x="120952" y="179564"/>
                  <a:pt x="90614" y="144992"/>
                  <a:pt x="77914" y="129117"/>
                </a:cubicBezTo>
                <a:cubicBezTo>
                  <a:pt x="65214" y="113242"/>
                  <a:pt x="47222" y="97014"/>
                  <a:pt x="37697" y="84667"/>
                </a:cubicBezTo>
                <a:cubicBezTo>
                  <a:pt x="28172" y="72320"/>
                  <a:pt x="20764" y="55034"/>
                  <a:pt x="20764" y="55034"/>
                </a:cubicBezTo>
                <a:lnTo>
                  <a:pt x="80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C4F8359-BA15-4E92-9E93-8EC8857407C6}"/>
              </a:ext>
            </a:extLst>
          </p:cNvPr>
          <p:cNvSpPr/>
          <p:nvPr/>
        </p:nvSpPr>
        <p:spPr>
          <a:xfrm>
            <a:off x="3431505" y="3835396"/>
            <a:ext cx="80223" cy="199290"/>
          </a:xfrm>
          <a:custGeom>
            <a:avLst/>
            <a:gdLst>
              <a:gd name="connsiteX0" fmla="*/ 12312 w 80223"/>
              <a:gd name="connsiteY0" fmla="*/ 4 h 199290"/>
              <a:gd name="connsiteX1" fmla="*/ 1728 w 80223"/>
              <a:gd name="connsiteY1" fmla="*/ 107954 h 199290"/>
              <a:gd name="connsiteX2" fmla="*/ 8078 w 80223"/>
              <a:gd name="connsiteY2" fmla="*/ 146054 h 199290"/>
              <a:gd name="connsiteX3" fmla="*/ 75812 w 80223"/>
              <a:gd name="connsiteY3" fmla="*/ 198971 h 199290"/>
              <a:gd name="connsiteX4" fmla="*/ 69462 w 80223"/>
              <a:gd name="connsiteY4" fmla="*/ 165104 h 199290"/>
              <a:gd name="connsiteX5" fmla="*/ 35595 w 80223"/>
              <a:gd name="connsiteY5" fmla="*/ 103721 h 199290"/>
              <a:gd name="connsiteX6" fmla="*/ 12312 w 80223"/>
              <a:gd name="connsiteY6" fmla="*/ 4 h 1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3" h="199290">
                <a:moveTo>
                  <a:pt x="12312" y="4"/>
                </a:moveTo>
                <a:cubicBezTo>
                  <a:pt x="6667" y="710"/>
                  <a:pt x="2434" y="83612"/>
                  <a:pt x="1728" y="107954"/>
                </a:cubicBezTo>
                <a:cubicBezTo>
                  <a:pt x="1022" y="132296"/>
                  <a:pt x="-4269" y="130885"/>
                  <a:pt x="8078" y="146054"/>
                </a:cubicBezTo>
                <a:cubicBezTo>
                  <a:pt x="20425" y="161224"/>
                  <a:pt x="65581" y="195796"/>
                  <a:pt x="75812" y="198971"/>
                </a:cubicBezTo>
                <a:cubicBezTo>
                  <a:pt x="86043" y="202146"/>
                  <a:pt x="76165" y="180979"/>
                  <a:pt x="69462" y="165104"/>
                </a:cubicBezTo>
                <a:cubicBezTo>
                  <a:pt x="62759" y="149229"/>
                  <a:pt x="43356" y="125593"/>
                  <a:pt x="35595" y="103721"/>
                </a:cubicBezTo>
                <a:cubicBezTo>
                  <a:pt x="27834" y="81849"/>
                  <a:pt x="17957" y="-702"/>
                  <a:pt x="1231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BADA61C-B8FD-493F-AB85-59F1D3627AD2}"/>
              </a:ext>
            </a:extLst>
          </p:cNvPr>
          <p:cNvSpPr/>
          <p:nvPr/>
        </p:nvSpPr>
        <p:spPr>
          <a:xfrm>
            <a:off x="3512019" y="3839629"/>
            <a:ext cx="62204" cy="177812"/>
          </a:xfrm>
          <a:custGeom>
            <a:avLst/>
            <a:gdLst>
              <a:gd name="connsiteX0" fmla="*/ 10114 w 62204"/>
              <a:gd name="connsiteY0" fmla="*/ 4 h 177812"/>
              <a:gd name="connsiteX1" fmla="*/ 3764 w 62204"/>
              <a:gd name="connsiteY1" fmla="*/ 105838 h 177812"/>
              <a:gd name="connsiteX2" fmla="*/ 58798 w 62204"/>
              <a:gd name="connsiteY2" fmla="*/ 177804 h 177812"/>
              <a:gd name="connsiteX3" fmla="*/ 52448 w 62204"/>
              <a:gd name="connsiteY3" fmla="*/ 110071 h 177812"/>
              <a:gd name="connsiteX4" fmla="*/ 10114 w 62204"/>
              <a:gd name="connsiteY4" fmla="*/ 4 h 17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04" h="177812">
                <a:moveTo>
                  <a:pt x="10114" y="4"/>
                </a:moveTo>
                <a:cubicBezTo>
                  <a:pt x="2000" y="-702"/>
                  <a:pt x="-4350" y="76205"/>
                  <a:pt x="3764" y="105838"/>
                </a:cubicBezTo>
                <a:cubicBezTo>
                  <a:pt x="11878" y="135471"/>
                  <a:pt x="50684" y="177099"/>
                  <a:pt x="58798" y="177804"/>
                </a:cubicBezTo>
                <a:cubicBezTo>
                  <a:pt x="66912" y="178510"/>
                  <a:pt x="58798" y="134413"/>
                  <a:pt x="52448" y="110071"/>
                </a:cubicBezTo>
                <a:cubicBezTo>
                  <a:pt x="46098" y="85729"/>
                  <a:pt x="18228" y="710"/>
                  <a:pt x="1011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E91B491D-924B-4C36-86D9-86F22FE53E62}"/>
              </a:ext>
            </a:extLst>
          </p:cNvPr>
          <p:cNvSpPr/>
          <p:nvPr/>
        </p:nvSpPr>
        <p:spPr>
          <a:xfrm>
            <a:off x="3593412" y="3843825"/>
            <a:ext cx="41080" cy="169477"/>
          </a:xfrm>
          <a:custGeom>
            <a:avLst/>
            <a:gdLst>
              <a:gd name="connsiteX0" fmla="*/ 40905 w 41080"/>
              <a:gd name="connsiteY0" fmla="*/ 42 h 169477"/>
              <a:gd name="connsiteX1" fmla="*/ 688 w 41080"/>
              <a:gd name="connsiteY1" fmla="*/ 103758 h 169477"/>
              <a:gd name="connsiteX2" fmla="*/ 15505 w 41080"/>
              <a:gd name="connsiteY2" fmla="*/ 169375 h 169477"/>
              <a:gd name="connsiteX3" fmla="*/ 15505 w 41080"/>
              <a:gd name="connsiteY3" fmla="*/ 116458 h 169477"/>
              <a:gd name="connsiteX4" fmla="*/ 40905 w 41080"/>
              <a:gd name="connsiteY4" fmla="*/ 42 h 1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80" h="169477">
                <a:moveTo>
                  <a:pt x="40905" y="42"/>
                </a:moveTo>
                <a:cubicBezTo>
                  <a:pt x="38435" y="-2075"/>
                  <a:pt x="4921" y="75536"/>
                  <a:pt x="688" y="103758"/>
                </a:cubicBezTo>
                <a:cubicBezTo>
                  <a:pt x="-3545" y="131980"/>
                  <a:pt x="13035" y="167258"/>
                  <a:pt x="15505" y="169375"/>
                </a:cubicBezTo>
                <a:cubicBezTo>
                  <a:pt x="17974" y="171492"/>
                  <a:pt x="11977" y="140447"/>
                  <a:pt x="15505" y="116458"/>
                </a:cubicBezTo>
                <a:cubicBezTo>
                  <a:pt x="19033" y="92469"/>
                  <a:pt x="43375" y="2159"/>
                  <a:pt x="4090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67638A7-2CCA-4AC6-ADC9-F64FDA3C89A7}"/>
              </a:ext>
            </a:extLst>
          </p:cNvPr>
          <p:cNvSpPr/>
          <p:nvPr/>
        </p:nvSpPr>
        <p:spPr>
          <a:xfrm>
            <a:off x="3661705" y="3856556"/>
            <a:ext cx="41369" cy="162432"/>
          </a:xfrm>
          <a:custGeom>
            <a:avLst/>
            <a:gdLst>
              <a:gd name="connsiteX0" fmla="*/ 40345 w 41369"/>
              <a:gd name="connsiteY0" fmla="*/ 11 h 162432"/>
              <a:gd name="connsiteX1" fmla="*/ 29762 w 41369"/>
              <a:gd name="connsiteY1" fmla="*/ 97377 h 162432"/>
              <a:gd name="connsiteX2" fmla="*/ 33995 w 41369"/>
              <a:gd name="connsiteY2" fmla="*/ 160877 h 162432"/>
              <a:gd name="connsiteX3" fmla="*/ 14945 w 41369"/>
              <a:gd name="connsiteY3" fmla="*/ 139711 h 162432"/>
              <a:gd name="connsiteX4" fmla="*/ 128 w 41369"/>
              <a:gd name="connsiteY4" fmla="*/ 103727 h 162432"/>
              <a:gd name="connsiteX5" fmla="*/ 40345 w 41369"/>
              <a:gd name="connsiteY5" fmla="*/ 11 h 16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69" h="162432">
                <a:moveTo>
                  <a:pt x="40345" y="11"/>
                </a:moveTo>
                <a:cubicBezTo>
                  <a:pt x="45284" y="-1047"/>
                  <a:pt x="30820" y="70566"/>
                  <a:pt x="29762" y="97377"/>
                </a:cubicBezTo>
                <a:cubicBezTo>
                  <a:pt x="28704" y="124188"/>
                  <a:pt x="36464" y="153821"/>
                  <a:pt x="33995" y="160877"/>
                </a:cubicBezTo>
                <a:cubicBezTo>
                  <a:pt x="31526" y="167933"/>
                  <a:pt x="20589" y="149236"/>
                  <a:pt x="14945" y="139711"/>
                </a:cubicBezTo>
                <a:cubicBezTo>
                  <a:pt x="9300" y="130186"/>
                  <a:pt x="-1283" y="123483"/>
                  <a:pt x="128" y="103727"/>
                </a:cubicBezTo>
                <a:cubicBezTo>
                  <a:pt x="1539" y="83971"/>
                  <a:pt x="35406" y="1069"/>
                  <a:pt x="4034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2907857-E215-44ED-ABAB-BD3770C52764}"/>
              </a:ext>
            </a:extLst>
          </p:cNvPr>
          <p:cNvSpPr/>
          <p:nvPr/>
        </p:nvSpPr>
        <p:spPr>
          <a:xfrm>
            <a:off x="3750255" y="3907367"/>
            <a:ext cx="59924" cy="135466"/>
          </a:xfrm>
          <a:custGeom>
            <a:avLst/>
            <a:gdLst>
              <a:gd name="connsiteX0" fmla="*/ 478 w 59924"/>
              <a:gd name="connsiteY0" fmla="*/ 135466 h 135466"/>
              <a:gd name="connsiteX1" fmla="*/ 15295 w 59924"/>
              <a:gd name="connsiteY1" fmla="*/ 57150 h 135466"/>
              <a:gd name="connsiteX2" fmla="*/ 59745 w 59924"/>
              <a:gd name="connsiteY2" fmla="*/ 0 h 135466"/>
              <a:gd name="connsiteX3" fmla="*/ 30112 w 59924"/>
              <a:gd name="connsiteY3" fmla="*/ 57150 h 135466"/>
              <a:gd name="connsiteX4" fmla="*/ 478 w 59924"/>
              <a:gd name="connsiteY4" fmla="*/ 135466 h 13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4" h="135466">
                <a:moveTo>
                  <a:pt x="478" y="135466"/>
                </a:moveTo>
                <a:cubicBezTo>
                  <a:pt x="-1991" y="135466"/>
                  <a:pt x="5417" y="79727"/>
                  <a:pt x="15295" y="57150"/>
                </a:cubicBezTo>
                <a:cubicBezTo>
                  <a:pt x="25173" y="34573"/>
                  <a:pt x="57276" y="0"/>
                  <a:pt x="59745" y="0"/>
                </a:cubicBezTo>
                <a:cubicBezTo>
                  <a:pt x="62214" y="0"/>
                  <a:pt x="38579" y="35983"/>
                  <a:pt x="30112" y="57150"/>
                </a:cubicBezTo>
                <a:cubicBezTo>
                  <a:pt x="21645" y="78317"/>
                  <a:pt x="2947" y="135466"/>
                  <a:pt x="478" y="135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F35BA47-72C8-458B-8B1B-78CE88EC0B75}"/>
              </a:ext>
            </a:extLst>
          </p:cNvPr>
          <p:cNvSpPr/>
          <p:nvPr/>
        </p:nvSpPr>
        <p:spPr>
          <a:xfrm>
            <a:off x="3823737" y="3966341"/>
            <a:ext cx="131443" cy="214081"/>
          </a:xfrm>
          <a:custGeom>
            <a:avLst/>
            <a:gdLst>
              <a:gd name="connsiteX0" fmla="*/ 3196 w 131443"/>
              <a:gd name="connsiteY0" fmla="*/ 114592 h 214081"/>
              <a:gd name="connsiteX1" fmla="*/ 32830 w 131443"/>
              <a:gd name="connsiteY1" fmla="*/ 51092 h 214081"/>
              <a:gd name="connsiteX2" fmla="*/ 77280 w 131443"/>
              <a:gd name="connsiteY2" fmla="*/ 292 h 214081"/>
              <a:gd name="connsiteX3" fmla="*/ 45530 w 131443"/>
              <a:gd name="connsiteY3" fmla="*/ 74376 h 214081"/>
              <a:gd name="connsiteX4" fmla="*/ 53996 w 131443"/>
              <a:gd name="connsiteY4" fmla="*/ 156926 h 214081"/>
              <a:gd name="connsiteX5" fmla="*/ 66696 w 131443"/>
              <a:gd name="connsiteY5" fmla="*/ 129409 h 214081"/>
              <a:gd name="connsiteX6" fmla="*/ 130196 w 131443"/>
              <a:gd name="connsiteY6" fmla="*/ 51092 h 214081"/>
              <a:gd name="connsiteX7" fmla="*/ 109030 w 131443"/>
              <a:gd name="connsiteY7" fmla="*/ 118826 h 214081"/>
              <a:gd name="connsiteX8" fmla="*/ 111146 w 131443"/>
              <a:gd name="connsiteY8" fmla="*/ 214076 h 214081"/>
              <a:gd name="connsiteX9" fmla="*/ 3196 w 131443"/>
              <a:gd name="connsiteY9" fmla="*/ 114592 h 21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443" h="214081">
                <a:moveTo>
                  <a:pt x="3196" y="114592"/>
                </a:moveTo>
                <a:cubicBezTo>
                  <a:pt x="-9857" y="87428"/>
                  <a:pt x="20483" y="70142"/>
                  <a:pt x="32830" y="51092"/>
                </a:cubicBezTo>
                <a:cubicBezTo>
                  <a:pt x="45177" y="32042"/>
                  <a:pt x="75163" y="-3589"/>
                  <a:pt x="77280" y="292"/>
                </a:cubicBezTo>
                <a:cubicBezTo>
                  <a:pt x="79397" y="4173"/>
                  <a:pt x="49411" y="48270"/>
                  <a:pt x="45530" y="74376"/>
                </a:cubicBezTo>
                <a:cubicBezTo>
                  <a:pt x="41649" y="100482"/>
                  <a:pt x="50468" y="147754"/>
                  <a:pt x="53996" y="156926"/>
                </a:cubicBezTo>
                <a:cubicBezTo>
                  <a:pt x="57524" y="166098"/>
                  <a:pt x="53996" y="147048"/>
                  <a:pt x="66696" y="129409"/>
                </a:cubicBezTo>
                <a:cubicBezTo>
                  <a:pt x="79396" y="111770"/>
                  <a:pt x="123140" y="52856"/>
                  <a:pt x="130196" y="51092"/>
                </a:cubicBezTo>
                <a:cubicBezTo>
                  <a:pt x="137252" y="49328"/>
                  <a:pt x="112205" y="91662"/>
                  <a:pt x="109030" y="118826"/>
                </a:cubicBezTo>
                <a:cubicBezTo>
                  <a:pt x="105855" y="145990"/>
                  <a:pt x="129138" y="214782"/>
                  <a:pt x="111146" y="214076"/>
                </a:cubicBezTo>
                <a:cubicBezTo>
                  <a:pt x="93154" y="213370"/>
                  <a:pt x="16249" y="141756"/>
                  <a:pt x="3196" y="11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67DB929-88A8-479F-A887-4C3601F8856C}"/>
              </a:ext>
            </a:extLst>
          </p:cNvPr>
          <p:cNvSpPr/>
          <p:nvPr/>
        </p:nvSpPr>
        <p:spPr>
          <a:xfrm>
            <a:off x="3355872" y="4013200"/>
            <a:ext cx="438256" cy="431257"/>
          </a:xfrm>
          <a:custGeom>
            <a:avLst/>
            <a:gdLst>
              <a:gd name="connsiteX0" fmla="*/ 35028 w 438256"/>
              <a:gd name="connsiteY0" fmla="*/ 50800 h 431257"/>
              <a:gd name="connsiteX1" fmla="*/ 1161 w 438256"/>
              <a:gd name="connsiteY1" fmla="*/ 177800 h 431257"/>
              <a:gd name="connsiteX2" fmla="*/ 13861 w 438256"/>
              <a:gd name="connsiteY2" fmla="*/ 323850 h 431257"/>
              <a:gd name="connsiteX3" fmla="*/ 71011 w 438256"/>
              <a:gd name="connsiteY3" fmla="*/ 416983 h 431257"/>
              <a:gd name="connsiteX4" fmla="*/ 123928 w 438256"/>
              <a:gd name="connsiteY4" fmla="*/ 429683 h 431257"/>
              <a:gd name="connsiteX5" fmla="*/ 363111 w 438256"/>
              <a:gd name="connsiteY5" fmla="*/ 404283 h 431257"/>
              <a:gd name="connsiteX6" fmla="*/ 409678 w 438256"/>
              <a:gd name="connsiteY6" fmla="*/ 347133 h 431257"/>
              <a:gd name="connsiteX7" fmla="*/ 435078 w 438256"/>
              <a:gd name="connsiteY7" fmla="*/ 194733 h 431257"/>
              <a:gd name="connsiteX8" fmla="*/ 432961 w 438256"/>
              <a:gd name="connsiteY8" fmla="*/ 80433 h 431257"/>
              <a:gd name="connsiteX9" fmla="*/ 390628 w 438256"/>
              <a:gd name="connsiteY9" fmla="*/ 31750 h 431257"/>
              <a:gd name="connsiteX10" fmla="*/ 240345 w 438256"/>
              <a:gd name="connsiteY10" fmla="*/ 0 h 431257"/>
              <a:gd name="connsiteX11" fmla="*/ 35028 w 438256"/>
              <a:gd name="connsiteY11" fmla="*/ 50800 h 43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256" h="431257">
                <a:moveTo>
                  <a:pt x="35028" y="50800"/>
                </a:moveTo>
                <a:cubicBezTo>
                  <a:pt x="-4836" y="80433"/>
                  <a:pt x="4689" y="132292"/>
                  <a:pt x="1161" y="177800"/>
                </a:cubicBezTo>
                <a:cubicBezTo>
                  <a:pt x="-2367" y="223308"/>
                  <a:pt x="2219" y="283986"/>
                  <a:pt x="13861" y="323850"/>
                </a:cubicBezTo>
                <a:cubicBezTo>
                  <a:pt x="25503" y="363714"/>
                  <a:pt x="52667" y="399344"/>
                  <a:pt x="71011" y="416983"/>
                </a:cubicBezTo>
                <a:cubicBezTo>
                  <a:pt x="89356" y="434622"/>
                  <a:pt x="75245" y="431800"/>
                  <a:pt x="123928" y="429683"/>
                </a:cubicBezTo>
                <a:cubicBezTo>
                  <a:pt x="172611" y="427566"/>
                  <a:pt x="315486" y="418041"/>
                  <a:pt x="363111" y="404283"/>
                </a:cubicBezTo>
                <a:cubicBezTo>
                  <a:pt x="410736" y="390525"/>
                  <a:pt x="397683" y="382058"/>
                  <a:pt x="409678" y="347133"/>
                </a:cubicBezTo>
                <a:cubicBezTo>
                  <a:pt x="421673" y="312208"/>
                  <a:pt x="431198" y="239183"/>
                  <a:pt x="435078" y="194733"/>
                </a:cubicBezTo>
                <a:cubicBezTo>
                  <a:pt x="438958" y="150283"/>
                  <a:pt x="440369" y="107597"/>
                  <a:pt x="432961" y="80433"/>
                </a:cubicBezTo>
                <a:cubicBezTo>
                  <a:pt x="425553" y="53269"/>
                  <a:pt x="422731" y="45155"/>
                  <a:pt x="390628" y="31750"/>
                </a:cubicBezTo>
                <a:cubicBezTo>
                  <a:pt x="358525" y="18344"/>
                  <a:pt x="297142" y="0"/>
                  <a:pt x="240345" y="0"/>
                </a:cubicBezTo>
                <a:cubicBezTo>
                  <a:pt x="183548" y="0"/>
                  <a:pt x="74892" y="21167"/>
                  <a:pt x="35028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6282EA4-90D6-4B1E-A0FF-0D159EE3EEC2}"/>
              </a:ext>
            </a:extLst>
          </p:cNvPr>
          <p:cNvSpPr/>
          <p:nvPr/>
        </p:nvSpPr>
        <p:spPr>
          <a:xfrm>
            <a:off x="3384549" y="4178300"/>
            <a:ext cx="105833" cy="1058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4FA2853-9514-4BA4-9972-10BFB3E8B214}"/>
              </a:ext>
            </a:extLst>
          </p:cNvPr>
          <p:cNvSpPr/>
          <p:nvPr/>
        </p:nvSpPr>
        <p:spPr>
          <a:xfrm>
            <a:off x="3067292" y="4544478"/>
            <a:ext cx="707548" cy="120658"/>
          </a:xfrm>
          <a:custGeom>
            <a:avLst/>
            <a:gdLst>
              <a:gd name="connsiteX0" fmla="*/ 1875 w 707548"/>
              <a:gd name="connsiteY0" fmla="*/ 5 h 120658"/>
              <a:gd name="connsiteX1" fmla="*/ 135225 w 707548"/>
              <a:gd name="connsiteY1" fmla="*/ 86789 h 120658"/>
              <a:gd name="connsiteX2" fmla="*/ 317258 w 707548"/>
              <a:gd name="connsiteY2" fmla="*/ 120655 h 120658"/>
              <a:gd name="connsiteX3" fmla="*/ 704608 w 707548"/>
              <a:gd name="connsiteY3" fmla="*/ 88905 h 120658"/>
              <a:gd name="connsiteX4" fmla="*/ 505641 w 707548"/>
              <a:gd name="connsiteY4" fmla="*/ 99489 h 120658"/>
              <a:gd name="connsiteX5" fmla="*/ 319375 w 707548"/>
              <a:gd name="connsiteY5" fmla="*/ 105839 h 120658"/>
              <a:gd name="connsiteX6" fmla="*/ 234708 w 707548"/>
              <a:gd name="connsiteY6" fmla="*/ 91022 h 120658"/>
              <a:gd name="connsiteX7" fmla="*/ 1875 w 707548"/>
              <a:gd name="connsiteY7" fmla="*/ 5 h 12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548" h="120658">
                <a:moveTo>
                  <a:pt x="1875" y="5"/>
                </a:moveTo>
                <a:cubicBezTo>
                  <a:pt x="-14705" y="-700"/>
                  <a:pt x="82661" y="66681"/>
                  <a:pt x="135225" y="86789"/>
                </a:cubicBezTo>
                <a:cubicBezTo>
                  <a:pt x="187789" y="106897"/>
                  <a:pt x="222361" y="120302"/>
                  <a:pt x="317258" y="120655"/>
                </a:cubicBezTo>
                <a:cubicBezTo>
                  <a:pt x="412155" y="121008"/>
                  <a:pt x="673211" y="92433"/>
                  <a:pt x="704608" y="88905"/>
                </a:cubicBezTo>
                <a:cubicBezTo>
                  <a:pt x="736005" y="85377"/>
                  <a:pt x="505641" y="99489"/>
                  <a:pt x="505641" y="99489"/>
                </a:cubicBezTo>
                <a:cubicBezTo>
                  <a:pt x="441436" y="102311"/>
                  <a:pt x="364530" y="107250"/>
                  <a:pt x="319375" y="105839"/>
                </a:cubicBezTo>
                <a:cubicBezTo>
                  <a:pt x="274220" y="104428"/>
                  <a:pt x="285508" y="107955"/>
                  <a:pt x="234708" y="91022"/>
                </a:cubicBezTo>
                <a:cubicBezTo>
                  <a:pt x="183908" y="74089"/>
                  <a:pt x="18455" y="710"/>
                  <a:pt x="187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82D6385-BD71-4472-8983-528E23243EE5}"/>
              </a:ext>
            </a:extLst>
          </p:cNvPr>
          <p:cNvSpPr/>
          <p:nvPr/>
        </p:nvSpPr>
        <p:spPr>
          <a:xfrm>
            <a:off x="2825520" y="3560174"/>
            <a:ext cx="83132" cy="328168"/>
          </a:xfrm>
          <a:custGeom>
            <a:avLst/>
            <a:gdLst>
              <a:gd name="connsiteX0" fmla="*/ 53147 w 83132"/>
              <a:gd name="connsiteY0" fmla="*/ 59 h 328168"/>
              <a:gd name="connsiteX1" fmla="*/ 230 w 83132"/>
              <a:gd name="connsiteY1" fmla="*/ 105893 h 328168"/>
              <a:gd name="connsiteX2" fmla="*/ 78547 w 83132"/>
              <a:gd name="connsiteY2" fmla="*/ 321793 h 328168"/>
              <a:gd name="connsiteX3" fmla="*/ 70080 w 83132"/>
              <a:gd name="connsiteY3" fmla="*/ 264643 h 328168"/>
              <a:gd name="connsiteX4" fmla="*/ 38330 w 83132"/>
              <a:gd name="connsiteY4" fmla="*/ 199026 h 328168"/>
              <a:gd name="connsiteX5" fmla="*/ 10813 w 83132"/>
              <a:gd name="connsiteY5" fmla="*/ 118593 h 328168"/>
              <a:gd name="connsiteX6" fmla="*/ 53147 w 83132"/>
              <a:gd name="connsiteY6" fmla="*/ 59 h 32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32" h="328168">
                <a:moveTo>
                  <a:pt x="53147" y="59"/>
                </a:moveTo>
                <a:cubicBezTo>
                  <a:pt x="51383" y="-2058"/>
                  <a:pt x="-4003" y="52271"/>
                  <a:pt x="230" y="105893"/>
                </a:cubicBezTo>
                <a:cubicBezTo>
                  <a:pt x="4463" y="159515"/>
                  <a:pt x="66905" y="295335"/>
                  <a:pt x="78547" y="321793"/>
                </a:cubicBezTo>
                <a:cubicBezTo>
                  <a:pt x="90189" y="348251"/>
                  <a:pt x="76783" y="285104"/>
                  <a:pt x="70080" y="264643"/>
                </a:cubicBezTo>
                <a:cubicBezTo>
                  <a:pt x="63377" y="244182"/>
                  <a:pt x="48208" y="223368"/>
                  <a:pt x="38330" y="199026"/>
                </a:cubicBezTo>
                <a:cubicBezTo>
                  <a:pt x="28452" y="174684"/>
                  <a:pt x="8696" y="148579"/>
                  <a:pt x="10813" y="118593"/>
                </a:cubicBezTo>
                <a:cubicBezTo>
                  <a:pt x="12930" y="88607"/>
                  <a:pt x="54911" y="2176"/>
                  <a:pt x="53147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E58538F-5DCE-4E19-BAFF-FA184A0D6327}"/>
              </a:ext>
            </a:extLst>
          </p:cNvPr>
          <p:cNvSpPr/>
          <p:nvPr/>
        </p:nvSpPr>
        <p:spPr>
          <a:xfrm>
            <a:off x="2948485" y="3386766"/>
            <a:ext cx="398067" cy="245834"/>
          </a:xfrm>
          <a:custGeom>
            <a:avLst/>
            <a:gdLst>
              <a:gd name="connsiteX0" fmla="*/ 32 w 398067"/>
              <a:gd name="connsiteY0" fmla="*/ 245434 h 245834"/>
              <a:gd name="connsiteX1" fmla="*/ 61415 w 398067"/>
              <a:gd name="connsiteY1" fmla="*/ 114201 h 245834"/>
              <a:gd name="connsiteX2" fmla="*/ 103748 w 398067"/>
              <a:gd name="connsiteY2" fmla="*/ 78217 h 245834"/>
              <a:gd name="connsiteX3" fmla="*/ 169365 w 398067"/>
              <a:gd name="connsiteY3" fmla="*/ 105734 h 245834"/>
              <a:gd name="connsiteX4" fmla="*/ 207465 w 398067"/>
              <a:gd name="connsiteY4" fmla="*/ 35884 h 245834"/>
              <a:gd name="connsiteX5" fmla="*/ 397965 w 398067"/>
              <a:gd name="connsiteY5" fmla="*/ 12601 h 245834"/>
              <a:gd name="connsiteX6" fmla="*/ 232865 w 398067"/>
              <a:gd name="connsiteY6" fmla="*/ 6251 h 245834"/>
              <a:gd name="connsiteX7" fmla="*/ 150315 w 398067"/>
              <a:gd name="connsiteY7" fmla="*/ 103617 h 245834"/>
              <a:gd name="connsiteX8" fmla="*/ 69882 w 398067"/>
              <a:gd name="connsiteY8" fmla="*/ 154417 h 245834"/>
              <a:gd name="connsiteX9" fmla="*/ 32 w 398067"/>
              <a:gd name="connsiteY9" fmla="*/ 245434 h 24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067" h="245834">
                <a:moveTo>
                  <a:pt x="32" y="245434"/>
                </a:moveTo>
                <a:cubicBezTo>
                  <a:pt x="-1379" y="238731"/>
                  <a:pt x="44129" y="142070"/>
                  <a:pt x="61415" y="114201"/>
                </a:cubicBezTo>
                <a:cubicBezTo>
                  <a:pt x="78701" y="86331"/>
                  <a:pt x="85756" y="79628"/>
                  <a:pt x="103748" y="78217"/>
                </a:cubicBezTo>
                <a:cubicBezTo>
                  <a:pt x="121740" y="76806"/>
                  <a:pt x="152079" y="112789"/>
                  <a:pt x="169365" y="105734"/>
                </a:cubicBezTo>
                <a:cubicBezTo>
                  <a:pt x="186651" y="98679"/>
                  <a:pt x="169365" y="51406"/>
                  <a:pt x="207465" y="35884"/>
                </a:cubicBezTo>
                <a:cubicBezTo>
                  <a:pt x="245565" y="20362"/>
                  <a:pt x="393732" y="17540"/>
                  <a:pt x="397965" y="12601"/>
                </a:cubicBezTo>
                <a:cubicBezTo>
                  <a:pt x="402198" y="7662"/>
                  <a:pt x="274140" y="-8918"/>
                  <a:pt x="232865" y="6251"/>
                </a:cubicBezTo>
                <a:cubicBezTo>
                  <a:pt x="191590" y="21420"/>
                  <a:pt x="177479" y="78923"/>
                  <a:pt x="150315" y="103617"/>
                </a:cubicBezTo>
                <a:cubicBezTo>
                  <a:pt x="123151" y="128311"/>
                  <a:pt x="92813" y="136072"/>
                  <a:pt x="69882" y="154417"/>
                </a:cubicBezTo>
                <a:cubicBezTo>
                  <a:pt x="46952" y="172761"/>
                  <a:pt x="1443" y="252137"/>
                  <a:pt x="32" y="245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E0FC726-722A-4499-9A4E-C3A6A9EB05EB}"/>
              </a:ext>
            </a:extLst>
          </p:cNvPr>
          <p:cNvSpPr/>
          <p:nvPr/>
        </p:nvSpPr>
        <p:spPr>
          <a:xfrm>
            <a:off x="2962344" y="3683106"/>
            <a:ext cx="363158" cy="146172"/>
          </a:xfrm>
          <a:custGeom>
            <a:avLst/>
            <a:gdLst>
              <a:gd name="connsiteX0" fmla="*/ 7339 w 363158"/>
              <a:gd name="connsiteY0" fmla="*/ 35877 h 146172"/>
              <a:gd name="connsiteX1" fmla="*/ 9456 w 363158"/>
              <a:gd name="connsiteY1" fmla="*/ 112077 h 146172"/>
              <a:gd name="connsiteX2" fmla="*/ 75073 w 363158"/>
              <a:gd name="connsiteY2" fmla="*/ 145944 h 146172"/>
              <a:gd name="connsiteX3" fmla="*/ 130106 w 363158"/>
              <a:gd name="connsiteY3" fmla="*/ 97261 h 146172"/>
              <a:gd name="connsiteX4" fmla="*/ 197839 w 363158"/>
              <a:gd name="connsiteY4" fmla="*/ 31644 h 146172"/>
              <a:gd name="connsiteX5" fmla="*/ 362939 w 363158"/>
              <a:gd name="connsiteY5" fmla="*/ 16827 h 146172"/>
              <a:gd name="connsiteX6" fmla="*/ 229589 w 363158"/>
              <a:gd name="connsiteY6" fmla="*/ 6244 h 146172"/>
              <a:gd name="connsiteX7" fmla="*/ 81423 w 363158"/>
              <a:gd name="connsiteY7" fmla="*/ 120544 h 146172"/>
              <a:gd name="connsiteX8" fmla="*/ 75073 w 363158"/>
              <a:gd name="connsiteY8" fmla="*/ 126894 h 146172"/>
              <a:gd name="connsiteX9" fmla="*/ 7339 w 363158"/>
              <a:gd name="connsiteY9" fmla="*/ 35877 h 14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158" h="146172">
                <a:moveTo>
                  <a:pt x="7339" y="35877"/>
                </a:moveTo>
                <a:cubicBezTo>
                  <a:pt x="-3597" y="33408"/>
                  <a:pt x="-1833" y="93733"/>
                  <a:pt x="9456" y="112077"/>
                </a:cubicBezTo>
                <a:cubicBezTo>
                  <a:pt x="20745" y="130421"/>
                  <a:pt x="54965" y="148413"/>
                  <a:pt x="75073" y="145944"/>
                </a:cubicBezTo>
                <a:cubicBezTo>
                  <a:pt x="95181" y="143475"/>
                  <a:pt x="109645" y="116311"/>
                  <a:pt x="130106" y="97261"/>
                </a:cubicBezTo>
                <a:cubicBezTo>
                  <a:pt x="150567" y="78211"/>
                  <a:pt x="159034" y="45050"/>
                  <a:pt x="197839" y="31644"/>
                </a:cubicBezTo>
                <a:cubicBezTo>
                  <a:pt x="236644" y="18238"/>
                  <a:pt x="357647" y="21060"/>
                  <a:pt x="362939" y="16827"/>
                </a:cubicBezTo>
                <a:cubicBezTo>
                  <a:pt x="368231" y="12594"/>
                  <a:pt x="276508" y="-11042"/>
                  <a:pt x="229589" y="6244"/>
                </a:cubicBezTo>
                <a:cubicBezTo>
                  <a:pt x="182670" y="23530"/>
                  <a:pt x="81423" y="120544"/>
                  <a:pt x="81423" y="120544"/>
                </a:cubicBezTo>
                <a:cubicBezTo>
                  <a:pt x="55670" y="140652"/>
                  <a:pt x="86362" y="135361"/>
                  <a:pt x="75073" y="126894"/>
                </a:cubicBezTo>
                <a:cubicBezTo>
                  <a:pt x="63784" y="118427"/>
                  <a:pt x="18275" y="38346"/>
                  <a:pt x="7339" y="3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30533AF-973A-460B-8FB7-0B0362202BB2}"/>
              </a:ext>
            </a:extLst>
          </p:cNvPr>
          <p:cNvSpPr/>
          <p:nvPr/>
        </p:nvSpPr>
        <p:spPr>
          <a:xfrm>
            <a:off x="3390570" y="3274435"/>
            <a:ext cx="461859" cy="100963"/>
          </a:xfrm>
          <a:custGeom>
            <a:avLst/>
            <a:gdLst>
              <a:gd name="connsiteX0" fmla="*/ 330 w 461859"/>
              <a:gd name="connsiteY0" fmla="*/ 82598 h 100963"/>
              <a:gd name="connsiteX1" fmla="*/ 135797 w 461859"/>
              <a:gd name="connsiteY1" fmla="*/ 82598 h 100963"/>
              <a:gd name="connsiteX2" fmla="*/ 167547 w 461859"/>
              <a:gd name="connsiteY2" fmla="*/ 38148 h 100963"/>
              <a:gd name="connsiteX3" fmla="*/ 400380 w 461859"/>
              <a:gd name="connsiteY3" fmla="*/ 48 h 100963"/>
              <a:gd name="connsiteX4" fmla="*/ 461763 w 461859"/>
              <a:gd name="connsiteY4" fmla="*/ 29682 h 100963"/>
              <a:gd name="connsiteX5" fmla="*/ 391913 w 461859"/>
              <a:gd name="connsiteY5" fmla="*/ 6398 h 100963"/>
              <a:gd name="connsiteX6" fmla="*/ 188713 w 461859"/>
              <a:gd name="connsiteY6" fmla="*/ 55082 h 100963"/>
              <a:gd name="connsiteX7" fmla="*/ 99813 w 461859"/>
              <a:gd name="connsiteY7" fmla="*/ 99532 h 100963"/>
              <a:gd name="connsiteX8" fmla="*/ 330 w 461859"/>
              <a:gd name="connsiteY8" fmla="*/ 82598 h 10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59" h="100963">
                <a:moveTo>
                  <a:pt x="330" y="82598"/>
                </a:moveTo>
                <a:cubicBezTo>
                  <a:pt x="6327" y="79776"/>
                  <a:pt x="107927" y="90006"/>
                  <a:pt x="135797" y="82598"/>
                </a:cubicBezTo>
                <a:cubicBezTo>
                  <a:pt x="163667" y="75190"/>
                  <a:pt x="123450" y="51906"/>
                  <a:pt x="167547" y="38148"/>
                </a:cubicBezTo>
                <a:cubicBezTo>
                  <a:pt x="211644" y="24390"/>
                  <a:pt x="351344" y="1459"/>
                  <a:pt x="400380" y="48"/>
                </a:cubicBezTo>
                <a:cubicBezTo>
                  <a:pt x="449416" y="-1363"/>
                  <a:pt x="463174" y="28624"/>
                  <a:pt x="461763" y="29682"/>
                </a:cubicBezTo>
                <a:cubicBezTo>
                  <a:pt x="460352" y="30740"/>
                  <a:pt x="437421" y="2165"/>
                  <a:pt x="391913" y="6398"/>
                </a:cubicBezTo>
                <a:cubicBezTo>
                  <a:pt x="346405" y="10631"/>
                  <a:pt x="237396" y="39560"/>
                  <a:pt x="188713" y="55082"/>
                </a:cubicBezTo>
                <a:cubicBezTo>
                  <a:pt x="140030" y="70604"/>
                  <a:pt x="128035" y="92477"/>
                  <a:pt x="99813" y="99532"/>
                </a:cubicBezTo>
                <a:cubicBezTo>
                  <a:pt x="71591" y="106587"/>
                  <a:pt x="-5667" y="85420"/>
                  <a:pt x="330" y="82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A8C6E3E-C737-4A27-8D88-E5574BC3B9C8}"/>
              </a:ext>
            </a:extLst>
          </p:cNvPr>
          <p:cNvSpPr/>
          <p:nvPr/>
        </p:nvSpPr>
        <p:spPr>
          <a:xfrm>
            <a:off x="3327052" y="3498452"/>
            <a:ext cx="592727" cy="173969"/>
          </a:xfrm>
          <a:custGeom>
            <a:avLst/>
            <a:gdLst>
              <a:gd name="connsiteX0" fmla="*/ 348 w 592727"/>
              <a:gd name="connsiteY0" fmla="*/ 173965 h 173969"/>
              <a:gd name="connsiteX1" fmla="*/ 212015 w 592727"/>
              <a:gd name="connsiteY1" fmla="*/ 61781 h 173969"/>
              <a:gd name="connsiteX2" fmla="*/ 231065 w 592727"/>
              <a:gd name="connsiteY2" fmla="*/ 4631 h 173969"/>
              <a:gd name="connsiteX3" fmla="*/ 275515 w 592727"/>
              <a:gd name="connsiteY3" fmla="*/ 15215 h 173969"/>
              <a:gd name="connsiteX4" fmla="*/ 590898 w 592727"/>
              <a:gd name="connsiteY4" fmla="*/ 398 h 173969"/>
              <a:gd name="connsiteX5" fmla="*/ 400398 w 592727"/>
              <a:gd name="connsiteY5" fmla="*/ 4631 h 173969"/>
              <a:gd name="connsiteX6" fmla="*/ 298798 w 592727"/>
              <a:gd name="connsiteY6" fmla="*/ 8865 h 173969"/>
              <a:gd name="connsiteX7" fmla="*/ 165448 w 592727"/>
              <a:gd name="connsiteY7" fmla="*/ 66015 h 173969"/>
              <a:gd name="connsiteX8" fmla="*/ 348 w 592727"/>
              <a:gd name="connsiteY8" fmla="*/ 173965 h 1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727" h="173969">
                <a:moveTo>
                  <a:pt x="348" y="173965"/>
                </a:moveTo>
                <a:cubicBezTo>
                  <a:pt x="8109" y="173259"/>
                  <a:pt x="173562" y="90003"/>
                  <a:pt x="212015" y="61781"/>
                </a:cubicBezTo>
                <a:cubicBezTo>
                  <a:pt x="250468" y="33559"/>
                  <a:pt x="220482" y="12392"/>
                  <a:pt x="231065" y="4631"/>
                </a:cubicBezTo>
                <a:cubicBezTo>
                  <a:pt x="241648" y="-3130"/>
                  <a:pt x="215543" y="15920"/>
                  <a:pt x="275515" y="15215"/>
                </a:cubicBezTo>
                <a:cubicBezTo>
                  <a:pt x="335487" y="14510"/>
                  <a:pt x="570084" y="2162"/>
                  <a:pt x="590898" y="398"/>
                </a:cubicBezTo>
                <a:cubicBezTo>
                  <a:pt x="611712" y="-1366"/>
                  <a:pt x="449081" y="3220"/>
                  <a:pt x="400398" y="4631"/>
                </a:cubicBezTo>
                <a:cubicBezTo>
                  <a:pt x="351715" y="6042"/>
                  <a:pt x="337956" y="-1366"/>
                  <a:pt x="298798" y="8865"/>
                </a:cubicBezTo>
                <a:cubicBezTo>
                  <a:pt x="259640" y="19096"/>
                  <a:pt x="214484" y="38851"/>
                  <a:pt x="165448" y="66015"/>
                </a:cubicBezTo>
                <a:cubicBezTo>
                  <a:pt x="116412" y="93179"/>
                  <a:pt x="-7413" y="174671"/>
                  <a:pt x="348" y="173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6474BB7-F0E7-46A6-8922-78BF178B3960}"/>
              </a:ext>
            </a:extLst>
          </p:cNvPr>
          <p:cNvSpPr/>
          <p:nvPr/>
        </p:nvSpPr>
        <p:spPr>
          <a:xfrm>
            <a:off x="3804890" y="3559483"/>
            <a:ext cx="492242" cy="51600"/>
          </a:xfrm>
          <a:custGeom>
            <a:avLst/>
            <a:gdLst>
              <a:gd name="connsiteX0" fmla="*/ 877 w 492242"/>
              <a:gd name="connsiteY0" fmla="*/ 36734 h 51600"/>
              <a:gd name="connsiteX1" fmla="*/ 261227 w 492242"/>
              <a:gd name="connsiteY1" fmla="*/ 21917 h 51600"/>
              <a:gd name="connsiteX2" fmla="*/ 489827 w 492242"/>
              <a:gd name="connsiteY2" fmla="*/ 51550 h 51600"/>
              <a:gd name="connsiteX3" fmla="*/ 379760 w 492242"/>
              <a:gd name="connsiteY3" fmla="*/ 13450 h 51600"/>
              <a:gd name="connsiteX4" fmla="*/ 354360 w 492242"/>
              <a:gd name="connsiteY4" fmla="*/ 750 h 51600"/>
              <a:gd name="connsiteX5" fmla="*/ 877 w 492242"/>
              <a:gd name="connsiteY5" fmla="*/ 36734 h 5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242" h="51600">
                <a:moveTo>
                  <a:pt x="877" y="36734"/>
                </a:moveTo>
                <a:cubicBezTo>
                  <a:pt x="-14645" y="40262"/>
                  <a:pt x="179735" y="19448"/>
                  <a:pt x="261227" y="21917"/>
                </a:cubicBezTo>
                <a:cubicBezTo>
                  <a:pt x="342719" y="24386"/>
                  <a:pt x="470072" y="52961"/>
                  <a:pt x="489827" y="51550"/>
                </a:cubicBezTo>
                <a:cubicBezTo>
                  <a:pt x="509582" y="50139"/>
                  <a:pt x="402338" y="21917"/>
                  <a:pt x="379760" y="13450"/>
                </a:cubicBezTo>
                <a:cubicBezTo>
                  <a:pt x="357182" y="4983"/>
                  <a:pt x="414685" y="-2425"/>
                  <a:pt x="354360" y="750"/>
                </a:cubicBezTo>
                <a:cubicBezTo>
                  <a:pt x="294035" y="3925"/>
                  <a:pt x="16399" y="33206"/>
                  <a:pt x="877" y="36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EDA9935-F3F7-4F6B-898B-89AA9050BE98}"/>
              </a:ext>
            </a:extLst>
          </p:cNvPr>
          <p:cNvSpPr/>
          <p:nvPr/>
        </p:nvSpPr>
        <p:spPr>
          <a:xfrm>
            <a:off x="3877086" y="3301902"/>
            <a:ext cx="664447" cy="315668"/>
          </a:xfrm>
          <a:custGeom>
            <a:avLst/>
            <a:gdLst>
              <a:gd name="connsiteX0" fmla="*/ 647 w 664447"/>
              <a:gd name="connsiteY0" fmla="*/ 12798 h 315668"/>
              <a:gd name="connsiteX1" fmla="*/ 159397 w 664447"/>
              <a:gd name="connsiteY1" fmla="*/ 10681 h 315668"/>
              <a:gd name="connsiteX2" fmla="*/ 466314 w 664447"/>
              <a:gd name="connsiteY2" fmla="*/ 163081 h 315668"/>
              <a:gd name="connsiteX3" fmla="*/ 654697 w 664447"/>
              <a:gd name="connsiteY3" fmla="*/ 309131 h 315668"/>
              <a:gd name="connsiteX4" fmla="*/ 627181 w 664447"/>
              <a:gd name="connsiteY4" fmla="*/ 283731 h 315668"/>
              <a:gd name="connsiteX5" fmla="*/ 538281 w 664447"/>
              <a:gd name="connsiteY5" fmla="*/ 224465 h 315668"/>
              <a:gd name="connsiteX6" fmla="*/ 413397 w 664447"/>
              <a:gd name="connsiteY6" fmla="*/ 150381 h 315668"/>
              <a:gd name="connsiteX7" fmla="*/ 212314 w 664447"/>
              <a:gd name="connsiteY7" fmla="*/ 57248 h 315668"/>
              <a:gd name="connsiteX8" fmla="*/ 106481 w 664447"/>
              <a:gd name="connsiteY8" fmla="*/ 12798 h 315668"/>
              <a:gd name="connsiteX9" fmla="*/ 647 w 664447"/>
              <a:gd name="connsiteY9" fmla="*/ 12798 h 31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4447" h="315668">
                <a:moveTo>
                  <a:pt x="647" y="12798"/>
                </a:moveTo>
                <a:cubicBezTo>
                  <a:pt x="9466" y="12445"/>
                  <a:pt x="81786" y="-14366"/>
                  <a:pt x="159397" y="10681"/>
                </a:cubicBezTo>
                <a:cubicBezTo>
                  <a:pt x="237008" y="35728"/>
                  <a:pt x="383764" y="113339"/>
                  <a:pt x="466314" y="163081"/>
                </a:cubicBezTo>
                <a:cubicBezTo>
                  <a:pt x="548864" y="212823"/>
                  <a:pt x="627886" y="289023"/>
                  <a:pt x="654697" y="309131"/>
                </a:cubicBezTo>
                <a:cubicBezTo>
                  <a:pt x="681508" y="329239"/>
                  <a:pt x="646584" y="297842"/>
                  <a:pt x="627181" y="283731"/>
                </a:cubicBezTo>
                <a:cubicBezTo>
                  <a:pt x="607778" y="269620"/>
                  <a:pt x="573912" y="246690"/>
                  <a:pt x="538281" y="224465"/>
                </a:cubicBezTo>
                <a:cubicBezTo>
                  <a:pt x="502650" y="202240"/>
                  <a:pt x="467725" y="178250"/>
                  <a:pt x="413397" y="150381"/>
                </a:cubicBezTo>
                <a:cubicBezTo>
                  <a:pt x="359069" y="122512"/>
                  <a:pt x="263467" y="80178"/>
                  <a:pt x="212314" y="57248"/>
                </a:cubicBezTo>
                <a:cubicBezTo>
                  <a:pt x="161161" y="34318"/>
                  <a:pt x="137526" y="20206"/>
                  <a:pt x="106481" y="12798"/>
                </a:cubicBezTo>
                <a:cubicBezTo>
                  <a:pt x="75436" y="5390"/>
                  <a:pt x="-8172" y="13151"/>
                  <a:pt x="647" y="1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2900F29-04A9-4D2B-BE8E-FFCB69D64C8C}"/>
              </a:ext>
            </a:extLst>
          </p:cNvPr>
          <p:cNvSpPr/>
          <p:nvPr/>
        </p:nvSpPr>
        <p:spPr>
          <a:xfrm>
            <a:off x="4269304" y="3571703"/>
            <a:ext cx="256715" cy="69014"/>
          </a:xfrm>
          <a:custGeom>
            <a:avLst/>
            <a:gdLst>
              <a:gd name="connsiteX0" fmla="*/ 13 w 256715"/>
              <a:gd name="connsiteY0" fmla="*/ 1230 h 69014"/>
              <a:gd name="connsiteX1" fmla="*/ 139713 w 256715"/>
              <a:gd name="connsiteY1" fmla="*/ 24514 h 69014"/>
              <a:gd name="connsiteX2" fmla="*/ 256129 w 256715"/>
              <a:gd name="connsiteY2" fmla="*/ 68964 h 69014"/>
              <a:gd name="connsiteX3" fmla="*/ 184163 w 256715"/>
              <a:gd name="connsiteY3" fmla="*/ 32980 h 69014"/>
              <a:gd name="connsiteX4" fmla="*/ 169346 w 256715"/>
              <a:gd name="connsiteY4" fmla="*/ 16047 h 69014"/>
              <a:gd name="connsiteX5" fmla="*/ 131246 w 256715"/>
              <a:gd name="connsiteY5" fmla="*/ 5464 h 69014"/>
              <a:gd name="connsiteX6" fmla="*/ 13 w 256715"/>
              <a:gd name="connsiteY6" fmla="*/ 1230 h 6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715" h="69014">
                <a:moveTo>
                  <a:pt x="13" y="1230"/>
                </a:moveTo>
                <a:cubicBezTo>
                  <a:pt x="1424" y="4405"/>
                  <a:pt x="97027" y="13225"/>
                  <a:pt x="139713" y="24514"/>
                </a:cubicBezTo>
                <a:cubicBezTo>
                  <a:pt x="182399" y="35803"/>
                  <a:pt x="248721" y="67553"/>
                  <a:pt x="256129" y="68964"/>
                </a:cubicBezTo>
                <a:cubicBezTo>
                  <a:pt x="263537" y="70375"/>
                  <a:pt x="198627" y="41800"/>
                  <a:pt x="184163" y="32980"/>
                </a:cubicBezTo>
                <a:cubicBezTo>
                  <a:pt x="169699" y="24161"/>
                  <a:pt x="178166" y="20633"/>
                  <a:pt x="169346" y="16047"/>
                </a:cubicBezTo>
                <a:cubicBezTo>
                  <a:pt x="160527" y="11461"/>
                  <a:pt x="155940" y="9344"/>
                  <a:pt x="131246" y="5464"/>
                </a:cubicBezTo>
                <a:cubicBezTo>
                  <a:pt x="106552" y="1584"/>
                  <a:pt x="-1398" y="-1945"/>
                  <a:pt x="13" y="1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0F4AA86-B46D-4839-9CD2-D619BCB46EFA}"/>
              </a:ext>
            </a:extLst>
          </p:cNvPr>
          <p:cNvSpPr/>
          <p:nvPr/>
        </p:nvSpPr>
        <p:spPr>
          <a:xfrm>
            <a:off x="1229238" y="4497267"/>
            <a:ext cx="865919" cy="346095"/>
          </a:xfrm>
          <a:custGeom>
            <a:avLst/>
            <a:gdLst>
              <a:gd name="connsiteX0" fmla="*/ 210625 w 865919"/>
              <a:gd name="connsiteY0" fmla="*/ 327146 h 346095"/>
              <a:gd name="connsiteX1" fmla="*/ 231262 w 865919"/>
              <a:gd name="connsiteY1" fmla="*/ 181096 h 346095"/>
              <a:gd name="connsiteX2" fmla="*/ 313812 w 865919"/>
              <a:gd name="connsiteY2" fmla="*/ 65208 h 346095"/>
              <a:gd name="connsiteX3" fmla="*/ 447162 w 865919"/>
              <a:gd name="connsiteY3" fmla="*/ 4883 h 346095"/>
              <a:gd name="connsiteX4" fmla="*/ 601150 w 865919"/>
              <a:gd name="connsiteY4" fmla="*/ 12821 h 346095"/>
              <a:gd name="connsiteX5" fmla="*/ 763075 w 865919"/>
              <a:gd name="connsiteY5" fmla="*/ 85846 h 346095"/>
              <a:gd name="connsiteX6" fmla="*/ 863087 w 865919"/>
              <a:gd name="connsiteY6" fmla="*/ 189033 h 346095"/>
              <a:gd name="connsiteX7" fmla="*/ 831337 w 865919"/>
              <a:gd name="connsiteY7" fmla="*/ 165221 h 346095"/>
              <a:gd name="connsiteX8" fmla="*/ 756725 w 865919"/>
              <a:gd name="connsiteY8" fmla="*/ 112833 h 346095"/>
              <a:gd name="connsiteX9" fmla="*/ 656712 w 865919"/>
              <a:gd name="connsiteY9" fmla="*/ 57271 h 346095"/>
              <a:gd name="connsiteX10" fmla="*/ 447162 w 865919"/>
              <a:gd name="connsiteY10" fmla="*/ 35046 h 346095"/>
              <a:gd name="connsiteX11" fmla="*/ 393187 w 865919"/>
              <a:gd name="connsiteY11" fmla="*/ 101721 h 346095"/>
              <a:gd name="connsiteX12" fmla="*/ 363025 w 865919"/>
              <a:gd name="connsiteY12" fmla="*/ 98546 h 346095"/>
              <a:gd name="connsiteX13" fmla="*/ 345562 w 865919"/>
              <a:gd name="connsiteY13" fmla="*/ 139821 h 346095"/>
              <a:gd name="connsiteX14" fmla="*/ 309050 w 865919"/>
              <a:gd name="connsiteY14" fmla="*/ 149346 h 346095"/>
              <a:gd name="connsiteX15" fmla="*/ 323337 w 865919"/>
              <a:gd name="connsiteY15" fmla="*/ 177921 h 346095"/>
              <a:gd name="connsiteX16" fmla="*/ 293175 w 865919"/>
              <a:gd name="connsiteY16" fmla="*/ 222371 h 346095"/>
              <a:gd name="connsiteX17" fmla="*/ 310637 w 865919"/>
              <a:gd name="connsiteY17" fmla="*/ 292221 h 346095"/>
              <a:gd name="connsiteX18" fmla="*/ 316987 w 865919"/>
              <a:gd name="connsiteY18" fmla="*/ 322383 h 346095"/>
              <a:gd name="connsiteX19" fmla="*/ 1075 w 865919"/>
              <a:gd name="connsiteY19" fmla="*/ 344608 h 346095"/>
              <a:gd name="connsiteX20" fmla="*/ 210625 w 865919"/>
              <a:gd name="connsiteY20" fmla="*/ 327146 h 34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65919" h="346095">
                <a:moveTo>
                  <a:pt x="210625" y="327146"/>
                </a:moveTo>
                <a:cubicBezTo>
                  <a:pt x="248989" y="299894"/>
                  <a:pt x="214064" y="224752"/>
                  <a:pt x="231262" y="181096"/>
                </a:cubicBezTo>
                <a:cubicBezTo>
                  <a:pt x="248460" y="137440"/>
                  <a:pt x="277829" y="94577"/>
                  <a:pt x="313812" y="65208"/>
                </a:cubicBezTo>
                <a:cubicBezTo>
                  <a:pt x="349795" y="35839"/>
                  <a:pt x="399272" y="13614"/>
                  <a:pt x="447162" y="4883"/>
                </a:cubicBezTo>
                <a:cubicBezTo>
                  <a:pt x="495052" y="-3848"/>
                  <a:pt x="548498" y="-673"/>
                  <a:pt x="601150" y="12821"/>
                </a:cubicBezTo>
                <a:cubicBezTo>
                  <a:pt x="653802" y="26315"/>
                  <a:pt x="719419" y="56477"/>
                  <a:pt x="763075" y="85846"/>
                </a:cubicBezTo>
                <a:cubicBezTo>
                  <a:pt x="806731" y="115215"/>
                  <a:pt x="851710" y="175804"/>
                  <a:pt x="863087" y="189033"/>
                </a:cubicBezTo>
                <a:cubicBezTo>
                  <a:pt x="874464" y="202262"/>
                  <a:pt x="849064" y="177921"/>
                  <a:pt x="831337" y="165221"/>
                </a:cubicBezTo>
                <a:cubicBezTo>
                  <a:pt x="813610" y="152521"/>
                  <a:pt x="785829" y="130825"/>
                  <a:pt x="756725" y="112833"/>
                </a:cubicBezTo>
                <a:cubicBezTo>
                  <a:pt x="727621" y="94841"/>
                  <a:pt x="708306" y="70235"/>
                  <a:pt x="656712" y="57271"/>
                </a:cubicBezTo>
                <a:cubicBezTo>
                  <a:pt x="605118" y="44307"/>
                  <a:pt x="491083" y="27638"/>
                  <a:pt x="447162" y="35046"/>
                </a:cubicBezTo>
                <a:cubicBezTo>
                  <a:pt x="403241" y="42454"/>
                  <a:pt x="407210" y="91138"/>
                  <a:pt x="393187" y="101721"/>
                </a:cubicBezTo>
                <a:cubicBezTo>
                  <a:pt x="379164" y="112304"/>
                  <a:pt x="370962" y="92196"/>
                  <a:pt x="363025" y="98546"/>
                </a:cubicBezTo>
                <a:cubicBezTo>
                  <a:pt x="355088" y="104896"/>
                  <a:pt x="354558" y="131354"/>
                  <a:pt x="345562" y="139821"/>
                </a:cubicBezTo>
                <a:cubicBezTo>
                  <a:pt x="336566" y="148288"/>
                  <a:pt x="312754" y="142996"/>
                  <a:pt x="309050" y="149346"/>
                </a:cubicBezTo>
                <a:cubicBezTo>
                  <a:pt x="305346" y="155696"/>
                  <a:pt x="325983" y="165750"/>
                  <a:pt x="323337" y="177921"/>
                </a:cubicBezTo>
                <a:cubicBezTo>
                  <a:pt x="320691" y="190092"/>
                  <a:pt x="295292" y="203321"/>
                  <a:pt x="293175" y="222371"/>
                </a:cubicBezTo>
                <a:cubicBezTo>
                  <a:pt x="291058" y="241421"/>
                  <a:pt x="306668" y="275552"/>
                  <a:pt x="310637" y="292221"/>
                </a:cubicBezTo>
                <a:cubicBezTo>
                  <a:pt x="314606" y="308890"/>
                  <a:pt x="368581" y="313652"/>
                  <a:pt x="316987" y="322383"/>
                </a:cubicBezTo>
                <a:cubicBezTo>
                  <a:pt x="265393" y="331114"/>
                  <a:pt x="18008" y="345137"/>
                  <a:pt x="1075" y="344608"/>
                </a:cubicBezTo>
                <a:cubicBezTo>
                  <a:pt x="-15858" y="344079"/>
                  <a:pt x="172261" y="354398"/>
                  <a:pt x="210625" y="327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6412101-9CEB-4A82-8148-19690D315D99}"/>
              </a:ext>
            </a:extLst>
          </p:cNvPr>
          <p:cNvSpPr/>
          <p:nvPr/>
        </p:nvSpPr>
        <p:spPr>
          <a:xfrm>
            <a:off x="1709314" y="4423793"/>
            <a:ext cx="176651" cy="86801"/>
          </a:xfrm>
          <a:custGeom>
            <a:avLst/>
            <a:gdLst>
              <a:gd name="connsiteX0" fmla="*/ 176636 w 176651"/>
              <a:gd name="connsiteY0" fmla="*/ 81532 h 86801"/>
              <a:gd name="connsiteX1" fmla="*/ 28999 w 176651"/>
              <a:gd name="connsiteY1" fmla="*/ 45020 h 86801"/>
              <a:gd name="connsiteX2" fmla="*/ 28999 w 176651"/>
              <a:gd name="connsiteY2" fmla="*/ 570 h 86801"/>
              <a:gd name="connsiteX3" fmla="*/ 2011 w 176651"/>
              <a:gd name="connsiteY3" fmla="*/ 78357 h 86801"/>
              <a:gd name="connsiteX4" fmla="*/ 19474 w 176651"/>
              <a:gd name="connsiteY4" fmla="*/ 84707 h 86801"/>
              <a:gd name="connsiteX5" fmla="*/ 176636 w 176651"/>
              <a:gd name="connsiteY5" fmla="*/ 81532 h 8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51" h="86801">
                <a:moveTo>
                  <a:pt x="176636" y="81532"/>
                </a:moveTo>
                <a:cubicBezTo>
                  <a:pt x="178223" y="74918"/>
                  <a:pt x="53605" y="58514"/>
                  <a:pt x="28999" y="45020"/>
                </a:cubicBezTo>
                <a:cubicBezTo>
                  <a:pt x="4393" y="31526"/>
                  <a:pt x="33497" y="-4986"/>
                  <a:pt x="28999" y="570"/>
                </a:cubicBezTo>
                <a:cubicBezTo>
                  <a:pt x="24501" y="6126"/>
                  <a:pt x="3598" y="64334"/>
                  <a:pt x="2011" y="78357"/>
                </a:cubicBezTo>
                <a:cubicBezTo>
                  <a:pt x="424" y="92380"/>
                  <a:pt x="-6455" y="84707"/>
                  <a:pt x="19474" y="84707"/>
                </a:cubicBezTo>
                <a:cubicBezTo>
                  <a:pt x="45403" y="84707"/>
                  <a:pt x="175049" y="88146"/>
                  <a:pt x="176636" y="8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BEE22DF-3145-4F04-8E3B-D1CEDDB03E9C}"/>
              </a:ext>
            </a:extLst>
          </p:cNvPr>
          <p:cNvSpPr/>
          <p:nvPr/>
        </p:nvSpPr>
        <p:spPr>
          <a:xfrm>
            <a:off x="1504224" y="4467200"/>
            <a:ext cx="229765" cy="57658"/>
          </a:xfrm>
          <a:custGeom>
            <a:avLst/>
            <a:gdLst>
              <a:gd name="connsiteX0" fmla="*/ 229326 w 229765"/>
              <a:gd name="connsiteY0" fmla="*/ 57175 h 57658"/>
              <a:gd name="connsiteX1" fmla="*/ 116614 w 229765"/>
              <a:gd name="connsiteY1" fmla="*/ 41300 h 57658"/>
              <a:gd name="connsiteX2" fmla="*/ 726 w 229765"/>
              <a:gd name="connsiteY2" fmla="*/ 25 h 57658"/>
              <a:gd name="connsiteX3" fmla="*/ 73751 w 229765"/>
              <a:gd name="connsiteY3" fmla="*/ 47650 h 57658"/>
              <a:gd name="connsiteX4" fmla="*/ 229326 w 229765"/>
              <a:gd name="connsiteY4" fmla="*/ 57175 h 5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65" h="57658">
                <a:moveTo>
                  <a:pt x="229326" y="57175"/>
                </a:moveTo>
                <a:cubicBezTo>
                  <a:pt x="236470" y="56117"/>
                  <a:pt x="154714" y="50825"/>
                  <a:pt x="116614" y="41300"/>
                </a:cubicBezTo>
                <a:cubicBezTo>
                  <a:pt x="78514" y="31775"/>
                  <a:pt x="7870" y="-1033"/>
                  <a:pt x="726" y="25"/>
                </a:cubicBezTo>
                <a:cubicBezTo>
                  <a:pt x="-6418" y="1083"/>
                  <a:pt x="40678" y="36802"/>
                  <a:pt x="73751" y="47650"/>
                </a:cubicBezTo>
                <a:cubicBezTo>
                  <a:pt x="106824" y="58498"/>
                  <a:pt x="222182" y="58233"/>
                  <a:pt x="229326" y="57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F5CCE08-20E7-4AD9-A74D-C2957880D8EF}"/>
              </a:ext>
            </a:extLst>
          </p:cNvPr>
          <p:cNvSpPr/>
          <p:nvPr/>
        </p:nvSpPr>
        <p:spPr>
          <a:xfrm>
            <a:off x="1393357" y="4554177"/>
            <a:ext cx="219812" cy="16823"/>
          </a:xfrm>
          <a:custGeom>
            <a:avLst/>
            <a:gdLst>
              <a:gd name="connsiteX0" fmla="*/ 219543 w 219812"/>
              <a:gd name="connsiteY0" fmla="*/ 5123 h 16823"/>
              <a:gd name="connsiteX1" fmla="*/ 106831 w 219812"/>
              <a:gd name="connsiteY1" fmla="*/ 5123 h 16823"/>
              <a:gd name="connsiteX2" fmla="*/ 468 w 219812"/>
              <a:gd name="connsiteY2" fmla="*/ 361 h 16823"/>
              <a:gd name="connsiteX3" fmla="*/ 73493 w 219812"/>
              <a:gd name="connsiteY3" fmla="*/ 16236 h 16823"/>
              <a:gd name="connsiteX4" fmla="*/ 219543 w 219812"/>
              <a:gd name="connsiteY4" fmla="*/ 5123 h 1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812" h="16823">
                <a:moveTo>
                  <a:pt x="219543" y="5123"/>
                </a:moveTo>
                <a:cubicBezTo>
                  <a:pt x="225099" y="3271"/>
                  <a:pt x="143343" y="5917"/>
                  <a:pt x="106831" y="5123"/>
                </a:cubicBezTo>
                <a:cubicBezTo>
                  <a:pt x="70318" y="4329"/>
                  <a:pt x="6024" y="-1491"/>
                  <a:pt x="468" y="361"/>
                </a:cubicBezTo>
                <a:cubicBezTo>
                  <a:pt x="-5088" y="2213"/>
                  <a:pt x="39891" y="12797"/>
                  <a:pt x="73493" y="16236"/>
                </a:cubicBezTo>
                <a:cubicBezTo>
                  <a:pt x="107095" y="19675"/>
                  <a:pt x="213987" y="6975"/>
                  <a:pt x="219543" y="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D2C1A91-B370-460D-9E00-00F38F5F6567}"/>
              </a:ext>
            </a:extLst>
          </p:cNvPr>
          <p:cNvSpPr/>
          <p:nvPr/>
        </p:nvSpPr>
        <p:spPr>
          <a:xfrm>
            <a:off x="1358705" y="4575069"/>
            <a:ext cx="175481" cy="57610"/>
          </a:xfrm>
          <a:custGeom>
            <a:avLst/>
            <a:gdLst>
              <a:gd name="connsiteX0" fmla="*/ 195 w 175481"/>
              <a:gd name="connsiteY0" fmla="*/ 106 h 57610"/>
              <a:gd name="connsiteX1" fmla="*/ 65283 w 175481"/>
              <a:gd name="connsiteY1" fmla="*/ 42969 h 57610"/>
              <a:gd name="connsiteX2" fmla="*/ 174820 w 175481"/>
              <a:gd name="connsiteY2" fmla="*/ 42969 h 57610"/>
              <a:gd name="connsiteX3" fmla="*/ 108145 w 175481"/>
              <a:gd name="connsiteY3" fmla="*/ 44556 h 57610"/>
              <a:gd name="connsiteX4" fmla="*/ 47820 w 175481"/>
              <a:gd name="connsiteY4" fmla="*/ 57256 h 57610"/>
              <a:gd name="connsiteX5" fmla="*/ 195 w 175481"/>
              <a:gd name="connsiteY5" fmla="*/ 106 h 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81" h="57610">
                <a:moveTo>
                  <a:pt x="195" y="106"/>
                </a:moveTo>
                <a:cubicBezTo>
                  <a:pt x="3105" y="-2275"/>
                  <a:pt x="36179" y="35825"/>
                  <a:pt x="65283" y="42969"/>
                </a:cubicBezTo>
                <a:cubicBezTo>
                  <a:pt x="94387" y="50113"/>
                  <a:pt x="167676" y="42705"/>
                  <a:pt x="174820" y="42969"/>
                </a:cubicBezTo>
                <a:cubicBezTo>
                  <a:pt x="181964" y="43233"/>
                  <a:pt x="129312" y="42175"/>
                  <a:pt x="108145" y="44556"/>
                </a:cubicBezTo>
                <a:cubicBezTo>
                  <a:pt x="86978" y="46937"/>
                  <a:pt x="68193" y="59902"/>
                  <a:pt x="47820" y="57256"/>
                </a:cubicBezTo>
                <a:cubicBezTo>
                  <a:pt x="27447" y="54610"/>
                  <a:pt x="-2715" y="2487"/>
                  <a:pt x="195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ADDCE6B-4DF9-416E-8E63-E298F7A47BDE}"/>
              </a:ext>
            </a:extLst>
          </p:cNvPr>
          <p:cNvSpPr/>
          <p:nvPr/>
        </p:nvSpPr>
        <p:spPr>
          <a:xfrm>
            <a:off x="1307968" y="4654433"/>
            <a:ext cx="195428" cy="17935"/>
          </a:xfrm>
          <a:custGeom>
            <a:avLst/>
            <a:gdLst>
              <a:gd name="connsiteX0" fmla="*/ 195395 w 195428"/>
              <a:gd name="connsiteY0" fmla="*/ 3292 h 17935"/>
              <a:gd name="connsiteX1" fmla="*/ 54107 w 195428"/>
              <a:gd name="connsiteY1" fmla="*/ 9642 h 17935"/>
              <a:gd name="connsiteX2" fmla="*/ 132 w 195428"/>
              <a:gd name="connsiteY2" fmla="*/ 117 h 17935"/>
              <a:gd name="connsiteX3" fmla="*/ 66807 w 195428"/>
              <a:gd name="connsiteY3" fmla="*/ 17580 h 17935"/>
              <a:gd name="connsiteX4" fmla="*/ 195395 w 195428"/>
              <a:gd name="connsiteY4" fmla="*/ 3292 h 1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28" h="17935">
                <a:moveTo>
                  <a:pt x="195395" y="3292"/>
                </a:moveTo>
                <a:cubicBezTo>
                  <a:pt x="193278" y="1969"/>
                  <a:pt x="86651" y="10171"/>
                  <a:pt x="54107" y="9642"/>
                </a:cubicBezTo>
                <a:cubicBezTo>
                  <a:pt x="21563" y="9113"/>
                  <a:pt x="-1985" y="-1206"/>
                  <a:pt x="132" y="117"/>
                </a:cubicBezTo>
                <a:cubicBezTo>
                  <a:pt x="2249" y="1440"/>
                  <a:pt x="34263" y="14670"/>
                  <a:pt x="66807" y="17580"/>
                </a:cubicBezTo>
                <a:cubicBezTo>
                  <a:pt x="99351" y="20491"/>
                  <a:pt x="197512" y="4615"/>
                  <a:pt x="195395" y="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8DE7154-AF11-45AA-A708-A298B2A3246A}"/>
              </a:ext>
            </a:extLst>
          </p:cNvPr>
          <p:cNvSpPr/>
          <p:nvPr/>
        </p:nvSpPr>
        <p:spPr>
          <a:xfrm>
            <a:off x="1272960" y="4752910"/>
            <a:ext cx="208302" cy="14877"/>
          </a:xfrm>
          <a:custGeom>
            <a:avLst/>
            <a:gdLst>
              <a:gd name="connsiteX0" fmla="*/ 208178 w 208302"/>
              <a:gd name="connsiteY0" fmla="*/ 12765 h 14877"/>
              <a:gd name="connsiteX1" fmla="*/ 97053 w 208302"/>
              <a:gd name="connsiteY1" fmla="*/ 65 h 14877"/>
              <a:gd name="connsiteX2" fmla="*/ 215 w 208302"/>
              <a:gd name="connsiteY2" fmla="*/ 8003 h 14877"/>
              <a:gd name="connsiteX3" fmla="*/ 74828 w 208302"/>
              <a:gd name="connsiteY3" fmla="*/ 12765 h 14877"/>
              <a:gd name="connsiteX4" fmla="*/ 208178 w 208302"/>
              <a:gd name="connsiteY4" fmla="*/ 12765 h 1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302" h="14877">
                <a:moveTo>
                  <a:pt x="208178" y="12765"/>
                </a:moveTo>
                <a:cubicBezTo>
                  <a:pt x="211882" y="10648"/>
                  <a:pt x="131713" y="859"/>
                  <a:pt x="97053" y="65"/>
                </a:cubicBezTo>
                <a:cubicBezTo>
                  <a:pt x="62393" y="-729"/>
                  <a:pt x="3919" y="5886"/>
                  <a:pt x="215" y="8003"/>
                </a:cubicBezTo>
                <a:cubicBezTo>
                  <a:pt x="-3489" y="10120"/>
                  <a:pt x="41226" y="9326"/>
                  <a:pt x="74828" y="12765"/>
                </a:cubicBezTo>
                <a:cubicBezTo>
                  <a:pt x="108430" y="16204"/>
                  <a:pt x="204474" y="14882"/>
                  <a:pt x="208178" y="12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C741161-1AF7-4034-851E-1F951B2DE598}"/>
              </a:ext>
            </a:extLst>
          </p:cNvPr>
          <p:cNvSpPr/>
          <p:nvPr/>
        </p:nvSpPr>
        <p:spPr>
          <a:xfrm>
            <a:off x="1428925" y="4511237"/>
            <a:ext cx="310975" cy="303879"/>
          </a:xfrm>
          <a:custGeom>
            <a:avLst/>
            <a:gdLst>
              <a:gd name="connsiteX0" fmla="*/ 310975 w 310975"/>
              <a:gd name="connsiteY0" fmla="*/ 438 h 303879"/>
              <a:gd name="connsiteX1" fmla="*/ 137938 w 310975"/>
              <a:gd name="connsiteY1" fmla="*/ 40126 h 303879"/>
              <a:gd name="connsiteX2" fmla="*/ 55388 w 310975"/>
              <a:gd name="connsiteY2" fmla="*/ 133788 h 303879"/>
              <a:gd name="connsiteX3" fmla="*/ 31575 w 310975"/>
              <a:gd name="connsiteY3" fmla="*/ 254438 h 303879"/>
              <a:gd name="connsiteX4" fmla="*/ 26813 w 310975"/>
              <a:gd name="connsiteY4" fmla="*/ 303651 h 303879"/>
              <a:gd name="connsiteX5" fmla="*/ 7763 w 310975"/>
              <a:gd name="connsiteY5" fmla="*/ 270313 h 303879"/>
              <a:gd name="connsiteX6" fmla="*/ 4588 w 310975"/>
              <a:gd name="connsiteY6" fmla="*/ 213163 h 303879"/>
              <a:gd name="connsiteX7" fmla="*/ 69675 w 310975"/>
              <a:gd name="connsiteY7" fmla="*/ 49651 h 303879"/>
              <a:gd name="connsiteX8" fmla="*/ 136350 w 310975"/>
              <a:gd name="connsiteY8" fmla="*/ 21076 h 303879"/>
              <a:gd name="connsiteX9" fmla="*/ 310975 w 310975"/>
              <a:gd name="connsiteY9" fmla="*/ 438 h 30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975" h="303879">
                <a:moveTo>
                  <a:pt x="310975" y="438"/>
                </a:moveTo>
                <a:cubicBezTo>
                  <a:pt x="311240" y="3613"/>
                  <a:pt x="180536" y="17901"/>
                  <a:pt x="137938" y="40126"/>
                </a:cubicBezTo>
                <a:cubicBezTo>
                  <a:pt x="95340" y="62351"/>
                  <a:pt x="73115" y="98069"/>
                  <a:pt x="55388" y="133788"/>
                </a:cubicBezTo>
                <a:cubicBezTo>
                  <a:pt x="37661" y="169507"/>
                  <a:pt x="36337" y="226128"/>
                  <a:pt x="31575" y="254438"/>
                </a:cubicBezTo>
                <a:cubicBezTo>
                  <a:pt x="26813" y="282748"/>
                  <a:pt x="30782" y="301005"/>
                  <a:pt x="26813" y="303651"/>
                </a:cubicBezTo>
                <a:cubicBezTo>
                  <a:pt x="22844" y="306297"/>
                  <a:pt x="11467" y="285394"/>
                  <a:pt x="7763" y="270313"/>
                </a:cubicBezTo>
                <a:cubicBezTo>
                  <a:pt x="4059" y="255232"/>
                  <a:pt x="-5731" y="249940"/>
                  <a:pt x="4588" y="213163"/>
                </a:cubicBezTo>
                <a:cubicBezTo>
                  <a:pt x="14907" y="176386"/>
                  <a:pt x="47715" y="81665"/>
                  <a:pt x="69675" y="49651"/>
                </a:cubicBezTo>
                <a:cubicBezTo>
                  <a:pt x="91635" y="17637"/>
                  <a:pt x="100102" y="30072"/>
                  <a:pt x="136350" y="21076"/>
                </a:cubicBezTo>
                <a:cubicBezTo>
                  <a:pt x="172598" y="12080"/>
                  <a:pt x="310710" y="-2737"/>
                  <a:pt x="310975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BC5D4E6-C2E4-4665-933F-FF69B5403BD7}"/>
              </a:ext>
            </a:extLst>
          </p:cNvPr>
          <p:cNvSpPr/>
          <p:nvPr/>
        </p:nvSpPr>
        <p:spPr>
          <a:xfrm>
            <a:off x="1272923" y="4803876"/>
            <a:ext cx="269895" cy="225717"/>
          </a:xfrm>
          <a:custGeom>
            <a:avLst/>
            <a:gdLst>
              <a:gd name="connsiteX0" fmla="*/ 263777 w 269895"/>
              <a:gd name="connsiteY0" fmla="*/ 7837 h 225717"/>
              <a:gd name="connsiteX1" fmla="*/ 252665 w 269895"/>
              <a:gd name="connsiteY1" fmla="*/ 179287 h 225717"/>
              <a:gd name="connsiteX2" fmla="*/ 238377 w 269895"/>
              <a:gd name="connsiteY2" fmla="*/ 218974 h 225717"/>
              <a:gd name="connsiteX3" fmla="*/ 206627 w 269895"/>
              <a:gd name="connsiteY3" fmla="*/ 222149 h 225717"/>
              <a:gd name="connsiteX4" fmla="*/ 205040 w 269895"/>
              <a:gd name="connsiteY4" fmla="*/ 182462 h 225717"/>
              <a:gd name="connsiteX5" fmla="*/ 193927 w 269895"/>
              <a:gd name="connsiteY5" fmla="*/ 145949 h 225717"/>
              <a:gd name="connsiteX6" fmla="*/ 192340 w 269895"/>
              <a:gd name="connsiteY6" fmla="*/ 109437 h 225717"/>
              <a:gd name="connsiteX7" fmla="*/ 187577 w 269895"/>
              <a:gd name="connsiteY7" fmla="*/ 49112 h 225717"/>
              <a:gd name="connsiteX8" fmla="*/ 252 w 269895"/>
              <a:gd name="connsiteY8" fmla="*/ 42762 h 225717"/>
              <a:gd name="connsiteX9" fmla="*/ 149477 w 269895"/>
              <a:gd name="connsiteY9" fmla="*/ 30062 h 225717"/>
              <a:gd name="connsiteX10" fmla="*/ 263777 w 269895"/>
              <a:gd name="connsiteY10" fmla="*/ 7837 h 22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895" h="225717">
                <a:moveTo>
                  <a:pt x="263777" y="7837"/>
                </a:moveTo>
                <a:cubicBezTo>
                  <a:pt x="280975" y="32708"/>
                  <a:pt x="256898" y="144097"/>
                  <a:pt x="252665" y="179287"/>
                </a:cubicBezTo>
                <a:cubicBezTo>
                  <a:pt x="248432" y="214477"/>
                  <a:pt x="246050" y="211830"/>
                  <a:pt x="238377" y="218974"/>
                </a:cubicBezTo>
                <a:cubicBezTo>
                  <a:pt x="230704" y="226118"/>
                  <a:pt x="212183" y="228234"/>
                  <a:pt x="206627" y="222149"/>
                </a:cubicBezTo>
                <a:cubicBezTo>
                  <a:pt x="201071" y="216064"/>
                  <a:pt x="207157" y="195162"/>
                  <a:pt x="205040" y="182462"/>
                </a:cubicBezTo>
                <a:cubicBezTo>
                  <a:pt x="202923" y="169762"/>
                  <a:pt x="196044" y="158120"/>
                  <a:pt x="193927" y="145949"/>
                </a:cubicBezTo>
                <a:cubicBezTo>
                  <a:pt x="191810" y="133778"/>
                  <a:pt x="193398" y="125576"/>
                  <a:pt x="192340" y="109437"/>
                </a:cubicBezTo>
                <a:cubicBezTo>
                  <a:pt x="191282" y="93298"/>
                  <a:pt x="219592" y="60224"/>
                  <a:pt x="187577" y="49112"/>
                </a:cubicBezTo>
                <a:cubicBezTo>
                  <a:pt x="155562" y="38000"/>
                  <a:pt x="6602" y="45937"/>
                  <a:pt x="252" y="42762"/>
                </a:cubicBezTo>
                <a:cubicBezTo>
                  <a:pt x="-6098" y="39587"/>
                  <a:pt x="109260" y="35354"/>
                  <a:pt x="149477" y="30062"/>
                </a:cubicBezTo>
                <a:cubicBezTo>
                  <a:pt x="189694" y="24770"/>
                  <a:pt x="246579" y="-17034"/>
                  <a:pt x="263777" y="7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602CA48-E4EC-4926-845F-30AC838A1C1A}"/>
              </a:ext>
            </a:extLst>
          </p:cNvPr>
          <p:cNvSpPr/>
          <p:nvPr/>
        </p:nvSpPr>
        <p:spPr>
          <a:xfrm>
            <a:off x="1560428" y="4613240"/>
            <a:ext cx="47719" cy="332915"/>
          </a:xfrm>
          <a:custGeom>
            <a:avLst/>
            <a:gdLst>
              <a:gd name="connsiteX0" fmla="*/ 47710 w 47719"/>
              <a:gd name="connsiteY0" fmla="*/ 35 h 332915"/>
              <a:gd name="connsiteX1" fmla="*/ 20722 w 47719"/>
              <a:gd name="connsiteY1" fmla="*/ 74648 h 332915"/>
              <a:gd name="connsiteX2" fmla="*/ 15960 w 47719"/>
              <a:gd name="connsiteY2" fmla="*/ 144498 h 332915"/>
              <a:gd name="connsiteX3" fmla="*/ 19135 w 47719"/>
              <a:gd name="connsiteY3" fmla="*/ 325473 h 332915"/>
              <a:gd name="connsiteX4" fmla="*/ 11197 w 47719"/>
              <a:gd name="connsiteY4" fmla="*/ 282610 h 332915"/>
              <a:gd name="connsiteX5" fmla="*/ 85 w 47719"/>
              <a:gd name="connsiteY5" fmla="*/ 139735 h 332915"/>
              <a:gd name="connsiteX6" fmla="*/ 17547 w 47719"/>
              <a:gd name="connsiteY6" fmla="*/ 84173 h 332915"/>
              <a:gd name="connsiteX7" fmla="*/ 47710 w 47719"/>
              <a:gd name="connsiteY7" fmla="*/ 35 h 33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19" h="332915">
                <a:moveTo>
                  <a:pt x="47710" y="35"/>
                </a:moveTo>
                <a:cubicBezTo>
                  <a:pt x="48239" y="-1552"/>
                  <a:pt x="26014" y="50571"/>
                  <a:pt x="20722" y="74648"/>
                </a:cubicBezTo>
                <a:cubicBezTo>
                  <a:pt x="15430" y="98725"/>
                  <a:pt x="16224" y="102694"/>
                  <a:pt x="15960" y="144498"/>
                </a:cubicBezTo>
                <a:cubicBezTo>
                  <a:pt x="15696" y="186302"/>
                  <a:pt x="19929" y="302454"/>
                  <a:pt x="19135" y="325473"/>
                </a:cubicBezTo>
                <a:cubicBezTo>
                  <a:pt x="18341" y="348492"/>
                  <a:pt x="14372" y="313566"/>
                  <a:pt x="11197" y="282610"/>
                </a:cubicBezTo>
                <a:cubicBezTo>
                  <a:pt x="8022" y="251654"/>
                  <a:pt x="-973" y="172808"/>
                  <a:pt x="85" y="139735"/>
                </a:cubicBezTo>
                <a:cubicBezTo>
                  <a:pt x="1143" y="106662"/>
                  <a:pt x="9345" y="106133"/>
                  <a:pt x="17547" y="84173"/>
                </a:cubicBezTo>
                <a:cubicBezTo>
                  <a:pt x="25749" y="62213"/>
                  <a:pt x="47181" y="1622"/>
                  <a:pt x="4771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E37F0D3-55AB-419C-856B-A7464D4460F8}"/>
              </a:ext>
            </a:extLst>
          </p:cNvPr>
          <p:cNvSpPr/>
          <p:nvPr/>
        </p:nvSpPr>
        <p:spPr>
          <a:xfrm>
            <a:off x="1512820" y="4787545"/>
            <a:ext cx="535906" cy="238535"/>
          </a:xfrm>
          <a:custGeom>
            <a:avLst/>
            <a:gdLst>
              <a:gd name="connsiteX0" fmla="*/ 68 w 535906"/>
              <a:gd name="connsiteY0" fmla="*/ 238480 h 238535"/>
              <a:gd name="connsiteX1" fmla="*/ 185805 w 535906"/>
              <a:gd name="connsiteY1" fmla="*/ 163868 h 238535"/>
              <a:gd name="connsiteX2" fmla="*/ 246130 w 535906"/>
              <a:gd name="connsiteY2" fmla="*/ 135293 h 238535"/>
              <a:gd name="connsiteX3" fmla="*/ 303280 w 535906"/>
              <a:gd name="connsiteY3" fmla="*/ 117830 h 238535"/>
              <a:gd name="connsiteX4" fmla="*/ 355668 w 535906"/>
              <a:gd name="connsiteY4" fmla="*/ 97193 h 238535"/>
              <a:gd name="connsiteX5" fmla="*/ 458855 w 535906"/>
              <a:gd name="connsiteY5" fmla="*/ 67030 h 238535"/>
              <a:gd name="connsiteX6" fmla="*/ 481080 w 535906"/>
              <a:gd name="connsiteY6" fmla="*/ 67030 h 238535"/>
              <a:gd name="connsiteX7" fmla="*/ 492193 w 535906"/>
              <a:gd name="connsiteY7" fmla="*/ 95605 h 238535"/>
              <a:gd name="connsiteX8" fmla="*/ 508068 w 535906"/>
              <a:gd name="connsiteY8" fmla="*/ 55918 h 238535"/>
              <a:gd name="connsiteX9" fmla="*/ 535055 w 535906"/>
              <a:gd name="connsiteY9" fmla="*/ 355 h 238535"/>
              <a:gd name="connsiteX10" fmla="*/ 473143 w 535906"/>
              <a:gd name="connsiteY10" fmla="*/ 33693 h 238535"/>
              <a:gd name="connsiteX11" fmla="*/ 384243 w 535906"/>
              <a:gd name="connsiteY11" fmla="*/ 65443 h 238535"/>
              <a:gd name="connsiteX12" fmla="*/ 263593 w 535906"/>
              <a:gd name="connsiteY12" fmla="*/ 111480 h 238535"/>
              <a:gd name="connsiteX13" fmla="*/ 165168 w 535906"/>
              <a:gd name="connsiteY13" fmla="*/ 151168 h 238535"/>
              <a:gd name="connsiteX14" fmla="*/ 68 w 535906"/>
              <a:gd name="connsiteY14" fmla="*/ 238480 h 2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5906" h="238535">
                <a:moveTo>
                  <a:pt x="68" y="238480"/>
                </a:moveTo>
                <a:cubicBezTo>
                  <a:pt x="3508" y="240597"/>
                  <a:pt x="144795" y="181066"/>
                  <a:pt x="185805" y="163868"/>
                </a:cubicBezTo>
                <a:cubicBezTo>
                  <a:pt x="226815" y="146670"/>
                  <a:pt x="226551" y="142966"/>
                  <a:pt x="246130" y="135293"/>
                </a:cubicBezTo>
                <a:cubicBezTo>
                  <a:pt x="265709" y="127620"/>
                  <a:pt x="285024" y="124180"/>
                  <a:pt x="303280" y="117830"/>
                </a:cubicBezTo>
                <a:cubicBezTo>
                  <a:pt x="321536" y="111480"/>
                  <a:pt x="329739" y="105660"/>
                  <a:pt x="355668" y="97193"/>
                </a:cubicBezTo>
                <a:cubicBezTo>
                  <a:pt x="381597" y="88726"/>
                  <a:pt x="437953" y="72057"/>
                  <a:pt x="458855" y="67030"/>
                </a:cubicBezTo>
                <a:cubicBezTo>
                  <a:pt x="479757" y="62003"/>
                  <a:pt x="475524" y="62267"/>
                  <a:pt x="481080" y="67030"/>
                </a:cubicBezTo>
                <a:cubicBezTo>
                  <a:pt x="486636" y="71792"/>
                  <a:pt x="487695" y="97457"/>
                  <a:pt x="492193" y="95605"/>
                </a:cubicBezTo>
                <a:cubicBezTo>
                  <a:pt x="496691" y="93753"/>
                  <a:pt x="500924" y="71793"/>
                  <a:pt x="508068" y="55918"/>
                </a:cubicBezTo>
                <a:cubicBezTo>
                  <a:pt x="515212" y="40043"/>
                  <a:pt x="540876" y="4059"/>
                  <a:pt x="535055" y="355"/>
                </a:cubicBezTo>
                <a:cubicBezTo>
                  <a:pt x="529234" y="-3349"/>
                  <a:pt x="498278" y="22845"/>
                  <a:pt x="473143" y="33693"/>
                </a:cubicBezTo>
                <a:cubicBezTo>
                  <a:pt x="448008" y="44541"/>
                  <a:pt x="419168" y="52478"/>
                  <a:pt x="384243" y="65443"/>
                </a:cubicBezTo>
                <a:cubicBezTo>
                  <a:pt x="349318" y="78407"/>
                  <a:pt x="300105" y="97193"/>
                  <a:pt x="263593" y="111480"/>
                </a:cubicBezTo>
                <a:cubicBezTo>
                  <a:pt x="227081" y="125767"/>
                  <a:pt x="207237" y="132383"/>
                  <a:pt x="165168" y="151168"/>
                </a:cubicBezTo>
                <a:cubicBezTo>
                  <a:pt x="123099" y="169953"/>
                  <a:pt x="-3372" y="236363"/>
                  <a:pt x="68" y="238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C9B58F5-3BD8-4A07-BDBE-1DD15AAFB26F}"/>
              </a:ext>
            </a:extLst>
          </p:cNvPr>
          <p:cNvSpPr/>
          <p:nvPr/>
        </p:nvSpPr>
        <p:spPr>
          <a:xfrm>
            <a:off x="1563688" y="4892426"/>
            <a:ext cx="168243" cy="56011"/>
          </a:xfrm>
          <a:custGeom>
            <a:avLst/>
            <a:gdLst>
              <a:gd name="connsiteX0" fmla="*/ 0 w 168243"/>
              <a:gd name="connsiteY0" fmla="*/ 49462 h 56011"/>
              <a:gd name="connsiteX1" fmla="*/ 77787 w 168243"/>
              <a:gd name="connsiteY1" fmla="*/ 41524 h 56011"/>
              <a:gd name="connsiteX2" fmla="*/ 166687 w 168243"/>
              <a:gd name="connsiteY2" fmla="*/ 249 h 56011"/>
              <a:gd name="connsiteX3" fmla="*/ 130175 w 168243"/>
              <a:gd name="connsiteY3" fmla="*/ 25649 h 56011"/>
              <a:gd name="connsiteX4" fmla="*/ 76200 w 168243"/>
              <a:gd name="connsiteY4" fmla="*/ 54224 h 56011"/>
              <a:gd name="connsiteX5" fmla="*/ 0 w 168243"/>
              <a:gd name="connsiteY5" fmla="*/ 49462 h 5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43" h="56011">
                <a:moveTo>
                  <a:pt x="0" y="49462"/>
                </a:moveTo>
                <a:cubicBezTo>
                  <a:pt x="264" y="47345"/>
                  <a:pt x="50006" y="49726"/>
                  <a:pt x="77787" y="41524"/>
                </a:cubicBezTo>
                <a:cubicBezTo>
                  <a:pt x="105568" y="33322"/>
                  <a:pt x="157956" y="2895"/>
                  <a:pt x="166687" y="249"/>
                </a:cubicBezTo>
                <a:cubicBezTo>
                  <a:pt x="175418" y="-2397"/>
                  <a:pt x="145256" y="16653"/>
                  <a:pt x="130175" y="25649"/>
                </a:cubicBezTo>
                <a:cubicBezTo>
                  <a:pt x="115094" y="34645"/>
                  <a:pt x="94456" y="48932"/>
                  <a:pt x="76200" y="54224"/>
                </a:cubicBezTo>
                <a:cubicBezTo>
                  <a:pt x="57944" y="59516"/>
                  <a:pt x="-264" y="51579"/>
                  <a:pt x="0" y="49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720CD70-D8DD-489A-9002-C05FA0582831}"/>
              </a:ext>
            </a:extLst>
          </p:cNvPr>
          <p:cNvSpPr/>
          <p:nvPr/>
        </p:nvSpPr>
        <p:spPr>
          <a:xfrm>
            <a:off x="2027007" y="4637088"/>
            <a:ext cx="98678" cy="197466"/>
          </a:xfrm>
          <a:custGeom>
            <a:avLst/>
            <a:gdLst>
              <a:gd name="connsiteX0" fmla="*/ 8168 w 98678"/>
              <a:gd name="connsiteY0" fmla="*/ 0 h 197466"/>
              <a:gd name="connsiteX1" fmla="*/ 38331 w 98678"/>
              <a:gd name="connsiteY1" fmla="*/ 69850 h 197466"/>
              <a:gd name="connsiteX2" fmla="*/ 39918 w 98678"/>
              <a:gd name="connsiteY2" fmla="*/ 104775 h 197466"/>
              <a:gd name="connsiteX3" fmla="*/ 231 w 98678"/>
              <a:gd name="connsiteY3" fmla="*/ 196850 h 197466"/>
              <a:gd name="connsiteX4" fmla="*/ 27218 w 98678"/>
              <a:gd name="connsiteY4" fmla="*/ 141287 h 197466"/>
              <a:gd name="connsiteX5" fmla="*/ 98656 w 98678"/>
              <a:gd name="connsiteY5" fmla="*/ 69850 h 197466"/>
              <a:gd name="connsiteX6" fmla="*/ 8168 w 98678"/>
              <a:gd name="connsiteY6" fmla="*/ 0 h 19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78" h="197466">
                <a:moveTo>
                  <a:pt x="8168" y="0"/>
                </a:moveTo>
                <a:cubicBezTo>
                  <a:pt x="-1886" y="0"/>
                  <a:pt x="33039" y="52388"/>
                  <a:pt x="38331" y="69850"/>
                </a:cubicBezTo>
                <a:cubicBezTo>
                  <a:pt x="43623" y="87312"/>
                  <a:pt x="46268" y="83608"/>
                  <a:pt x="39918" y="104775"/>
                </a:cubicBezTo>
                <a:cubicBezTo>
                  <a:pt x="33568" y="125942"/>
                  <a:pt x="2348" y="190765"/>
                  <a:pt x="231" y="196850"/>
                </a:cubicBezTo>
                <a:cubicBezTo>
                  <a:pt x="-1886" y="202935"/>
                  <a:pt x="10814" y="162454"/>
                  <a:pt x="27218" y="141287"/>
                </a:cubicBezTo>
                <a:cubicBezTo>
                  <a:pt x="43622" y="120120"/>
                  <a:pt x="97069" y="90752"/>
                  <a:pt x="98656" y="69850"/>
                </a:cubicBezTo>
                <a:cubicBezTo>
                  <a:pt x="100243" y="48948"/>
                  <a:pt x="18222" y="0"/>
                  <a:pt x="81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D1C44E1-CEC3-4D03-8090-A8A44A77B632}"/>
              </a:ext>
            </a:extLst>
          </p:cNvPr>
          <p:cNvSpPr/>
          <p:nvPr/>
        </p:nvSpPr>
        <p:spPr>
          <a:xfrm>
            <a:off x="1624116" y="4515395"/>
            <a:ext cx="406645" cy="388632"/>
          </a:xfrm>
          <a:custGeom>
            <a:avLst/>
            <a:gdLst>
              <a:gd name="connsiteX0" fmla="*/ 401534 w 406645"/>
              <a:gd name="connsiteY0" fmla="*/ 115343 h 388632"/>
              <a:gd name="connsiteX1" fmla="*/ 385659 w 406645"/>
              <a:gd name="connsiteY1" fmla="*/ 220118 h 388632"/>
              <a:gd name="connsiteX2" fmla="*/ 344384 w 406645"/>
              <a:gd name="connsiteY2" fmla="*/ 296318 h 388632"/>
              <a:gd name="connsiteX3" fmla="*/ 306284 w 406645"/>
              <a:gd name="connsiteY3" fmla="*/ 331243 h 388632"/>
              <a:gd name="connsiteX4" fmla="*/ 177697 w 406645"/>
              <a:gd name="connsiteY4" fmla="*/ 377280 h 388632"/>
              <a:gd name="connsiteX5" fmla="*/ 84034 w 406645"/>
              <a:gd name="connsiteY5" fmla="*/ 386805 h 388632"/>
              <a:gd name="connsiteX6" fmla="*/ 36409 w 406645"/>
              <a:gd name="connsiteY6" fmla="*/ 348705 h 388632"/>
              <a:gd name="connsiteX7" fmla="*/ 9422 w 406645"/>
              <a:gd name="connsiteY7" fmla="*/ 296318 h 388632"/>
              <a:gd name="connsiteX8" fmla="*/ 1484 w 406645"/>
              <a:gd name="connsiteY8" fmla="*/ 124868 h 388632"/>
              <a:gd name="connsiteX9" fmla="*/ 36409 w 406645"/>
              <a:gd name="connsiteY9" fmla="*/ 47080 h 388632"/>
              <a:gd name="connsiteX10" fmla="*/ 88797 w 406645"/>
              <a:gd name="connsiteY10" fmla="*/ 2630 h 388632"/>
              <a:gd name="connsiteX11" fmla="*/ 199922 w 406645"/>
              <a:gd name="connsiteY11" fmla="*/ 8980 h 388632"/>
              <a:gd name="connsiteX12" fmla="*/ 296759 w 406645"/>
              <a:gd name="connsiteY12" fmla="*/ 40730 h 388632"/>
              <a:gd name="connsiteX13" fmla="*/ 401534 w 406645"/>
              <a:gd name="connsiteY13" fmla="*/ 115343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645" h="388632">
                <a:moveTo>
                  <a:pt x="401534" y="115343"/>
                </a:moveTo>
                <a:cubicBezTo>
                  <a:pt x="416351" y="145241"/>
                  <a:pt x="395184" y="189956"/>
                  <a:pt x="385659" y="220118"/>
                </a:cubicBezTo>
                <a:cubicBezTo>
                  <a:pt x="376134" y="250280"/>
                  <a:pt x="357613" y="277797"/>
                  <a:pt x="344384" y="296318"/>
                </a:cubicBezTo>
                <a:cubicBezTo>
                  <a:pt x="331155" y="314839"/>
                  <a:pt x="334065" y="317749"/>
                  <a:pt x="306284" y="331243"/>
                </a:cubicBezTo>
                <a:cubicBezTo>
                  <a:pt x="278503" y="344737"/>
                  <a:pt x="214738" y="368020"/>
                  <a:pt x="177697" y="377280"/>
                </a:cubicBezTo>
                <a:cubicBezTo>
                  <a:pt x="140656" y="386540"/>
                  <a:pt x="107582" y="391567"/>
                  <a:pt x="84034" y="386805"/>
                </a:cubicBezTo>
                <a:cubicBezTo>
                  <a:pt x="60486" y="382043"/>
                  <a:pt x="48844" y="363786"/>
                  <a:pt x="36409" y="348705"/>
                </a:cubicBezTo>
                <a:cubicBezTo>
                  <a:pt x="23974" y="333624"/>
                  <a:pt x="15243" y="333624"/>
                  <a:pt x="9422" y="296318"/>
                </a:cubicBezTo>
                <a:cubicBezTo>
                  <a:pt x="3601" y="259012"/>
                  <a:pt x="-3014" y="166408"/>
                  <a:pt x="1484" y="124868"/>
                </a:cubicBezTo>
                <a:cubicBezTo>
                  <a:pt x="5982" y="83328"/>
                  <a:pt x="21857" y="67453"/>
                  <a:pt x="36409" y="47080"/>
                </a:cubicBezTo>
                <a:cubicBezTo>
                  <a:pt x="50961" y="26707"/>
                  <a:pt x="61545" y="8980"/>
                  <a:pt x="88797" y="2630"/>
                </a:cubicBezTo>
                <a:cubicBezTo>
                  <a:pt x="116049" y="-3720"/>
                  <a:pt x="165262" y="2630"/>
                  <a:pt x="199922" y="8980"/>
                </a:cubicBezTo>
                <a:cubicBezTo>
                  <a:pt x="234582" y="15330"/>
                  <a:pt x="266067" y="26443"/>
                  <a:pt x="296759" y="40730"/>
                </a:cubicBezTo>
                <a:cubicBezTo>
                  <a:pt x="327451" y="55017"/>
                  <a:pt x="386717" y="85445"/>
                  <a:pt x="401534" y="11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587531A-7B31-4D92-87CF-68B1D18D423F}"/>
              </a:ext>
            </a:extLst>
          </p:cNvPr>
          <p:cNvSpPr/>
          <p:nvPr/>
        </p:nvSpPr>
        <p:spPr>
          <a:xfrm>
            <a:off x="1666875" y="4610101"/>
            <a:ext cx="80962" cy="809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ACCDEF5-9375-4C7C-B35A-B02D41C3537A}"/>
              </a:ext>
            </a:extLst>
          </p:cNvPr>
          <p:cNvSpPr/>
          <p:nvPr/>
        </p:nvSpPr>
        <p:spPr>
          <a:xfrm>
            <a:off x="1549971" y="4389523"/>
            <a:ext cx="653675" cy="246127"/>
          </a:xfrm>
          <a:custGeom>
            <a:avLst/>
            <a:gdLst>
              <a:gd name="connsiteX0" fmla="*/ 1546 w 653675"/>
              <a:gd name="connsiteY0" fmla="*/ 91460 h 246127"/>
              <a:gd name="connsiteX1" fmla="*/ 223796 w 653675"/>
              <a:gd name="connsiteY1" fmla="*/ 25844 h 246127"/>
              <a:gd name="connsiteX2" fmla="*/ 458746 w 653675"/>
              <a:gd name="connsiteY2" fmla="*/ 21610 h 246127"/>
              <a:gd name="connsiteX3" fmla="*/ 551879 w 653675"/>
              <a:gd name="connsiteY3" fmla="*/ 133794 h 246127"/>
              <a:gd name="connsiteX4" fmla="*/ 539179 w 653675"/>
              <a:gd name="connsiteY4" fmla="*/ 182477 h 246127"/>
              <a:gd name="connsiteX5" fmla="*/ 609029 w 653675"/>
              <a:gd name="connsiteY5" fmla="*/ 245977 h 246127"/>
              <a:gd name="connsiteX6" fmla="*/ 653479 w 653675"/>
              <a:gd name="connsiteY6" fmla="*/ 163427 h 246127"/>
              <a:gd name="connsiteX7" fmla="*/ 592096 w 653675"/>
              <a:gd name="connsiteY7" fmla="*/ 114744 h 246127"/>
              <a:gd name="connsiteX8" fmla="*/ 507429 w 653675"/>
              <a:gd name="connsiteY8" fmla="*/ 32194 h 246127"/>
              <a:gd name="connsiteX9" fmla="*/ 433346 w 653675"/>
              <a:gd name="connsiteY9" fmla="*/ 444 h 246127"/>
              <a:gd name="connsiteX10" fmla="*/ 139129 w 653675"/>
              <a:gd name="connsiteY10" fmla="*/ 17377 h 246127"/>
              <a:gd name="connsiteX11" fmla="*/ 1546 w 653675"/>
              <a:gd name="connsiteY11" fmla="*/ 9146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675" h="246127">
                <a:moveTo>
                  <a:pt x="1546" y="91460"/>
                </a:moveTo>
                <a:cubicBezTo>
                  <a:pt x="15657" y="92871"/>
                  <a:pt x="147596" y="37486"/>
                  <a:pt x="223796" y="25844"/>
                </a:cubicBezTo>
                <a:cubicBezTo>
                  <a:pt x="299996" y="14202"/>
                  <a:pt x="404066" y="3618"/>
                  <a:pt x="458746" y="21610"/>
                </a:cubicBezTo>
                <a:cubicBezTo>
                  <a:pt x="513426" y="39602"/>
                  <a:pt x="538474" y="106983"/>
                  <a:pt x="551879" y="133794"/>
                </a:cubicBezTo>
                <a:cubicBezTo>
                  <a:pt x="565285" y="160605"/>
                  <a:pt x="529654" y="163780"/>
                  <a:pt x="539179" y="182477"/>
                </a:cubicBezTo>
                <a:cubicBezTo>
                  <a:pt x="548704" y="201174"/>
                  <a:pt x="589979" y="249152"/>
                  <a:pt x="609029" y="245977"/>
                </a:cubicBezTo>
                <a:cubicBezTo>
                  <a:pt x="628079" y="242802"/>
                  <a:pt x="656301" y="185299"/>
                  <a:pt x="653479" y="163427"/>
                </a:cubicBezTo>
                <a:cubicBezTo>
                  <a:pt x="650657" y="141555"/>
                  <a:pt x="616438" y="136616"/>
                  <a:pt x="592096" y="114744"/>
                </a:cubicBezTo>
                <a:cubicBezTo>
                  <a:pt x="567754" y="92872"/>
                  <a:pt x="533887" y="51244"/>
                  <a:pt x="507429" y="32194"/>
                </a:cubicBezTo>
                <a:cubicBezTo>
                  <a:pt x="480971" y="13144"/>
                  <a:pt x="494729" y="2914"/>
                  <a:pt x="433346" y="444"/>
                </a:cubicBezTo>
                <a:cubicBezTo>
                  <a:pt x="371963" y="-2026"/>
                  <a:pt x="205451" y="6088"/>
                  <a:pt x="139129" y="17377"/>
                </a:cubicBezTo>
                <a:cubicBezTo>
                  <a:pt x="72807" y="28666"/>
                  <a:pt x="-12565" y="90049"/>
                  <a:pt x="1546" y="91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35E6B2A-D95B-496F-8A62-728393E8AA0E}"/>
              </a:ext>
            </a:extLst>
          </p:cNvPr>
          <p:cNvSpPr/>
          <p:nvPr/>
        </p:nvSpPr>
        <p:spPr>
          <a:xfrm>
            <a:off x="1850799" y="4456774"/>
            <a:ext cx="206872" cy="178827"/>
          </a:xfrm>
          <a:custGeom>
            <a:avLst/>
            <a:gdLst>
              <a:gd name="connsiteX0" fmla="*/ 1284 w 206872"/>
              <a:gd name="connsiteY0" fmla="*/ 9393 h 178827"/>
              <a:gd name="connsiteX1" fmla="*/ 96534 w 206872"/>
              <a:gd name="connsiteY1" fmla="*/ 11509 h 178827"/>
              <a:gd name="connsiteX2" fmla="*/ 193901 w 206872"/>
              <a:gd name="connsiteY2" fmla="*/ 106759 h 178827"/>
              <a:gd name="connsiteX3" fmla="*/ 204484 w 206872"/>
              <a:gd name="connsiteY3" fmla="*/ 178726 h 178827"/>
              <a:gd name="connsiteX4" fmla="*/ 181201 w 206872"/>
              <a:gd name="connsiteY4" fmla="*/ 121576 h 178827"/>
              <a:gd name="connsiteX5" fmla="*/ 168501 w 206872"/>
              <a:gd name="connsiteY5" fmla="*/ 81359 h 178827"/>
              <a:gd name="connsiteX6" fmla="*/ 1284 w 206872"/>
              <a:gd name="connsiteY6" fmla="*/ 9393 h 1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872" h="178827">
                <a:moveTo>
                  <a:pt x="1284" y="9393"/>
                </a:moveTo>
                <a:cubicBezTo>
                  <a:pt x="-10711" y="-2249"/>
                  <a:pt x="64431" y="-4719"/>
                  <a:pt x="96534" y="11509"/>
                </a:cubicBezTo>
                <a:cubicBezTo>
                  <a:pt x="128637" y="27737"/>
                  <a:pt x="175909" y="78889"/>
                  <a:pt x="193901" y="106759"/>
                </a:cubicBezTo>
                <a:cubicBezTo>
                  <a:pt x="211893" y="134629"/>
                  <a:pt x="206601" y="176257"/>
                  <a:pt x="204484" y="178726"/>
                </a:cubicBezTo>
                <a:cubicBezTo>
                  <a:pt x="202367" y="181196"/>
                  <a:pt x="187198" y="137804"/>
                  <a:pt x="181201" y="121576"/>
                </a:cubicBezTo>
                <a:cubicBezTo>
                  <a:pt x="175204" y="105348"/>
                  <a:pt x="196018" y="97939"/>
                  <a:pt x="168501" y="81359"/>
                </a:cubicBezTo>
                <a:cubicBezTo>
                  <a:pt x="140984" y="64779"/>
                  <a:pt x="13279" y="21035"/>
                  <a:pt x="1284" y="9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37F94B8-5B94-4DA5-BEB9-49E441D47315}"/>
              </a:ext>
            </a:extLst>
          </p:cNvPr>
          <p:cNvSpPr/>
          <p:nvPr/>
        </p:nvSpPr>
        <p:spPr>
          <a:xfrm>
            <a:off x="1345618" y="4035394"/>
            <a:ext cx="102294" cy="276454"/>
          </a:xfrm>
          <a:custGeom>
            <a:avLst/>
            <a:gdLst>
              <a:gd name="connsiteX0" fmla="*/ 102182 w 102294"/>
              <a:gd name="connsiteY0" fmla="*/ 31 h 276454"/>
              <a:gd name="connsiteX1" fmla="*/ 43445 w 102294"/>
              <a:gd name="connsiteY1" fmla="*/ 84169 h 276454"/>
              <a:gd name="connsiteX2" fmla="*/ 582 w 102294"/>
              <a:gd name="connsiteY2" fmla="*/ 271494 h 276454"/>
              <a:gd name="connsiteX3" fmla="*/ 21220 w 102294"/>
              <a:gd name="connsiteY3" fmla="*/ 211169 h 276454"/>
              <a:gd name="connsiteX4" fmla="*/ 57732 w 102294"/>
              <a:gd name="connsiteY4" fmla="*/ 92106 h 276454"/>
              <a:gd name="connsiteX5" fmla="*/ 102182 w 102294"/>
              <a:gd name="connsiteY5" fmla="*/ 31 h 2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94" h="276454">
                <a:moveTo>
                  <a:pt x="102182" y="31"/>
                </a:moveTo>
                <a:cubicBezTo>
                  <a:pt x="99801" y="-1292"/>
                  <a:pt x="60378" y="38925"/>
                  <a:pt x="43445" y="84169"/>
                </a:cubicBezTo>
                <a:cubicBezTo>
                  <a:pt x="26512" y="129413"/>
                  <a:pt x="4286" y="250327"/>
                  <a:pt x="582" y="271494"/>
                </a:cubicBezTo>
                <a:cubicBezTo>
                  <a:pt x="-3122" y="292661"/>
                  <a:pt x="11695" y="241067"/>
                  <a:pt x="21220" y="211169"/>
                </a:cubicBezTo>
                <a:cubicBezTo>
                  <a:pt x="30745" y="181271"/>
                  <a:pt x="46884" y="122798"/>
                  <a:pt x="57732" y="92106"/>
                </a:cubicBezTo>
                <a:cubicBezTo>
                  <a:pt x="68580" y="61414"/>
                  <a:pt x="104563" y="1354"/>
                  <a:pt x="10218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FBB943F-4ED8-452F-A7BF-A4454D438CE8}"/>
              </a:ext>
            </a:extLst>
          </p:cNvPr>
          <p:cNvSpPr/>
          <p:nvPr/>
        </p:nvSpPr>
        <p:spPr>
          <a:xfrm>
            <a:off x="1360026" y="4082988"/>
            <a:ext cx="246556" cy="213037"/>
          </a:xfrm>
          <a:custGeom>
            <a:avLst/>
            <a:gdLst>
              <a:gd name="connsiteX0" fmla="*/ 246524 w 246556"/>
              <a:gd name="connsiteY0" fmla="*/ 62 h 213037"/>
              <a:gd name="connsiteX1" fmla="*/ 152862 w 246556"/>
              <a:gd name="connsiteY1" fmla="*/ 55625 h 213037"/>
              <a:gd name="connsiteX2" fmla="*/ 136987 w 246556"/>
              <a:gd name="connsiteY2" fmla="*/ 114362 h 213037"/>
              <a:gd name="connsiteX3" fmla="*/ 86187 w 246556"/>
              <a:gd name="connsiteY3" fmla="*/ 115950 h 213037"/>
              <a:gd name="connsiteX4" fmla="*/ 68724 w 246556"/>
              <a:gd name="connsiteY4" fmla="*/ 157225 h 213037"/>
              <a:gd name="connsiteX5" fmla="*/ 462 w 246556"/>
              <a:gd name="connsiteY5" fmla="*/ 212787 h 213037"/>
              <a:gd name="connsiteX6" fmla="*/ 40149 w 246556"/>
              <a:gd name="connsiteY6" fmla="*/ 174687 h 213037"/>
              <a:gd name="connsiteX7" fmla="*/ 67137 w 246556"/>
              <a:gd name="connsiteY7" fmla="*/ 104837 h 213037"/>
              <a:gd name="connsiteX8" fmla="*/ 125874 w 246556"/>
              <a:gd name="connsiteY8" fmla="*/ 112775 h 213037"/>
              <a:gd name="connsiteX9" fmla="*/ 141749 w 246556"/>
              <a:gd name="connsiteY9" fmla="*/ 46100 h 213037"/>
              <a:gd name="connsiteX10" fmla="*/ 246524 w 246556"/>
              <a:gd name="connsiteY10" fmla="*/ 62 h 21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556" h="213037">
                <a:moveTo>
                  <a:pt x="246524" y="62"/>
                </a:moveTo>
                <a:cubicBezTo>
                  <a:pt x="248376" y="1649"/>
                  <a:pt x="171118" y="36575"/>
                  <a:pt x="152862" y="55625"/>
                </a:cubicBezTo>
                <a:cubicBezTo>
                  <a:pt x="134606" y="74675"/>
                  <a:pt x="148099" y="104308"/>
                  <a:pt x="136987" y="114362"/>
                </a:cubicBezTo>
                <a:cubicBezTo>
                  <a:pt x="125875" y="124416"/>
                  <a:pt x="97564" y="108806"/>
                  <a:pt x="86187" y="115950"/>
                </a:cubicBezTo>
                <a:cubicBezTo>
                  <a:pt x="74810" y="123094"/>
                  <a:pt x="83011" y="141086"/>
                  <a:pt x="68724" y="157225"/>
                </a:cubicBezTo>
                <a:cubicBezTo>
                  <a:pt x="54436" y="173365"/>
                  <a:pt x="5224" y="209877"/>
                  <a:pt x="462" y="212787"/>
                </a:cubicBezTo>
                <a:cubicBezTo>
                  <a:pt x="-4300" y="215697"/>
                  <a:pt x="29037" y="192678"/>
                  <a:pt x="40149" y="174687"/>
                </a:cubicBezTo>
                <a:cubicBezTo>
                  <a:pt x="51261" y="156696"/>
                  <a:pt x="52850" y="115156"/>
                  <a:pt x="67137" y="104837"/>
                </a:cubicBezTo>
                <a:cubicBezTo>
                  <a:pt x="81424" y="94518"/>
                  <a:pt x="113439" y="122564"/>
                  <a:pt x="125874" y="112775"/>
                </a:cubicBezTo>
                <a:cubicBezTo>
                  <a:pt x="138309" y="102986"/>
                  <a:pt x="125080" y="64621"/>
                  <a:pt x="141749" y="46100"/>
                </a:cubicBezTo>
                <a:cubicBezTo>
                  <a:pt x="158418" y="27579"/>
                  <a:pt x="244672" y="-1525"/>
                  <a:pt x="24652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05C38CB-58FC-4115-BD3C-72E4F9BB145E}"/>
              </a:ext>
            </a:extLst>
          </p:cNvPr>
          <p:cNvSpPr/>
          <p:nvPr/>
        </p:nvSpPr>
        <p:spPr>
          <a:xfrm>
            <a:off x="1449010" y="3897217"/>
            <a:ext cx="167158" cy="136658"/>
          </a:xfrm>
          <a:custGeom>
            <a:avLst/>
            <a:gdLst>
              <a:gd name="connsiteX0" fmla="*/ 378 w 167158"/>
              <a:gd name="connsiteY0" fmla="*/ 135033 h 136658"/>
              <a:gd name="connsiteX1" fmla="*/ 148015 w 167158"/>
              <a:gd name="connsiteY1" fmla="*/ 25496 h 136658"/>
              <a:gd name="connsiteX2" fmla="*/ 165478 w 167158"/>
              <a:gd name="connsiteY2" fmla="*/ 96 h 136658"/>
              <a:gd name="connsiteX3" fmla="*/ 149603 w 167158"/>
              <a:gd name="connsiteY3" fmla="*/ 30258 h 136658"/>
              <a:gd name="connsiteX4" fmla="*/ 106740 w 167158"/>
              <a:gd name="connsiteY4" fmla="*/ 87408 h 136658"/>
              <a:gd name="connsiteX5" fmla="*/ 378 w 167158"/>
              <a:gd name="connsiteY5" fmla="*/ 135033 h 13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58" h="136658">
                <a:moveTo>
                  <a:pt x="378" y="135033"/>
                </a:moveTo>
                <a:cubicBezTo>
                  <a:pt x="7257" y="124714"/>
                  <a:pt x="120498" y="47985"/>
                  <a:pt x="148015" y="25496"/>
                </a:cubicBezTo>
                <a:cubicBezTo>
                  <a:pt x="175532" y="3006"/>
                  <a:pt x="165213" y="-698"/>
                  <a:pt x="165478" y="96"/>
                </a:cubicBezTo>
                <a:cubicBezTo>
                  <a:pt x="165743" y="890"/>
                  <a:pt x="159393" y="15706"/>
                  <a:pt x="149603" y="30258"/>
                </a:cubicBezTo>
                <a:cubicBezTo>
                  <a:pt x="139813" y="44810"/>
                  <a:pt x="131082" y="71004"/>
                  <a:pt x="106740" y="87408"/>
                </a:cubicBezTo>
                <a:cubicBezTo>
                  <a:pt x="82398" y="103812"/>
                  <a:pt x="-6501" y="145352"/>
                  <a:pt x="378" y="135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5527D8F-D6DC-4A76-8EE9-6CC2194F7ABC}"/>
              </a:ext>
            </a:extLst>
          </p:cNvPr>
          <p:cNvSpPr/>
          <p:nvPr/>
        </p:nvSpPr>
        <p:spPr>
          <a:xfrm>
            <a:off x="1672167" y="3808946"/>
            <a:ext cx="301668" cy="39618"/>
          </a:xfrm>
          <a:custGeom>
            <a:avLst/>
            <a:gdLst>
              <a:gd name="connsiteX0" fmla="*/ 0 w 301668"/>
              <a:gd name="connsiteY0" fmla="*/ 22221 h 39618"/>
              <a:gd name="connsiteX1" fmla="*/ 122766 w 301668"/>
              <a:gd name="connsiteY1" fmla="*/ 11637 h 39618"/>
              <a:gd name="connsiteX2" fmla="*/ 203200 w 301668"/>
              <a:gd name="connsiteY2" fmla="*/ 1054 h 39618"/>
              <a:gd name="connsiteX3" fmla="*/ 300566 w 301668"/>
              <a:gd name="connsiteY3" fmla="*/ 39154 h 39618"/>
              <a:gd name="connsiteX4" fmla="*/ 249766 w 301668"/>
              <a:gd name="connsiteY4" fmla="*/ 22221 h 39618"/>
              <a:gd name="connsiteX5" fmla="*/ 158750 w 301668"/>
              <a:gd name="connsiteY5" fmla="*/ 22221 h 39618"/>
              <a:gd name="connsiteX6" fmla="*/ 0 w 301668"/>
              <a:gd name="connsiteY6" fmla="*/ 22221 h 3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68" h="39618">
                <a:moveTo>
                  <a:pt x="0" y="22221"/>
                </a:moveTo>
                <a:lnTo>
                  <a:pt x="122766" y="11637"/>
                </a:lnTo>
                <a:cubicBezTo>
                  <a:pt x="156633" y="8109"/>
                  <a:pt x="173567" y="-3532"/>
                  <a:pt x="203200" y="1054"/>
                </a:cubicBezTo>
                <a:cubicBezTo>
                  <a:pt x="232833" y="5640"/>
                  <a:pt x="292805" y="35626"/>
                  <a:pt x="300566" y="39154"/>
                </a:cubicBezTo>
                <a:cubicBezTo>
                  <a:pt x="308327" y="42682"/>
                  <a:pt x="273402" y="25043"/>
                  <a:pt x="249766" y="22221"/>
                </a:cubicBezTo>
                <a:cubicBezTo>
                  <a:pt x="226130" y="19399"/>
                  <a:pt x="158750" y="22221"/>
                  <a:pt x="158750" y="22221"/>
                </a:cubicBezTo>
                <a:lnTo>
                  <a:pt x="0" y="222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0B50AC9-3C52-407E-88E4-A583BCDED119}"/>
              </a:ext>
            </a:extLst>
          </p:cNvPr>
          <p:cNvSpPr/>
          <p:nvPr/>
        </p:nvSpPr>
        <p:spPr>
          <a:xfrm>
            <a:off x="1693819" y="3894661"/>
            <a:ext cx="226476" cy="62693"/>
          </a:xfrm>
          <a:custGeom>
            <a:avLst/>
            <a:gdLst>
              <a:gd name="connsiteX0" fmla="*/ 1631 w 226476"/>
              <a:gd name="connsiteY0" fmla="*/ 6 h 62693"/>
              <a:gd name="connsiteX1" fmla="*/ 177314 w 226476"/>
              <a:gd name="connsiteY1" fmla="*/ 23289 h 62693"/>
              <a:gd name="connsiteX2" fmla="*/ 223881 w 226476"/>
              <a:gd name="connsiteY2" fmla="*/ 61389 h 62693"/>
              <a:gd name="connsiteX3" fmla="*/ 206948 w 226476"/>
              <a:gd name="connsiteY3" fmla="*/ 50806 h 62693"/>
              <a:gd name="connsiteX4" fmla="*/ 94764 w 226476"/>
              <a:gd name="connsiteY4" fmla="*/ 21172 h 62693"/>
              <a:gd name="connsiteX5" fmla="*/ 1631 w 226476"/>
              <a:gd name="connsiteY5" fmla="*/ 6 h 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476" h="62693">
                <a:moveTo>
                  <a:pt x="1631" y="6"/>
                </a:moveTo>
                <a:cubicBezTo>
                  <a:pt x="15389" y="359"/>
                  <a:pt x="140272" y="13059"/>
                  <a:pt x="177314" y="23289"/>
                </a:cubicBezTo>
                <a:cubicBezTo>
                  <a:pt x="214356" y="33519"/>
                  <a:pt x="218942" y="56803"/>
                  <a:pt x="223881" y="61389"/>
                </a:cubicBezTo>
                <a:cubicBezTo>
                  <a:pt x="228820" y="65975"/>
                  <a:pt x="228467" y="57509"/>
                  <a:pt x="206948" y="50806"/>
                </a:cubicBezTo>
                <a:cubicBezTo>
                  <a:pt x="185429" y="44103"/>
                  <a:pt x="124750" y="27522"/>
                  <a:pt x="94764" y="21172"/>
                </a:cubicBezTo>
                <a:cubicBezTo>
                  <a:pt x="64778" y="14822"/>
                  <a:pt x="-12127" y="-347"/>
                  <a:pt x="163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99830AB-82A5-4AAB-9650-252D7A440A28}"/>
              </a:ext>
            </a:extLst>
          </p:cNvPr>
          <p:cNvSpPr/>
          <p:nvPr/>
        </p:nvSpPr>
        <p:spPr>
          <a:xfrm>
            <a:off x="2028511" y="3859595"/>
            <a:ext cx="169859" cy="304343"/>
          </a:xfrm>
          <a:custGeom>
            <a:avLst/>
            <a:gdLst>
              <a:gd name="connsiteX0" fmla="*/ 314 w 169859"/>
              <a:gd name="connsiteY0" fmla="*/ 1205 h 304343"/>
              <a:gd name="connsiteX1" fmla="*/ 120964 w 169859"/>
              <a:gd name="connsiteY1" fmla="*/ 39305 h 304343"/>
              <a:gd name="connsiteX2" fmla="*/ 162239 w 169859"/>
              <a:gd name="connsiteY2" fmla="*/ 293305 h 304343"/>
              <a:gd name="connsiteX3" fmla="*/ 165414 w 169859"/>
              <a:gd name="connsiteY3" fmla="*/ 242505 h 304343"/>
              <a:gd name="connsiteX4" fmla="*/ 114614 w 169859"/>
              <a:gd name="connsiteY4" fmla="*/ 96455 h 304343"/>
              <a:gd name="connsiteX5" fmla="*/ 86039 w 169859"/>
              <a:gd name="connsiteY5" fmla="*/ 42480 h 304343"/>
              <a:gd name="connsiteX6" fmla="*/ 314 w 169859"/>
              <a:gd name="connsiteY6" fmla="*/ 1205 h 30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59" h="304343">
                <a:moveTo>
                  <a:pt x="314" y="1205"/>
                </a:moveTo>
                <a:cubicBezTo>
                  <a:pt x="6135" y="676"/>
                  <a:pt x="93977" y="-9378"/>
                  <a:pt x="120964" y="39305"/>
                </a:cubicBezTo>
                <a:cubicBezTo>
                  <a:pt x="147952" y="87988"/>
                  <a:pt x="154831" y="259438"/>
                  <a:pt x="162239" y="293305"/>
                </a:cubicBezTo>
                <a:cubicBezTo>
                  <a:pt x="169647" y="327172"/>
                  <a:pt x="173351" y="275313"/>
                  <a:pt x="165414" y="242505"/>
                </a:cubicBezTo>
                <a:cubicBezTo>
                  <a:pt x="157477" y="209697"/>
                  <a:pt x="127843" y="129792"/>
                  <a:pt x="114614" y="96455"/>
                </a:cubicBezTo>
                <a:cubicBezTo>
                  <a:pt x="101385" y="63118"/>
                  <a:pt x="100856" y="55709"/>
                  <a:pt x="86039" y="42480"/>
                </a:cubicBezTo>
                <a:cubicBezTo>
                  <a:pt x="71222" y="29251"/>
                  <a:pt x="-5507" y="1734"/>
                  <a:pt x="314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D88BD06-4749-43C7-B3C7-09AAAEB09E3A}"/>
              </a:ext>
            </a:extLst>
          </p:cNvPr>
          <p:cNvSpPr/>
          <p:nvPr/>
        </p:nvSpPr>
        <p:spPr>
          <a:xfrm>
            <a:off x="1717450" y="4032149"/>
            <a:ext cx="350257" cy="101701"/>
          </a:xfrm>
          <a:custGeom>
            <a:avLst/>
            <a:gdLst>
              <a:gd name="connsiteX0" fmla="*/ 225 w 350257"/>
              <a:gd name="connsiteY0" fmla="*/ 19151 h 101701"/>
              <a:gd name="connsiteX1" fmla="*/ 181200 w 350257"/>
              <a:gd name="connsiteY1" fmla="*/ 19151 h 101701"/>
              <a:gd name="connsiteX2" fmla="*/ 346300 w 350257"/>
              <a:gd name="connsiteY2" fmla="*/ 101701 h 101701"/>
              <a:gd name="connsiteX3" fmla="*/ 292325 w 350257"/>
              <a:gd name="connsiteY3" fmla="*/ 19151 h 101701"/>
              <a:gd name="connsiteX4" fmla="*/ 219300 w 350257"/>
              <a:gd name="connsiteY4" fmla="*/ 101 h 101701"/>
              <a:gd name="connsiteX5" fmla="*/ 225 w 350257"/>
              <a:gd name="connsiteY5" fmla="*/ 19151 h 10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257" h="101701">
                <a:moveTo>
                  <a:pt x="225" y="19151"/>
                </a:moveTo>
                <a:cubicBezTo>
                  <a:pt x="-6125" y="22326"/>
                  <a:pt x="123521" y="5393"/>
                  <a:pt x="181200" y="19151"/>
                </a:cubicBezTo>
                <a:cubicBezTo>
                  <a:pt x="238879" y="32909"/>
                  <a:pt x="327779" y="101701"/>
                  <a:pt x="346300" y="101701"/>
                </a:cubicBezTo>
                <a:cubicBezTo>
                  <a:pt x="364821" y="101701"/>
                  <a:pt x="313492" y="36084"/>
                  <a:pt x="292325" y="19151"/>
                </a:cubicBezTo>
                <a:cubicBezTo>
                  <a:pt x="271158" y="2218"/>
                  <a:pt x="266396" y="1688"/>
                  <a:pt x="219300" y="101"/>
                </a:cubicBezTo>
                <a:cubicBezTo>
                  <a:pt x="172204" y="-1486"/>
                  <a:pt x="6575" y="15976"/>
                  <a:pt x="225" y="19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BF0330CA-90AB-4FA3-AFAB-AFE8BC157904}"/>
              </a:ext>
            </a:extLst>
          </p:cNvPr>
          <p:cNvSpPr/>
          <p:nvPr/>
        </p:nvSpPr>
        <p:spPr>
          <a:xfrm>
            <a:off x="2231940" y="4111584"/>
            <a:ext cx="121102" cy="435085"/>
          </a:xfrm>
          <a:custGeom>
            <a:avLst/>
            <a:gdLst>
              <a:gd name="connsiteX0" fmla="*/ 95335 w 121102"/>
              <a:gd name="connsiteY0" fmla="*/ 41 h 435085"/>
              <a:gd name="connsiteX1" fmla="*/ 98510 w 121102"/>
              <a:gd name="connsiteY1" fmla="*/ 247691 h 435085"/>
              <a:gd name="connsiteX2" fmla="*/ 85 w 121102"/>
              <a:gd name="connsiteY2" fmla="*/ 435016 h 435085"/>
              <a:gd name="connsiteX3" fmla="*/ 117560 w 121102"/>
              <a:gd name="connsiteY3" fmla="*/ 266741 h 435085"/>
              <a:gd name="connsiteX4" fmla="*/ 95335 w 121102"/>
              <a:gd name="connsiteY4" fmla="*/ 41 h 43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102" h="435085">
                <a:moveTo>
                  <a:pt x="95335" y="41"/>
                </a:moveTo>
                <a:cubicBezTo>
                  <a:pt x="92160" y="-3134"/>
                  <a:pt x="114385" y="175195"/>
                  <a:pt x="98510" y="247691"/>
                </a:cubicBezTo>
                <a:cubicBezTo>
                  <a:pt x="82635" y="320187"/>
                  <a:pt x="-3090" y="431841"/>
                  <a:pt x="85" y="435016"/>
                </a:cubicBezTo>
                <a:cubicBezTo>
                  <a:pt x="3260" y="438191"/>
                  <a:pt x="103273" y="332358"/>
                  <a:pt x="117560" y="266741"/>
                </a:cubicBezTo>
                <a:cubicBezTo>
                  <a:pt x="131847" y="201124"/>
                  <a:pt x="98510" y="3216"/>
                  <a:pt x="9533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A61AFCE-4AE5-4355-BC9B-AE7B53FF5692}"/>
              </a:ext>
            </a:extLst>
          </p:cNvPr>
          <p:cNvSpPr/>
          <p:nvPr/>
        </p:nvSpPr>
        <p:spPr>
          <a:xfrm>
            <a:off x="1735421" y="4611387"/>
            <a:ext cx="449476" cy="861479"/>
          </a:xfrm>
          <a:custGeom>
            <a:avLst/>
            <a:gdLst>
              <a:gd name="connsiteX0" fmla="*/ 448979 w 449476"/>
              <a:gd name="connsiteY0" fmla="*/ 1888 h 861479"/>
              <a:gd name="connsiteX1" fmla="*/ 248954 w 449476"/>
              <a:gd name="connsiteY1" fmla="*/ 357488 h 861479"/>
              <a:gd name="connsiteX2" fmla="*/ 153704 w 449476"/>
              <a:gd name="connsiteY2" fmla="*/ 551163 h 861479"/>
              <a:gd name="connsiteX3" fmla="*/ 4479 w 449476"/>
              <a:gd name="connsiteY3" fmla="*/ 852788 h 861479"/>
              <a:gd name="connsiteX4" fmla="*/ 52104 w 449476"/>
              <a:gd name="connsiteY4" fmla="*/ 757538 h 861479"/>
              <a:gd name="connsiteX5" fmla="*/ 185454 w 449476"/>
              <a:gd name="connsiteY5" fmla="*/ 525763 h 861479"/>
              <a:gd name="connsiteX6" fmla="*/ 448979 w 449476"/>
              <a:gd name="connsiteY6" fmla="*/ 1888 h 86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476" h="861479">
                <a:moveTo>
                  <a:pt x="448979" y="1888"/>
                </a:moveTo>
                <a:cubicBezTo>
                  <a:pt x="459562" y="-26158"/>
                  <a:pt x="298167" y="265942"/>
                  <a:pt x="248954" y="357488"/>
                </a:cubicBezTo>
                <a:cubicBezTo>
                  <a:pt x="199741" y="449034"/>
                  <a:pt x="153704" y="551163"/>
                  <a:pt x="153704" y="551163"/>
                </a:cubicBezTo>
                <a:lnTo>
                  <a:pt x="4479" y="852788"/>
                </a:lnTo>
                <a:cubicBezTo>
                  <a:pt x="-12454" y="887184"/>
                  <a:pt x="21942" y="812042"/>
                  <a:pt x="52104" y="757538"/>
                </a:cubicBezTo>
                <a:cubicBezTo>
                  <a:pt x="82266" y="703034"/>
                  <a:pt x="120367" y="648000"/>
                  <a:pt x="185454" y="525763"/>
                </a:cubicBezTo>
                <a:cubicBezTo>
                  <a:pt x="250541" y="403526"/>
                  <a:pt x="438396" y="29934"/>
                  <a:pt x="448979" y="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FD541BA-42CD-4003-91D9-BBD38066CB03}"/>
              </a:ext>
            </a:extLst>
          </p:cNvPr>
          <p:cNvSpPr/>
          <p:nvPr/>
        </p:nvSpPr>
        <p:spPr>
          <a:xfrm>
            <a:off x="1704569" y="5540375"/>
            <a:ext cx="324432" cy="291224"/>
          </a:xfrm>
          <a:custGeom>
            <a:avLst/>
            <a:gdLst>
              <a:gd name="connsiteX0" fmla="*/ 406 w 324432"/>
              <a:gd name="connsiteY0" fmla="*/ 0 h 291224"/>
              <a:gd name="connsiteX1" fmla="*/ 60731 w 324432"/>
              <a:gd name="connsiteY1" fmla="*/ 123825 h 291224"/>
              <a:gd name="connsiteX2" fmla="*/ 162331 w 324432"/>
              <a:gd name="connsiteY2" fmla="*/ 206375 h 291224"/>
              <a:gd name="connsiteX3" fmla="*/ 321081 w 324432"/>
              <a:gd name="connsiteY3" fmla="*/ 288925 h 291224"/>
              <a:gd name="connsiteX4" fmla="*/ 260756 w 324432"/>
              <a:gd name="connsiteY4" fmla="*/ 260350 h 291224"/>
              <a:gd name="connsiteX5" fmla="*/ 146456 w 324432"/>
              <a:gd name="connsiteY5" fmla="*/ 177800 h 291224"/>
              <a:gd name="connsiteX6" fmla="*/ 89306 w 324432"/>
              <a:gd name="connsiteY6" fmla="*/ 123825 h 291224"/>
              <a:gd name="connsiteX7" fmla="*/ 406 w 324432"/>
              <a:gd name="connsiteY7" fmla="*/ 0 h 29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432" h="291224">
                <a:moveTo>
                  <a:pt x="406" y="0"/>
                </a:moveTo>
                <a:cubicBezTo>
                  <a:pt x="-4356" y="0"/>
                  <a:pt x="33744" y="89429"/>
                  <a:pt x="60731" y="123825"/>
                </a:cubicBezTo>
                <a:cubicBezTo>
                  <a:pt x="87718" y="158221"/>
                  <a:pt x="118939" y="178858"/>
                  <a:pt x="162331" y="206375"/>
                </a:cubicBezTo>
                <a:cubicBezTo>
                  <a:pt x="205723" y="233892"/>
                  <a:pt x="304677" y="279929"/>
                  <a:pt x="321081" y="288925"/>
                </a:cubicBezTo>
                <a:cubicBezTo>
                  <a:pt x="337485" y="297921"/>
                  <a:pt x="289860" y="278871"/>
                  <a:pt x="260756" y="260350"/>
                </a:cubicBezTo>
                <a:cubicBezTo>
                  <a:pt x="231652" y="241829"/>
                  <a:pt x="175031" y="200554"/>
                  <a:pt x="146456" y="177800"/>
                </a:cubicBezTo>
                <a:cubicBezTo>
                  <a:pt x="117881" y="155046"/>
                  <a:pt x="109414" y="148696"/>
                  <a:pt x="89306" y="123825"/>
                </a:cubicBezTo>
                <a:cubicBezTo>
                  <a:pt x="69198" y="98954"/>
                  <a:pt x="5168" y="0"/>
                  <a:pt x="4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AEC7F45-3320-45DD-BC3C-0F20271E065C}"/>
              </a:ext>
            </a:extLst>
          </p:cNvPr>
          <p:cNvSpPr/>
          <p:nvPr/>
        </p:nvSpPr>
        <p:spPr>
          <a:xfrm>
            <a:off x="1993875" y="4667237"/>
            <a:ext cx="339785" cy="793790"/>
          </a:xfrm>
          <a:custGeom>
            <a:avLst/>
            <a:gdLst>
              <a:gd name="connsiteX0" fmla="*/ 339750 w 339785"/>
              <a:gd name="connsiteY0" fmla="*/ 13 h 793790"/>
              <a:gd name="connsiteX1" fmla="*/ 146075 w 339785"/>
              <a:gd name="connsiteY1" fmla="*/ 352438 h 793790"/>
              <a:gd name="connsiteX2" fmla="*/ 31775 w 339785"/>
              <a:gd name="connsiteY2" fmla="*/ 647713 h 793790"/>
              <a:gd name="connsiteX3" fmla="*/ 12725 w 339785"/>
              <a:gd name="connsiteY3" fmla="*/ 717563 h 793790"/>
              <a:gd name="connsiteX4" fmla="*/ 25 w 339785"/>
              <a:gd name="connsiteY4" fmla="*/ 793763 h 793790"/>
              <a:gd name="connsiteX5" fmla="*/ 15900 w 339785"/>
              <a:gd name="connsiteY5" fmla="*/ 723913 h 793790"/>
              <a:gd name="connsiteX6" fmla="*/ 54000 w 339785"/>
              <a:gd name="connsiteY6" fmla="*/ 546113 h 793790"/>
              <a:gd name="connsiteX7" fmla="*/ 130200 w 339785"/>
              <a:gd name="connsiteY7" fmla="*/ 339738 h 793790"/>
              <a:gd name="connsiteX8" fmla="*/ 339750 w 339785"/>
              <a:gd name="connsiteY8" fmla="*/ 13 h 7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85" h="793790">
                <a:moveTo>
                  <a:pt x="339750" y="13"/>
                </a:moveTo>
                <a:cubicBezTo>
                  <a:pt x="342396" y="2130"/>
                  <a:pt x="197404" y="244488"/>
                  <a:pt x="146075" y="352438"/>
                </a:cubicBezTo>
                <a:cubicBezTo>
                  <a:pt x="94746" y="460388"/>
                  <a:pt x="54000" y="586859"/>
                  <a:pt x="31775" y="647713"/>
                </a:cubicBezTo>
                <a:cubicBezTo>
                  <a:pt x="9550" y="708567"/>
                  <a:pt x="18017" y="693221"/>
                  <a:pt x="12725" y="717563"/>
                </a:cubicBezTo>
                <a:cubicBezTo>
                  <a:pt x="7433" y="741905"/>
                  <a:pt x="-504" y="792705"/>
                  <a:pt x="25" y="793763"/>
                </a:cubicBezTo>
                <a:cubicBezTo>
                  <a:pt x="554" y="794821"/>
                  <a:pt x="6904" y="765188"/>
                  <a:pt x="15900" y="723913"/>
                </a:cubicBezTo>
                <a:cubicBezTo>
                  <a:pt x="24896" y="682638"/>
                  <a:pt x="34950" y="610142"/>
                  <a:pt x="54000" y="546113"/>
                </a:cubicBezTo>
                <a:cubicBezTo>
                  <a:pt x="73050" y="482084"/>
                  <a:pt x="78871" y="430755"/>
                  <a:pt x="130200" y="339738"/>
                </a:cubicBezTo>
                <a:cubicBezTo>
                  <a:pt x="181529" y="248721"/>
                  <a:pt x="337104" y="-2104"/>
                  <a:pt x="3397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CCEFACA-4DFE-47CC-A306-C8F5A928822D}"/>
              </a:ext>
            </a:extLst>
          </p:cNvPr>
          <p:cNvSpPr/>
          <p:nvPr/>
        </p:nvSpPr>
        <p:spPr>
          <a:xfrm>
            <a:off x="1784350" y="5505120"/>
            <a:ext cx="193675" cy="96427"/>
          </a:xfrm>
          <a:custGeom>
            <a:avLst/>
            <a:gdLst>
              <a:gd name="connsiteX0" fmla="*/ 0 w 193675"/>
              <a:gd name="connsiteY0" fmla="*/ 47955 h 96427"/>
              <a:gd name="connsiteX1" fmla="*/ 130175 w 193675"/>
              <a:gd name="connsiteY1" fmla="*/ 95580 h 96427"/>
              <a:gd name="connsiteX2" fmla="*/ 193675 w 193675"/>
              <a:gd name="connsiteY2" fmla="*/ 330 h 96427"/>
              <a:gd name="connsiteX3" fmla="*/ 130175 w 193675"/>
              <a:gd name="connsiteY3" fmla="*/ 63830 h 96427"/>
              <a:gd name="connsiteX4" fmla="*/ 0 w 193675"/>
              <a:gd name="connsiteY4" fmla="*/ 47955 h 9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" h="96427">
                <a:moveTo>
                  <a:pt x="0" y="47955"/>
                </a:moveTo>
                <a:cubicBezTo>
                  <a:pt x="0" y="53247"/>
                  <a:pt x="97896" y="103517"/>
                  <a:pt x="130175" y="95580"/>
                </a:cubicBezTo>
                <a:cubicBezTo>
                  <a:pt x="162454" y="87643"/>
                  <a:pt x="193675" y="5622"/>
                  <a:pt x="193675" y="330"/>
                </a:cubicBezTo>
                <a:cubicBezTo>
                  <a:pt x="193675" y="-4962"/>
                  <a:pt x="156633" y="54834"/>
                  <a:pt x="130175" y="63830"/>
                </a:cubicBezTo>
                <a:cubicBezTo>
                  <a:pt x="103717" y="72826"/>
                  <a:pt x="0" y="42663"/>
                  <a:pt x="0" y="47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931956B-1116-47E8-BBFE-CA1A10A67E20}"/>
              </a:ext>
            </a:extLst>
          </p:cNvPr>
          <p:cNvSpPr/>
          <p:nvPr/>
        </p:nvSpPr>
        <p:spPr>
          <a:xfrm>
            <a:off x="2289934" y="5294648"/>
            <a:ext cx="570741" cy="252077"/>
          </a:xfrm>
          <a:custGeom>
            <a:avLst/>
            <a:gdLst>
              <a:gd name="connsiteX0" fmla="*/ 2416 w 570741"/>
              <a:gd name="connsiteY0" fmla="*/ 48877 h 252077"/>
              <a:gd name="connsiteX1" fmla="*/ 189741 w 570741"/>
              <a:gd name="connsiteY1" fmla="*/ 1252 h 252077"/>
              <a:gd name="connsiteX2" fmla="*/ 440566 w 570741"/>
              <a:gd name="connsiteY2" fmla="*/ 106027 h 252077"/>
              <a:gd name="connsiteX3" fmla="*/ 570741 w 570741"/>
              <a:gd name="connsiteY3" fmla="*/ 252077 h 252077"/>
              <a:gd name="connsiteX4" fmla="*/ 570741 w 570741"/>
              <a:gd name="connsiteY4" fmla="*/ 252077 h 252077"/>
              <a:gd name="connsiteX5" fmla="*/ 475491 w 570741"/>
              <a:gd name="connsiteY5" fmla="*/ 175877 h 252077"/>
              <a:gd name="connsiteX6" fmla="*/ 386591 w 570741"/>
              <a:gd name="connsiteY6" fmla="*/ 96502 h 252077"/>
              <a:gd name="connsiteX7" fmla="*/ 323091 w 570741"/>
              <a:gd name="connsiteY7" fmla="*/ 58402 h 252077"/>
              <a:gd name="connsiteX8" fmla="*/ 2416 w 570741"/>
              <a:gd name="connsiteY8" fmla="*/ 48877 h 25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741" h="252077">
                <a:moveTo>
                  <a:pt x="2416" y="48877"/>
                </a:moveTo>
                <a:cubicBezTo>
                  <a:pt x="-19809" y="39352"/>
                  <a:pt x="116716" y="-8273"/>
                  <a:pt x="189741" y="1252"/>
                </a:cubicBezTo>
                <a:cubicBezTo>
                  <a:pt x="262766" y="10777"/>
                  <a:pt x="377066" y="64223"/>
                  <a:pt x="440566" y="106027"/>
                </a:cubicBezTo>
                <a:cubicBezTo>
                  <a:pt x="504066" y="147831"/>
                  <a:pt x="570741" y="252077"/>
                  <a:pt x="570741" y="252077"/>
                </a:cubicBezTo>
                <a:lnTo>
                  <a:pt x="570741" y="252077"/>
                </a:lnTo>
                <a:cubicBezTo>
                  <a:pt x="554866" y="239377"/>
                  <a:pt x="506183" y="201806"/>
                  <a:pt x="475491" y="175877"/>
                </a:cubicBezTo>
                <a:cubicBezTo>
                  <a:pt x="444799" y="149948"/>
                  <a:pt x="411991" y="116081"/>
                  <a:pt x="386591" y="96502"/>
                </a:cubicBezTo>
                <a:cubicBezTo>
                  <a:pt x="361191" y="76923"/>
                  <a:pt x="382887" y="69515"/>
                  <a:pt x="323091" y="58402"/>
                </a:cubicBezTo>
                <a:cubicBezTo>
                  <a:pt x="263295" y="47289"/>
                  <a:pt x="24641" y="58402"/>
                  <a:pt x="2416" y="48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F035B3B-1629-48BB-9E55-F0B2C61A4B21}"/>
              </a:ext>
            </a:extLst>
          </p:cNvPr>
          <p:cNvSpPr/>
          <p:nvPr/>
        </p:nvSpPr>
        <p:spPr>
          <a:xfrm>
            <a:off x="2661576" y="5663808"/>
            <a:ext cx="210614" cy="315069"/>
          </a:xfrm>
          <a:custGeom>
            <a:avLst/>
            <a:gdLst>
              <a:gd name="connsiteX0" fmla="*/ 202274 w 210614"/>
              <a:gd name="connsiteY0" fmla="*/ 392 h 315069"/>
              <a:gd name="connsiteX1" fmla="*/ 208624 w 210614"/>
              <a:gd name="connsiteY1" fmla="*/ 127392 h 315069"/>
              <a:gd name="connsiteX2" fmla="*/ 170524 w 210614"/>
              <a:gd name="connsiteY2" fmla="*/ 209942 h 315069"/>
              <a:gd name="connsiteX3" fmla="*/ 40349 w 210614"/>
              <a:gd name="connsiteY3" fmla="*/ 298842 h 315069"/>
              <a:gd name="connsiteX4" fmla="*/ 2249 w 210614"/>
              <a:gd name="connsiteY4" fmla="*/ 311542 h 315069"/>
              <a:gd name="connsiteX5" fmla="*/ 94324 w 210614"/>
              <a:gd name="connsiteY5" fmla="*/ 257567 h 315069"/>
              <a:gd name="connsiteX6" fmla="*/ 176874 w 210614"/>
              <a:gd name="connsiteY6" fmla="*/ 171842 h 315069"/>
              <a:gd name="connsiteX7" fmla="*/ 202274 w 210614"/>
              <a:gd name="connsiteY7" fmla="*/ 392 h 31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614" h="315069">
                <a:moveTo>
                  <a:pt x="202274" y="392"/>
                </a:moveTo>
                <a:cubicBezTo>
                  <a:pt x="207566" y="-7016"/>
                  <a:pt x="213916" y="92467"/>
                  <a:pt x="208624" y="127392"/>
                </a:cubicBezTo>
                <a:cubicBezTo>
                  <a:pt x="203332" y="162317"/>
                  <a:pt x="198570" y="181367"/>
                  <a:pt x="170524" y="209942"/>
                </a:cubicBezTo>
                <a:cubicBezTo>
                  <a:pt x="142478" y="238517"/>
                  <a:pt x="68395" y="281909"/>
                  <a:pt x="40349" y="298842"/>
                </a:cubicBezTo>
                <a:cubicBezTo>
                  <a:pt x="12303" y="315775"/>
                  <a:pt x="-6747" y="318421"/>
                  <a:pt x="2249" y="311542"/>
                </a:cubicBezTo>
                <a:cubicBezTo>
                  <a:pt x="11245" y="304663"/>
                  <a:pt x="65220" y="280850"/>
                  <a:pt x="94324" y="257567"/>
                </a:cubicBezTo>
                <a:cubicBezTo>
                  <a:pt x="123428" y="234284"/>
                  <a:pt x="158882" y="209942"/>
                  <a:pt x="176874" y="171842"/>
                </a:cubicBezTo>
                <a:cubicBezTo>
                  <a:pt x="194866" y="133742"/>
                  <a:pt x="196982" y="7800"/>
                  <a:pt x="202274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DDD425F-2977-4D97-A9B2-32A4A9A4DEAA}"/>
              </a:ext>
            </a:extLst>
          </p:cNvPr>
          <p:cNvSpPr/>
          <p:nvPr/>
        </p:nvSpPr>
        <p:spPr>
          <a:xfrm>
            <a:off x="2085858" y="5523308"/>
            <a:ext cx="497434" cy="96681"/>
          </a:xfrm>
          <a:custGeom>
            <a:avLst/>
            <a:gdLst>
              <a:gd name="connsiteX0" fmla="*/ 117 w 497434"/>
              <a:gd name="connsiteY0" fmla="*/ 90092 h 96681"/>
              <a:gd name="connsiteX1" fmla="*/ 257292 w 497434"/>
              <a:gd name="connsiteY1" fmla="*/ 23417 h 96681"/>
              <a:gd name="connsiteX2" fmla="*/ 495417 w 497434"/>
              <a:gd name="connsiteY2" fmla="*/ 96442 h 96681"/>
              <a:gd name="connsiteX3" fmla="*/ 368417 w 497434"/>
              <a:gd name="connsiteY3" fmla="*/ 45642 h 96681"/>
              <a:gd name="connsiteX4" fmla="*/ 308092 w 497434"/>
              <a:gd name="connsiteY4" fmla="*/ 10717 h 96681"/>
              <a:gd name="connsiteX5" fmla="*/ 225542 w 497434"/>
              <a:gd name="connsiteY5" fmla="*/ 4367 h 96681"/>
              <a:gd name="connsiteX6" fmla="*/ 117 w 497434"/>
              <a:gd name="connsiteY6" fmla="*/ 90092 h 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4" h="96681">
                <a:moveTo>
                  <a:pt x="117" y="90092"/>
                </a:moveTo>
                <a:cubicBezTo>
                  <a:pt x="5409" y="93267"/>
                  <a:pt x="174742" y="22359"/>
                  <a:pt x="257292" y="23417"/>
                </a:cubicBezTo>
                <a:cubicBezTo>
                  <a:pt x="339842" y="24475"/>
                  <a:pt x="476896" y="92738"/>
                  <a:pt x="495417" y="96442"/>
                </a:cubicBezTo>
                <a:cubicBezTo>
                  <a:pt x="513938" y="100146"/>
                  <a:pt x="399638" y="59929"/>
                  <a:pt x="368417" y="45642"/>
                </a:cubicBezTo>
                <a:cubicBezTo>
                  <a:pt x="337196" y="31354"/>
                  <a:pt x="331904" y="17596"/>
                  <a:pt x="308092" y="10717"/>
                </a:cubicBezTo>
                <a:cubicBezTo>
                  <a:pt x="284280" y="3838"/>
                  <a:pt x="280575" y="-5687"/>
                  <a:pt x="225542" y="4367"/>
                </a:cubicBezTo>
                <a:cubicBezTo>
                  <a:pt x="170509" y="14421"/>
                  <a:pt x="-5175" y="86917"/>
                  <a:pt x="117" y="90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242C1C-B120-4CBD-9CF0-D1C5A330F019}"/>
              </a:ext>
            </a:extLst>
          </p:cNvPr>
          <p:cNvSpPr/>
          <p:nvPr/>
        </p:nvSpPr>
        <p:spPr>
          <a:xfrm>
            <a:off x="2130164" y="5724812"/>
            <a:ext cx="462099" cy="169250"/>
          </a:xfrm>
          <a:custGeom>
            <a:avLst/>
            <a:gdLst>
              <a:gd name="connsiteX0" fmla="*/ 261 w 462099"/>
              <a:gd name="connsiteY0" fmla="*/ 56863 h 169250"/>
              <a:gd name="connsiteX1" fmla="*/ 152661 w 462099"/>
              <a:gd name="connsiteY1" fmla="*/ 9238 h 169250"/>
              <a:gd name="connsiteX2" fmla="*/ 286011 w 462099"/>
              <a:gd name="connsiteY2" fmla="*/ 15588 h 169250"/>
              <a:gd name="connsiteX3" fmla="*/ 454286 w 462099"/>
              <a:gd name="connsiteY3" fmla="*/ 164813 h 169250"/>
              <a:gd name="connsiteX4" fmla="*/ 416186 w 462099"/>
              <a:gd name="connsiteY4" fmla="*/ 120363 h 169250"/>
              <a:gd name="connsiteX5" fmla="*/ 257436 w 462099"/>
              <a:gd name="connsiteY5" fmla="*/ 21938 h 169250"/>
              <a:gd name="connsiteX6" fmla="*/ 190761 w 462099"/>
              <a:gd name="connsiteY6" fmla="*/ 25113 h 169250"/>
              <a:gd name="connsiteX7" fmla="*/ 261 w 462099"/>
              <a:gd name="connsiteY7" fmla="*/ 56863 h 16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099" h="169250">
                <a:moveTo>
                  <a:pt x="261" y="56863"/>
                </a:moveTo>
                <a:cubicBezTo>
                  <a:pt x="-6089" y="54217"/>
                  <a:pt x="105036" y="16117"/>
                  <a:pt x="152661" y="9238"/>
                </a:cubicBezTo>
                <a:cubicBezTo>
                  <a:pt x="200286" y="2359"/>
                  <a:pt x="235740" y="-10341"/>
                  <a:pt x="286011" y="15588"/>
                </a:cubicBezTo>
                <a:cubicBezTo>
                  <a:pt x="336282" y="41517"/>
                  <a:pt x="432590" y="147351"/>
                  <a:pt x="454286" y="164813"/>
                </a:cubicBezTo>
                <a:cubicBezTo>
                  <a:pt x="475982" y="182275"/>
                  <a:pt x="448994" y="144176"/>
                  <a:pt x="416186" y="120363"/>
                </a:cubicBezTo>
                <a:cubicBezTo>
                  <a:pt x="383378" y="96550"/>
                  <a:pt x="295007" y="37813"/>
                  <a:pt x="257436" y="21938"/>
                </a:cubicBezTo>
                <a:cubicBezTo>
                  <a:pt x="219865" y="6063"/>
                  <a:pt x="237857" y="18234"/>
                  <a:pt x="190761" y="25113"/>
                </a:cubicBezTo>
                <a:cubicBezTo>
                  <a:pt x="143665" y="31992"/>
                  <a:pt x="6611" y="59509"/>
                  <a:pt x="261" y="56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725D6D1-8F72-4FF2-B59C-83092F572430}"/>
              </a:ext>
            </a:extLst>
          </p:cNvPr>
          <p:cNvSpPr/>
          <p:nvPr/>
        </p:nvSpPr>
        <p:spPr>
          <a:xfrm>
            <a:off x="1793875" y="5791200"/>
            <a:ext cx="157968" cy="276849"/>
          </a:xfrm>
          <a:custGeom>
            <a:avLst/>
            <a:gdLst>
              <a:gd name="connsiteX0" fmla="*/ 0 w 157968"/>
              <a:gd name="connsiteY0" fmla="*/ 0 h 276849"/>
              <a:gd name="connsiteX1" fmla="*/ 44450 w 157968"/>
              <a:gd name="connsiteY1" fmla="*/ 142875 h 276849"/>
              <a:gd name="connsiteX2" fmla="*/ 155575 w 157968"/>
              <a:gd name="connsiteY2" fmla="*/ 276225 h 276849"/>
              <a:gd name="connsiteX3" fmla="*/ 117475 w 157968"/>
              <a:gd name="connsiteY3" fmla="*/ 190500 h 276849"/>
              <a:gd name="connsiteX4" fmla="*/ 79375 w 157968"/>
              <a:gd name="connsiteY4" fmla="*/ 133350 h 276849"/>
              <a:gd name="connsiteX5" fmla="*/ 0 w 157968"/>
              <a:gd name="connsiteY5" fmla="*/ 0 h 2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968" h="276849">
                <a:moveTo>
                  <a:pt x="0" y="0"/>
                </a:moveTo>
                <a:cubicBezTo>
                  <a:pt x="9260" y="48419"/>
                  <a:pt x="18521" y="96838"/>
                  <a:pt x="44450" y="142875"/>
                </a:cubicBezTo>
                <a:cubicBezTo>
                  <a:pt x="70379" y="188913"/>
                  <a:pt x="143404" y="268288"/>
                  <a:pt x="155575" y="276225"/>
                </a:cubicBezTo>
                <a:cubicBezTo>
                  <a:pt x="167746" y="284162"/>
                  <a:pt x="130175" y="214313"/>
                  <a:pt x="117475" y="190500"/>
                </a:cubicBezTo>
                <a:cubicBezTo>
                  <a:pt x="104775" y="166688"/>
                  <a:pt x="97896" y="160867"/>
                  <a:pt x="79375" y="1333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8B9E8DA-AB32-493D-B595-9B65A9972097}"/>
              </a:ext>
            </a:extLst>
          </p:cNvPr>
          <p:cNvSpPr/>
          <p:nvPr/>
        </p:nvSpPr>
        <p:spPr>
          <a:xfrm>
            <a:off x="1936748" y="5847960"/>
            <a:ext cx="142310" cy="147551"/>
          </a:xfrm>
          <a:custGeom>
            <a:avLst/>
            <a:gdLst>
              <a:gd name="connsiteX0" fmla="*/ 2 w 142310"/>
              <a:gd name="connsiteY0" fmla="*/ 390 h 147551"/>
              <a:gd name="connsiteX1" fmla="*/ 127002 w 142310"/>
              <a:gd name="connsiteY1" fmla="*/ 79765 h 147551"/>
              <a:gd name="connsiteX2" fmla="*/ 139702 w 142310"/>
              <a:gd name="connsiteY2" fmla="*/ 146440 h 147551"/>
              <a:gd name="connsiteX3" fmla="*/ 123827 w 142310"/>
              <a:gd name="connsiteY3" fmla="*/ 114690 h 147551"/>
              <a:gd name="connsiteX4" fmla="*/ 2 w 142310"/>
              <a:gd name="connsiteY4" fmla="*/ 390 h 14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10" h="147551">
                <a:moveTo>
                  <a:pt x="2" y="390"/>
                </a:moveTo>
                <a:cubicBezTo>
                  <a:pt x="531" y="-5431"/>
                  <a:pt x="103719" y="55423"/>
                  <a:pt x="127002" y="79765"/>
                </a:cubicBezTo>
                <a:cubicBezTo>
                  <a:pt x="150285" y="104107"/>
                  <a:pt x="140231" y="140619"/>
                  <a:pt x="139702" y="146440"/>
                </a:cubicBezTo>
                <a:cubicBezTo>
                  <a:pt x="139173" y="152261"/>
                  <a:pt x="145523" y="134269"/>
                  <a:pt x="123827" y="114690"/>
                </a:cubicBezTo>
                <a:cubicBezTo>
                  <a:pt x="102131" y="95111"/>
                  <a:pt x="-527" y="6211"/>
                  <a:pt x="2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ED82CA31-F4A0-4DCD-B152-69695E6301E5}"/>
              </a:ext>
            </a:extLst>
          </p:cNvPr>
          <p:cNvSpPr/>
          <p:nvPr/>
        </p:nvSpPr>
        <p:spPr>
          <a:xfrm>
            <a:off x="2204625" y="6019800"/>
            <a:ext cx="102905" cy="376523"/>
          </a:xfrm>
          <a:custGeom>
            <a:avLst/>
            <a:gdLst>
              <a:gd name="connsiteX0" fmla="*/ 94075 w 102905"/>
              <a:gd name="connsiteY0" fmla="*/ 0 h 376523"/>
              <a:gd name="connsiteX1" fmla="*/ 81375 w 102905"/>
              <a:gd name="connsiteY1" fmla="*/ 198967 h 376523"/>
              <a:gd name="connsiteX2" fmla="*/ 942 w 102905"/>
              <a:gd name="connsiteY2" fmla="*/ 372533 h 376523"/>
              <a:gd name="connsiteX3" fmla="*/ 41158 w 102905"/>
              <a:gd name="connsiteY3" fmla="*/ 311150 h 376523"/>
              <a:gd name="connsiteX4" fmla="*/ 98308 w 102905"/>
              <a:gd name="connsiteY4" fmla="*/ 201083 h 376523"/>
              <a:gd name="connsiteX5" fmla="*/ 94075 w 102905"/>
              <a:gd name="connsiteY5" fmla="*/ 0 h 37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05" h="376523">
                <a:moveTo>
                  <a:pt x="94075" y="0"/>
                </a:moveTo>
                <a:cubicBezTo>
                  <a:pt x="91253" y="-353"/>
                  <a:pt x="96897" y="136878"/>
                  <a:pt x="81375" y="198967"/>
                </a:cubicBezTo>
                <a:cubicBezTo>
                  <a:pt x="65853" y="261056"/>
                  <a:pt x="7645" y="353836"/>
                  <a:pt x="942" y="372533"/>
                </a:cubicBezTo>
                <a:cubicBezTo>
                  <a:pt x="-5761" y="391230"/>
                  <a:pt x="24930" y="339725"/>
                  <a:pt x="41158" y="311150"/>
                </a:cubicBezTo>
                <a:cubicBezTo>
                  <a:pt x="57386" y="282575"/>
                  <a:pt x="87019" y="248355"/>
                  <a:pt x="98308" y="201083"/>
                </a:cubicBezTo>
                <a:cubicBezTo>
                  <a:pt x="109597" y="153811"/>
                  <a:pt x="96897" y="353"/>
                  <a:pt x="940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43BA305-FDCF-4475-AC79-F2AA8949CF7A}"/>
              </a:ext>
            </a:extLst>
          </p:cNvPr>
          <p:cNvSpPr/>
          <p:nvPr/>
        </p:nvSpPr>
        <p:spPr>
          <a:xfrm>
            <a:off x="2030078" y="6072325"/>
            <a:ext cx="106601" cy="352912"/>
          </a:xfrm>
          <a:custGeom>
            <a:avLst/>
            <a:gdLst>
              <a:gd name="connsiteX0" fmla="*/ 84472 w 106601"/>
              <a:gd name="connsiteY0" fmla="*/ 392 h 352912"/>
              <a:gd name="connsiteX1" fmla="*/ 67539 w 106601"/>
              <a:gd name="connsiteY1" fmla="*/ 182425 h 352912"/>
              <a:gd name="connsiteX2" fmla="*/ 1922 w 106601"/>
              <a:gd name="connsiteY2" fmla="*/ 347525 h 352912"/>
              <a:gd name="connsiteX3" fmla="*/ 25205 w 106601"/>
              <a:gd name="connsiteY3" fmla="*/ 296725 h 352912"/>
              <a:gd name="connsiteX4" fmla="*/ 103522 w 106601"/>
              <a:gd name="connsiteY4" fmla="*/ 137975 h 352912"/>
              <a:gd name="connsiteX5" fmla="*/ 84472 w 106601"/>
              <a:gd name="connsiteY5" fmla="*/ 392 h 35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01" h="352912">
                <a:moveTo>
                  <a:pt x="84472" y="392"/>
                </a:moveTo>
                <a:cubicBezTo>
                  <a:pt x="78475" y="7800"/>
                  <a:pt x="81297" y="124570"/>
                  <a:pt x="67539" y="182425"/>
                </a:cubicBezTo>
                <a:cubicBezTo>
                  <a:pt x="53781" y="240280"/>
                  <a:pt x="8978" y="328475"/>
                  <a:pt x="1922" y="347525"/>
                </a:cubicBezTo>
                <a:cubicBezTo>
                  <a:pt x="-5134" y="366575"/>
                  <a:pt x="8272" y="331650"/>
                  <a:pt x="25205" y="296725"/>
                </a:cubicBezTo>
                <a:cubicBezTo>
                  <a:pt x="42138" y="261800"/>
                  <a:pt x="91880" y="183483"/>
                  <a:pt x="103522" y="137975"/>
                </a:cubicBezTo>
                <a:cubicBezTo>
                  <a:pt x="115164" y="92467"/>
                  <a:pt x="90469" y="-7016"/>
                  <a:pt x="84472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06D1D06-5D82-4E6E-A8DA-984CEC19A467}"/>
              </a:ext>
            </a:extLst>
          </p:cNvPr>
          <p:cNvSpPr/>
          <p:nvPr/>
        </p:nvSpPr>
        <p:spPr>
          <a:xfrm>
            <a:off x="1825939" y="6674902"/>
            <a:ext cx="148843" cy="422032"/>
          </a:xfrm>
          <a:custGeom>
            <a:avLst/>
            <a:gdLst>
              <a:gd name="connsiteX0" fmla="*/ 110811 w 148843"/>
              <a:gd name="connsiteY0" fmla="*/ 1065 h 422032"/>
              <a:gd name="connsiteX1" fmla="*/ 53661 w 148843"/>
              <a:gd name="connsiteY1" fmla="*/ 113248 h 422032"/>
              <a:gd name="connsiteX2" fmla="*/ 30378 w 148843"/>
              <a:gd name="connsiteY2" fmla="*/ 223315 h 422032"/>
              <a:gd name="connsiteX3" fmla="*/ 142561 w 148843"/>
              <a:gd name="connsiteY3" fmla="*/ 411698 h 422032"/>
              <a:gd name="connsiteX4" fmla="*/ 123511 w 148843"/>
              <a:gd name="connsiteY4" fmla="*/ 382065 h 422032"/>
              <a:gd name="connsiteX5" fmla="*/ 30378 w 148843"/>
              <a:gd name="connsiteY5" fmla="*/ 252948 h 422032"/>
              <a:gd name="connsiteX6" fmla="*/ 2861 w 148843"/>
              <a:gd name="connsiteY6" fmla="*/ 183098 h 422032"/>
              <a:gd name="connsiteX7" fmla="*/ 110811 w 148843"/>
              <a:gd name="connsiteY7" fmla="*/ 1065 h 4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843" h="422032">
                <a:moveTo>
                  <a:pt x="110811" y="1065"/>
                </a:moveTo>
                <a:cubicBezTo>
                  <a:pt x="119278" y="-10577"/>
                  <a:pt x="67066" y="76206"/>
                  <a:pt x="53661" y="113248"/>
                </a:cubicBezTo>
                <a:cubicBezTo>
                  <a:pt x="40255" y="150290"/>
                  <a:pt x="15561" y="173573"/>
                  <a:pt x="30378" y="223315"/>
                </a:cubicBezTo>
                <a:cubicBezTo>
                  <a:pt x="45195" y="273057"/>
                  <a:pt x="127039" y="385240"/>
                  <a:pt x="142561" y="411698"/>
                </a:cubicBezTo>
                <a:cubicBezTo>
                  <a:pt x="158083" y="438156"/>
                  <a:pt x="142208" y="408523"/>
                  <a:pt x="123511" y="382065"/>
                </a:cubicBezTo>
                <a:cubicBezTo>
                  <a:pt x="104814" y="355607"/>
                  <a:pt x="50486" y="286109"/>
                  <a:pt x="30378" y="252948"/>
                </a:cubicBezTo>
                <a:cubicBezTo>
                  <a:pt x="10270" y="219787"/>
                  <a:pt x="-7017" y="220845"/>
                  <a:pt x="2861" y="183098"/>
                </a:cubicBezTo>
                <a:cubicBezTo>
                  <a:pt x="12739" y="145351"/>
                  <a:pt x="102344" y="12707"/>
                  <a:pt x="110811" y="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A7EF816-99A7-4D8D-9E86-E1CB4A1C60B4}"/>
              </a:ext>
            </a:extLst>
          </p:cNvPr>
          <p:cNvSpPr/>
          <p:nvPr/>
        </p:nvSpPr>
        <p:spPr>
          <a:xfrm>
            <a:off x="1921933" y="6618350"/>
            <a:ext cx="173567" cy="55363"/>
          </a:xfrm>
          <a:custGeom>
            <a:avLst/>
            <a:gdLst>
              <a:gd name="connsiteX0" fmla="*/ 173567 w 173567"/>
              <a:gd name="connsiteY0" fmla="*/ 36450 h 55363"/>
              <a:gd name="connsiteX1" fmla="*/ 84667 w 173567"/>
              <a:gd name="connsiteY1" fmla="*/ 27983 h 55363"/>
              <a:gd name="connsiteX2" fmla="*/ 0 w 173567"/>
              <a:gd name="connsiteY2" fmla="*/ 467 h 55363"/>
              <a:gd name="connsiteX3" fmla="*/ 84667 w 173567"/>
              <a:gd name="connsiteY3" fmla="*/ 53383 h 55363"/>
              <a:gd name="connsiteX4" fmla="*/ 173567 w 173567"/>
              <a:gd name="connsiteY4" fmla="*/ 36450 h 5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67" h="55363">
                <a:moveTo>
                  <a:pt x="173567" y="36450"/>
                </a:moveTo>
                <a:cubicBezTo>
                  <a:pt x="173567" y="32217"/>
                  <a:pt x="113595" y="33980"/>
                  <a:pt x="84667" y="27983"/>
                </a:cubicBezTo>
                <a:cubicBezTo>
                  <a:pt x="55739" y="21986"/>
                  <a:pt x="0" y="-3766"/>
                  <a:pt x="0" y="467"/>
                </a:cubicBezTo>
                <a:cubicBezTo>
                  <a:pt x="0" y="4700"/>
                  <a:pt x="58209" y="44916"/>
                  <a:pt x="84667" y="53383"/>
                </a:cubicBezTo>
                <a:cubicBezTo>
                  <a:pt x="111125" y="61850"/>
                  <a:pt x="173567" y="40683"/>
                  <a:pt x="173567" y="36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0B9B0FB-7C1B-4E95-80BA-EEFB0F704BF6}"/>
              </a:ext>
            </a:extLst>
          </p:cNvPr>
          <p:cNvSpPr/>
          <p:nvPr/>
        </p:nvSpPr>
        <p:spPr>
          <a:xfrm>
            <a:off x="2068117" y="6574595"/>
            <a:ext cx="298504" cy="73902"/>
          </a:xfrm>
          <a:custGeom>
            <a:avLst/>
            <a:gdLst>
              <a:gd name="connsiteX0" fmla="*/ 1983 w 298504"/>
              <a:gd name="connsiteY0" fmla="*/ 73855 h 73902"/>
              <a:gd name="connsiteX1" fmla="*/ 42200 w 298504"/>
              <a:gd name="connsiteY1" fmla="*/ 10355 h 73902"/>
              <a:gd name="connsiteX2" fmla="*/ 114166 w 298504"/>
              <a:gd name="connsiteY2" fmla="*/ 1888 h 73902"/>
              <a:gd name="connsiteX3" fmla="*/ 294083 w 298504"/>
              <a:gd name="connsiteY3" fmla="*/ 29405 h 73902"/>
              <a:gd name="connsiteX4" fmla="*/ 247516 w 298504"/>
              <a:gd name="connsiteY4" fmla="*/ 27288 h 73902"/>
              <a:gd name="connsiteX5" fmla="*/ 103583 w 298504"/>
              <a:gd name="connsiteY5" fmla="*/ 20938 h 73902"/>
              <a:gd name="connsiteX6" fmla="*/ 1983 w 298504"/>
              <a:gd name="connsiteY6" fmla="*/ 73855 h 7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04" h="73902">
                <a:moveTo>
                  <a:pt x="1983" y="73855"/>
                </a:moveTo>
                <a:cubicBezTo>
                  <a:pt x="-8247" y="72091"/>
                  <a:pt x="23503" y="22349"/>
                  <a:pt x="42200" y="10355"/>
                </a:cubicBezTo>
                <a:cubicBezTo>
                  <a:pt x="60897" y="-1639"/>
                  <a:pt x="72185" y="-1287"/>
                  <a:pt x="114166" y="1888"/>
                </a:cubicBezTo>
                <a:cubicBezTo>
                  <a:pt x="156147" y="5063"/>
                  <a:pt x="271858" y="25172"/>
                  <a:pt x="294083" y="29405"/>
                </a:cubicBezTo>
                <a:cubicBezTo>
                  <a:pt x="316308" y="33638"/>
                  <a:pt x="247516" y="27288"/>
                  <a:pt x="247516" y="27288"/>
                </a:cubicBezTo>
                <a:cubicBezTo>
                  <a:pt x="215766" y="25877"/>
                  <a:pt x="141683" y="14235"/>
                  <a:pt x="103583" y="20938"/>
                </a:cubicBezTo>
                <a:cubicBezTo>
                  <a:pt x="65483" y="27641"/>
                  <a:pt x="12213" y="75619"/>
                  <a:pt x="1983" y="7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5FB5BB9-8BCA-4161-8319-6524762D66D9}"/>
              </a:ext>
            </a:extLst>
          </p:cNvPr>
          <p:cNvSpPr/>
          <p:nvPr/>
        </p:nvSpPr>
        <p:spPr>
          <a:xfrm>
            <a:off x="2260410" y="6507097"/>
            <a:ext cx="639369" cy="247093"/>
          </a:xfrm>
          <a:custGeom>
            <a:avLst/>
            <a:gdLst>
              <a:gd name="connsiteX0" fmla="*/ 190 w 639369"/>
              <a:gd name="connsiteY0" fmla="*/ 17528 h 247093"/>
              <a:gd name="connsiteX1" fmla="*/ 120840 w 639369"/>
              <a:gd name="connsiteY1" fmla="*/ 1653 h 247093"/>
              <a:gd name="connsiteX2" fmla="*/ 238315 w 639369"/>
              <a:gd name="connsiteY2" fmla="*/ 58803 h 247093"/>
              <a:gd name="connsiteX3" fmla="*/ 625665 w 639369"/>
              <a:gd name="connsiteY3" fmla="*/ 239778 h 247093"/>
              <a:gd name="connsiteX4" fmla="*/ 558990 w 639369"/>
              <a:gd name="connsiteY4" fmla="*/ 214378 h 247093"/>
              <a:gd name="connsiteX5" fmla="*/ 324040 w 639369"/>
              <a:gd name="connsiteY5" fmla="*/ 131828 h 247093"/>
              <a:gd name="connsiteX6" fmla="*/ 149415 w 639369"/>
              <a:gd name="connsiteY6" fmla="*/ 39753 h 247093"/>
              <a:gd name="connsiteX7" fmla="*/ 190 w 639369"/>
              <a:gd name="connsiteY7" fmla="*/ 17528 h 24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369" h="247093">
                <a:moveTo>
                  <a:pt x="190" y="17528"/>
                </a:moveTo>
                <a:cubicBezTo>
                  <a:pt x="-4572" y="11178"/>
                  <a:pt x="81153" y="-5226"/>
                  <a:pt x="120840" y="1653"/>
                </a:cubicBezTo>
                <a:cubicBezTo>
                  <a:pt x="160527" y="8532"/>
                  <a:pt x="238315" y="58803"/>
                  <a:pt x="238315" y="58803"/>
                </a:cubicBezTo>
                <a:lnTo>
                  <a:pt x="625665" y="239778"/>
                </a:lnTo>
                <a:cubicBezTo>
                  <a:pt x="679111" y="265707"/>
                  <a:pt x="558990" y="214378"/>
                  <a:pt x="558990" y="214378"/>
                </a:cubicBezTo>
                <a:cubicBezTo>
                  <a:pt x="508719" y="196386"/>
                  <a:pt x="392303" y="160932"/>
                  <a:pt x="324040" y="131828"/>
                </a:cubicBezTo>
                <a:cubicBezTo>
                  <a:pt x="255778" y="102724"/>
                  <a:pt x="201803" y="56157"/>
                  <a:pt x="149415" y="39753"/>
                </a:cubicBezTo>
                <a:cubicBezTo>
                  <a:pt x="97027" y="23349"/>
                  <a:pt x="4952" y="23878"/>
                  <a:pt x="190" y="17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78E4763-79E6-42E9-9E53-E6CE9CB93AFB}"/>
              </a:ext>
            </a:extLst>
          </p:cNvPr>
          <p:cNvSpPr/>
          <p:nvPr/>
        </p:nvSpPr>
        <p:spPr>
          <a:xfrm>
            <a:off x="1998313" y="6829573"/>
            <a:ext cx="301615" cy="234840"/>
          </a:xfrm>
          <a:custGeom>
            <a:avLst/>
            <a:gdLst>
              <a:gd name="connsiteX0" fmla="*/ 8287 w 301615"/>
              <a:gd name="connsiteY0" fmla="*/ 234802 h 234840"/>
              <a:gd name="connsiteX1" fmla="*/ 27337 w 301615"/>
              <a:gd name="connsiteY1" fmla="*/ 66527 h 234840"/>
              <a:gd name="connsiteX2" fmla="*/ 290862 w 301615"/>
              <a:gd name="connsiteY2" fmla="*/ 6202 h 234840"/>
              <a:gd name="connsiteX3" fmla="*/ 236887 w 301615"/>
              <a:gd name="connsiteY3" fmla="*/ 3027 h 234840"/>
              <a:gd name="connsiteX4" fmla="*/ 109887 w 301615"/>
              <a:gd name="connsiteY4" fmla="*/ 15727 h 234840"/>
              <a:gd name="connsiteX5" fmla="*/ 27337 w 301615"/>
              <a:gd name="connsiteY5" fmla="*/ 50652 h 234840"/>
              <a:gd name="connsiteX6" fmla="*/ 8287 w 301615"/>
              <a:gd name="connsiteY6" fmla="*/ 234802 h 23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15" h="234840">
                <a:moveTo>
                  <a:pt x="8287" y="234802"/>
                </a:moveTo>
                <a:cubicBezTo>
                  <a:pt x="8287" y="237448"/>
                  <a:pt x="-19759" y="104627"/>
                  <a:pt x="27337" y="66527"/>
                </a:cubicBezTo>
                <a:cubicBezTo>
                  <a:pt x="74433" y="28427"/>
                  <a:pt x="255937" y="16785"/>
                  <a:pt x="290862" y="6202"/>
                </a:cubicBezTo>
                <a:cubicBezTo>
                  <a:pt x="325787" y="-4381"/>
                  <a:pt x="267049" y="1440"/>
                  <a:pt x="236887" y="3027"/>
                </a:cubicBezTo>
                <a:cubicBezTo>
                  <a:pt x="206725" y="4614"/>
                  <a:pt x="144812" y="7790"/>
                  <a:pt x="109887" y="15727"/>
                </a:cubicBezTo>
                <a:cubicBezTo>
                  <a:pt x="74962" y="23664"/>
                  <a:pt x="46387" y="20489"/>
                  <a:pt x="27337" y="50652"/>
                </a:cubicBezTo>
                <a:cubicBezTo>
                  <a:pt x="8287" y="80814"/>
                  <a:pt x="8287" y="232156"/>
                  <a:pt x="8287" y="234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F1872B9-719E-45C1-B5FF-952AA9A17ACE}"/>
              </a:ext>
            </a:extLst>
          </p:cNvPr>
          <p:cNvSpPr/>
          <p:nvPr/>
        </p:nvSpPr>
        <p:spPr>
          <a:xfrm>
            <a:off x="2266248" y="6755472"/>
            <a:ext cx="1014014" cy="207472"/>
          </a:xfrm>
          <a:custGeom>
            <a:avLst/>
            <a:gdLst>
              <a:gd name="connsiteX0" fmla="*/ 41977 w 1014014"/>
              <a:gd name="connsiteY0" fmla="*/ 67603 h 207472"/>
              <a:gd name="connsiteX1" fmla="*/ 292802 w 1014014"/>
              <a:gd name="connsiteY1" fmla="*/ 42203 h 207472"/>
              <a:gd name="connsiteX2" fmla="*/ 486477 w 1014014"/>
              <a:gd name="connsiteY2" fmla="*/ 105703 h 207472"/>
              <a:gd name="connsiteX3" fmla="*/ 623002 w 1014014"/>
              <a:gd name="connsiteY3" fmla="*/ 118403 h 207472"/>
              <a:gd name="connsiteX4" fmla="*/ 854777 w 1014014"/>
              <a:gd name="connsiteY4" fmla="*/ 86653 h 207472"/>
              <a:gd name="connsiteX5" fmla="*/ 1010352 w 1014014"/>
              <a:gd name="connsiteY5" fmla="*/ 207303 h 207472"/>
              <a:gd name="connsiteX6" fmla="*/ 950027 w 1014014"/>
              <a:gd name="connsiteY6" fmla="*/ 112053 h 207472"/>
              <a:gd name="connsiteX7" fmla="*/ 784927 w 1014014"/>
              <a:gd name="connsiteY7" fmla="*/ 67603 h 207472"/>
              <a:gd name="connsiteX8" fmla="*/ 556327 w 1014014"/>
              <a:gd name="connsiteY8" fmla="*/ 80303 h 207472"/>
              <a:gd name="connsiteX9" fmla="*/ 337252 w 1014014"/>
              <a:gd name="connsiteY9" fmla="*/ 4103 h 207472"/>
              <a:gd name="connsiteX10" fmla="*/ 29277 w 1014014"/>
              <a:gd name="connsiteY10" fmla="*/ 13628 h 207472"/>
              <a:gd name="connsiteX11" fmla="*/ 41977 w 1014014"/>
              <a:gd name="connsiteY11" fmla="*/ 67603 h 20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4014" h="207472">
                <a:moveTo>
                  <a:pt x="41977" y="67603"/>
                </a:moveTo>
                <a:cubicBezTo>
                  <a:pt x="85898" y="72365"/>
                  <a:pt x="218719" y="35853"/>
                  <a:pt x="292802" y="42203"/>
                </a:cubicBezTo>
                <a:cubicBezTo>
                  <a:pt x="366885" y="48553"/>
                  <a:pt x="431444" y="93003"/>
                  <a:pt x="486477" y="105703"/>
                </a:cubicBezTo>
                <a:cubicBezTo>
                  <a:pt x="541510" y="118403"/>
                  <a:pt x="561619" y="121578"/>
                  <a:pt x="623002" y="118403"/>
                </a:cubicBezTo>
                <a:cubicBezTo>
                  <a:pt x="684385" y="115228"/>
                  <a:pt x="790219" y="71836"/>
                  <a:pt x="854777" y="86653"/>
                </a:cubicBezTo>
                <a:cubicBezTo>
                  <a:pt x="919335" y="101470"/>
                  <a:pt x="994477" y="203070"/>
                  <a:pt x="1010352" y="207303"/>
                </a:cubicBezTo>
                <a:cubicBezTo>
                  <a:pt x="1026227" y="211536"/>
                  <a:pt x="987598" y="135336"/>
                  <a:pt x="950027" y="112053"/>
                </a:cubicBezTo>
                <a:cubicBezTo>
                  <a:pt x="912456" y="88770"/>
                  <a:pt x="850544" y="72895"/>
                  <a:pt x="784927" y="67603"/>
                </a:cubicBezTo>
                <a:cubicBezTo>
                  <a:pt x="719310" y="62311"/>
                  <a:pt x="630939" y="90886"/>
                  <a:pt x="556327" y="80303"/>
                </a:cubicBezTo>
                <a:cubicBezTo>
                  <a:pt x="481715" y="69720"/>
                  <a:pt x="425094" y="15215"/>
                  <a:pt x="337252" y="4103"/>
                </a:cubicBezTo>
                <a:cubicBezTo>
                  <a:pt x="249410" y="-7009"/>
                  <a:pt x="77960" y="7278"/>
                  <a:pt x="29277" y="13628"/>
                </a:cubicBezTo>
                <a:cubicBezTo>
                  <a:pt x="-19406" y="19978"/>
                  <a:pt x="-1944" y="62841"/>
                  <a:pt x="41977" y="67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000FC2A-1D30-4684-A0D5-67AEE06E6430}"/>
              </a:ext>
            </a:extLst>
          </p:cNvPr>
          <p:cNvSpPr/>
          <p:nvPr/>
        </p:nvSpPr>
        <p:spPr>
          <a:xfrm>
            <a:off x="2058219" y="6698780"/>
            <a:ext cx="95273" cy="119672"/>
          </a:xfrm>
          <a:custGeom>
            <a:avLst/>
            <a:gdLst>
              <a:gd name="connsiteX0" fmla="*/ 2356 w 95273"/>
              <a:gd name="connsiteY0" fmla="*/ 470 h 119672"/>
              <a:gd name="connsiteX1" fmla="*/ 18231 w 95273"/>
              <a:gd name="connsiteY1" fmla="*/ 63970 h 119672"/>
              <a:gd name="connsiteX2" fmla="*/ 94431 w 95273"/>
              <a:gd name="connsiteY2" fmla="*/ 117945 h 119672"/>
              <a:gd name="connsiteX3" fmla="*/ 56331 w 95273"/>
              <a:gd name="connsiteY3" fmla="*/ 98895 h 119672"/>
              <a:gd name="connsiteX4" fmla="*/ 2356 w 95273"/>
              <a:gd name="connsiteY4" fmla="*/ 470 h 11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73" h="119672">
                <a:moveTo>
                  <a:pt x="2356" y="470"/>
                </a:moveTo>
                <a:cubicBezTo>
                  <a:pt x="-3994" y="-5351"/>
                  <a:pt x="2885" y="44391"/>
                  <a:pt x="18231" y="63970"/>
                </a:cubicBezTo>
                <a:cubicBezTo>
                  <a:pt x="33577" y="83549"/>
                  <a:pt x="88081" y="112124"/>
                  <a:pt x="94431" y="117945"/>
                </a:cubicBezTo>
                <a:cubicBezTo>
                  <a:pt x="100781" y="123766"/>
                  <a:pt x="69560" y="114241"/>
                  <a:pt x="56331" y="98895"/>
                </a:cubicBezTo>
                <a:cubicBezTo>
                  <a:pt x="43102" y="83549"/>
                  <a:pt x="8706" y="6291"/>
                  <a:pt x="2356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64F7DAB-C49B-4413-BB3B-499F88496135}"/>
              </a:ext>
            </a:extLst>
          </p:cNvPr>
          <p:cNvSpPr/>
          <p:nvPr/>
        </p:nvSpPr>
        <p:spPr>
          <a:xfrm>
            <a:off x="2154387" y="6654688"/>
            <a:ext cx="139115" cy="124569"/>
          </a:xfrm>
          <a:custGeom>
            <a:avLst/>
            <a:gdLst>
              <a:gd name="connsiteX0" fmla="*/ 1438 w 139115"/>
              <a:gd name="connsiteY0" fmla="*/ 112 h 124569"/>
              <a:gd name="connsiteX1" fmla="*/ 42713 w 139115"/>
              <a:gd name="connsiteY1" fmla="*/ 82662 h 124569"/>
              <a:gd name="connsiteX2" fmla="*/ 137963 w 139115"/>
              <a:gd name="connsiteY2" fmla="*/ 123937 h 124569"/>
              <a:gd name="connsiteX3" fmla="*/ 90338 w 139115"/>
              <a:gd name="connsiteY3" fmla="*/ 101712 h 124569"/>
              <a:gd name="connsiteX4" fmla="*/ 1438 w 139115"/>
              <a:gd name="connsiteY4" fmla="*/ 112 h 12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15" h="124569">
                <a:moveTo>
                  <a:pt x="1438" y="112"/>
                </a:moveTo>
                <a:cubicBezTo>
                  <a:pt x="-6500" y="-3063"/>
                  <a:pt x="19959" y="62025"/>
                  <a:pt x="42713" y="82662"/>
                </a:cubicBezTo>
                <a:cubicBezTo>
                  <a:pt x="65467" y="103299"/>
                  <a:pt x="137963" y="123937"/>
                  <a:pt x="137963" y="123937"/>
                </a:cubicBezTo>
                <a:cubicBezTo>
                  <a:pt x="145901" y="127112"/>
                  <a:pt x="110975" y="118116"/>
                  <a:pt x="90338" y="101712"/>
                </a:cubicBezTo>
                <a:cubicBezTo>
                  <a:pt x="69701" y="85308"/>
                  <a:pt x="9376" y="3287"/>
                  <a:pt x="143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477D8F-DB75-4670-93B2-7358BDDD2006}"/>
              </a:ext>
            </a:extLst>
          </p:cNvPr>
          <p:cNvSpPr/>
          <p:nvPr/>
        </p:nvSpPr>
        <p:spPr>
          <a:xfrm>
            <a:off x="1930689" y="7066621"/>
            <a:ext cx="158687" cy="209501"/>
          </a:xfrm>
          <a:custGeom>
            <a:avLst/>
            <a:gdLst>
              <a:gd name="connsiteX0" fmla="*/ 158461 w 158687"/>
              <a:gd name="connsiteY0" fmla="*/ 929 h 209501"/>
              <a:gd name="connsiteX1" fmla="*/ 37811 w 158687"/>
              <a:gd name="connsiteY1" fmla="*/ 99354 h 209501"/>
              <a:gd name="connsiteX2" fmla="*/ 47336 w 158687"/>
              <a:gd name="connsiteY2" fmla="*/ 207304 h 209501"/>
              <a:gd name="connsiteX3" fmla="*/ 2886 w 158687"/>
              <a:gd name="connsiteY3" fmla="*/ 159679 h 209501"/>
              <a:gd name="connsiteX4" fmla="*/ 158461 w 158687"/>
              <a:gd name="connsiteY4" fmla="*/ 929 h 20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87" h="209501">
                <a:moveTo>
                  <a:pt x="158461" y="929"/>
                </a:moveTo>
                <a:cubicBezTo>
                  <a:pt x="164282" y="-9125"/>
                  <a:pt x="56332" y="64958"/>
                  <a:pt x="37811" y="99354"/>
                </a:cubicBezTo>
                <a:cubicBezTo>
                  <a:pt x="19290" y="133750"/>
                  <a:pt x="53157" y="197250"/>
                  <a:pt x="47336" y="207304"/>
                </a:cubicBezTo>
                <a:cubicBezTo>
                  <a:pt x="41515" y="217358"/>
                  <a:pt x="-12989" y="191429"/>
                  <a:pt x="2886" y="159679"/>
                </a:cubicBezTo>
                <a:cubicBezTo>
                  <a:pt x="18761" y="127929"/>
                  <a:pt x="152640" y="10983"/>
                  <a:pt x="158461" y="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94A5868-AD3F-489C-90B6-9CAF64892426}"/>
              </a:ext>
            </a:extLst>
          </p:cNvPr>
          <p:cNvSpPr/>
          <p:nvPr/>
        </p:nvSpPr>
        <p:spPr>
          <a:xfrm>
            <a:off x="1943422" y="7237340"/>
            <a:ext cx="677370" cy="101748"/>
          </a:xfrm>
          <a:custGeom>
            <a:avLst/>
            <a:gdLst>
              <a:gd name="connsiteX0" fmla="*/ 9203 w 677370"/>
              <a:gd name="connsiteY0" fmla="*/ 87385 h 101748"/>
              <a:gd name="connsiteX1" fmla="*/ 266378 w 677370"/>
              <a:gd name="connsiteY1" fmla="*/ 96910 h 101748"/>
              <a:gd name="connsiteX2" fmla="*/ 669603 w 677370"/>
              <a:gd name="connsiteY2" fmla="*/ 1660 h 101748"/>
              <a:gd name="connsiteX3" fmla="*/ 523553 w 677370"/>
              <a:gd name="connsiteY3" fmla="*/ 36585 h 101748"/>
              <a:gd name="connsiteX4" fmla="*/ 415603 w 677370"/>
              <a:gd name="connsiteY4" fmla="*/ 39760 h 101748"/>
              <a:gd name="connsiteX5" fmla="*/ 88578 w 677370"/>
              <a:gd name="connsiteY5" fmla="*/ 84210 h 101748"/>
              <a:gd name="connsiteX6" fmla="*/ 9203 w 677370"/>
              <a:gd name="connsiteY6" fmla="*/ 87385 h 10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370" h="101748">
                <a:moveTo>
                  <a:pt x="9203" y="87385"/>
                </a:moveTo>
                <a:cubicBezTo>
                  <a:pt x="38836" y="89502"/>
                  <a:pt x="156311" y="111197"/>
                  <a:pt x="266378" y="96910"/>
                </a:cubicBezTo>
                <a:cubicBezTo>
                  <a:pt x="376445" y="82623"/>
                  <a:pt x="669603" y="1660"/>
                  <a:pt x="669603" y="1660"/>
                </a:cubicBezTo>
                <a:cubicBezTo>
                  <a:pt x="712466" y="-8394"/>
                  <a:pt x="565886" y="30235"/>
                  <a:pt x="523553" y="36585"/>
                </a:cubicBezTo>
                <a:cubicBezTo>
                  <a:pt x="481220" y="42935"/>
                  <a:pt x="488099" y="31823"/>
                  <a:pt x="415603" y="39760"/>
                </a:cubicBezTo>
                <a:cubicBezTo>
                  <a:pt x="343107" y="47697"/>
                  <a:pt x="151549" y="74685"/>
                  <a:pt x="88578" y="84210"/>
                </a:cubicBezTo>
                <a:cubicBezTo>
                  <a:pt x="25607" y="93735"/>
                  <a:pt x="-20430" y="85268"/>
                  <a:pt x="9203" y="87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D4A48F9-CB1F-4968-98D8-0FDCB77DD8B6}"/>
              </a:ext>
            </a:extLst>
          </p:cNvPr>
          <p:cNvSpPr/>
          <p:nvPr/>
        </p:nvSpPr>
        <p:spPr>
          <a:xfrm>
            <a:off x="2275506" y="6960575"/>
            <a:ext cx="990504" cy="294226"/>
          </a:xfrm>
          <a:custGeom>
            <a:avLst/>
            <a:gdLst>
              <a:gd name="connsiteX0" fmla="*/ 20019 w 990504"/>
              <a:gd name="connsiteY0" fmla="*/ 291125 h 294226"/>
              <a:gd name="connsiteX1" fmla="*/ 204169 w 990504"/>
              <a:gd name="connsiteY1" fmla="*/ 202225 h 294226"/>
              <a:gd name="connsiteX2" fmla="*/ 778844 w 990504"/>
              <a:gd name="connsiteY2" fmla="*/ 84750 h 294226"/>
              <a:gd name="connsiteX3" fmla="*/ 988394 w 990504"/>
              <a:gd name="connsiteY3" fmla="*/ 2200 h 294226"/>
              <a:gd name="connsiteX4" fmla="*/ 880444 w 990504"/>
              <a:gd name="connsiteY4" fmla="*/ 27600 h 294226"/>
              <a:gd name="connsiteX5" fmla="*/ 775669 w 990504"/>
              <a:gd name="connsiteY5" fmla="*/ 68875 h 294226"/>
              <a:gd name="connsiteX6" fmla="*/ 626444 w 990504"/>
              <a:gd name="connsiteY6" fmla="*/ 87925 h 294226"/>
              <a:gd name="connsiteX7" fmla="*/ 20019 w 990504"/>
              <a:gd name="connsiteY7" fmla="*/ 291125 h 29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504" h="294226">
                <a:moveTo>
                  <a:pt x="20019" y="291125"/>
                </a:moveTo>
                <a:cubicBezTo>
                  <a:pt x="-50360" y="310175"/>
                  <a:pt x="77698" y="236621"/>
                  <a:pt x="204169" y="202225"/>
                </a:cubicBezTo>
                <a:cubicBezTo>
                  <a:pt x="330640" y="167829"/>
                  <a:pt x="648140" y="118087"/>
                  <a:pt x="778844" y="84750"/>
                </a:cubicBezTo>
                <a:cubicBezTo>
                  <a:pt x="909548" y="51413"/>
                  <a:pt x="971461" y="11725"/>
                  <a:pt x="988394" y="2200"/>
                </a:cubicBezTo>
                <a:cubicBezTo>
                  <a:pt x="1005327" y="-7325"/>
                  <a:pt x="915898" y="16487"/>
                  <a:pt x="880444" y="27600"/>
                </a:cubicBezTo>
                <a:cubicBezTo>
                  <a:pt x="844990" y="38712"/>
                  <a:pt x="818002" y="58821"/>
                  <a:pt x="775669" y="68875"/>
                </a:cubicBezTo>
                <a:cubicBezTo>
                  <a:pt x="733336" y="78929"/>
                  <a:pt x="749740" y="56175"/>
                  <a:pt x="626444" y="87925"/>
                </a:cubicBezTo>
                <a:cubicBezTo>
                  <a:pt x="503148" y="119675"/>
                  <a:pt x="90398" y="272075"/>
                  <a:pt x="20019" y="29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5D47D33-D58D-45D4-836E-E93F0354DEAF}"/>
              </a:ext>
            </a:extLst>
          </p:cNvPr>
          <p:cNvSpPr/>
          <p:nvPr/>
        </p:nvSpPr>
        <p:spPr>
          <a:xfrm>
            <a:off x="2257020" y="6959600"/>
            <a:ext cx="772081" cy="127130"/>
          </a:xfrm>
          <a:custGeom>
            <a:avLst/>
            <a:gdLst>
              <a:gd name="connsiteX0" fmla="*/ 405 w 772081"/>
              <a:gd name="connsiteY0" fmla="*/ 127000 h 127130"/>
              <a:gd name="connsiteX1" fmla="*/ 194080 w 772081"/>
              <a:gd name="connsiteY1" fmla="*/ 38100 h 127130"/>
              <a:gd name="connsiteX2" fmla="*/ 457605 w 772081"/>
              <a:gd name="connsiteY2" fmla="*/ 0 h 127130"/>
              <a:gd name="connsiteX3" fmla="*/ 771930 w 772081"/>
              <a:gd name="connsiteY3" fmla="*/ 12700 h 127130"/>
              <a:gd name="connsiteX4" fmla="*/ 495705 w 772081"/>
              <a:gd name="connsiteY4" fmla="*/ 15875 h 127130"/>
              <a:gd name="connsiteX5" fmla="*/ 244880 w 772081"/>
              <a:gd name="connsiteY5" fmla="*/ 57150 h 127130"/>
              <a:gd name="connsiteX6" fmla="*/ 405 w 772081"/>
              <a:gd name="connsiteY6" fmla="*/ 127000 h 12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081" h="127130">
                <a:moveTo>
                  <a:pt x="405" y="127000"/>
                </a:moveTo>
                <a:cubicBezTo>
                  <a:pt x="-8062" y="123825"/>
                  <a:pt x="117880" y="59267"/>
                  <a:pt x="194080" y="38100"/>
                </a:cubicBezTo>
                <a:cubicBezTo>
                  <a:pt x="270280" y="16933"/>
                  <a:pt x="361297" y="4233"/>
                  <a:pt x="457605" y="0"/>
                </a:cubicBezTo>
                <a:lnTo>
                  <a:pt x="771930" y="12700"/>
                </a:lnTo>
                <a:cubicBezTo>
                  <a:pt x="778280" y="15346"/>
                  <a:pt x="583547" y="8467"/>
                  <a:pt x="495705" y="15875"/>
                </a:cubicBezTo>
                <a:cubicBezTo>
                  <a:pt x="407863" y="23283"/>
                  <a:pt x="324255" y="39688"/>
                  <a:pt x="244880" y="57150"/>
                </a:cubicBezTo>
                <a:cubicBezTo>
                  <a:pt x="165505" y="74612"/>
                  <a:pt x="8872" y="130175"/>
                  <a:pt x="405" y="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9C3B485-73EE-4ED7-9E5B-0C79319A2A10}"/>
              </a:ext>
            </a:extLst>
          </p:cNvPr>
          <p:cNvSpPr/>
          <p:nvPr/>
        </p:nvSpPr>
        <p:spPr>
          <a:xfrm>
            <a:off x="2298296" y="7048646"/>
            <a:ext cx="359778" cy="124017"/>
          </a:xfrm>
          <a:custGeom>
            <a:avLst/>
            <a:gdLst>
              <a:gd name="connsiteX0" fmla="*/ 404 w 359778"/>
              <a:gd name="connsiteY0" fmla="*/ 123679 h 124017"/>
              <a:gd name="connsiteX1" fmla="*/ 178204 w 359778"/>
              <a:gd name="connsiteY1" fmla="*/ 41129 h 124017"/>
              <a:gd name="connsiteX2" fmla="*/ 359179 w 359778"/>
              <a:gd name="connsiteY2" fmla="*/ 18904 h 124017"/>
              <a:gd name="connsiteX3" fmla="*/ 229004 w 359778"/>
              <a:gd name="connsiteY3" fmla="*/ 6204 h 124017"/>
              <a:gd name="connsiteX4" fmla="*/ 404 w 359778"/>
              <a:gd name="connsiteY4" fmla="*/ 123679 h 12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778" h="124017">
                <a:moveTo>
                  <a:pt x="404" y="123679"/>
                </a:moveTo>
                <a:cubicBezTo>
                  <a:pt x="-8063" y="129500"/>
                  <a:pt x="118408" y="58591"/>
                  <a:pt x="178204" y="41129"/>
                </a:cubicBezTo>
                <a:cubicBezTo>
                  <a:pt x="238000" y="23667"/>
                  <a:pt x="350712" y="24725"/>
                  <a:pt x="359179" y="18904"/>
                </a:cubicBezTo>
                <a:cubicBezTo>
                  <a:pt x="367646" y="13083"/>
                  <a:pt x="284567" y="-11259"/>
                  <a:pt x="229004" y="6204"/>
                </a:cubicBezTo>
                <a:cubicBezTo>
                  <a:pt x="173441" y="23667"/>
                  <a:pt x="8871" y="117858"/>
                  <a:pt x="404" y="123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4FB1976-50A0-459B-A862-1DB747B217E5}"/>
              </a:ext>
            </a:extLst>
          </p:cNvPr>
          <p:cNvSpPr/>
          <p:nvPr/>
        </p:nvSpPr>
        <p:spPr>
          <a:xfrm>
            <a:off x="2101431" y="7051361"/>
            <a:ext cx="194562" cy="32763"/>
          </a:xfrm>
          <a:custGeom>
            <a:avLst/>
            <a:gdLst>
              <a:gd name="connsiteX0" fmla="*/ 419 w 194562"/>
              <a:gd name="connsiteY0" fmla="*/ 16189 h 32763"/>
              <a:gd name="connsiteX1" fmla="*/ 117894 w 194562"/>
              <a:gd name="connsiteY1" fmla="*/ 314 h 32763"/>
              <a:gd name="connsiteX2" fmla="*/ 194094 w 194562"/>
              <a:gd name="connsiteY2" fmla="*/ 32064 h 32763"/>
              <a:gd name="connsiteX3" fmla="*/ 82969 w 194562"/>
              <a:gd name="connsiteY3" fmla="*/ 22539 h 32763"/>
              <a:gd name="connsiteX4" fmla="*/ 419 w 194562"/>
              <a:gd name="connsiteY4" fmla="*/ 16189 h 3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562" h="32763">
                <a:moveTo>
                  <a:pt x="419" y="16189"/>
                </a:moveTo>
                <a:cubicBezTo>
                  <a:pt x="6240" y="12485"/>
                  <a:pt x="85615" y="-2332"/>
                  <a:pt x="117894" y="314"/>
                </a:cubicBezTo>
                <a:cubicBezTo>
                  <a:pt x="150173" y="2960"/>
                  <a:pt x="199915" y="28360"/>
                  <a:pt x="194094" y="32064"/>
                </a:cubicBezTo>
                <a:cubicBezTo>
                  <a:pt x="188273" y="35768"/>
                  <a:pt x="115248" y="23597"/>
                  <a:pt x="82969" y="22539"/>
                </a:cubicBezTo>
                <a:cubicBezTo>
                  <a:pt x="50690" y="21481"/>
                  <a:pt x="-5402" y="19893"/>
                  <a:pt x="419" y="16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45CEFA7-4B37-4199-B12A-717EF8A71358}"/>
              </a:ext>
            </a:extLst>
          </p:cNvPr>
          <p:cNvSpPr/>
          <p:nvPr/>
        </p:nvSpPr>
        <p:spPr>
          <a:xfrm>
            <a:off x="2034733" y="7184482"/>
            <a:ext cx="226522" cy="54899"/>
          </a:xfrm>
          <a:custGeom>
            <a:avLst/>
            <a:gdLst>
              <a:gd name="connsiteX0" fmla="*/ 442 w 226522"/>
              <a:gd name="connsiteY0" fmla="*/ 13243 h 54899"/>
              <a:gd name="connsiteX1" fmla="*/ 146492 w 226522"/>
              <a:gd name="connsiteY1" fmla="*/ 25943 h 54899"/>
              <a:gd name="connsiteX2" fmla="*/ 225867 w 226522"/>
              <a:gd name="connsiteY2" fmla="*/ 543 h 54899"/>
              <a:gd name="connsiteX3" fmla="*/ 105217 w 226522"/>
              <a:gd name="connsiteY3" fmla="*/ 54518 h 54899"/>
              <a:gd name="connsiteX4" fmla="*/ 442 w 226522"/>
              <a:gd name="connsiteY4" fmla="*/ 13243 h 5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22" h="54899">
                <a:moveTo>
                  <a:pt x="442" y="13243"/>
                </a:moveTo>
                <a:cubicBezTo>
                  <a:pt x="7321" y="8481"/>
                  <a:pt x="108921" y="28060"/>
                  <a:pt x="146492" y="25943"/>
                </a:cubicBezTo>
                <a:cubicBezTo>
                  <a:pt x="184063" y="23826"/>
                  <a:pt x="232746" y="-4219"/>
                  <a:pt x="225867" y="543"/>
                </a:cubicBezTo>
                <a:cubicBezTo>
                  <a:pt x="218988" y="5305"/>
                  <a:pt x="141730" y="49756"/>
                  <a:pt x="105217" y="54518"/>
                </a:cubicBezTo>
                <a:cubicBezTo>
                  <a:pt x="68705" y="59281"/>
                  <a:pt x="-6437" y="18005"/>
                  <a:pt x="442" y="13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F0ECC94-714F-4B41-B175-0576AA0F1BEB}"/>
              </a:ext>
            </a:extLst>
          </p:cNvPr>
          <p:cNvSpPr/>
          <p:nvPr/>
        </p:nvSpPr>
        <p:spPr>
          <a:xfrm>
            <a:off x="2894922" y="4253881"/>
            <a:ext cx="270662" cy="644519"/>
          </a:xfrm>
          <a:custGeom>
            <a:avLst/>
            <a:gdLst>
              <a:gd name="connsiteX0" fmla="*/ 678 w 270662"/>
              <a:gd name="connsiteY0" fmla="*/ 619 h 644519"/>
              <a:gd name="connsiteX1" fmla="*/ 38778 w 270662"/>
              <a:gd name="connsiteY1" fmla="*/ 267319 h 644519"/>
              <a:gd name="connsiteX2" fmla="*/ 26078 w 270662"/>
              <a:gd name="connsiteY2" fmla="*/ 360452 h 644519"/>
              <a:gd name="connsiteX3" fmla="*/ 93811 w 270662"/>
              <a:gd name="connsiteY3" fmla="*/ 411252 h 644519"/>
              <a:gd name="connsiteX4" fmla="*/ 267378 w 270662"/>
              <a:gd name="connsiteY4" fmla="*/ 644086 h 644519"/>
              <a:gd name="connsiteX5" fmla="*/ 199645 w 270662"/>
              <a:gd name="connsiteY5" fmla="*/ 466286 h 644519"/>
              <a:gd name="connsiteX6" fmla="*/ 102278 w 270662"/>
              <a:gd name="connsiteY6" fmla="*/ 356219 h 644519"/>
              <a:gd name="connsiteX7" fmla="*/ 68411 w 270662"/>
              <a:gd name="connsiteY7" fmla="*/ 275786 h 644519"/>
              <a:gd name="connsiteX8" fmla="*/ 76878 w 270662"/>
              <a:gd name="connsiteY8" fmla="*/ 195352 h 644519"/>
              <a:gd name="connsiteX9" fmla="*/ 678 w 270662"/>
              <a:gd name="connsiteY9" fmla="*/ 619 h 64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62" h="644519">
                <a:moveTo>
                  <a:pt x="678" y="619"/>
                </a:moveTo>
                <a:cubicBezTo>
                  <a:pt x="-5672" y="12614"/>
                  <a:pt x="34545" y="207347"/>
                  <a:pt x="38778" y="267319"/>
                </a:cubicBezTo>
                <a:cubicBezTo>
                  <a:pt x="43011" y="327291"/>
                  <a:pt x="16906" y="336463"/>
                  <a:pt x="26078" y="360452"/>
                </a:cubicBezTo>
                <a:cubicBezTo>
                  <a:pt x="35250" y="384441"/>
                  <a:pt x="53594" y="363980"/>
                  <a:pt x="93811" y="411252"/>
                </a:cubicBezTo>
                <a:cubicBezTo>
                  <a:pt x="134028" y="458524"/>
                  <a:pt x="249739" y="634914"/>
                  <a:pt x="267378" y="644086"/>
                </a:cubicBezTo>
                <a:cubicBezTo>
                  <a:pt x="285017" y="653258"/>
                  <a:pt x="227162" y="514264"/>
                  <a:pt x="199645" y="466286"/>
                </a:cubicBezTo>
                <a:cubicBezTo>
                  <a:pt x="172128" y="418308"/>
                  <a:pt x="124150" y="387969"/>
                  <a:pt x="102278" y="356219"/>
                </a:cubicBezTo>
                <a:cubicBezTo>
                  <a:pt x="80406" y="324469"/>
                  <a:pt x="72644" y="302597"/>
                  <a:pt x="68411" y="275786"/>
                </a:cubicBezTo>
                <a:cubicBezTo>
                  <a:pt x="64178" y="248975"/>
                  <a:pt x="86050" y="236274"/>
                  <a:pt x="76878" y="195352"/>
                </a:cubicBezTo>
                <a:cubicBezTo>
                  <a:pt x="67706" y="154430"/>
                  <a:pt x="7028" y="-11376"/>
                  <a:pt x="678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0715D6C8-C142-4A9E-80BE-E8FB919F1CFB}"/>
              </a:ext>
            </a:extLst>
          </p:cNvPr>
          <p:cNvSpPr/>
          <p:nvPr/>
        </p:nvSpPr>
        <p:spPr>
          <a:xfrm>
            <a:off x="1718285" y="5346694"/>
            <a:ext cx="97827" cy="285921"/>
          </a:xfrm>
          <a:custGeom>
            <a:avLst/>
            <a:gdLst>
              <a:gd name="connsiteX0" fmla="*/ 97815 w 97827"/>
              <a:gd name="connsiteY0" fmla="*/ 6 h 285921"/>
              <a:gd name="connsiteX1" fmla="*/ 8915 w 97827"/>
              <a:gd name="connsiteY1" fmla="*/ 165106 h 285921"/>
              <a:gd name="connsiteX2" fmla="*/ 12090 w 97827"/>
              <a:gd name="connsiteY2" fmla="*/ 225431 h 285921"/>
              <a:gd name="connsiteX3" fmla="*/ 88290 w 97827"/>
              <a:gd name="connsiteY3" fmla="*/ 285756 h 285921"/>
              <a:gd name="connsiteX4" fmla="*/ 15265 w 97827"/>
              <a:gd name="connsiteY4" fmla="*/ 206381 h 285921"/>
              <a:gd name="connsiteX5" fmla="*/ 15265 w 97827"/>
              <a:gd name="connsiteY5" fmla="*/ 171456 h 285921"/>
              <a:gd name="connsiteX6" fmla="*/ 97815 w 97827"/>
              <a:gd name="connsiteY6" fmla="*/ 6 h 28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27" h="285921">
                <a:moveTo>
                  <a:pt x="97815" y="6"/>
                </a:moveTo>
                <a:cubicBezTo>
                  <a:pt x="96757" y="-1052"/>
                  <a:pt x="23203" y="127535"/>
                  <a:pt x="8915" y="165106"/>
                </a:cubicBezTo>
                <a:cubicBezTo>
                  <a:pt x="-5373" y="202677"/>
                  <a:pt x="-1139" y="205323"/>
                  <a:pt x="12090" y="225431"/>
                </a:cubicBezTo>
                <a:cubicBezTo>
                  <a:pt x="25319" y="245539"/>
                  <a:pt x="87761" y="288931"/>
                  <a:pt x="88290" y="285756"/>
                </a:cubicBezTo>
                <a:cubicBezTo>
                  <a:pt x="88819" y="282581"/>
                  <a:pt x="27436" y="225431"/>
                  <a:pt x="15265" y="206381"/>
                </a:cubicBezTo>
                <a:cubicBezTo>
                  <a:pt x="3094" y="187331"/>
                  <a:pt x="448" y="202148"/>
                  <a:pt x="15265" y="171456"/>
                </a:cubicBezTo>
                <a:cubicBezTo>
                  <a:pt x="30082" y="140764"/>
                  <a:pt x="98873" y="1064"/>
                  <a:pt x="9781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AD3AEF3-6F2A-4080-8695-D260C7BF74AF}"/>
              </a:ext>
            </a:extLst>
          </p:cNvPr>
          <p:cNvSpPr/>
          <p:nvPr/>
        </p:nvSpPr>
        <p:spPr>
          <a:xfrm>
            <a:off x="1918223" y="1824567"/>
            <a:ext cx="791110" cy="799089"/>
          </a:xfrm>
          <a:custGeom>
            <a:avLst/>
            <a:gdLst>
              <a:gd name="connsiteX0" fmla="*/ 791110 w 791110"/>
              <a:gd name="connsiteY0" fmla="*/ 0 h 799089"/>
              <a:gd name="connsiteX1" fmla="*/ 562510 w 791110"/>
              <a:gd name="connsiteY1" fmla="*/ 177800 h 799089"/>
              <a:gd name="connsiteX2" fmla="*/ 367777 w 791110"/>
              <a:gd name="connsiteY2" fmla="*/ 330200 h 799089"/>
              <a:gd name="connsiteX3" fmla="*/ 223844 w 791110"/>
              <a:gd name="connsiteY3" fmla="*/ 444500 h 799089"/>
              <a:gd name="connsiteX4" fmla="*/ 3710 w 791110"/>
              <a:gd name="connsiteY4" fmla="*/ 791633 h 799089"/>
              <a:gd name="connsiteX5" fmla="*/ 105310 w 791110"/>
              <a:gd name="connsiteY5" fmla="*/ 656166 h 799089"/>
              <a:gd name="connsiteX6" fmla="*/ 355077 w 791110"/>
              <a:gd name="connsiteY6" fmla="*/ 351366 h 799089"/>
              <a:gd name="connsiteX7" fmla="*/ 791110 w 791110"/>
              <a:gd name="connsiteY7" fmla="*/ 0 h 7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110" h="799089">
                <a:moveTo>
                  <a:pt x="791110" y="0"/>
                </a:moveTo>
                <a:lnTo>
                  <a:pt x="562510" y="177800"/>
                </a:lnTo>
                <a:lnTo>
                  <a:pt x="367777" y="330200"/>
                </a:lnTo>
                <a:cubicBezTo>
                  <a:pt x="311333" y="374650"/>
                  <a:pt x="284522" y="367595"/>
                  <a:pt x="223844" y="444500"/>
                </a:cubicBezTo>
                <a:cubicBezTo>
                  <a:pt x="163166" y="521405"/>
                  <a:pt x="23466" y="756355"/>
                  <a:pt x="3710" y="791633"/>
                </a:cubicBezTo>
                <a:cubicBezTo>
                  <a:pt x="-16046" y="826911"/>
                  <a:pt x="46749" y="729544"/>
                  <a:pt x="105310" y="656166"/>
                </a:cubicBezTo>
                <a:cubicBezTo>
                  <a:pt x="163871" y="582788"/>
                  <a:pt x="237955" y="454377"/>
                  <a:pt x="355077" y="351366"/>
                </a:cubicBezTo>
                <a:cubicBezTo>
                  <a:pt x="472199" y="248355"/>
                  <a:pt x="640121" y="143227"/>
                  <a:pt x="7911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188EEE7-02D6-47A0-BCBA-B3D100321DDF}"/>
              </a:ext>
            </a:extLst>
          </p:cNvPr>
          <p:cNvSpPr/>
          <p:nvPr/>
        </p:nvSpPr>
        <p:spPr>
          <a:xfrm>
            <a:off x="1646606" y="2659462"/>
            <a:ext cx="234022" cy="755932"/>
          </a:xfrm>
          <a:custGeom>
            <a:avLst/>
            <a:gdLst>
              <a:gd name="connsiteX0" fmla="*/ 232994 w 234022"/>
              <a:gd name="connsiteY0" fmla="*/ 3305 h 755932"/>
              <a:gd name="connsiteX1" fmla="*/ 156794 w 234022"/>
              <a:gd name="connsiteY1" fmla="*/ 236138 h 755932"/>
              <a:gd name="connsiteX2" fmla="*/ 46727 w 234022"/>
              <a:gd name="connsiteY2" fmla="*/ 515538 h 755932"/>
              <a:gd name="connsiteX3" fmla="*/ 161 w 234022"/>
              <a:gd name="connsiteY3" fmla="*/ 752605 h 755932"/>
              <a:gd name="connsiteX4" fmla="*/ 34027 w 234022"/>
              <a:gd name="connsiteY4" fmla="*/ 638305 h 755932"/>
              <a:gd name="connsiteX5" fmla="*/ 101761 w 234022"/>
              <a:gd name="connsiteY5" fmla="*/ 413938 h 755932"/>
              <a:gd name="connsiteX6" fmla="*/ 232994 w 234022"/>
              <a:gd name="connsiteY6" fmla="*/ 3305 h 7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2" h="755932">
                <a:moveTo>
                  <a:pt x="232994" y="3305"/>
                </a:moveTo>
                <a:cubicBezTo>
                  <a:pt x="242166" y="-26328"/>
                  <a:pt x="187838" y="150766"/>
                  <a:pt x="156794" y="236138"/>
                </a:cubicBezTo>
                <a:cubicBezTo>
                  <a:pt x="125750" y="321510"/>
                  <a:pt x="72832" y="429460"/>
                  <a:pt x="46727" y="515538"/>
                </a:cubicBezTo>
                <a:cubicBezTo>
                  <a:pt x="20622" y="601616"/>
                  <a:pt x="2278" y="732144"/>
                  <a:pt x="161" y="752605"/>
                </a:cubicBezTo>
                <a:cubicBezTo>
                  <a:pt x="-1956" y="773066"/>
                  <a:pt x="17094" y="694750"/>
                  <a:pt x="34027" y="638305"/>
                </a:cubicBezTo>
                <a:cubicBezTo>
                  <a:pt x="50960" y="581860"/>
                  <a:pt x="65778" y="514127"/>
                  <a:pt x="101761" y="413938"/>
                </a:cubicBezTo>
                <a:cubicBezTo>
                  <a:pt x="137744" y="313749"/>
                  <a:pt x="223822" y="32938"/>
                  <a:pt x="232994" y="3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EB32477-AAB2-4356-A543-C11A83D1BB07}"/>
              </a:ext>
            </a:extLst>
          </p:cNvPr>
          <p:cNvSpPr/>
          <p:nvPr/>
        </p:nvSpPr>
        <p:spPr>
          <a:xfrm>
            <a:off x="1497959" y="3454275"/>
            <a:ext cx="161782" cy="529361"/>
          </a:xfrm>
          <a:custGeom>
            <a:avLst/>
            <a:gdLst>
              <a:gd name="connsiteX0" fmla="*/ 161508 w 161782"/>
              <a:gd name="connsiteY0" fmla="*/ 125 h 529361"/>
              <a:gd name="connsiteX1" fmla="*/ 72608 w 161782"/>
              <a:gd name="connsiteY1" fmla="*/ 245658 h 529361"/>
              <a:gd name="connsiteX2" fmla="*/ 26041 w 161782"/>
              <a:gd name="connsiteY2" fmla="*/ 389592 h 529361"/>
              <a:gd name="connsiteX3" fmla="*/ 641 w 161782"/>
              <a:gd name="connsiteY3" fmla="*/ 529292 h 529361"/>
              <a:gd name="connsiteX4" fmla="*/ 51441 w 161782"/>
              <a:gd name="connsiteY4" fmla="*/ 406525 h 529361"/>
              <a:gd name="connsiteX5" fmla="*/ 98008 w 161782"/>
              <a:gd name="connsiteY5" fmla="*/ 279525 h 529361"/>
              <a:gd name="connsiteX6" fmla="*/ 161508 w 161782"/>
              <a:gd name="connsiteY6" fmla="*/ 125 h 52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82" h="529361">
                <a:moveTo>
                  <a:pt x="161508" y="125"/>
                </a:moveTo>
                <a:cubicBezTo>
                  <a:pt x="157275" y="-5519"/>
                  <a:pt x="95186" y="180747"/>
                  <a:pt x="72608" y="245658"/>
                </a:cubicBezTo>
                <a:cubicBezTo>
                  <a:pt x="50030" y="310569"/>
                  <a:pt x="38035" y="342320"/>
                  <a:pt x="26041" y="389592"/>
                </a:cubicBezTo>
                <a:cubicBezTo>
                  <a:pt x="14047" y="436864"/>
                  <a:pt x="-3592" y="526470"/>
                  <a:pt x="641" y="529292"/>
                </a:cubicBezTo>
                <a:cubicBezTo>
                  <a:pt x="4874" y="532114"/>
                  <a:pt x="35213" y="448153"/>
                  <a:pt x="51441" y="406525"/>
                </a:cubicBezTo>
                <a:cubicBezTo>
                  <a:pt x="67669" y="364897"/>
                  <a:pt x="76136" y="343025"/>
                  <a:pt x="98008" y="279525"/>
                </a:cubicBezTo>
                <a:cubicBezTo>
                  <a:pt x="119880" y="216025"/>
                  <a:pt x="165741" y="5769"/>
                  <a:pt x="16150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9B317FD-F2D4-4BC1-A1FE-BD219F1CD839}"/>
              </a:ext>
            </a:extLst>
          </p:cNvPr>
          <p:cNvSpPr/>
          <p:nvPr/>
        </p:nvSpPr>
        <p:spPr>
          <a:xfrm>
            <a:off x="1328718" y="4271404"/>
            <a:ext cx="85913" cy="289685"/>
          </a:xfrm>
          <a:custGeom>
            <a:avLst/>
            <a:gdLst>
              <a:gd name="connsiteX0" fmla="*/ 85215 w 85913"/>
              <a:gd name="connsiteY0" fmla="*/ 29 h 289685"/>
              <a:gd name="connsiteX1" fmla="*/ 42882 w 85913"/>
              <a:gd name="connsiteY1" fmla="*/ 156663 h 289685"/>
              <a:gd name="connsiteX2" fmla="*/ 80982 w 85913"/>
              <a:gd name="connsiteY2" fmla="*/ 287896 h 289685"/>
              <a:gd name="connsiteX3" fmla="*/ 38649 w 85913"/>
              <a:gd name="connsiteY3" fmla="*/ 228629 h 289685"/>
              <a:gd name="connsiteX4" fmla="*/ 549 w 85913"/>
              <a:gd name="connsiteY4" fmla="*/ 169363 h 289685"/>
              <a:gd name="connsiteX5" fmla="*/ 85215 w 85913"/>
              <a:gd name="connsiteY5" fmla="*/ 29 h 28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13" h="289685">
                <a:moveTo>
                  <a:pt x="85215" y="29"/>
                </a:moveTo>
                <a:cubicBezTo>
                  <a:pt x="92270" y="-2088"/>
                  <a:pt x="43587" y="108685"/>
                  <a:pt x="42882" y="156663"/>
                </a:cubicBezTo>
                <a:cubicBezTo>
                  <a:pt x="42177" y="204641"/>
                  <a:pt x="81688" y="275902"/>
                  <a:pt x="80982" y="287896"/>
                </a:cubicBezTo>
                <a:cubicBezTo>
                  <a:pt x="80276" y="299890"/>
                  <a:pt x="52055" y="248385"/>
                  <a:pt x="38649" y="228629"/>
                </a:cubicBezTo>
                <a:cubicBezTo>
                  <a:pt x="25243" y="208873"/>
                  <a:pt x="-4390" y="205346"/>
                  <a:pt x="549" y="169363"/>
                </a:cubicBezTo>
                <a:cubicBezTo>
                  <a:pt x="5488" y="133380"/>
                  <a:pt x="78160" y="2146"/>
                  <a:pt x="8521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5C70EFD-D4EC-4268-BFD3-5B382598E3C0}"/>
              </a:ext>
            </a:extLst>
          </p:cNvPr>
          <p:cNvSpPr/>
          <p:nvPr/>
        </p:nvSpPr>
        <p:spPr>
          <a:xfrm>
            <a:off x="1265391" y="5098674"/>
            <a:ext cx="241814" cy="1195490"/>
          </a:xfrm>
          <a:custGeom>
            <a:avLst/>
            <a:gdLst>
              <a:gd name="connsiteX0" fmla="*/ 241676 w 241814"/>
              <a:gd name="connsiteY0" fmla="*/ 2493 h 1195490"/>
              <a:gd name="connsiteX1" fmla="*/ 186642 w 241814"/>
              <a:gd name="connsiteY1" fmla="*/ 235326 h 1195490"/>
              <a:gd name="connsiteX2" fmla="*/ 140076 w 241814"/>
              <a:gd name="connsiteY2" fmla="*/ 379259 h 1195490"/>
              <a:gd name="connsiteX3" fmla="*/ 76576 w 241814"/>
              <a:gd name="connsiteY3" fmla="*/ 552826 h 1195490"/>
              <a:gd name="connsiteX4" fmla="*/ 376 w 241814"/>
              <a:gd name="connsiteY4" fmla="*/ 836459 h 1195490"/>
              <a:gd name="connsiteX5" fmla="*/ 46942 w 241814"/>
              <a:gd name="connsiteY5" fmla="*/ 1187826 h 1195490"/>
              <a:gd name="connsiteX6" fmla="*/ 38476 w 241814"/>
              <a:gd name="connsiteY6" fmla="*/ 1060826 h 1195490"/>
              <a:gd name="connsiteX7" fmla="*/ 25776 w 241814"/>
              <a:gd name="connsiteY7" fmla="*/ 853393 h 1195490"/>
              <a:gd name="connsiteX8" fmla="*/ 169709 w 241814"/>
              <a:gd name="connsiteY8" fmla="*/ 396193 h 1195490"/>
              <a:gd name="connsiteX9" fmla="*/ 241676 w 241814"/>
              <a:gd name="connsiteY9" fmla="*/ 2493 h 119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814" h="1195490">
                <a:moveTo>
                  <a:pt x="241676" y="2493"/>
                </a:moveTo>
                <a:cubicBezTo>
                  <a:pt x="244498" y="-24318"/>
                  <a:pt x="203575" y="172532"/>
                  <a:pt x="186642" y="235326"/>
                </a:cubicBezTo>
                <a:cubicBezTo>
                  <a:pt x="169709" y="298120"/>
                  <a:pt x="158420" y="326342"/>
                  <a:pt x="140076" y="379259"/>
                </a:cubicBezTo>
                <a:cubicBezTo>
                  <a:pt x="121732" y="432176"/>
                  <a:pt x="99859" y="476626"/>
                  <a:pt x="76576" y="552826"/>
                </a:cubicBezTo>
                <a:cubicBezTo>
                  <a:pt x="53293" y="629026"/>
                  <a:pt x="5315" y="730626"/>
                  <a:pt x="376" y="836459"/>
                </a:cubicBezTo>
                <a:cubicBezTo>
                  <a:pt x="-4563" y="942292"/>
                  <a:pt x="40592" y="1150432"/>
                  <a:pt x="46942" y="1187826"/>
                </a:cubicBezTo>
                <a:cubicBezTo>
                  <a:pt x="53292" y="1225220"/>
                  <a:pt x="42004" y="1116565"/>
                  <a:pt x="38476" y="1060826"/>
                </a:cubicBezTo>
                <a:cubicBezTo>
                  <a:pt x="34948" y="1005087"/>
                  <a:pt x="3904" y="964165"/>
                  <a:pt x="25776" y="853393"/>
                </a:cubicBezTo>
                <a:cubicBezTo>
                  <a:pt x="47648" y="742621"/>
                  <a:pt x="131609" y="535187"/>
                  <a:pt x="169709" y="396193"/>
                </a:cubicBezTo>
                <a:cubicBezTo>
                  <a:pt x="207809" y="257199"/>
                  <a:pt x="238854" y="29304"/>
                  <a:pt x="241676" y="2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EF570B8-E234-407A-B350-61F9A225C768}"/>
              </a:ext>
            </a:extLst>
          </p:cNvPr>
          <p:cNvSpPr/>
          <p:nvPr/>
        </p:nvSpPr>
        <p:spPr>
          <a:xfrm>
            <a:off x="1327049" y="6347319"/>
            <a:ext cx="305360" cy="777500"/>
          </a:xfrm>
          <a:custGeom>
            <a:avLst/>
            <a:gdLst>
              <a:gd name="connsiteX0" fmla="*/ 2218 w 305360"/>
              <a:gd name="connsiteY0" fmla="*/ 2681 h 777500"/>
              <a:gd name="connsiteX1" fmla="*/ 99584 w 305360"/>
              <a:gd name="connsiteY1" fmla="*/ 256681 h 777500"/>
              <a:gd name="connsiteX2" fmla="*/ 222351 w 305360"/>
              <a:gd name="connsiteY2" fmla="*/ 544548 h 777500"/>
              <a:gd name="connsiteX3" fmla="*/ 302784 w 305360"/>
              <a:gd name="connsiteY3" fmla="*/ 777381 h 777500"/>
              <a:gd name="connsiteX4" fmla="*/ 277384 w 305360"/>
              <a:gd name="connsiteY4" fmla="*/ 574181 h 777500"/>
              <a:gd name="connsiteX5" fmla="*/ 196951 w 305360"/>
              <a:gd name="connsiteY5" fmla="*/ 421781 h 777500"/>
              <a:gd name="connsiteX6" fmla="*/ 2218 w 305360"/>
              <a:gd name="connsiteY6" fmla="*/ 2681 h 77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360" h="777500">
                <a:moveTo>
                  <a:pt x="2218" y="2681"/>
                </a:moveTo>
                <a:cubicBezTo>
                  <a:pt x="-14010" y="-24836"/>
                  <a:pt x="62895" y="166370"/>
                  <a:pt x="99584" y="256681"/>
                </a:cubicBezTo>
                <a:cubicBezTo>
                  <a:pt x="136273" y="346992"/>
                  <a:pt x="188484" y="457765"/>
                  <a:pt x="222351" y="544548"/>
                </a:cubicBezTo>
                <a:cubicBezTo>
                  <a:pt x="256218" y="631331"/>
                  <a:pt x="293612" y="772442"/>
                  <a:pt x="302784" y="777381"/>
                </a:cubicBezTo>
                <a:cubicBezTo>
                  <a:pt x="311956" y="782320"/>
                  <a:pt x="295023" y="633448"/>
                  <a:pt x="277384" y="574181"/>
                </a:cubicBezTo>
                <a:cubicBezTo>
                  <a:pt x="259745" y="514914"/>
                  <a:pt x="241401" y="512092"/>
                  <a:pt x="196951" y="421781"/>
                </a:cubicBezTo>
                <a:cubicBezTo>
                  <a:pt x="152501" y="331470"/>
                  <a:pt x="18446" y="30198"/>
                  <a:pt x="2218" y="2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21D6DEE1-40F5-4E08-8FB2-22CA2CE09826}"/>
              </a:ext>
            </a:extLst>
          </p:cNvPr>
          <p:cNvSpPr/>
          <p:nvPr/>
        </p:nvSpPr>
        <p:spPr>
          <a:xfrm>
            <a:off x="1653648" y="7175366"/>
            <a:ext cx="461373" cy="1205686"/>
          </a:xfrm>
          <a:custGeom>
            <a:avLst/>
            <a:gdLst>
              <a:gd name="connsiteX0" fmla="*/ 1585 w 461373"/>
              <a:gd name="connsiteY0" fmla="*/ 134 h 1205686"/>
              <a:gd name="connsiteX1" fmla="*/ 103185 w 461373"/>
              <a:gd name="connsiteY1" fmla="*/ 398067 h 1205686"/>
              <a:gd name="connsiteX2" fmla="*/ 289452 w 461373"/>
              <a:gd name="connsiteY2" fmla="*/ 791767 h 1205686"/>
              <a:gd name="connsiteX3" fmla="*/ 454552 w 461373"/>
              <a:gd name="connsiteY3" fmla="*/ 1193934 h 1205686"/>
              <a:gd name="connsiteX4" fmla="*/ 412219 w 461373"/>
              <a:gd name="connsiteY4" fmla="*/ 1058467 h 1205686"/>
              <a:gd name="connsiteX5" fmla="*/ 251352 w 461373"/>
              <a:gd name="connsiteY5" fmla="*/ 652067 h 1205686"/>
              <a:gd name="connsiteX6" fmla="*/ 179385 w 461373"/>
              <a:gd name="connsiteY6" fmla="*/ 440401 h 1205686"/>
              <a:gd name="connsiteX7" fmla="*/ 1585 w 461373"/>
              <a:gd name="connsiteY7" fmla="*/ 134 h 120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373" h="1205686">
                <a:moveTo>
                  <a:pt x="1585" y="134"/>
                </a:moveTo>
                <a:cubicBezTo>
                  <a:pt x="-11115" y="-6922"/>
                  <a:pt x="55207" y="266128"/>
                  <a:pt x="103185" y="398067"/>
                </a:cubicBezTo>
                <a:cubicBezTo>
                  <a:pt x="151163" y="530006"/>
                  <a:pt x="230891" y="659123"/>
                  <a:pt x="289452" y="791767"/>
                </a:cubicBezTo>
                <a:cubicBezTo>
                  <a:pt x="348013" y="924412"/>
                  <a:pt x="434091" y="1149484"/>
                  <a:pt x="454552" y="1193934"/>
                </a:cubicBezTo>
                <a:cubicBezTo>
                  <a:pt x="475013" y="1238384"/>
                  <a:pt x="446086" y="1148778"/>
                  <a:pt x="412219" y="1058467"/>
                </a:cubicBezTo>
                <a:cubicBezTo>
                  <a:pt x="378352" y="968156"/>
                  <a:pt x="290158" y="755078"/>
                  <a:pt x="251352" y="652067"/>
                </a:cubicBezTo>
                <a:cubicBezTo>
                  <a:pt x="212546" y="549056"/>
                  <a:pt x="223835" y="545528"/>
                  <a:pt x="179385" y="440401"/>
                </a:cubicBezTo>
                <a:cubicBezTo>
                  <a:pt x="134935" y="335274"/>
                  <a:pt x="14285" y="7190"/>
                  <a:pt x="1585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6A61584-A43C-4FF5-B531-CE8D804DBCBA}"/>
              </a:ext>
            </a:extLst>
          </p:cNvPr>
          <p:cNvSpPr/>
          <p:nvPr/>
        </p:nvSpPr>
        <p:spPr>
          <a:xfrm>
            <a:off x="2369849" y="8286724"/>
            <a:ext cx="1439575" cy="321804"/>
          </a:xfrm>
          <a:custGeom>
            <a:avLst/>
            <a:gdLst>
              <a:gd name="connsiteX0" fmla="*/ 818 w 1439575"/>
              <a:gd name="connsiteY0" fmla="*/ 281543 h 321804"/>
              <a:gd name="connsiteX1" fmla="*/ 242118 w 1439575"/>
              <a:gd name="connsiteY1" fmla="*/ 319643 h 321804"/>
              <a:gd name="connsiteX2" fmla="*/ 741651 w 1439575"/>
              <a:gd name="connsiteY2" fmla="*/ 205343 h 321804"/>
              <a:gd name="connsiteX3" fmla="*/ 1414751 w 1439575"/>
              <a:gd name="connsiteY3" fmla="*/ 10609 h 321804"/>
              <a:gd name="connsiteX4" fmla="*/ 1266584 w 1439575"/>
              <a:gd name="connsiteY4" fmla="*/ 31776 h 321804"/>
              <a:gd name="connsiteX5" fmla="*/ 999884 w 1439575"/>
              <a:gd name="connsiteY5" fmla="*/ 82576 h 321804"/>
              <a:gd name="connsiteX6" fmla="*/ 458018 w 1439575"/>
              <a:gd name="connsiteY6" fmla="*/ 234976 h 321804"/>
              <a:gd name="connsiteX7" fmla="*/ 174384 w 1439575"/>
              <a:gd name="connsiteY7" fmla="*/ 298476 h 321804"/>
              <a:gd name="connsiteX8" fmla="*/ 818 w 1439575"/>
              <a:gd name="connsiteY8" fmla="*/ 281543 h 32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575" h="321804">
                <a:moveTo>
                  <a:pt x="818" y="281543"/>
                </a:moveTo>
                <a:cubicBezTo>
                  <a:pt x="12107" y="285071"/>
                  <a:pt x="118646" y="332343"/>
                  <a:pt x="242118" y="319643"/>
                </a:cubicBezTo>
                <a:cubicBezTo>
                  <a:pt x="365590" y="306943"/>
                  <a:pt x="546212" y="256849"/>
                  <a:pt x="741651" y="205343"/>
                </a:cubicBezTo>
                <a:cubicBezTo>
                  <a:pt x="937090" y="153837"/>
                  <a:pt x="1327262" y="39537"/>
                  <a:pt x="1414751" y="10609"/>
                </a:cubicBezTo>
                <a:cubicBezTo>
                  <a:pt x="1502240" y="-18319"/>
                  <a:pt x="1335728" y="19782"/>
                  <a:pt x="1266584" y="31776"/>
                </a:cubicBezTo>
                <a:cubicBezTo>
                  <a:pt x="1197440" y="43770"/>
                  <a:pt x="1134645" y="48709"/>
                  <a:pt x="999884" y="82576"/>
                </a:cubicBezTo>
                <a:cubicBezTo>
                  <a:pt x="865123" y="116443"/>
                  <a:pt x="595601" y="198993"/>
                  <a:pt x="458018" y="234976"/>
                </a:cubicBezTo>
                <a:cubicBezTo>
                  <a:pt x="320435" y="270959"/>
                  <a:pt x="251290" y="292126"/>
                  <a:pt x="174384" y="298476"/>
                </a:cubicBezTo>
                <a:cubicBezTo>
                  <a:pt x="97478" y="304826"/>
                  <a:pt x="-10471" y="278015"/>
                  <a:pt x="818" y="28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854DBAD-C61D-4F23-85DA-A72F9B53A08F}"/>
              </a:ext>
            </a:extLst>
          </p:cNvPr>
          <p:cNvSpPr/>
          <p:nvPr/>
        </p:nvSpPr>
        <p:spPr>
          <a:xfrm>
            <a:off x="3869384" y="7528881"/>
            <a:ext cx="1674424" cy="568689"/>
          </a:xfrm>
          <a:custGeom>
            <a:avLst/>
            <a:gdLst>
              <a:gd name="connsiteX0" fmla="*/ 1576 w 1674424"/>
              <a:gd name="connsiteY0" fmla="*/ 568639 h 568689"/>
              <a:gd name="connsiteX1" fmla="*/ 687376 w 1674424"/>
              <a:gd name="connsiteY1" fmla="*/ 436559 h 568689"/>
              <a:gd name="connsiteX2" fmla="*/ 1647496 w 1674424"/>
              <a:gd name="connsiteY2" fmla="*/ 9839 h 568689"/>
              <a:gd name="connsiteX3" fmla="*/ 1429056 w 1674424"/>
              <a:gd name="connsiteY3" fmla="*/ 126679 h 568689"/>
              <a:gd name="connsiteX4" fmla="*/ 875336 w 1674424"/>
              <a:gd name="connsiteY4" fmla="*/ 426399 h 568689"/>
              <a:gd name="connsiteX5" fmla="*/ 1576 w 1674424"/>
              <a:gd name="connsiteY5" fmla="*/ 568639 h 56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424" h="568689">
                <a:moveTo>
                  <a:pt x="1576" y="568639"/>
                </a:moveTo>
                <a:cubicBezTo>
                  <a:pt x="-29751" y="570332"/>
                  <a:pt x="413056" y="529692"/>
                  <a:pt x="687376" y="436559"/>
                </a:cubicBezTo>
                <a:cubicBezTo>
                  <a:pt x="961696" y="343426"/>
                  <a:pt x="1523883" y="61486"/>
                  <a:pt x="1647496" y="9839"/>
                </a:cubicBezTo>
                <a:cubicBezTo>
                  <a:pt x="1771109" y="-41808"/>
                  <a:pt x="1429056" y="126679"/>
                  <a:pt x="1429056" y="126679"/>
                </a:cubicBezTo>
                <a:cubicBezTo>
                  <a:pt x="1300363" y="196106"/>
                  <a:pt x="1111556" y="349352"/>
                  <a:pt x="875336" y="426399"/>
                </a:cubicBezTo>
                <a:cubicBezTo>
                  <a:pt x="639116" y="503446"/>
                  <a:pt x="32903" y="566946"/>
                  <a:pt x="1576" y="568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2F34680-FA90-4E8C-96A7-F6E419DD7212}"/>
              </a:ext>
            </a:extLst>
          </p:cNvPr>
          <p:cNvSpPr/>
          <p:nvPr/>
        </p:nvSpPr>
        <p:spPr>
          <a:xfrm>
            <a:off x="6233837" y="6646287"/>
            <a:ext cx="255973" cy="642619"/>
          </a:xfrm>
          <a:custGeom>
            <a:avLst/>
            <a:gdLst>
              <a:gd name="connsiteX0" fmla="*/ 255863 w 255973"/>
              <a:gd name="connsiteY0" fmla="*/ 46 h 642619"/>
              <a:gd name="connsiteX1" fmla="*/ 61130 w 255973"/>
              <a:gd name="connsiteY1" fmla="*/ 393746 h 642619"/>
              <a:gd name="connsiteX2" fmla="*/ 27263 w 255973"/>
              <a:gd name="connsiteY2" fmla="*/ 639280 h 642619"/>
              <a:gd name="connsiteX3" fmla="*/ 1863 w 255973"/>
              <a:gd name="connsiteY3" fmla="*/ 524980 h 642619"/>
              <a:gd name="connsiteX4" fmla="*/ 31496 w 255973"/>
              <a:gd name="connsiteY4" fmla="*/ 368346 h 642619"/>
              <a:gd name="connsiteX5" fmla="*/ 255863 w 255973"/>
              <a:gd name="connsiteY5" fmla="*/ 46 h 64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73" h="642619">
                <a:moveTo>
                  <a:pt x="255863" y="46"/>
                </a:moveTo>
                <a:cubicBezTo>
                  <a:pt x="260802" y="4279"/>
                  <a:pt x="99230" y="287207"/>
                  <a:pt x="61130" y="393746"/>
                </a:cubicBezTo>
                <a:cubicBezTo>
                  <a:pt x="23030" y="500285"/>
                  <a:pt x="37141" y="617408"/>
                  <a:pt x="27263" y="639280"/>
                </a:cubicBezTo>
                <a:cubicBezTo>
                  <a:pt x="17385" y="661152"/>
                  <a:pt x="1158" y="570136"/>
                  <a:pt x="1863" y="524980"/>
                </a:cubicBezTo>
                <a:cubicBezTo>
                  <a:pt x="2568" y="479824"/>
                  <a:pt x="-12248" y="453718"/>
                  <a:pt x="31496" y="368346"/>
                </a:cubicBezTo>
                <a:cubicBezTo>
                  <a:pt x="75240" y="282974"/>
                  <a:pt x="250924" y="-4187"/>
                  <a:pt x="25586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73C21F8-CE59-4271-8758-73AFB525434F}"/>
              </a:ext>
            </a:extLst>
          </p:cNvPr>
          <p:cNvSpPr/>
          <p:nvPr/>
        </p:nvSpPr>
        <p:spPr>
          <a:xfrm>
            <a:off x="5769492" y="6802891"/>
            <a:ext cx="373731" cy="449096"/>
          </a:xfrm>
          <a:custGeom>
            <a:avLst/>
            <a:gdLst>
              <a:gd name="connsiteX0" fmla="*/ 373075 w 373731"/>
              <a:gd name="connsiteY0" fmla="*/ 76 h 449096"/>
              <a:gd name="connsiteX1" fmla="*/ 263008 w 373731"/>
              <a:gd name="connsiteY1" fmla="*/ 190576 h 449096"/>
              <a:gd name="connsiteX2" fmla="*/ 4775 w 373731"/>
              <a:gd name="connsiteY2" fmla="*/ 444576 h 449096"/>
              <a:gd name="connsiteX3" fmla="*/ 110608 w 373731"/>
              <a:gd name="connsiteY3" fmla="*/ 342976 h 449096"/>
              <a:gd name="connsiteX4" fmla="*/ 301108 w 373731"/>
              <a:gd name="connsiteY4" fmla="*/ 211742 h 449096"/>
              <a:gd name="connsiteX5" fmla="*/ 373075 w 373731"/>
              <a:gd name="connsiteY5" fmla="*/ 76 h 44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31" h="449096">
                <a:moveTo>
                  <a:pt x="373075" y="76"/>
                </a:moveTo>
                <a:cubicBezTo>
                  <a:pt x="366725" y="-3452"/>
                  <a:pt x="324391" y="116493"/>
                  <a:pt x="263008" y="190576"/>
                </a:cubicBezTo>
                <a:cubicBezTo>
                  <a:pt x="201625" y="264659"/>
                  <a:pt x="30175" y="419176"/>
                  <a:pt x="4775" y="444576"/>
                </a:cubicBezTo>
                <a:cubicBezTo>
                  <a:pt x="-20625" y="469976"/>
                  <a:pt x="61219" y="381782"/>
                  <a:pt x="110608" y="342976"/>
                </a:cubicBezTo>
                <a:cubicBezTo>
                  <a:pt x="159997" y="304170"/>
                  <a:pt x="263714" y="266775"/>
                  <a:pt x="301108" y="211742"/>
                </a:cubicBezTo>
                <a:cubicBezTo>
                  <a:pt x="338502" y="156709"/>
                  <a:pt x="379425" y="3604"/>
                  <a:pt x="37307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EA0062D-6C87-4395-B562-1D07726505DC}"/>
              </a:ext>
            </a:extLst>
          </p:cNvPr>
          <p:cNvSpPr/>
          <p:nvPr/>
        </p:nvSpPr>
        <p:spPr>
          <a:xfrm>
            <a:off x="6726937" y="4664858"/>
            <a:ext cx="666649" cy="311217"/>
          </a:xfrm>
          <a:custGeom>
            <a:avLst/>
            <a:gdLst>
              <a:gd name="connsiteX0" fmla="*/ 4063 w 666649"/>
              <a:gd name="connsiteY0" fmla="*/ 309309 h 311217"/>
              <a:gd name="connsiteX1" fmla="*/ 156463 w 666649"/>
              <a:gd name="connsiteY1" fmla="*/ 207709 h 311217"/>
              <a:gd name="connsiteX2" fmla="*/ 291930 w 666649"/>
              <a:gd name="connsiteY2" fmla="*/ 106109 h 311217"/>
              <a:gd name="connsiteX3" fmla="*/ 452796 w 666649"/>
              <a:gd name="connsiteY3" fmla="*/ 34142 h 311217"/>
              <a:gd name="connsiteX4" fmla="*/ 660230 w 666649"/>
              <a:gd name="connsiteY4" fmla="*/ 275 h 311217"/>
              <a:gd name="connsiteX5" fmla="*/ 617896 w 666649"/>
              <a:gd name="connsiteY5" fmla="*/ 17209 h 311217"/>
              <a:gd name="connsiteX6" fmla="*/ 330030 w 666649"/>
              <a:gd name="connsiteY6" fmla="*/ 114575 h 311217"/>
              <a:gd name="connsiteX7" fmla="*/ 4063 w 666649"/>
              <a:gd name="connsiteY7" fmla="*/ 309309 h 3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649" h="311217">
                <a:moveTo>
                  <a:pt x="4063" y="309309"/>
                </a:moveTo>
                <a:cubicBezTo>
                  <a:pt x="-24865" y="324831"/>
                  <a:pt x="108485" y="241576"/>
                  <a:pt x="156463" y="207709"/>
                </a:cubicBezTo>
                <a:cubicBezTo>
                  <a:pt x="204441" y="173842"/>
                  <a:pt x="242541" y="135037"/>
                  <a:pt x="291930" y="106109"/>
                </a:cubicBezTo>
                <a:cubicBezTo>
                  <a:pt x="341319" y="77181"/>
                  <a:pt x="391413" y="51781"/>
                  <a:pt x="452796" y="34142"/>
                </a:cubicBezTo>
                <a:cubicBezTo>
                  <a:pt x="514179" y="16503"/>
                  <a:pt x="632713" y="3097"/>
                  <a:pt x="660230" y="275"/>
                </a:cubicBezTo>
                <a:cubicBezTo>
                  <a:pt x="687747" y="-2547"/>
                  <a:pt x="617896" y="17209"/>
                  <a:pt x="617896" y="17209"/>
                </a:cubicBezTo>
                <a:cubicBezTo>
                  <a:pt x="562863" y="36259"/>
                  <a:pt x="432336" y="62364"/>
                  <a:pt x="330030" y="114575"/>
                </a:cubicBezTo>
                <a:cubicBezTo>
                  <a:pt x="227725" y="166786"/>
                  <a:pt x="32991" y="293787"/>
                  <a:pt x="4063" y="309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6BB4C53-AAFF-4583-99D3-0937BCA214F0}"/>
              </a:ext>
            </a:extLst>
          </p:cNvPr>
          <p:cNvSpPr/>
          <p:nvPr/>
        </p:nvSpPr>
        <p:spPr>
          <a:xfrm>
            <a:off x="7009533" y="4753833"/>
            <a:ext cx="302868" cy="246523"/>
          </a:xfrm>
          <a:custGeom>
            <a:avLst/>
            <a:gdLst>
              <a:gd name="connsiteX0" fmla="*/ 5100 w 302868"/>
              <a:gd name="connsiteY0" fmla="*/ 245734 h 246523"/>
              <a:gd name="connsiteX1" fmla="*/ 94000 w 302868"/>
              <a:gd name="connsiteY1" fmla="*/ 38300 h 246523"/>
              <a:gd name="connsiteX2" fmla="*/ 204067 w 302868"/>
              <a:gd name="connsiteY2" fmla="*/ 21367 h 246523"/>
              <a:gd name="connsiteX3" fmla="*/ 301434 w 302868"/>
              <a:gd name="connsiteY3" fmla="*/ 101800 h 246523"/>
              <a:gd name="connsiteX4" fmla="*/ 250634 w 302868"/>
              <a:gd name="connsiteY4" fmla="*/ 4434 h 246523"/>
              <a:gd name="connsiteX5" fmla="*/ 98234 w 302868"/>
              <a:gd name="connsiteY5" fmla="*/ 25600 h 246523"/>
              <a:gd name="connsiteX6" fmla="*/ 22034 w 302868"/>
              <a:gd name="connsiteY6" fmla="*/ 106034 h 246523"/>
              <a:gd name="connsiteX7" fmla="*/ 5100 w 302868"/>
              <a:gd name="connsiteY7" fmla="*/ 245734 h 24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868" h="246523">
                <a:moveTo>
                  <a:pt x="5100" y="245734"/>
                </a:moveTo>
                <a:cubicBezTo>
                  <a:pt x="17094" y="234445"/>
                  <a:pt x="60839" y="75694"/>
                  <a:pt x="94000" y="38300"/>
                </a:cubicBezTo>
                <a:cubicBezTo>
                  <a:pt x="127161" y="906"/>
                  <a:pt x="169495" y="10784"/>
                  <a:pt x="204067" y="21367"/>
                </a:cubicBezTo>
                <a:cubicBezTo>
                  <a:pt x="238639" y="31950"/>
                  <a:pt x="293673" y="104622"/>
                  <a:pt x="301434" y="101800"/>
                </a:cubicBezTo>
                <a:cubicBezTo>
                  <a:pt x="309195" y="98978"/>
                  <a:pt x="284501" y="17134"/>
                  <a:pt x="250634" y="4434"/>
                </a:cubicBezTo>
                <a:cubicBezTo>
                  <a:pt x="216767" y="-8266"/>
                  <a:pt x="136334" y="8667"/>
                  <a:pt x="98234" y="25600"/>
                </a:cubicBezTo>
                <a:cubicBezTo>
                  <a:pt x="60134" y="42533"/>
                  <a:pt x="40378" y="67934"/>
                  <a:pt x="22034" y="106034"/>
                </a:cubicBezTo>
                <a:cubicBezTo>
                  <a:pt x="3690" y="144134"/>
                  <a:pt x="-6894" y="257023"/>
                  <a:pt x="5100" y="245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C4B01ED-3A2C-401D-8393-73F8B6BD0D1F}"/>
              </a:ext>
            </a:extLst>
          </p:cNvPr>
          <p:cNvSpPr/>
          <p:nvPr/>
        </p:nvSpPr>
        <p:spPr>
          <a:xfrm>
            <a:off x="6463497" y="5807529"/>
            <a:ext cx="1251726" cy="855219"/>
          </a:xfrm>
          <a:custGeom>
            <a:avLst/>
            <a:gdLst>
              <a:gd name="connsiteX0" fmla="*/ 1249636 w 1251726"/>
              <a:gd name="connsiteY0" fmla="*/ 604 h 855219"/>
              <a:gd name="connsiteX1" fmla="*/ 1093003 w 1251726"/>
              <a:gd name="connsiteY1" fmla="*/ 318104 h 855219"/>
              <a:gd name="connsiteX2" fmla="*/ 999870 w 1251726"/>
              <a:gd name="connsiteY2" fmla="*/ 423938 h 855219"/>
              <a:gd name="connsiteX3" fmla="*/ 822070 w 1251726"/>
              <a:gd name="connsiteY3" fmla="*/ 550938 h 855219"/>
              <a:gd name="connsiteX4" fmla="*/ 449536 w 1251726"/>
              <a:gd name="connsiteY4" fmla="*/ 766838 h 855219"/>
              <a:gd name="connsiteX5" fmla="*/ 148970 w 1251726"/>
              <a:gd name="connsiteY5" fmla="*/ 851504 h 855219"/>
              <a:gd name="connsiteX6" fmla="*/ 68536 w 1251726"/>
              <a:gd name="connsiteY6" fmla="*/ 821871 h 855219"/>
              <a:gd name="connsiteX7" fmla="*/ 38903 w 1251726"/>
              <a:gd name="connsiteY7" fmla="*/ 661004 h 855219"/>
              <a:gd name="connsiteX8" fmla="*/ 144736 w 1251726"/>
              <a:gd name="connsiteY8" fmla="*/ 347738 h 855219"/>
              <a:gd name="connsiteX9" fmla="*/ 98170 w 1251726"/>
              <a:gd name="connsiteY9" fmla="*/ 419704 h 855219"/>
              <a:gd name="connsiteX10" fmla="*/ 30436 w 1251726"/>
              <a:gd name="connsiteY10" fmla="*/ 546704 h 855219"/>
              <a:gd name="connsiteX11" fmla="*/ 5036 w 1251726"/>
              <a:gd name="connsiteY11" fmla="*/ 665238 h 855219"/>
              <a:gd name="connsiteX12" fmla="*/ 26203 w 1251726"/>
              <a:gd name="connsiteY12" fmla="*/ 809171 h 855219"/>
              <a:gd name="connsiteX13" fmla="*/ 250570 w 1251726"/>
              <a:gd name="connsiteY13" fmla="*/ 804938 h 855219"/>
              <a:gd name="connsiteX14" fmla="*/ 970236 w 1251726"/>
              <a:gd name="connsiteY14" fmla="*/ 407004 h 855219"/>
              <a:gd name="connsiteX15" fmla="*/ 1249636 w 1251726"/>
              <a:gd name="connsiteY15" fmla="*/ 604 h 85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1726" h="855219">
                <a:moveTo>
                  <a:pt x="1249636" y="604"/>
                </a:moveTo>
                <a:cubicBezTo>
                  <a:pt x="1270097" y="-14213"/>
                  <a:pt x="1134631" y="247548"/>
                  <a:pt x="1093003" y="318104"/>
                </a:cubicBezTo>
                <a:cubicBezTo>
                  <a:pt x="1051375" y="388660"/>
                  <a:pt x="1045026" y="385132"/>
                  <a:pt x="999870" y="423938"/>
                </a:cubicBezTo>
                <a:cubicBezTo>
                  <a:pt x="954714" y="462744"/>
                  <a:pt x="913792" y="493788"/>
                  <a:pt x="822070" y="550938"/>
                </a:cubicBezTo>
                <a:cubicBezTo>
                  <a:pt x="730348" y="608088"/>
                  <a:pt x="561719" y="716744"/>
                  <a:pt x="449536" y="766838"/>
                </a:cubicBezTo>
                <a:cubicBezTo>
                  <a:pt x="337353" y="816932"/>
                  <a:pt x="212470" y="842332"/>
                  <a:pt x="148970" y="851504"/>
                </a:cubicBezTo>
                <a:cubicBezTo>
                  <a:pt x="85470" y="860676"/>
                  <a:pt x="86880" y="853621"/>
                  <a:pt x="68536" y="821871"/>
                </a:cubicBezTo>
                <a:cubicBezTo>
                  <a:pt x="50192" y="790121"/>
                  <a:pt x="26203" y="740026"/>
                  <a:pt x="38903" y="661004"/>
                </a:cubicBezTo>
                <a:cubicBezTo>
                  <a:pt x="51603" y="581982"/>
                  <a:pt x="134858" y="387955"/>
                  <a:pt x="144736" y="347738"/>
                </a:cubicBezTo>
                <a:cubicBezTo>
                  <a:pt x="154614" y="307521"/>
                  <a:pt x="117220" y="386543"/>
                  <a:pt x="98170" y="419704"/>
                </a:cubicBezTo>
                <a:cubicBezTo>
                  <a:pt x="79120" y="452865"/>
                  <a:pt x="45958" y="505782"/>
                  <a:pt x="30436" y="546704"/>
                </a:cubicBezTo>
                <a:cubicBezTo>
                  <a:pt x="14914" y="587626"/>
                  <a:pt x="5741" y="621494"/>
                  <a:pt x="5036" y="665238"/>
                </a:cubicBezTo>
                <a:cubicBezTo>
                  <a:pt x="4331" y="708982"/>
                  <a:pt x="-14719" y="785888"/>
                  <a:pt x="26203" y="809171"/>
                </a:cubicBezTo>
                <a:cubicBezTo>
                  <a:pt x="67125" y="832454"/>
                  <a:pt x="93231" y="871966"/>
                  <a:pt x="250570" y="804938"/>
                </a:cubicBezTo>
                <a:cubicBezTo>
                  <a:pt x="407909" y="737910"/>
                  <a:pt x="803725" y="541060"/>
                  <a:pt x="970236" y="407004"/>
                </a:cubicBezTo>
                <a:cubicBezTo>
                  <a:pt x="1136747" y="272948"/>
                  <a:pt x="1229175" y="15421"/>
                  <a:pt x="1249636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FC3D59E-69D3-4065-BD66-1B54A2E9A1CD}"/>
              </a:ext>
            </a:extLst>
          </p:cNvPr>
          <p:cNvSpPr/>
          <p:nvPr/>
        </p:nvSpPr>
        <p:spPr>
          <a:xfrm>
            <a:off x="7131248" y="5247786"/>
            <a:ext cx="497854" cy="816023"/>
          </a:xfrm>
          <a:custGeom>
            <a:avLst/>
            <a:gdLst>
              <a:gd name="connsiteX0" fmla="*/ 327885 w 497854"/>
              <a:gd name="connsiteY0" fmla="*/ 1547 h 816023"/>
              <a:gd name="connsiteX1" fmla="*/ 467585 w 497854"/>
              <a:gd name="connsiteY1" fmla="*/ 289414 h 816023"/>
              <a:gd name="connsiteX2" fmla="*/ 459119 w 497854"/>
              <a:gd name="connsiteY2" fmla="*/ 479914 h 816023"/>
              <a:gd name="connsiteX3" fmla="*/ 332119 w 497854"/>
              <a:gd name="connsiteY3" fmla="*/ 623847 h 816023"/>
              <a:gd name="connsiteX4" fmla="*/ 1919 w 497854"/>
              <a:gd name="connsiteY4" fmla="*/ 814347 h 816023"/>
              <a:gd name="connsiteX5" fmla="*/ 205119 w 497854"/>
              <a:gd name="connsiteY5" fmla="*/ 712747 h 816023"/>
              <a:gd name="connsiteX6" fmla="*/ 391385 w 497854"/>
              <a:gd name="connsiteY6" fmla="*/ 640781 h 816023"/>
              <a:gd name="connsiteX7" fmla="*/ 497219 w 497854"/>
              <a:gd name="connsiteY7" fmla="*/ 424881 h 816023"/>
              <a:gd name="connsiteX8" fmla="*/ 327885 w 497854"/>
              <a:gd name="connsiteY8" fmla="*/ 1547 h 81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854" h="816023">
                <a:moveTo>
                  <a:pt x="327885" y="1547"/>
                </a:moveTo>
                <a:cubicBezTo>
                  <a:pt x="322946" y="-21031"/>
                  <a:pt x="445713" y="209686"/>
                  <a:pt x="467585" y="289414"/>
                </a:cubicBezTo>
                <a:cubicBezTo>
                  <a:pt x="489457" y="369142"/>
                  <a:pt x="481697" y="424175"/>
                  <a:pt x="459119" y="479914"/>
                </a:cubicBezTo>
                <a:cubicBezTo>
                  <a:pt x="436541" y="535653"/>
                  <a:pt x="408319" y="568108"/>
                  <a:pt x="332119" y="623847"/>
                </a:cubicBezTo>
                <a:cubicBezTo>
                  <a:pt x="255919" y="679586"/>
                  <a:pt x="23086" y="799530"/>
                  <a:pt x="1919" y="814347"/>
                </a:cubicBezTo>
                <a:cubicBezTo>
                  <a:pt x="-19248" y="829164"/>
                  <a:pt x="140208" y="741675"/>
                  <a:pt x="205119" y="712747"/>
                </a:cubicBezTo>
                <a:cubicBezTo>
                  <a:pt x="270030" y="683819"/>
                  <a:pt x="342702" y="688759"/>
                  <a:pt x="391385" y="640781"/>
                </a:cubicBezTo>
                <a:cubicBezTo>
                  <a:pt x="440068" y="592803"/>
                  <a:pt x="504980" y="532125"/>
                  <a:pt x="497219" y="424881"/>
                </a:cubicBezTo>
                <a:cubicBezTo>
                  <a:pt x="489458" y="317637"/>
                  <a:pt x="332824" y="24125"/>
                  <a:pt x="327885" y="1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662F3E5-CA18-41A5-927B-606552F49967}"/>
              </a:ext>
            </a:extLst>
          </p:cNvPr>
          <p:cNvSpPr/>
          <p:nvPr/>
        </p:nvSpPr>
        <p:spPr>
          <a:xfrm>
            <a:off x="7056788" y="5892230"/>
            <a:ext cx="580900" cy="293637"/>
          </a:xfrm>
          <a:custGeom>
            <a:avLst/>
            <a:gdLst>
              <a:gd name="connsiteX0" fmla="*/ 580145 w 580900"/>
              <a:gd name="connsiteY0" fmla="*/ 570 h 293637"/>
              <a:gd name="connsiteX1" fmla="*/ 381179 w 580900"/>
              <a:gd name="connsiteY1" fmla="*/ 195303 h 293637"/>
              <a:gd name="connsiteX2" fmla="*/ 179 w 580900"/>
              <a:gd name="connsiteY2" fmla="*/ 292670 h 293637"/>
              <a:gd name="connsiteX3" fmla="*/ 431979 w 580900"/>
              <a:gd name="connsiteY3" fmla="*/ 140270 h 293637"/>
              <a:gd name="connsiteX4" fmla="*/ 580145 w 580900"/>
              <a:gd name="connsiteY4" fmla="*/ 570 h 29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900" h="293637">
                <a:moveTo>
                  <a:pt x="580145" y="570"/>
                </a:moveTo>
                <a:cubicBezTo>
                  <a:pt x="571678" y="9742"/>
                  <a:pt x="477840" y="146620"/>
                  <a:pt x="381179" y="195303"/>
                </a:cubicBezTo>
                <a:cubicBezTo>
                  <a:pt x="284518" y="243986"/>
                  <a:pt x="-8288" y="301842"/>
                  <a:pt x="179" y="292670"/>
                </a:cubicBezTo>
                <a:cubicBezTo>
                  <a:pt x="8646" y="283498"/>
                  <a:pt x="338846" y="185426"/>
                  <a:pt x="431979" y="140270"/>
                </a:cubicBezTo>
                <a:cubicBezTo>
                  <a:pt x="525112" y="95115"/>
                  <a:pt x="588612" y="-8602"/>
                  <a:pt x="580145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21A2EB9-D609-4B02-945C-D146B7577500}"/>
              </a:ext>
            </a:extLst>
          </p:cNvPr>
          <p:cNvSpPr/>
          <p:nvPr/>
        </p:nvSpPr>
        <p:spPr>
          <a:xfrm>
            <a:off x="6860901" y="5115810"/>
            <a:ext cx="607129" cy="891343"/>
          </a:xfrm>
          <a:custGeom>
            <a:avLst/>
            <a:gdLst>
              <a:gd name="connsiteX0" fmla="*/ 284966 w 607129"/>
              <a:gd name="connsiteY0" fmla="*/ 6523 h 891343"/>
              <a:gd name="connsiteX1" fmla="*/ 488166 w 607129"/>
              <a:gd name="connsiteY1" fmla="*/ 235123 h 891343"/>
              <a:gd name="connsiteX2" fmla="*/ 606699 w 607129"/>
              <a:gd name="connsiteY2" fmla="*/ 552623 h 891343"/>
              <a:gd name="connsiteX3" fmla="*/ 517799 w 607129"/>
              <a:gd name="connsiteY3" fmla="*/ 730423 h 891343"/>
              <a:gd name="connsiteX4" fmla="*/ 272266 w 607129"/>
              <a:gd name="connsiteY4" fmla="*/ 755823 h 891343"/>
              <a:gd name="connsiteX5" fmla="*/ 149499 w 607129"/>
              <a:gd name="connsiteY5" fmla="*/ 789690 h 891343"/>
              <a:gd name="connsiteX6" fmla="*/ 1332 w 607129"/>
              <a:gd name="connsiteY6" fmla="*/ 891290 h 891343"/>
              <a:gd name="connsiteX7" fmla="*/ 90232 w 607129"/>
              <a:gd name="connsiteY7" fmla="*/ 802390 h 891343"/>
              <a:gd name="connsiteX8" fmla="*/ 314599 w 607129"/>
              <a:gd name="connsiteY8" fmla="*/ 713490 h 891343"/>
              <a:gd name="connsiteX9" fmla="*/ 513566 w 607129"/>
              <a:gd name="connsiteY9" fmla="*/ 662690 h 891343"/>
              <a:gd name="connsiteX10" fmla="*/ 564366 w 607129"/>
              <a:gd name="connsiteY10" fmla="*/ 493357 h 891343"/>
              <a:gd name="connsiteX11" fmla="*/ 284966 w 607129"/>
              <a:gd name="connsiteY11" fmla="*/ 6523 h 89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7129" h="891343">
                <a:moveTo>
                  <a:pt x="284966" y="6523"/>
                </a:moveTo>
                <a:cubicBezTo>
                  <a:pt x="272266" y="-36516"/>
                  <a:pt x="434544" y="144106"/>
                  <a:pt x="488166" y="235123"/>
                </a:cubicBezTo>
                <a:cubicBezTo>
                  <a:pt x="541788" y="326140"/>
                  <a:pt x="601760" y="470073"/>
                  <a:pt x="606699" y="552623"/>
                </a:cubicBezTo>
                <a:cubicBezTo>
                  <a:pt x="611638" y="635173"/>
                  <a:pt x="573538" y="696556"/>
                  <a:pt x="517799" y="730423"/>
                </a:cubicBezTo>
                <a:cubicBezTo>
                  <a:pt x="462060" y="764290"/>
                  <a:pt x="333649" y="745945"/>
                  <a:pt x="272266" y="755823"/>
                </a:cubicBezTo>
                <a:cubicBezTo>
                  <a:pt x="210883" y="765701"/>
                  <a:pt x="194655" y="767112"/>
                  <a:pt x="149499" y="789690"/>
                </a:cubicBezTo>
                <a:cubicBezTo>
                  <a:pt x="104343" y="812268"/>
                  <a:pt x="11210" y="889173"/>
                  <a:pt x="1332" y="891290"/>
                </a:cubicBezTo>
                <a:cubicBezTo>
                  <a:pt x="-8546" y="893407"/>
                  <a:pt x="38021" y="832023"/>
                  <a:pt x="90232" y="802390"/>
                </a:cubicBezTo>
                <a:cubicBezTo>
                  <a:pt x="142443" y="772757"/>
                  <a:pt x="244043" y="736773"/>
                  <a:pt x="314599" y="713490"/>
                </a:cubicBezTo>
                <a:cubicBezTo>
                  <a:pt x="385155" y="690207"/>
                  <a:pt x="471938" y="699379"/>
                  <a:pt x="513566" y="662690"/>
                </a:cubicBezTo>
                <a:cubicBezTo>
                  <a:pt x="555194" y="626001"/>
                  <a:pt x="603172" y="599190"/>
                  <a:pt x="564366" y="493357"/>
                </a:cubicBezTo>
                <a:cubicBezTo>
                  <a:pt x="525560" y="387524"/>
                  <a:pt x="297666" y="49562"/>
                  <a:pt x="284966" y="6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A5499F3-0101-4797-AB97-D8D02A8D8740}"/>
              </a:ext>
            </a:extLst>
          </p:cNvPr>
          <p:cNvSpPr/>
          <p:nvPr/>
        </p:nvSpPr>
        <p:spPr>
          <a:xfrm>
            <a:off x="6684797" y="5187521"/>
            <a:ext cx="376611" cy="821951"/>
          </a:xfrm>
          <a:custGeom>
            <a:avLst/>
            <a:gdLst>
              <a:gd name="connsiteX0" fmla="*/ 321370 w 376611"/>
              <a:gd name="connsiteY0" fmla="*/ 2546 h 821951"/>
              <a:gd name="connsiteX1" fmla="*/ 270570 w 376611"/>
              <a:gd name="connsiteY1" fmla="*/ 104146 h 821951"/>
              <a:gd name="connsiteX2" fmla="*/ 304436 w 376611"/>
              <a:gd name="connsiteY2" fmla="*/ 248079 h 821951"/>
              <a:gd name="connsiteX3" fmla="*/ 321370 w 376611"/>
              <a:gd name="connsiteY3" fmla="*/ 336979 h 821951"/>
              <a:gd name="connsiteX4" fmla="*/ 177436 w 376611"/>
              <a:gd name="connsiteY4" fmla="*/ 171879 h 821951"/>
              <a:gd name="connsiteX5" fmla="*/ 249403 w 376611"/>
              <a:gd name="connsiteY5" fmla="*/ 311579 h 821951"/>
              <a:gd name="connsiteX6" fmla="*/ 249403 w 376611"/>
              <a:gd name="connsiteY6" fmla="*/ 413179 h 821951"/>
              <a:gd name="connsiteX7" fmla="*/ 168970 w 376611"/>
              <a:gd name="connsiteY7" fmla="*/ 527479 h 821951"/>
              <a:gd name="connsiteX8" fmla="*/ 16570 w 376611"/>
              <a:gd name="connsiteY8" fmla="*/ 709512 h 821951"/>
              <a:gd name="connsiteX9" fmla="*/ 25036 w 376611"/>
              <a:gd name="connsiteY9" fmla="*/ 806879 h 821951"/>
              <a:gd name="connsiteX10" fmla="*/ 202836 w 376611"/>
              <a:gd name="connsiteY10" fmla="*/ 819579 h 821951"/>
              <a:gd name="connsiteX11" fmla="*/ 67370 w 376611"/>
              <a:gd name="connsiteY11" fmla="*/ 785712 h 821951"/>
              <a:gd name="connsiteX12" fmla="*/ 84303 w 376611"/>
              <a:gd name="connsiteY12" fmla="*/ 692579 h 821951"/>
              <a:gd name="connsiteX13" fmla="*/ 270570 w 376611"/>
              <a:gd name="connsiteY13" fmla="*/ 468212 h 821951"/>
              <a:gd name="connsiteX14" fmla="*/ 308670 w 376611"/>
              <a:gd name="connsiteY14" fmla="*/ 387779 h 821951"/>
              <a:gd name="connsiteX15" fmla="*/ 376403 w 376611"/>
              <a:gd name="connsiteY15" fmla="*/ 328512 h 821951"/>
              <a:gd name="connsiteX16" fmla="*/ 329836 w 376611"/>
              <a:gd name="connsiteY16" fmla="*/ 209979 h 821951"/>
              <a:gd name="connsiteX17" fmla="*/ 321370 w 376611"/>
              <a:gd name="connsiteY17" fmla="*/ 2546 h 82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6611" h="821951">
                <a:moveTo>
                  <a:pt x="321370" y="2546"/>
                </a:moveTo>
                <a:cubicBezTo>
                  <a:pt x="311492" y="-15093"/>
                  <a:pt x="273392" y="63224"/>
                  <a:pt x="270570" y="104146"/>
                </a:cubicBezTo>
                <a:cubicBezTo>
                  <a:pt x="267748" y="145068"/>
                  <a:pt x="295969" y="209274"/>
                  <a:pt x="304436" y="248079"/>
                </a:cubicBezTo>
                <a:cubicBezTo>
                  <a:pt x="312903" y="286885"/>
                  <a:pt x="342537" y="349679"/>
                  <a:pt x="321370" y="336979"/>
                </a:cubicBezTo>
                <a:cubicBezTo>
                  <a:pt x="300203" y="324279"/>
                  <a:pt x="189430" y="176112"/>
                  <a:pt x="177436" y="171879"/>
                </a:cubicBezTo>
                <a:cubicBezTo>
                  <a:pt x="165442" y="167646"/>
                  <a:pt x="237409" y="271362"/>
                  <a:pt x="249403" y="311579"/>
                </a:cubicBezTo>
                <a:cubicBezTo>
                  <a:pt x="261397" y="351796"/>
                  <a:pt x="262809" y="377196"/>
                  <a:pt x="249403" y="413179"/>
                </a:cubicBezTo>
                <a:cubicBezTo>
                  <a:pt x="235997" y="449162"/>
                  <a:pt x="207775" y="478090"/>
                  <a:pt x="168970" y="527479"/>
                </a:cubicBezTo>
                <a:cubicBezTo>
                  <a:pt x="130165" y="576868"/>
                  <a:pt x="40559" y="662945"/>
                  <a:pt x="16570" y="709512"/>
                </a:cubicBezTo>
                <a:cubicBezTo>
                  <a:pt x="-7419" y="756079"/>
                  <a:pt x="-6008" y="788534"/>
                  <a:pt x="25036" y="806879"/>
                </a:cubicBezTo>
                <a:cubicBezTo>
                  <a:pt x="56080" y="825224"/>
                  <a:pt x="195780" y="823107"/>
                  <a:pt x="202836" y="819579"/>
                </a:cubicBezTo>
                <a:cubicBezTo>
                  <a:pt x="209892" y="816051"/>
                  <a:pt x="87125" y="806879"/>
                  <a:pt x="67370" y="785712"/>
                </a:cubicBezTo>
                <a:cubicBezTo>
                  <a:pt x="47615" y="764545"/>
                  <a:pt x="50436" y="745496"/>
                  <a:pt x="84303" y="692579"/>
                </a:cubicBezTo>
                <a:cubicBezTo>
                  <a:pt x="118170" y="639662"/>
                  <a:pt x="233175" y="519012"/>
                  <a:pt x="270570" y="468212"/>
                </a:cubicBezTo>
                <a:cubicBezTo>
                  <a:pt x="307964" y="417412"/>
                  <a:pt x="291031" y="411062"/>
                  <a:pt x="308670" y="387779"/>
                </a:cubicBezTo>
                <a:cubicBezTo>
                  <a:pt x="326309" y="364496"/>
                  <a:pt x="372875" y="358145"/>
                  <a:pt x="376403" y="328512"/>
                </a:cubicBezTo>
                <a:cubicBezTo>
                  <a:pt x="379931" y="298879"/>
                  <a:pt x="337597" y="261484"/>
                  <a:pt x="329836" y="209979"/>
                </a:cubicBezTo>
                <a:cubicBezTo>
                  <a:pt x="322075" y="158474"/>
                  <a:pt x="331248" y="20185"/>
                  <a:pt x="321370" y="2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7A0D3C4-F99F-465D-A3D0-4EA0ED519210}"/>
              </a:ext>
            </a:extLst>
          </p:cNvPr>
          <p:cNvSpPr/>
          <p:nvPr/>
        </p:nvSpPr>
        <p:spPr>
          <a:xfrm>
            <a:off x="2762427" y="1823720"/>
            <a:ext cx="1164578" cy="222252"/>
          </a:xfrm>
          <a:custGeom>
            <a:avLst/>
            <a:gdLst>
              <a:gd name="connsiteX0" fmla="*/ 1093 w 1164578"/>
              <a:gd name="connsiteY0" fmla="*/ 0 h 222252"/>
              <a:gd name="connsiteX1" fmla="*/ 534493 w 1164578"/>
              <a:gd name="connsiteY1" fmla="*/ 60960 h 222252"/>
              <a:gd name="connsiteX2" fmla="*/ 1139013 w 1164578"/>
              <a:gd name="connsiteY2" fmla="*/ 218440 h 222252"/>
              <a:gd name="connsiteX3" fmla="*/ 1032333 w 1164578"/>
              <a:gd name="connsiteY3" fmla="*/ 167640 h 222252"/>
              <a:gd name="connsiteX4" fmla="*/ 849453 w 1164578"/>
              <a:gd name="connsiteY4" fmla="*/ 101600 h 222252"/>
              <a:gd name="connsiteX5" fmla="*/ 676733 w 1164578"/>
              <a:gd name="connsiteY5" fmla="*/ 60960 h 222252"/>
              <a:gd name="connsiteX6" fmla="*/ 1093 w 1164578"/>
              <a:gd name="connsiteY6" fmla="*/ 0 h 22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4578" h="222252">
                <a:moveTo>
                  <a:pt x="1093" y="0"/>
                </a:moveTo>
                <a:cubicBezTo>
                  <a:pt x="-22614" y="0"/>
                  <a:pt x="344840" y="24553"/>
                  <a:pt x="534493" y="60960"/>
                </a:cubicBezTo>
                <a:cubicBezTo>
                  <a:pt x="724146" y="97367"/>
                  <a:pt x="1056040" y="200660"/>
                  <a:pt x="1139013" y="218440"/>
                </a:cubicBezTo>
                <a:cubicBezTo>
                  <a:pt x="1221986" y="236220"/>
                  <a:pt x="1080593" y="187113"/>
                  <a:pt x="1032333" y="167640"/>
                </a:cubicBezTo>
                <a:cubicBezTo>
                  <a:pt x="984073" y="148167"/>
                  <a:pt x="908720" y="119380"/>
                  <a:pt x="849453" y="101600"/>
                </a:cubicBezTo>
                <a:cubicBezTo>
                  <a:pt x="790186" y="83820"/>
                  <a:pt x="811353" y="77893"/>
                  <a:pt x="676733" y="60960"/>
                </a:cubicBezTo>
                <a:cubicBezTo>
                  <a:pt x="542113" y="44027"/>
                  <a:pt x="24800" y="0"/>
                  <a:pt x="10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6C4CF17-D3C8-4DF1-92B9-EB1DF1BA5C2F}"/>
              </a:ext>
            </a:extLst>
          </p:cNvPr>
          <p:cNvSpPr/>
          <p:nvPr/>
        </p:nvSpPr>
        <p:spPr>
          <a:xfrm>
            <a:off x="4170343" y="2607870"/>
            <a:ext cx="1133492" cy="826365"/>
          </a:xfrm>
          <a:custGeom>
            <a:avLst/>
            <a:gdLst>
              <a:gd name="connsiteX0" fmla="*/ 10497 w 1133492"/>
              <a:gd name="connsiteY0" fmla="*/ 3250 h 826365"/>
              <a:gd name="connsiteX1" fmla="*/ 442297 w 1133492"/>
              <a:gd name="connsiteY1" fmla="*/ 313130 h 826365"/>
              <a:gd name="connsiteX2" fmla="*/ 955377 w 1133492"/>
              <a:gd name="connsiteY2" fmla="*/ 628090 h 826365"/>
              <a:gd name="connsiteX3" fmla="*/ 1133177 w 1133492"/>
              <a:gd name="connsiteY3" fmla="*/ 826210 h 826365"/>
              <a:gd name="connsiteX4" fmla="*/ 996017 w 1133492"/>
              <a:gd name="connsiteY4" fmla="*/ 658570 h 826365"/>
              <a:gd name="connsiteX5" fmla="*/ 894417 w 1133492"/>
              <a:gd name="connsiteY5" fmla="*/ 516330 h 826365"/>
              <a:gd name="connsiteX6" fmla="*/ 10497 w 1133492"/>
              <a:gd name="connsiteY6" fmla="*/ 3250 h 82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492" h="826365">
                <a:moveTo>
                  <a:pt x="10497" y="3250"/>
                </a:moveTo>
                <a:cubicBezTo>
                  <a:pt x="-64856" y="-30617"/>
                  <a:pt x="284817" y="208990"/>
                  <a:pt x="442297" y="313130"/>
                </a:cubicBezTo>
                <a:cubicBezTo>
                  <a:pt x="599777" y="417270"/>
                  <a:pt x="840230" y="542577"/>
                  <a:pt x="955377" y="628090"/>
                </a:cubicBezTo>
                <a:cubicBezTo>
                  <a:pt x="1070524" y="713603"/>
                  <a:pt x="1126404" y="821130"/>
                  <a:pt x="1133177" y="826210"/>
                </a:cubicBezTo>
                <a:cubicBezTo>
                  <a:pt x="1139950" y="831290"/>
                  <a:pt x="1035810" y="710217"/>
                  <a:pt x="996017" y="658570"/>
                </a:cubicBezTo>
                <a:cubicBezTo>
                  <a:pt x="956224" y="606923"/>
                  <a:pt x="1057824" y="626397"/>
                  <a:pt x="894417" y="516330"/>
                </a:cubicBezTo>
                <a:cubicBezTo>
                  <a:pt x="731010" y="406263"/>
                  <a:pt x="85850" y="37117"/>
                  <a:pt x="10497" y="3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514248A-854F-4568-8451-7D2EE674B8E8}"/>
              </a:ext>
            </a:extLst>
          </p:cNvPr>
          <p:cNvSpPr/>
          <p:nvPr/>
        </p:nvSpPr>
        <p:spPr>
          <a:xfrm>
            <a:off x="5333951" y="3479712"/>
            <a:ext cx="768893" cy="1175662"/>
          </a:xfrm>
          <a:custGeom>
            <a:avLst/>
            <a:gdLst>
              <a:gd name="connsiteX0" fmla="*/ 49 w 768893"/>
              <a:gd name="connsiteY0" fmla="*/ 88 h 1175662"/>
              <a:gd name="connsiteX1" fmla="*/ 360729 w 768893"/>
              <a:gd name="connsiteY1" fmla="*/ 259168 h 1175662"/>
              <a:gd name="connsiteX2" fmla="*/ 538529 w 768893"/>
              <a:gd name="connsiteY2" fmla="*/ 690968 h 1175662"/>
              <a:gd name="connsiteX3" fmla="*/ 756969 w 768893"/>
              <a:gd name="connsiteY3" fmla="*/ 1148168 h 1175662"/>
              <a:gd name="connsiteX4" fmla="*/ 706169 w 768893"/>
              <a:gd name="connsiteY4" fmla="*/ 1061808 h 1175662"/>
              <a:gd name="connsiteX5" fmla="*/ 421689 w 768893"/>
              <a:gd name="connsiteY5" fmla="*/ 548728 h 1175662"/>
              <a:gd name="connsiteX6" fmla="*/ 335329 w 768893"/>
              <a:gd name="connsiteY6" fmla="*/ 284568 h 1175662"/>
              <a:gd name="connsiteX7" fmla="*/ 49 w 768893"/>
              <a:gd name="connsiteY7" fmla="*/ 88 h 117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893" h="1175662">
                <a:moveTo>
                  <a:pt x="49" y="88"/>
                </a:moveTo>
                <a:cubicBezTo>
                  <a:pt x="4282" y="-4145"/>
                  <a:pt x="270982" y="144021"/>
                  <a:pt x="360729" y="259168"/>
                </a:cubicBezTo>
                <a:cubicBezTo>
                  <a:pt x="450476" y="374315"/>
                  <a:pt x="472489" y="542801"/>
                  <a:pt x="538529" y="690968"/>
                </a:cubicBezTo>
                <a:cubicBezTo>
                  <a:pt x="604569" y="839135"/>
                  <a:pt x="729029" y="1086361"/>
                  <a:pt x="756969" y="1148168"/>
                </a:cubicBezTo>
                <a:cubicBezTo>
                  <a:pt x="784909" y="1209975"/>
                  <a:pt x="762049" y="1161715"/>
                  <a:pt x="706169" y="1061808"/>
                </a:cubicBezTo>
                <a:cubicBezTo>
                  <a:pt x="650289" y="961901"/>
                  <a:pt x="483496" y="678268"/>
                  <a:pt x="421689" y="548728"/>
                </a:cubicBezTo>
                <a:cubicBezTo>
                  <a:pt x="359882" y="419188"/>
                  <a:pt x="404756" y="371775"/>
                  <a:pt x="335329" y="284568"/>
                </a:cubicBezTo>
                <a:cubicBezTo>
                  <a:pt x="265902" y="197361"/>
                  <a:pt x="-4184" y="4321"/>
                  <a:pt x="49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48FB2F5-64DB-43B7-B400-3BAA1942E747}"/>
              </a:ext>
            </a:extLst>
          </p:cNvPr>
          <p:cNvSpPr/>
          <p:nvPr/>
        </p:nvSpPr>
        <p:spPr>
          <a:xfrm>
            <a:off x="5979345" y="4677917"/>
            <a:ext cx="1476523" cy="424284"/>
          </a:xfrm>
          <a:custGeom>
            <a:avLst/>
            <a:gdLst>
              <a:gd name="connsiteX0" fmla="*/ 25215 w 1476523"/>
              <a:gd name="connsiteY0" fmla="*/ 763 h 424284"/>
              <a:gd name="connsiteX1" fmla="*/ 81095 w 1476523"/>
              <a:gd name="connsiteY1" fmla="*/ 198883 h 424284"/>
              <a:gd name="connsiteX2" fmla="*/ 827855 w 1476523"/>
              <a:gd name="connsiteY2" fmla="*/ 371603 h 424284"/>
              <a:gd name="connsiteX3" fmla="*/ 1467935 w 1476523"/>
              <a:gd name="connsiteY3" fmla="*/ 325883 h 424284"/>
              <a:gd name="connsiteX4" fmla="*/ 1213935 w 1476523"/>
              <a:gd name="connsiteY4" fmla="*/ 356363 h 424284"/>
              <a:gd name="connsiteX5" fmla="*/ 675455 w 1476523"/>
              <a:gd name="connsiteY5" fmla="*/ 422403 h 424284"/>
              <a:gd name="connsiteX6" fmla="*/ 126815 w 1476523"/>
              <a:gd name="connsiteY6" fmla="*/ 275083 h 424284"/>
              <a:gd name="connsiteX7" fmla="*/ 25215 w 1476523"/>
              <a:gd name="connsiteY7" fmla="*/ 763 h 42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523" h="424284">
                <a:moveTo>
                  <a:pt x="25215" y="763"/>
                </a:moveTo>
                <a:cubicBezTo>
                  <a:pt x="17595" y="-11937"/>
                  <a:pt x="-52678" y="137076"/>
                  <a:pt x="81095" y="198883"/>
                </a:cubicBezTo>
                <a:cubicBezTo>
                  <a:pt x="214868" y="260690"/>
                  <a:pt x="596715" y="350436"/>
                  <a:pt x="827855" y="371603"/>
                </a:cubicBezTo>
                <a:cubicBezTo>
                  <a:pt x="1058995" y="392770"/>
                  <a:pt x="1403588" y="328423"/>
                  <a:pt x="1467935" y="325883"/>
                </a:cubicBezTo>
                <a:cubicBezTo>
                  <a:pt x="1532282" y="323343"/>
                  <a:pt x="1213935" y="356363"/>
                  <a:pt x="1213935" y="356363"/>
                </a:cubicBezTo>
                <a:cubicBezTo>
                  <a:pt x="1081855" y="372450"/>
                  <a:pt x="856642" y="435950"/>
                  <a:pt x="675455" y="422403"/>
                </a:cubicBezTo>
                <a:cubicBezTo>
                  <a:pt x="494268" y="408856"/>
                  <a:pt x="241962" y="343663"/>
                  <a:pt x="126815" y="275083"/>
                </a:cubicBezTo>
                <a:cubicBezTo>
                  <a:pt x="11668" y="206503"/>
                  <a:pt x="32835" y="13463"/>
                  <a:pt x="25215" y="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8630566-FC6D-42BB-82A8-05752F534CC7}"/>
              </a:ext>
            </a:extLst>
          </p:cNvPr>
          <p:cNvSpPr/>
          <p:nvPr/>
        </p:nvSpPr>
        <p:spPr>
          <a:xfrm>
            <a:off x="6155342" y="4973317"/>
            <a:ext cx="1271198" cy="302441"/>
          </a:xfrm>
          <a:custGeom>
            <a:avLst/>
            <a:gdLst>
              <a:gd name="connsiteX0" fmla="*/ 1618 w 1271198"/>
              <a:gd name="connsiteY0" fmla="*/ 3 h 302441"/>
              <a:gd name="connsiteX1" fmla="*/ 164178 w 1271198"/>
              <a:gd name="connsiteY1" fmla="*/ 193043 h 302441"/>
              <a:gd name="connsiteX2" fmla="*/ 677258 w 1271198"/>
              <a:gd name="connsiteY2" fmla="*/ 254003 h 302441"/>
              <a:gd name="connsiteX3" fmla="*/ 1251298 w 1271198"/>
              <a:gd name="connsiteY3" fmla="*/ 162563 h 302441"/>
              <a:gd name="connsiteX4" fmla="*/ 1149698 w 1271198"/>
              <a:gd name="connsiteY4" fmla="*/ 187963 h 302441"/>
              <a:gd name="connsiteX5" fmla="*/ 799178 w 1271198"/>
              <a:gd name="connsiteY5" fmla="*/ 284483 h 302441"/>
              <a:gd name="connsiteX6" fmla="*/ 372458 w 1271198"/>
              <a:gd name="connsiteY6" fmla="*/ 294643 h 302441"/>
              <a:gd name="connsiteX7" fmla="*/ 98138 w 1271198"/>
              <a:gd name="connsiteY7" fmla="*/ 198123 h 302441"/>
              <a:gd name="connsiteX8" fmla="*/ 1618 w 1271198"/>
              <a:gd name="connsiteY8" fmla="*/ 3 h 30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198" h="302441">
                <a:moveTo>
                  <a:pt x="1618" y="3"/>
                </a:moveTo>
                <a:cubicBezTo>
                  <a:pt x="12625" y="-844"/>
                  <a:pt x="51571" y="150710"/>
                  <a:pt x="164178" y="193043"/>
                </a:cubicBezTo>
                <a:cubicBezTo>
                  <a:pt x="276785" y="235376"/>
                  <a:pt x="496071" y="259083"/>
                  <a:pt x="677258" y="254003"/>
                </a:cubicBezTo>
                <a:cubicBezTo>
                  <a:pt x="858445" y="248923"/>
                  <a:pt x="1172558" y="173570"/>
                  <a:pt x="1251298" y="162563"/>
                </a:cubicBezTo>
                <a:cubicBezTo>
                  <a:pt x="1330038" y="151556"/>
                  <a:pt x="1149698" y="187963"/>
                  <a:pt x="1149698" y="187963"/>
                </a:cubicBezTo>
                <a:cubicBezTo>
                  <a:pt x="1074345" y="208283"/>
                  <a:pt x="928718" y="266703"/>
                  <a:pt x="799178" y="284483"/>
                </a:cubicBezTo>
                <a:cubicBezTo>
                  <a:pt x="669638" y="302263"/>
                  <a:pt x="489298" y="309036"/>
                  <a:pt x="372458" y="294643"/>
                </a:cubicBezTo>
                <a:cubicBezTo>
                  <a:pt x="255618" y="280250"/>
                  <a:pt x="159098" y="245536"/>
                  <a:pt x="98138" y="198123"/>
                </a:cubicBezTo>
                <a:cubicBezTo>
                  <a:pt x="37178" y="150710"/>
                  <a:pt x="-9389" y="850"/>
                  <a:pt x="161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F9E0E00-0731-4984-A984-DDCF603A51B3}"/>
              </a:ext>
            </a:extLst>
          </p:cNvPr>
          <p:cNvSpPr/>
          <p:nvPr/>
        </p:nvSpPr>
        <p:spPr>
          <a:xfrm>
            <a:off x="6189208" y="5079098"/>
            <a:ext cx="800067" cy="448040"/>
          </a:xfrm>
          <a:custGeom>
            <a:avLst/>
            <a:gdLst>
              <a:gd name="connsiteX0" fmla="*/ 3312 w 800067"/>
              <a:gd name="connsiteY0" fmla="*/ 902 h 448040"/>
              <a:gd name="connsiteX1" fmla="*/ 64272 w 800067"/>
              <a:gd name="connsiteY1" fmla="*/ 173622 h 448040"/>
              <a:gd name="connsiteX2" fmla="*/ 297952 w 800067"/>
              <a:gd name="connsiteY2" fmla="*/ 366662 h 448040"/>
              <a:gd name="connsiteX3" fmla="*/ 795792 w 800067"/>
              <a:gd name="connsiteY3" fmla="*/ 447942 h 448040"/>
              <a:gd name="connsiteX4" fmla="*/ 526552 w 800067"/>
              <a:gd name="connsiteY4" fmla="*/ 381902 h 448040"/>
              <a:gd name="connsiteX5" fmla="*/ 313192 w 800067"/>
              <a:gd name="connsiteY5" fmla="*/ 320942 h 448040"/>
              <a:gd name="connsiteX6" fmla="*/ 140472 w 800067"/>
              <a:gd name="connsiteY6" fmla="*/ 249822 h 448040"/>
              <a:gd name="connsiteX7" fmla="*/ 3312 w 800067"/>
              <a:gd name="connsiteY7" fmla="*/ 902 h 44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067" h="448040">
                <a:moveTo>
                  <a:pt x="3312" y="902"/>
                </a:moveTo>
                <a:cubicBezTo>
                  <a:pt x="-9388" y="-11798"/>
                  <a:pt x="15165" y="112662"/>
                  <a:pt x="64272" y="173622"/>
                </a:cubicBezTo>
                <a:cubicBezTo>
                  <a:pt x="113379" y="234582"/>
                  <a:pt x="176032" y="320942"/>
                  <a:pt x="297952" y="366662"/>
                </a:cubicBezTo>
                <a:cubicBezTo>
                  <a:pt x="419872" y="412382"/>
                  <a:pt x="757692" y="445402"/>
                  <a:pt x="795792" y="447942"/>
                </a:cubicBezTo>
                <a:cubicBezTo>
                  <a:pt x="833892" y="450482"/>
                  <a:pt x="606985" y="403069"/>
                  <a:pt x="526552" y="381902"/>
                </a:cubicBezTo>
                <a:cubicBezTo>
                  <a:pt x="446119" y="360735"/>
                  <a:pt x="377539" y="342955"/>
                  <a:pt x="313192" y="320942"/>
                </a:cubicBezTo>
                <a:cubicBezTo>
                  <a:pt x="248845" y="298929"/>
                  <a:pt x="191272" y="302315"/>
                  <a:pt x="140472" y="249822"/>
                </a:cubicBezTo>
                <a:cubicBezTo>
                  <a:pt x="89672" y="197329"/>
                  <a:pt x="16012" y="13602"/>
                  <a:pt x="3312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D4346DF2-7AFB-4F02-9DF2-7E5409BA82E8}"/>
              </a:ext>
            </a:extLst>
          </p:cNvPr>
          <p:cNvSpPr/>
          <p:nvPr/>
        </p:nvSpPr>
        <p:spPr>
          <a:xfrm>
            <a:off x="6122862" y="5104855"/>
            <a:ext cx="734412" cy="889535"/>
          </a:xfrm>
          <a:custGeom>
            <a:avLst/>
            <a:gdLst>
              <a:gd name="connsiteX0" fmla="*/ 3618 w 734412"/>
              <a:gd name="connsiteY0" fmla="*/ 545 h 889535"/>
              <a:gd name="connsiteX1" fmla="*/ 115378 w 734412"/>
              <a:gd name="connsiteY1" fmla="*/ 315505 h 889535"/>
              <a:gd name="connsiteX2" fmla="*/ 699578 w 734412"/>
              <a:gd name="connsiteY2" fmla="*/ 859065 h 889535"/>
              <a:gd name="connsiteX3" fmla="*/ 643698 w 734412"/>
              <a:gd name="connsiteY3" fmla="*/ 803185 h 889535"/>
              <a:gd name="connsiteX4" fmla="*/ 445578 w 734412"/>
              <a:gd name="connsiteY4" fmla="*/ 655865 h 889535"/>
              <a:gd name="connsiteX5" fmla="*/ 69658 w 734412"/>
              <a:gd name="connsiteY5" fmla="*/ 386625 h 889535"/>
              <a:gd name="connsiteX6" fmla="*/ 3618 w 734412"/>
              <a:gd name="connsiteY6" fmla="*/ 545 h 88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412" h="889535">
                <a:moveTo>
                  <a:pt x="3618" y="545"/>
                </a:moveTo>
                <a:cubicBezTo>
                  <a:pt x="11238" y="-11308"/>
                  <a:pt x="-615" y="172418"/>
                  <a:pt x="115378" y="315505"/>
                </a:cubicBezTo>
                <a:cubicBezTo>
                  <a:pt x="231371" y="458592"/>
                  <a:pt x="611525" y="777785"/>
                  <a:pt x="699578" y="859065"/>
                </a:cubicBezTo>
                <a:cubicBezTo>
                  <a:pt x="787631" y="940345"/>
                  <a:pt x="686031" y="837052"/>
                  <a:pt x="643698" y="803185"/>
                </a:cubicBezTo>
                <a:cubicBezTo>
                  <a:pt x="601365" y="769318"/>
                  <a:pt x="541251" y="725292"/>
                  <a:pt x="445578" y="655865"/>
                </a:cubicBezTo>
                <a:cubicBezTo>
                  <a:pt x="349905" y="586438"/>
                  <a:pt x="145858" y="492458"/>
                  <a:pt x="69658" y="386625"/>
                </a:cubicBezTo>
                <a:cubicBezTo>
                  <a:pt x="-6542" y="280792"/>
                  <a:pt x="-4002" y="12398"/>
                  <a:pt x="3618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62BC550-6094-4642-BC3F-80A1F2F0C18A}"/>
              </a:ext>
            </a:extLst>
          </p:cNvPr>
          <p:cNvSpPr/>
          <p:nvPr/>
        </p:nvSpPr>
        <p:spPr>
          <a:xfrm>
            <a:off x="5885133" y="5037671"/>
            <a:ext cx="227831" cy="1513771"/>
          </a:xfrm>
          <a:custGeom>
            <a:avLst/>
            <a:gdLst>
              <a:gd name="connsiteX0" fmla="*/ 88947 w 227831"/>
              <a:gd name="connsiteY0" fmla="*/ 6769 h 1513771"/>
              <a:gd name="connsiteX1" fmla="*/ 58467 w 227831"/>
              <a:gd name="connsiteY1" fmla="*/ 255689 h 1513771"/>
              <a:gd name="connsiteX2" fmla="*/ 58467 w 227831"/>
              <a:gd name="connsiteY2" fmla="*/ 545249 h 1513771"/>
              <a:gd name="connsiteX3" fmla="*/ 205787 w 227831"/>
              <a:gd name="connsiteY3" fmla="*/ 1454569 h 1513771"/>
              <a:gd name="connsiteX4" fmla="*/ 205787 w 227831"/>
              <a:gd name="connsiteY4" fmla="*/ 1327569 h 1513771"/>
              <a:gd name="connsiteX5" fmla="*/ 2587 w 227831"/>
              <a:gd name="connsiteY5" fmla="*/ 535089 h 1513771"/>
              <a:gd name="connsiteX6" fmla="*/ 88947 w 227831"/>
              <a:gd name="connsiteY6" fmla="*/ 6769 h 151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831" h="1513771">
                <a:moveTo>
                  <a:pt x="88947" y="6769"/>
                </a:moveTo>
                <a:cubicBezTo>
                  <a:pt x="98260" y="-39798"/>
                  <a:pt x="63547" y="165942"/>
                  <a:pt x="58467" y="255689"/>
                </a:cubicBezTo>
                <a:cubicBezTo>
                  <a:pt x="53387" y="345436"/>
                  <a:pt x="33914" y="345436"/>
                  <a:pt x="58467" y="545249"/>
                </a:cubicBezTo>
                <a:cubicBezTo>
                  <a:pt x="83020" y="745062"/>
                  <a:pt x="181234" y="1324182"/>
                  <a:pt x="205787" y="1454569"/>
                </a:cubicBezTo>
                <a:cubicBezTo>
                  <a:pt x="230340" y="1584956"/>
                  <a:pt x="239654" y="1480816"/>
                  <a:pt x="205787" y="1327569"/>
                </a:cubicBezTo>
                <a:cubicBezTo>
                  <a:pt x="171920" y="1174322"/>
                  <a:pt x="22060" y="750142"/>
                  <a:pt x="2587" y="535089"/>
                </a:cubicBezTo>
                <a:cubicBezTo>
                  <a:pt x="-16886" y="320036"/>
                  <a:pt x="79634" y="53336"/>
                  <a:pt x="88947" y="6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FA19D8C-0128-4AB8-B018-0C04A5B9AE24}"/>
              </a:ext>
            </a:extLst>
          </p:cNvPr>
          <p:cNvSpPr/>
          <p:nvPr/>
        </p:nvSpPr>
        <p:spPr>
          <a:xfrm>
            <a:off x="6017890" y="4996654"/>
            <a:ext cx="341135" cy="1358587"/>
          </a:xfrm>
          <a:custGeom>
            <a:avLst/>
            <a:gdLst>
              <a:gd name="connsiteX0" fmla="*/ 12070 w 341135"/>
              <a:gd name="connsiteY0" fmla="*/ 2066 h 1358587"/>
              <a:gd name="connsiteX1" fmla="*/ 27310 w 341135"/>
              <a:gd name="connsiteY1" fmla="*/ 581186 h 1358587"/>
              <a:gd name="connsiteX2" fmla="*/ 327030 w 341135"/>
              <a:gd name="connsiteY2" fmla="*/ 1333026 h 1358587"/>
              <a:gd name="connsiteX3" fmla="*/ 276230 w 341135"/>
              <a:gd name="connsiteY3" fmla="*/ 1139986 h 1358587"/>
              <a:gd name="connsiteX4" fmla="*/ 133990 w 341135"/>
              <a:gd name="connsiteY4" fmla="*/ 718346 h 1358587"/>
              <a:gd name="connsiteX5" fmla="*/ 12070 w 341135"/>
              <a:gd name="connsiteY5" fmla="*/ 398306 h 1358587"/>
              <a:gd name="connsiteX6" fmla="*/ 12070 w 341135"/>
              <a:gd name="connsiteY6" fmla="*/ 2066 h 135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35" h="1358587">
                <a:moveTo>
                  <a:pt x="12070" y="2066"/>
                </a:moveTo>
                <a:cubicBezTo>
                  <a:pt x="14610" y="32546"/>
                  <a:pt x="-25183" y="359359"/>
                  <a:pt x="27310" y="581186"/>
                </a:cubicBezTo>
                <a:cubicBezTo>
                  <a:pt x="79803" y="803013"/>
                  <a:pt x="285543" y="1239893"/>
                  <a:pt x="327030" y="1333026"/>
                </a:cubicBezTo>
                <a:cubicBezTo>
                  <a:pt x="368517" y="1426159"/>
                  <a:pt x="308403" y="1242433"/>
                  <a:pt x="276230" y="1139986"/>
                </a:cubicBezTo>
                <a:cubicBezTo>
                  <a:pt x="244057" y="1037539"/>
                  <a:pt x="178017" y="841959"/>
                  <a:pt x="133990" y="718346"/>
                </a:cubicBezTo>
                <a:cubicBezTo>
                  <a:pt x="89963" y="594733"/>
                  <a:pt x="32390" y="510066"/>
                  <a:pt x="12070" y="398306"/>
                </a:cubicBezTo>
                <a:cubicBezTo>
                  <a:pt x="-8250" y="286546"/>
                  <a:pt x="9530" y="-28414"/>
                  <a:pt x="12070" y="2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0325B9F-BBF4-4DC6-A959-E5F04B36C12B}"/>
              </a:ext>
            </a:extLst>
          </p:cNvPr>
          <p:cNvSpPr/>
          <p:nvPr/>
        </p:nvSpPr>
        <p:spPr>
          <a:xfrm>
            <a:off x="1900917" y="1442760"/>
            <a:ext cx="954230" cy="555416"/>
          </a:xfrm>
          <a:custGeom>
            <a:avLst/>
            <a:gdLst>
              <a:gd name="connsiteX0" fmla="*/ 954043 w 954230"/>
              <a:gd name="connsiteY0" fmla="*/ 284440 h 555416"/>
              <a:gd name="connsiteX1" fmla="*/ 766083 w 954230"/>
              <a:gd name="connsiteY1" fmla="*/ 10120 h 555416"/>
              <a:gd name="connsiteX2" fmla="*/ 390163 w 954230"/>
              <a:gd name="connsiteY2" fmla="*/ 106640 h 555416"/>
              <a:gd name="connsiteX3" fmla="*/ 4083 w 954230"/>
              <a:gd name="connsiteY3" fmla="*/ 548600 h 555416"/>
              <a:gd name="connsiteX4" fmla="*/ 207283 w 954230"/>
              <a:gd name="connsiteY4" fmla="*/ 355560 h 555416"/>
              <a:gd name="connsiteX5" fmla="*/ 522243 w 954230"/>
              <a:gd name="connsiteY5" fmla="*/ 91400 h 555416"/>
              <a:gd name="connsiteX6" fmla="*/ 735603 w 954230"/>
              <a:gd name="connsiteY6" fmla="*/ 60920 h 555416"/>
              <a:gd name="connsiteX7" fmla="*/ 954043 w 954230"/>
              <a:gd name="connsiteY7" fmla="*/ 284440 h 55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4230" h="555416">
                <a:moveTo>
                  <a:pt x="954043" y="284440"/>
                </a:moveTo>
                <a:cubicBezTo>
                  <a:pt x="959123" y="275973"/>
                  <a:pt x="860063" y="39753"/>
                  <a:pt x="766083" y="10120"/>
                </a:cubicBezTo>
                <a:cubicBezTo>
                  <a:pt x="672103" y="-19513"/>
                  <a:pt x="517163" y="16893"/>
                  <a:pt x="390163" y="106640"/>
                </a:cubicBezTo>
                <a:cubicBezTo>
                  <a:pt x="263163" y="196387"/>
                  <a:pt x="34563" y="507113"/>
                  <a:pt x="4083" y="548600"/>
                </a:cubicBezTo>
                <a:cubicBezTo>
                  <a:pt x="-26397" y="590087"/>
                  <a:pt x="120923" y="431760"/>
                  <a:pt x="207283" y="355560"/>
                </a:cubicBezTo>
                <a:cubicBezTo>
                  <a:pt x="293643" y="279360"/>
                  <a:pt x="434190" y="140507"/>
                  <a:pt x="522243" y="91400"/>
                </a:cubicBezTo>
                <a:cubicBezTo>
                  <a:pt x="610296" y="42293"/>
                  <a:pt x="666176" y="31287"/>
                  <a:pt x="735603" y="60920"/>
                </a:cubicBezTo>
                <a:cubicBezTo>
                  <a:pt x="805030" y="90553"/>
                  <a:pt x="948963" y="292907"/>
                  <a:pt x="954043" y="284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86BAC30-42E2-4169-A9DF-6D7713E8D62A}"/>
              </a:ext>
            </a:extLst>
          </p:cNvPr>
          <p:cNvSpPr/>
          <p:nvPr/>
        </p:nvSpPr>
        <p:spPr>
          <a:xfrm>
            <a:off x="1613203" y="2107533"/>
            <a:ext cx="294282" cy="792306"/>
          </a:xfrm>
          <a:custGeom>
            <a:avLst/>
            <a:gdLst>
              <a:gd name="connsiteX0" fmla="*/ 291797 w 294282"/>
              <a:gd name="connsiteY0" fmla="*/ 667 h 792306"/>
              <a:gd name="connsiteX1" fmla="*/ 144477 w 294282"/>
              <a:gd name="connsiteY1" fmla="*/ 178467 h 792306"/>
              <a:gd name="connsiteX2" fmla="*/ 58117 w 294282"/>
              <a:gd name="connsiteY2" fmla="*/ 366427 h 792306"/>
              <a:gd name="connsiteX3" fmla="*/ 22557 w 294282"/>
              <a:gd name="connsiteY3" fmla="*/ 777907 h 792306"/>
              <a:gd name="connsiteX4" fmla="*/ 42877 w 294282"/>
              <a:gd name="connsiteY4" fmla="*/ 655987 h 792306"/>
              <a:gd name="connsiteX5" fmla="*/ 12397 w 294282"/>
              <a:gd name="connsiteY5" fmla="*/ 244507 h 792306"/>
              <a:gd name="connsiteX6" fmla="*/ 291797 w 294282"/>
              <a:gd name="connsiteY6" fmla="*/ 667 h 79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282" h="792306">
                <a:moveTo>
                  <a:pt x="291797" y="667"/>
                </a:moveTo>
                <a:cubicBezTo>
                  <a:pt x="313810" y="-10340"/>
                  <a:pt x="183424" y="117507"/>
                  <a:pt x="144477" y="178467"/>
                </a:cubicBezTo>
                <a:cubicBezTo>
                  <a:pt x="105530" y="239427"/>
                  <a:pt x="78437" y="266520"/>
                  <a:pt x="58117" y="366427"/>
                </a:cubicBezTo>
                <a:cubicBezTo>
                  <a:pt x="37797" y="466334"/>
                  <a:pt x="25097" y="729647"/>
                  <a:pt x="22557" y="777907"/>
                </a:cubicBezTo>
                <a:cubicBezTo>
                  <a:pt x="20017" y="826167"/>
                  <a:pt x="44570" y="744887"/>
                  <a:pt x="42877" y="655987"/>
                </a:cubicBezTo>
                <a:cubicBezTo>
                  <a:pt x="41184" y="567087"/>
                  <a:pt x="-27396" y="354574"/>
                  <a:pt x="12397" y="244507"/>
                </a:cubicBezTo>
                <a:cubicBezTo>
                  <a:pt x="52190" y="134440"/>
                  <a:pt x="269784" y="11674"/>
                  <a:pt x="291797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77CE270-FDE8-4FA8-A004-48DCF968EC71}"/>
              </a:ext>
            </a:extLst>
          </p:cNvPr>
          <p:cNvSpPr/>
          <p:nvPr/>
        </p:nvSpPr>
        <p:spPr>
          <a:xfrm>
            <a:off x="1558903" y="2747668"/>
            <a:ext cx="129413" cy="684226"/>
          </a:xfrm>
          <a:custGeom>
            <a:avLst/>
            <a:gdLst>
              <a:gd name="connsiteX0" fmla="*/ 61617 w 129413"/>
              <a:gd name="connsiteY0" fmla="*/ 612 h 684226"/>
              <a:gd name="connsiteX1" fmla="*/ 46377 w 129413"/>
              <a:gd name="connsiteY1" fmla="*/ 239372 h 684226"/>
              <a:gd name="connsiteX2" fmla="*/ 117497 w 129413"/>
              <a:gd name="connsiteY2" fmla="*/ 661012 h 684226"/>
              <a:gd name="connsiteX3" fmla="*/ 117497 w 129413"/>
              <a:gd name="connsiteY3" fmla="*/ 594972 h 684226"/>
              <a:gd name="connsiteX4" fmla="*/ 657 w 129413"/>
              <a:gd name="connsiteY4" fmla="*/ 305412 h 684226"/>
              <a:gd name="connsiteX5" fmla="*/ 61617 w 129413"/>
              <a:gd name="connsiteY5" fmla="*/ 612 h 68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13" h="684226">
                <a:moveTo>
                  <a:pt x="61617" y="612"/>
                </a:moveTo>
                <a:cubicBezTo>
                  <a:pt x="69237" y="-10395"/>
                  <a:pt x="37064" y="129305"/>
                  <a:pt x="46377" y="239372"/>
                </a:cubicBezTo>
                <a:cubicBezTo>
                  <a:pt x="55690" y="349439"/>
                  <a:pt x="105644" y="601745"/>
                  <a:pt x="117497" y="661012"/>
                </a:cubicBezTo>
                <a:cubicBezTo>
                  <a:pt x="129350" y="720279"/>
                  <a:pt x="136970" y="654239"/>
                  <a:pt x="117497" y="594972"/>
                </a:cubicBezTo>
                <a:cubicBezTo>
                  <a:pt x="98024" y="535705"/>
                  <a:pt x="8277" y="403625"/>
                  <a:pt x="657" y="305412"/>
                </a:cubicBezTo>
                <a:cubicBezTo>
                  <a:pt x="-6963" y="207199"/>
                  <a:pt x="53997" y="11619"/>
                  <a:pt x="61617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CE90E99-9A47-44F0-9B7F-8D647D8B9D80}"/>
              </a:ext>
            </a:extLst>
          </p:cNvPr>
          <p:cNvSpPr/>
          <p:nvPr/>
        </p:nvSpPr>
        <p:spPr>
          <a:xfrm>
            <a:off x="2674525" y="410725"/>
            <a:ext cx="1500576" cy="1122001"/>
          </a:xfrm>
          <a:custGeom>
            <a:avLst/>
            <a:gdLst>
              <a:gd name="connsiteX0" fmla="*/ 51742 w 1500576"/>
              <a:gd name="connsiteY0" fmla="*/ 1121742 h 1122001"/>
              <a:gd name="connsiteX1" fmla="*/ 26342 w 1500576"/>
              <a:gd name="connsiteY1" fmla="*/ 859275 h 1122001"/>
              <a:gd name="connsiteX2" fmla="*/ 441208 w 1500576"/>
              <a:gd name="connsiteY2" fmla="*/ 249675 h 1122001"/>
              <a:gd name="connsiteX3" fmla="*/ 1440275 w 1500576"/>
              <a:gd name="connsiteY3" fmla="*/ 21075 h 1122001"/>
              <a:gd name="connsiteX4" fmla="*/ 1296342 w 1500576"/>
              <a:gd name="connsiteY4" fmla="*/ 38008 h 1122001"/>
              <a:gd name="connsiteX5" fmla="*/ 534342 w 1500576"/>
              <a:gd name="connsiteY5" fmla="*/ 266608 h 1122001"/>
              <a:gd name="connsiteX6" fmla="*/ 280342 w 1500576"/>
              <a:gd name="connsiteY6" fmla="*/ 605275 h 1122001"/>
              <a:gd name="connsiteX7" fmla="*/ 127942 w 1500576"/>
              <a:gd name="connsiteY7" fmla="*/ 901608 h 1122001"/>
              <a:gd name="connsiteX8" fmla="*/ 51742 w 1500576"/>
              <a:gd name="connsiteY8" fmla="*/ 1121742 h 112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0576" h="1122001">
                <a:moveTo>
                  <a:pt x="51742" y="1121742"/>
                </a:moveTo>
                <a:cubicBezTo>
                  <a:pt x="34809" y="1114687"/>
                  <a:pt x="-38569" y="1004619"/>
                  <a:pt x="26342" y="859275"/>
                </a:cubicBezTo>
                <a:cubicBezTo>
                  <a:pt x="91253" y="713931"/>
                  <a:pt x="205553" y="389375"/>
                  <a:pt x="441208" y="249675"/>
                </a:cubicBezTo>
                <a:cubicBezTo>
                  <a:pt x="676863" y="109975"/>
                  <a:pt x="1297753" y="56353"/>
                  <a:pt x="1440275" y="21075"/>
                </a:cubicBezTo>
                <a:cubicBezTo>
                  <a:pt x="1582797" y="-14203"/>
                  <a:pt x="1447331" y="-2914"/>
                  <a:pt x="1296342" y="38008"/>
                </a:cubicBezTo>
                <a:cubicBezTo>
                  <a:pt x="1145353" y="78930"/>
                  <a:pt x="703675" y="172064"/>
                  <a:pt x="534342" y="266608"/>
                </a:cubicBezTo>
                <a:cubicBezTo>
                  <a:pt x="365009" y="361152"/>
                  <a:pt x="348075" y="499442"/>
                  <a:pt x="280342" y="605275"/>
                </a:cubicBezTo>
                <a:cubicBezTo>
                  <a:pt x="212609" y="711108"/>
                  <a:pt x="158987" y="812708"/>
                  <a:pt x="127942" y="901608"/>
                </a:cubicBezTo>
                <a:cubicBezTo>
                  <a:pt x="96897" y="990508"/>
                  <a:pt x="68675" y="1128797"/>
                  <a:pt x="51742" y="112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290508C-CE12-4898-934F-6CED209E3059}"/>
              </a:ext>
            </a:extLst>
          </p:cNvPr>
          <p:cNvSpPr/>
          <p:nvPr/>
        </p:nvSpPr>
        <p:spPr>
          <a:xfrm>
            <a:off x="4781401" y="419628"/>
            <a:ext cx="1498291" cy="732326"/>
          </a:xfrm>
          <a:custGeom>
            <a:avLst/>
            <a:gdLst>
              <a:gd name="connsiteX0" fmla="*/ 2266 w 1498291"/>
              <a:gd name="connsiteY0" fmla="*/ 12172 h 732326"/>
              <a:gd name="connsiteX1" fmla="*/ 459466 w 1498291"/>
              <a:gd name="connsiteY1" fmla="*/ 79905 h 732326"/>
              <a:gd name="connsiteX2" fmla="*/ 1458532 w 1498291"/>
              <a:gd name="connsiteY2" fmla="*/ 706439 h 732326"/>
              <a:gd name="connsiteX3" fmla="*/ 1314599 w 1498291"/>
              <a:gd name="connsiteY3" fmla="*/ 621772 h 732326"/>
              <a:gd name="connsiteX4" fmla="*/ 332466 w 1498291"/>
              <a:gd name="connsiteY4" fmla="*/ 113772 h 732326"/>
              <a:gd name="connsiteX5" fmla="*/ 2266 w 1498291"/>
              <a:gd name="connsiteY5" fmla="*/ 12172 h 73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291" h="732326">
                <a:moveTo>
                  <a:pt x="2266" y="12172"/>
                </a:moveTo>
                <a:cubicBezTo>
                  <a:pt x="23433" y="6528"/>
                  <a:pt x="216755" y="-35806"/>
                  <a:pt x="459466" y="79905"/>
                </a:cubicBezTo>
                <a:cubicBezTo>
                  <a:pt x="702177" y="195616"/>
                  <a:pt x="1316010" y="616128"/>
                  <a:pt x="1458532" y="706439"/>
                </a:cubicBezTo>
                <a:cubicBezTo>
                  <a:pt x="1601054" y="796750"/>
                  <a:pt x="1314599" y="621772"/>
                  <a:pt x="1314599" y="621772"/>
                </a:cubicBezTo>
                <a:cubicBezTo>
                  <a:pt x="1126921" y="522994"/>
                  <a:pt x="555422" y="219605"/>
                  <a:pt x="332466" y="113772"/>
                </a:cubicBezTo>
                <a:cubicBezTo>
                  <a:pt x="109510" y="7939"/>
                  <a:pt x="-18901" y="17816"/>
                  <a:pt x="2266" y="12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3BE2495-9508-49D4-A795-F11CC93B2677}"/>
              </a:ext>
            </a:extLst>
          </p:cNvPr>
          <p:cNvSpPr/>
          <p:nvPr/>
        </p:nvSpPr>
        <p:spPr>
          <a:xfrm>
            <a:off x="6259689" y="1131454"/>
            <a:ext cx="1393926" cy="1069744"/>
          </a:xfrm>
          <a:custGeom>
            <a:avLst/>
            <a:gdLst>
              <a:gd name="connsiteX0" fmla="*/ 128411 w 1393926"/>
              <a:gd name="connsiteY0" fmla="*/ 68696 h 1069744"/>
              <a:gd name="connsiteX1" fmla="*/ 617361 w 1393926"/>
              <a:gd name="connsiteY1" fmla="*/ 386196 h 1069744"/>
              <a:gd name="connsiteX2" fmla="*/ 1353961 w 1393926"/>
              <a:gd name="connsiteY2" fmla="*/ 1040246 h 1069744"/>
              <a:gd name="connsiteX3" fmla="*/ 1252361 w 1393926"/>
              <a:gd name="connsiteY3" fmla="*/ 913246 h 1069744"/>
              <a:gd name="connsiteX4" fmla="*/ 884061 w 1393926"/>
              <a:gd name="connsiteY4" fmla="*/ 519546 h 1069744"/>
              <a:gd name="connsiteX5" fmla="*/ 58561 w 1393926"/>
              <a:gd name="connsiteY5" fmla="*/ 36946 h 1069744"/>
              <a:gd name="connsiteX6" fmla="*/ 128411 w 1393926"/>
              <a:gd name="connsiteY6" fmla="*/ 68696 h 106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3926" h="1069744">
                <a:moveTo>
                  <a:pt x="128411" y="68696"/>
                </a:moveTo>
                <a:cubicBezTo>
                  <a:pt x="221544" y="126904"/>
                  <a:pt x="413103" y="224271"/>
                  <a:pt x="617361" y="386196"/>
                </a:cubicBezTo>
                <a:cubicBezTo>
                  <a:pt x="821619" y="548121"/>
                  <a:pt x="1248128" y="952404"/>
                  <a:pt x="1353961" y="1040246"/>
                </a:cubicBezTo>
                <a:cubicBezTo>
                  <a:pt x="1459794" y="1128088"/>
                  <a:pt x="1330678" y="1000029"/>
                  <a:pt x="1252361" y="913246"/>
                </a:cubicBezTo>
                <a:cubicBezTo>
                  <a:pt x="1174044" y="826463"/>
                  <a:pt x="1083028" y="665596"/>
                  <a:pt x="884061" y="519546"/>
                </a:cubicBezTo>
                <a:cubicBezTo>
                  <a:pt x="685094" y="373496"/>
                  <a:pt x="184503" y="108913"/>
                  <a:pt x="58561" y="36946"/>
                </a:cubicBezTo>
                <a:cubicBezTo>
                  <a:pt x="-67381" y="-35021"/>
                  <a:pt x="35278" y="10488"/>
                  <a:pt x="128411" y="68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8D8DD68-4F2A-4B5E-92D6-83DFA54AB8C1}"/>
              </a:ext>
            </a:extLst>
          </p:cNvPr>
          <p:cNvSpPr/>
          <p:nvPr/>
        </p:nvSpPr>
        <p:spPr>
          <a:xfrm>
            <a:off x="2860672" y="600158"/>
            <a:ext cx="1525689" cy="1153512"/>
          </a:xfrm>
          <a:custGeom>
            <a:avLst/>
            <a:gdLst>
              <a:gd name="connsiteX0" fmla="*/ 153461 w 1525689"/>
              <a:gd name="connsiteY0" fmla="*/ 1152442 h 1153512"/>
              <a:gd name="connsiteX1" fmla="*/ 17995 w 1525689"/>
              <a:gd name="connsiteY1" fmla="*/ 762975 h 1153512"/>
              <a:gd name="connsiteX2" fmla="*/ 602195 w 1525689"/>
              <a:gd name="connsiteY2" fmla="*/ 246509 h 1153512"/>
              <a:gd name="connsiteX3" fmla="*/ 1465795 w 1525689"/>
              <a:gd name="connsiteY3" fmla="*/ 34842 h 1153512"/>
              <a:gd name="connsiteX4" fmla="*/ 1347261 w 1525689"/>
              <a:gd name="connsiteY4" fmla="*/ 34842 h 1153512"/>
              <a:gd name="connsiteX5" fmla="*/ 509061 w 1525689"/>
              <a:gd name="connsiteY5" fmla="*/ 373509 h 1153512"/>
              <a:gd name="connsiteX6" fmla="*/ 195795 w 1525689"/>
              <a:gd name="connsiteY6" fmla="*/ 644442 h 1153512"/>
              <a:gd name="connsiteX7" fmla="*/ 153461 w 1525689"/>
              <a:gd name="connsiteY7" fmla="*/ 1152442 h 1153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689" h="1153512">
                <a:moveTo>
                  <a:pt x="153461" y="1152442"/>
                </a:moveTo>
                <a:cubicBezTo>
                  <a:pt x="123828" y="1172197"/>
                  <a:pt x="-56794" y="913964"/>
                  <a:pt x="17995" y="762975"/>
                </a:cubicBezTo>
                <a:cubicBezTo>
                  <a:pt x="92784" y="611986"/>
                  <a:pt x="360895" y="367864"/>
                  <a:pt x="602195" y="246509"/>
                </a:cubicBezTo>
                <a:cubicBezTo>
                  <a:pt x="843495" y="125154"/>
                  <a:pt x="1341617" y="70120"/>
                  <a:pt x="1465795" y="34842"/>
                </a:cubicBezTo>
                <a:cubicBezTo>
                  <a:pt x="1589973" y="-436"/>
                  <a:pt x="1506717" y="-21602"/>
                  <a:pt x="1347261" y="34842"/>
                </a:cubicBezTo>
                <a:cubicBezTo>
                  <a:pt x="1187805" y="91286"/>
                  <a:pt x="700972" y="271909"/>
                  <a:pt x="509061" y="373509"/>
                </a:cubicBezTo>
                <a:cubicBezTo>
                  <a:pt x="317150" y="475109"/>
                  <a:pt x="248006" y="514620"/>
                  <a:pt x="195795" y="644442"/>
                </a:cubicBezTo>
                <a:cubicBezTo>
                  <a:pt x="143584" y="774264"/>
                  <a:pt x="183094" y="1132687"/>
                  <a:pt x="153461" y="1152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FBC2788-21BE-42AD-AC68-C719115C96CB}"/>
              </a:ext>
            </a:extLst>
          </p:cNvPr>
          <p:cNvSpPr/>
          <p:nvPr/>
        </p:nvSpPr>
        <p:spPr>
          <a:xfrm>
            <a:off x="3124021" y="921708"/>
            <a:ext cx="2031375" cy="806161"/>
          </a:xfrm>
          <a:custGeom>
            <a:avLst/>
            <a:gdLst>
              <a:gd name="connsiteX0" fmla="*/ 179 w 2031375"/>
              <a:gd name="connsiteY0" fmla="*/ 805492 h 806161"/>
              <a:gd name="connsiteX1" fmla="*/ 609779 w 2031375"/>
              <a:gd name="connsiteY1" fmla="*/ 289025 h 806161"/>
              <a:gd name="connsiteX2" fmla="*/ 1210912 w 2031375"/>
              <a:gd name="connsiteY2" fmla="*/ 128159 h 806161"/>
              <a:gd name="connsiteX3" fmla="*/ 1998312 w 2031375"/>
              <a:gd name="connsiteY3" fmla="*/ 500692 h 806161"/>
              <a:gd name="connsiteX4" fmla="*/ 1795112 w 2031375"/>
              <a:gd name="connsiteY4" fmla="*/ 382159 h 806161"/>
              <a:gd name="connsiteX5" fmla="*/ 990779 w 2031375"/>
              <a:gd name="connsiteY5" fmla="*/ 9625 h 806161"/>
              <a:gd name="connsiteX6" fmla="*/ 550512 w 2031375"/>
              <a:gd name="connsiteY6" fmla="*/ 170492 h 806161"/>
              <a:gd name="connsiteX7" fmla="*/ 179 w 2031375"/>
              <a:gd name="connsiteY7" fmla="*/ 805492 h 80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1375" h="806161">
                <a:moveTo>
                  <a:pt x="179" y="805492"/>
                </a:moveTo>
                <a:cubicBezTo>
                  <a:pt x="10057" y="825247"/>
                  <a:pt x="407990" y="401914"/>
                  <a:pt x="609779" y="289025"/>
                </a:cubicBezTo>
                <a:cubicBezTo>
                  <a:pt x="811568" y="176136"/>
                  <a:pt x="979490" y="92881"/>
                  <a:pt x="1210912" y="128159"/>
                </a:cubicBezTo>
                <a:cubicBezTo>
                  <a:pt x="1442334" y="163437"/>
                  <a:pt x="1900945" y="458359"/>
                  <a:pt x="1998312" y="500692"/>
                </a:cubicBezTo>
                <a:cubicBezTo>
                  <a:pt x="2095679" y="543025"/>
                  <a:pt x="1963034" y="464003"/>
                  <a:pt x="1795112" y="382159"/>
                </a:cubicBezTo>
                <a:cubicBezTo>
                  <a:pt x="1627190" y="300314"/>
                  <a:pt x="1198212" y="44903"/>
                  <a:pt x="990779" y="9625"/>
                </a:cubicBezTo>
                <a:cubicBezTo>
                  <a:pt x="783346" y="-25653"/>
                  <a:pt x="709967" y="37848"/>
                  <a:pt x="550512" y="170492"/>
                </a:cubicBezTo>
                <a:cubicBezTo>
                  <a:pt x="391057" y="303136"/>
                  <a:pt x="-9699" y="785737"/>
                  <a:pt x="179" y="805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452ED7A-E805-4B50-B209-177F2FFA1276}"/>
              </a:ext>
            </a:extLst>
          </p:cNvPr>
          <p:cNvSpPr/>
          <p:nvPr/>
        </p:nvSpPr>
        <p:spPr>
          <a:xfrm>
            <a:off x="4537518" y="771083"/>
            <a:ext cx="2220283" cy="895062"/>
          </a:xfrm>
          <a:custGeom>
            <a:avLst/>
            <a:gdLst>
              <a:gd name="connsiteX0" fmla="*/ 615 w 2220283"/>
              <a:gd name="connsiteY0" fmla="*/ 58650 h 895062"/>
              <a:gd name="connsiteX1" fmla="*/ 813415 w 2220283"/>
              <a:gd name="connsiteY1" fmla="*/ 58650 h 895062"/>
              <a:gd name="connsiteX2" fmla="*/ 2134215 w 2220283"/>
              <a:gd name="connsiteY2" fmla="*/ 837584 h 895062"/>
              <a:gd name="connsiteX3" fmla="*/ 1939482 w 2220283"/>
              <a:gd name="connsiteY3" fmla="*/ 752917 h 895062"/>
              <a:gd name="connsiteX4" fmla="*/ 703349 w 2220283"/>
              <a:gd name="connsiteY4" fmla="*/ 84050 h 895062"/>
              <a:gd name="connsiteX5" fmla="*/ 615 w 2220283"/>
              <a:gd name="connsiteY5" fmla="*/ 58650 h 89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0283" h="895062">
                <a:moveTo>
                  <a:pt x="615" y="58650"/>
                </a:moveTo>
                <a:cubicBezTo>
                  <a:pt x="18959" y="54417"/>
                  <a:pt x="457815" y="-71172"/>
                  <a:pt x="813415" y="58650"/>
                </a:cubicBezTo>
                <a:cubicBezTo>
                  <a:pt x="1169015" y="188472"/>
                  <a:pt x="1946537" y="721873"/>
                  <a:pt x="2134215" y="837584"/>
                </a:cubicBezTo>
                <a:cubicBezTo>
                  <a:pt x="2321893" y="953295"/>
                  <a:pt x="2177960" y="878506"/>
                  <a:pt x="1939482" y="752917"/>
                </a:cubicBezTo>
                <a:cubicBezTo>
                  <a:pt x="1701004" y="627328"/>
                  <a:pt x="1029316" y="194117"/>
                  <a:pt x="703349" y="84050"/>
                </a:cubicBezTo>
                <a:cubicBezTo>
                  <a:pt x="377382" y="-26017"/>
                  <a:pt x="-17729" y="62883"/>
                  <a:pt x="615" y="58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3FC352B0-1CF5-4589-B98C-619C7BE24741}"/>
              </a:ext>
            </a:extLst>
          </p:cNvPr>
          <p:cNvSpPr/>
          <p:nvPr/>
        </p:nvSpPr>
        <p:spPr>
          <a:xfrm>
            <a:off x="7819836" y="2469969"/>
            <a:ext cx="773994" cy="1521285"/>
          </a:xfrm>
          <a:custGeom>
            <a:avLst/>
            <a:gdLst>
              <a:gd name="connsiteX0" fmla="*/ 3364 w 773994"/>
              <a:gd name="connsiteY0" fmla="*/ 2298 h 1521285"/>
              <a:gd name="connsiteX1" fmla="*/ 325097 w 773994"/>
              <a:gd name="connsiteY1" fmla="*/ 434098 h 1521285"/>
              <a:gd name="connsiteX2" fmla="*/ 756897 w 773994"/>
              <a:gd name="connsiteY2" fmla="*/ 1483964 h 1521285"/>
              <a:gd name="connsiteX3" fmla="*/ 672231 w 773994"/>
              <a:gd name="connsiteY3" fmla="*/ 1221498 h 1521285"/>
              <a:gd name="connsiteX4" fmla="*/ 528297 w 773994"/>
              <a:gd name="connsiteY4" fmla="*/ 594964 h 1521285"/>
              <a:gd name="connsiteX5" fmla="*/ 3364 w 773994"/>
              <a:gd name="connsiteY5" fmla="*/ 2298 h 15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994" h="1521285">
                <a:moveTo>
                  <a:pt x="3364" y="2298"/>
                </a:moveTo>
                <a:cubicBezTo>
                  <a:pt x="-30503" y="-24513"/>
                  <a:pt x="199508" y="187154"/>
                  <a:pt x="325097" y="434098"/>
                </a:cubicBezTo>
                <a:cubicBezTo>
                  <a:pt x="450686" y="681042"/>
                  <a:pt x="699041" y="1352731"/>
                  <a:pt x="756897" y="1483964"/>
                </a:cubicBezTo>
                <a:cubicBezTo>
                  <a:pt x="814753" y="1615197"/>
                  <a:pt x="710331" y="1369665"/>
                  <a:pt x="672231" y="1221498"/>
                </a:cubicBezTo>
                <a:cubicBezTo>
                  <a:pt x="634131" y="1073331"/>
                  <a:pt x="641186" y="792520"/>
                  <a:pt x="528297" y="594964"/>
                </a:cubicBezTo>
                <a:cubicBezTo>
                  <a:pt x="415408" y="397408"/>
                  <a:pt x="37231" y="29109"/>
                  <a:pt x="3364" y="2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CA13D4F-0E39-40E4-A94F-3F749B215C13}"/>
              </a:ext>
            </a:extLst>
          </p:cNvPr>
          <p:cNvSpPr/>
          <p:nvPr/>
        </p:nvSpPr>
        <p:spPr>
          <a:xfrm>
            <a:off x="4214709" y="2362139"/>
            <a:ext cx="1078700" cy="1045354"/>
          </a:xfrm>
          <a:custGeom>
            <a:avLst/>
            <a:gdLst>
              <a:gd name="connsiteX0" fmla="*/ 1691 w 1078700"/>
              <a:gd name="connsiteY0" fmla="*/ 61 h 1045354"/>
              <a:gd name="connsiteX1" fmla="*/ 628224 w 1078700"/>
              <a:gd name="connsiteY1" fmla="*/ 245594 h 1045354"/>
              <a:gd name="connsiteX2" fmla="*/ 1060024 w 1078700"/>
              <a:gd name="connsiteY2" fmla="*/ 1016061 h 1045354"/>
              <a:gd name="connsiteX3" fmla="*/ 983824 w 1078700"/>
              <a:gd name="connsiteY3" fmla="*/ 821328 h 1045354"/>
              <a:gd name="connsiteX4" fmla="*/ 831424 w 1078700"/>
              <a:gd name="connsiteY4" fmla="*/ 228661 h 1045354"/>
              <a:gd name="connsiteX5" fmla="*/ 1691 w 1078700"/>
              <a:gd name="connsiteY5" fmla="*/ 61 h 104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8700" h="1045354">
                <a:moveTo>
                  <a:pt x="1691" y="61"/>
                </a:moveTo>
                <a:cubicBezTo>
                  <a:pt x="-32176" y="2883"/>
                  <a:pt x="451835" y="76261"/>
                  <a:pt x="628224" y="245594"/>
                </a:cubicBezTo>
                <a:cubicBezTo>
                  <a:pt x="804613" y="414927"/>
                  <a:pt x="1000757" y="920105"/>
                  <a:pt x="1060024" y="1016061"/>
                </a:cubicBezTo>
                <a:cubicBezTo>
                  <a:pt x="1119291" y="1112017"/>
                  <a:pt x="1021924" y="952561"/>
                  <a:pt x="983824" y="821328"/>
                </a:cubicBezTo>
                <a:cubicBezTo>
                  <a:pt x="945724" y="690095"/>
                  <a:pt x="993702" y="365539"/>
                  <a:pt x="831424" y="228661"/>
                </a:cubicBezTo>
                <a:cubicBezTo>
                  <a:pt x="669146" y="91783"/>
                  <a:pt x="35558" y="-2761"/>
                  <a:pt x="1691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46B49F3D-7302-42D9-8DA3-3AB8AE99B7DD}"/>
              </a:ext>
            </a:extLst>
          </p:cNvPr>
          <p:cNvSpPr/>
          <p:nvPr/>
        </p:nvSpPr>
        <p:spPr>
          <a:xfrm>
            <a:off x="3256842" y="1396717"/>
            <a:ext cx="2291968" cy="535660"/>
          </a:xfrm>
          <a:custGeom>
            <a:avLst/>
            <a:gdLst>
              <a:gd name="connsiteX0" fmla="*/ 11291 w 2291968"/>
              <a:gd name="connsiteY0" fmla="*/ 440550 h 535660"/>
              <a:gd name="connsiteX1" fmla="*/ 1069625 w 2291968"/>
              <a:gd name="connsiteY1" fmla="*/ 283 h 535660"/>
              <a:gd name="connsiteX2" fmla="*/ 2246491 w 2291968"/>
              <a:gd name="connsiteY2" fmla="*/ 516750 h 535660"/>
              <a:gd name="connsiteX3" fmla="*/ 2068691 w 2291968"/>
              <a:gd name="connsiteY3" fmla="*/ 432083 h 535660"/>
              <a:gd name="connsiteX4" fmla="*/ 1374425 w 2291968"/>
              <a:gd name="connsiteY4" fmla="*/ 144216 h 535660"/>
              <a:gd name="connsiteX5" fmla="*/ 561625 w 2291968"/>
              <a:gd name="connsiteY5" fmla="*/ 211950 h 535660"/>
              <a:gd name="connsiteX6" fmla="*/ 11291 w 2291968"/>
              <a:gd name="connsiteY6" fmla="*/ 440550 h 53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1968" h="535660">
                <a:moveTo>
                  <a:pt x="11291" y="440550"/>
                </a:moveTo>
                <a:cubicBezTo>
                  <a:pt x="95958" y="405272"/>
                  <a:pt x="697092" y="-12417"/>
                  <a:pt x="1069625" y="283"/>
                </a:cubicBezTo>
                <a:cubicBezTo>
                  <a:pt x="1442158" y="12983"/>
                  <a:pt x="2079980" y="444783"/>
                  <a:pt x="2246491" y="516750"/>
                </a:cubicBezTo>
                <a:cubicBezTo>
                  <a:pt x="2413002" y="588717"/>
                  <a:pt x="2068691" y="432083"/>
                  <a:pt x="2068691" y="432083"/>
                </a:cubicBezTo>
                <a:cubicBezTo>
                  <a:pt x="1923347" y="369994"/>
                  <a:pt x="1625603" y="180905"/>
                  <a:pt x="1374425" y="144216"/>
                </a:cubicBezTo>
                <a:cubicBezTo>
                  <a:pt x="1123247" y="107527"/>
                  <a:pt x="784581" y="158328"/>
                  <a:pt x="561625" y="211950"/>
                </a:cubicBezTo>
                <a:cubicBezTo>
                  <a:pt x="338669" y="265572"/>
                  <a:pt x="-73376" y="475828"/>
                  <a:pt x="11291" y="44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A5D8B7E-B45D-4ED2-A9E3-AB5EF27BA794}"/>
              </a:ext>
            </a:extLst>
          </p:cNvPr>
          <p:cNvSpPr/>
          <p:nvPr/>
        </p:nvSpPr>
        <p:spPr>
          <a:xfrm>
            <a:off x="4794710" y="1005033"/>
            <a:ext cx="2422344" cy="1220537"/>
          </a:xfrm>
          <a:custGeom>
            <a:avLst/>
            <a:gdLst>
              <a:gd name="connsiteX0" fmla="*/ 5890 w 2422344"/>
              <a:gd name="connsiteY0" fmla="*/ 49067 h 1220537"/>
              <a:gd name="connsiteX1" fmla="*/ 551990 w 2422344"/>
              <a:gd name="connsiteY1" fmla="*/ 112567 h 1220537"/>
              <a:gd name="connsiteX2" fmla="*/ 2291890 w 2422344"/>
              <a:gd name="connsiteY2" fmla="*/ 1147617 h 1220537"/>
              <a:gd name="connsiteX3" fmla="*/ 2183940 w 2422344"/>
              <a:gd name="connsiteY3" fmla="*/ 1077767 h 1220537"/>
              <a:gd name="connsiteX4" fmla="*/ 1282240 w 2422344"/>
              <a:gd name="connsiteY4" fmla="*/ 620567 h 1220537"/>
              <a:gd name="connsiteX5" fmla="*/ 818690 w 2422344"/>
              <a:gd name="connsiteY5" fmla="*/ 303067 h 1220537"/>
              <a:gd name="connsiteX6" fmla="*/ 5890 w 2422344"/>
              <a:gd name="connsiteY6" fmla="*/ 49067 h 12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344" h="1220537">
                <a:moveTo>
                  <a:pt x="5890" y="49067"/>
                </a:moveTo>
                <a:cubicBezTo>
                  <a:pt x="-38560" y="17317"/>
                  <a:pt x="170990" y="-70525"/>
                  <a:pt x="551990" y="112567"/>
                </a:cubicBezTo>
                <a:cubicBezTo>
                  <a:pt x="932990" y="295659"/>
                  <a:pt x="2019898" y="986750"/>
                  <a:pt x="2291890" y="1147617"/>
                </a:cubicBezTo>
                <a:cubicBezTo>
                  <a:pt x="2563882" y="1308484"/>
                  <a:pt x="2352215" y="1165609"/>
                  <a:pt x="2183940" y="1077767"/>
                </a:cubicBezTo>
                <a:cubicBezTo>
                  <a:pt x="2015665" y="989925"/>
                  <a:pt x="1509782" y="749684"/>
                  <a:pt x="1282240" y="620567"/>
                </a:cubicBezTo>
                <a:cubicBezTo>
                  <a:pt x="1054698" y="491450"/>
                  <a:pt x="1033532" y="401492"/>
                  <a:pt x="818690" y="303067"/>
                </a:cubicBezTo>
                <a:cubicBezTo>
                  <a:pt x="603848" y="204642"/>
                  <a:pt x="50340" y="80817"/>
                  <a:pt x="5890" y="49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DC6C9D0-80D9-4E88-AE7F-8563FBB6454D}"/>
              </a:ext>
            </a:extLst>
          </p:cNvPr>
          <p:cNvSpPr/>
          <p:nvPr/>
        </p:nvSpPr>
        <p:spPr>
          <a:xfrm>
            <a:off x="7755402" y="2857883"/>
            <a:ext cx="945025" cy="2875063"/>
          </a:xfrm>
          <a:custGeom>
            <a:avLst/>
            <a:gdLst>
              <a:gd name="connsiteX0" fmla="*/ 65 w 945025"/>
              <a:gd name="connsiteY0" fmla="*/ 3850 h 2875063"/>
              <a:gd name="connsiteX1" fmla="*/ 508065 w 945025"/>
              <a:gd name="connsiteY1" fmla="*/ 604984 h 2875063"/>
              <a:gd name="connsiteX2" fmla="*/ 922931 w 945025"/>
              <a:gd name="connsiteY2" fmla="*/ 1714117 h 2875063"/>
              <a:gd name="connsiteX3" fmla="*/ 889065 w 945025"/>
              <a:gd name="connsiteY3" fmla="*/ 2840184 h 2875063"/>
              <a:gd name="connsiteX4" fmla="*/ 897531 w 945025"/>
              <a:gd name="connsiteY4" fmla="*/ 2535384 h 2875063"/>
              <a:gd name="connsiteX5" fmla="*/ 872131 w 945025"/>
              <a:gd name="connsiteY5" fmla="*/ 1993517 h 2875063"/>
              <a:gd name="connsiteX6" fmla="*/ 770531 w 945025"/>
              <a:gd name="connsiteY6" fmla="*/ 1468584 h 2875063"/>
              <a:gd name="connsiteX7" fmla="*/ 541931 w 945025"/>
              <a:gd name="connsiteY7" fmla="*/ 875917 h 2875063"/>
              <a:gd name="connsiteX8" fmla="*/ 65 w 945025"/>
              <a:gd name="connsiteY8" fmla="*/ 3850 h 287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025" h="2875063">
                <a:moveTo>
                  <a:pt x="65" y="3850"/>
                </a:moveTo>
                <a:cubicBezTo>
                  <a:pt x="-5579" y="-41306"/>
                  <a:pt x="354254" y="319940"/>
                  <a:pt x="508065" y="604984"/>
                </a:cubicBezTo>
                <a:cubicBezTo>
                  <a:pt x="661876" y="890029"/>
                  <a:pt x="859431" y="1341584"/>
                  <a:pt x="922931" y="1714117"/>
                </a:cubicBezTo>
                <a:cubicBezTo>
                  <a:pt x="986431" y="2086650"/>
                  <a:pt x="893298" y="2703306"/>
                  <a:pt x="889065" y="2840184"/>
                </a:cubicBezTo>
                <a:cubicBezTo>
                  <a:pt x="884832" y="2977062"/>
                  <a:pt x="900353" y="2676495"/>
                  <a:pt x="897531" y="2535384"/>
                </a:cubicBezTo>
                <a:cubicBezTo>
                  <a:pt x="894709" y="2394273"/>
                  <a:pt x="893298" y="2171317"/>
                  <a:pt x="872131" y="1993517"/>
                </a:cubicBezTo>
                <a:cubicBezTo>
                  <a:pt x="850964" y="1815717"/>
                  <a:pt x="825564" y="1654851"/>
                  <a:pt x="770531" y="1468584"/>
                </a:cubicBezTo>
                <a:cubicBezTo>
                  <a:pt x="715498" y="1282317"/>
                  <a:pt x="670342" y="1117217"/>
                  <a:pt x="541931" y="875917"/>
                </a:cubicBezTo>
                <a:cubicBezTo>
                  <a:pt x="413520" y="634617"/>
                  <a:pt x="5709" y="49006"/>
                  <a:pt x="65" y="3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A3E367D-2F7D-404E-BC1F-1806FB129946}"/>
              </a:ext>
            </a:extLst>
          </p:cNvPr>
          <p:cNvSpPr/>
          <p:nvPr/>
        </p:nvSpPr>
        <p:spPr>
          <a:xfrm>
            <a:off x="4148487" y="1913467"/>
            <a:ext cx="2941299" cy="794052"/>
          </a:xfrm>
          <a:custGeom>
            <a:avLst/>
            <a:gdLst>
              <a:gd name="connsiteX0" fmla="*/ 180 w 2941299"/>
              <a:gd name="connsiteY0" fmla="*/ 211666 h 794052"/>
              <a:gd name="connsiteX1" fmla="*/ 1227846 w 2941299"/>
              <a:gd name="connsiteY1" fmla="*/ 135466 h 794052"/>
              <a:gd name="connsiteX2" fmla="*/ 2878846 w 2941299"/>
              <a:gd name="connsiteY2" fmla="*/ 770466 h 794052"/>
              <a:gd name="connsiteX3" fmla="*/ 2540180 w 2941299"/>
              <a:gd name="connsiteY3" fmla="*/ 618066 h 794052"/>
              <a:gd name="connsiteX4" fmla="*/ 2023713 w 2941299"/>
              <a:gd name="connsiteY4" fmla="*/ 237066 h 794052"/>
              <a:gd name="connsiteX5" fmla="*/ 1143180 w 2941299"/>
              <a:gd name="connsiteY5" fmla="*/ 0 h 794052"/>
              <a:gd name="connsiteX6" fmla="*/ 180 w 2941299"/>
              <a:gd name="connsiteY6" fmla="*/ 211666 h 79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299" h="794052">
                <a:moveTo>
                  <a:pt x="180" y="211666"/>
                </a:moveTo>
                <a:cubicBezTo>
                  <a:pt x="14291" y="234244"/>
                  <a:pt x="748068" y="42333"/>
                  <a:pt x="1227846" y="135466"/>
                </a:cubicBezTo>
                <a:cubicBezTo>
                  <a:pt x="1707624" y="228599"/>
                  <a:pt x="2660124" y="690033"/>
                  <a:pt x="2878846" y="770466"/>
                </a:cubicBezTo>
                <a:cubicBezTo>
                  <a:pt x="3097568" y="850899"/>
                  <a:pt x="2682702" y="706966"/>
                  <a:pt x="2540180" y="618066"/>
                </a:cubicBezTo>
                <a:cubicBezTo>
                  <a:pt x="2397658" y="529166"/>
                  <a:pt x="2256546" y="340077"/>
                  <a:pt x="2023713" y="237066"/>
                </a:cubicBezTo>
                <a:cubicBezTo>
                  <a:pt x="1790880" y="134055"/>
                  <a:pt x="1481847" y="0"/>
                  <a:pt x="1143180" y="0"/>
                </a:cubicBezTo>
                <a:cubicBezTo>
                  <a:pt x="804513" y="0"/>
                  <a:pt x="-13931" y="189088"/>
                  <a:pt x="180" y="21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C94F3F7-288E-4508-8678-174D838F3BD8}"/>
              </a:ext>
            </a:extLst>
          </p:cNvPr>
          <p:cNvSpPr/>
          <p:nvPr/>
        </p:nvSpPr>
        <p:spPr>
          <a:xfrm>
            <a:off x="4402051" y="2231889"/>
            <a:ext cx="2403862" cy="1554009"/>
          </a:xfrm>
          <a:custGeom>
            <a:avLst/>
            <a:gdLst>
              <a:gd name="connsiteX0" fmla="*/ 616 w 2403862"/>
              <a:gd name="connsiteY0" fmla="*/ 37178 h 1554009"/>
              <a:gd name="connsiteX1" fmla="*/ 779549 w 2403862"/>
              <a:gd name="connsiteY1" fmla="*/ 172644 h 1554009"/>
              <a:gd name="connsiteX2" fmla="*/ 1185949 w 2403862"/>
              <a:gd name="connsiteY2" fmla="*/ 1129378 h 1554009"/>
              <a:gd name="connsiteX3" fmla="*/ 2379749 w 2403862"/>
              <a:gd name="connsiteY3" fmla="*/ 1544244 h 1554009"/>
              <a:gd name="connsiteX4" fmla="*/ 1931016 w 2403862"/>
              <a:gd name="connsiteY4" fmla="*/ 1383378 h 1554009"/>
              <a:gd name="connsiteX5" fmla="*/ 1262149 w 2403862"/>
              <a:gd name="connsiteY5" fmla="*/ 943111 h 1554009"/>
              <a:gd name="connsiteX6" fmla="*/ 915016 w 2403862"/>
              <a:gd name="connsiteY6" fmla="*/ 87978 h 1554009"/>
              <a:gd name="connsiteX7" fmla="*/ 616 w 2403862"/>
              <a:gd name="connsiteY7" fmla="*/ 37178 h 155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862" h="1554009">
                <a:moveTo>
                  <a:pt x="616" y="37178"/>
                </a:moveTo>
                <a:cubicBezTo>
                  <a:pt x="-21962" y="51289"/>
                  <a:pt x="581993" y="-9389"/>
                  <a:pt x="779549" y="172644"/>
                </a:cubicBezTo>
                <a:cubicBezTo>
                  <a:pt x="977105" y="354677"/>
                  <a:pt x="919249" y="900778"/>
                  <a:pt x="1185949" y="1129378"/>
                </a:cubicBezTo>
                <a:cubicBezTo>
                  <a:pt x="1452649" y="1357978"/>
                  <a:pt x="2379749" y="1544244"/>
                  <a:pt x="2379749" y="1544244"/>
                </a:cubicBezTo>
                <a:cubicBezTo>
                  <a:pt x="2503927" y="1586577"/>
                  <a:pt x="2117283" y="1483567"/>
                  <a:pt x="1931016" y="1383378"/>
                </a:cubicBezTo>
                <a:cubicBezTo>
                  <a:pt x="1744749" y="1283189"/>
                  <a:pt x="1431482" y="1159011"/>
                  <a:pt x="1262149" y="943111"/>
                </a:cubicBezTo>
                <a:cubicBezTo>
                  <a:pt x="1092816" y="727211"/>
                  <a:pt x="1132327" y="238967"/>
                  <a:pt x="915016" y="87978"/>
                </a:cubicBezTo>
                <a:cubicBezTo>
                  <a:pt x="697705" y="-63011"/>
                  <a:pt x="23194" y="23067"/>
                  <a:pt x="616" y="37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3C075D1E-B28C-4532-8AF6-3AD4BEE0F9BA}"/>
              </a:ext>
            </a:extLst>
          </p:cNvPr>
          <p:cNvSpPr/>
          <p:nvPr/>
        </p:nvSpPr>
        <p:spPr>
          <a:xfrm>
            <a:off x="5934843" y="2640250"/>
            <a:ext cx="2092183" cy="1326421"/>
          </a:xfrm>
          <a:custGeom>
            <a:avLst/>
            <a:gdLst>
              <a:gd name="connsiteX0" fmla="*/ 290 w 2092183"/>
              <a:gd name="connsiteY0" fmla="*/ 18283 h 1326421"/>
              <a:gd name="connsiteX1" fmla="*/ 1177157 w 2092183"/>
              <a:gd name="connsiteY1" fmla="*/ 179150 h 1326421"/>
              <a:gd name="connsiteX2" fmla="*/ 2032290 w 2092183"/>
              <a:gd name="connsiteY2" fmla="*/ 1245950 h 1326421"/>
              <a:gd name="connsiteX3" fmla="*/ 1939157 w 2092183"/>
              <a:gd name="connsiteY3" fmla="*/ 1152817 h 1326421"/>
              <a:gd name="connsiteX4" fmla="*/ 1287224 w 2092183"/>
              <a:gd name="connsiteY4" fmla="*/ 373883 h 1326421"/>
              <a:gd name="connsiteX5" fmla="*/ 290 w 2092183"/>
              <a:gd name="connsiteY5" fmla="*/ 18283 h 132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2183" h="1326421">
                <a:moveTo>
                  <a:pt x="290" y="18283"/>
                </a:moveTo>
                <a:cubicBezTo>
                  <a:pt x="-18055" y="-14173"/>
                  <a:pt x="838490" y="-25461"/>
                  <a:pt x="1177157" y="179150"/>
                </a:cubicBezTo>
                <a:cubicBezTo>
                  <a:pt x="1515824" y="383761"/>
                  <a:pt x="1905290" y="1083672"/>
                  <a:pt x="2032290" y="1245950"/>
                </a:cubicBezTo>
                <a:cubicBezTo>
                  <a:pt x="2159290" y="1408228"/>
                  <a:pt x="2063335" y="1298161"/>
                  <a:pt x="1939157" y="1152817"/>
                </a:cubicBezTo>
                <a:cubicBezTo>
                  <a:pt x="1814979" y="1007473"/>
                  <a:pt x="1613191" y="564383"/>
                  <a:pt x="1287224" y="373883"/>
                </a:cubicBezTo>
                <a:cubicBezTo>
                  <a:pt x="961257" y="183383"/>
                  <a:pt x="18635" y="50739"/>
                  <a:pt x="290" y="18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8D62071D-1383-4BB1-8AD7-5DC151FFDA06}"/>
              </a:ext>
            </a:extLst>
          </p:cNvPr>
          <p:cNvSpPr/>
          <p:nvPr/>
        </p:nvSpPr>
        <p:spPr>
          <a:xfrm>
            <a:off x="5882829" y="3689868"/>
            <a:ext cx="2442872" cy="1647085"/>
          </a:xfrm>
          <a:custGeom>
            <a:avLst/>
            <a:gdLst>
              <a:gd name="connsiteX0" fmla="*/ 1504 w 2442872"/>
              <a:gd name="connsiteY0" fmla="*/ 1599 h 1647085"/>
              <a:gd name="connsiteX1" fmla="*/ 577238 w 2442872"/>
              <a:gd name="connsiteY1" fmla="*/ 391065 h 1647085"/>
              <a:gd name="connsiteX2" fmla="*/ 1821838 w 2442872"/>
              <a:gd name="connsiteY2" fmla="*/ 661999 h 1647085"/>
              <a:gd name="connsiteX3" fmla="*/ 2422971 w 2442872"/>
              <a:gd name="connsiteY3" fmla="*/ 1627199 h 1647085"/>
              <a:gd name="connsiteX4" fmla="*/ 2262104 w 2442872"/>
              <a:gd name="connsiteY4" fmla="*/ 1254665 h 1647085"/>
              <a:gd name="connsiteX5" fmla="*/ 1898038 w 2442872"/>
              <a:gd name="connsiteY5" fmla="*/ 551932 h 1647085"/>
              <a:gd name="connsiteX6" fmla="*/ 1161438 w 2442872"/>
              <a:gd name="connsiteY6" fmla="*/ 340265 h 1647085"/>
              <a:gd name="connsiteX7" fmla="*/ 433304 w 2442872"/>
              <a:gd name="connsiteY7" fmla="*/ 255599 h 1647085"/>
              <a:gd name="connsiteX8" fmla="*/ 1504 w 2442872"/>
              <a:gd name="connsiteY8" fmla="*/ 1599 h 164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872" h="1647085">
                <a:moveTo>
                  <a:pt x="1504" y="1599"/>
                </a:moveTo>
                <a:cubicBezTo>
                  <a:pt x="25493" y="24177"/>
                  <a:pt x="273849" y="280998"/>
                  <a:pt x="577238" y="391065"/>
                </a:cubicBezTo>
                <a:cubicBezTo>
                  <a:pt x="880627" y="501132"/>
                  <a:pt x="1514216" y="455977"/>
                  <a:pt x="1821838" y="661999"/>
                </a:cubicBezTo>
                <a:cubicBezTo>
                  <a:pt x="2129460" y="868021"/>
                  <a:pt x="2349593" y="1528421"/>
                  <a:pt x="2422971" y="1627199"/>
                </a:cubicBezTo>
                <a:cubicBezTo>
                  <a:pt x="2496349" y="1725977"/>
                  <a:pt x="2349593" y="1433876"/>
                  <a:pt x="2262104" y="1254665"/>
                </a:cubicBezTo>
                <a:cubicBezTo>
                  <a:pt x="2174615" y="1075454"/>
                  <a:pt x="2081482" y="704332"/>
                  <a:pt x="1898038" y="551932"/>
                </a:cubicBezTo>
                <a:cubicBezTo>
                  <a:pt x="1714594" y="399532"/>
                  <a:pt x="1405560" y="389654"/>
                  <a:pt x="1161438" y="340265"/>
                </a:cubicBezTo>
                <a:cubicBezTo>
                  <a:pt x="917316" y="290876"/>
                  <a:pt x="620982" y="309221"/>
                  <a:pt x="433304" y="255599"/>
                </a:cubicBezTo>
                <a:cubicBezTo>
                  <a:pt x="245626" y="201977"/>
                  <a:pt x="-22485" y="-20979"/>
                  <a:pt x="1504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08C04D3-7416-4A57-9EED-3E2358815340}"/>
              </a:ext>
            </a:extLst>
          </p:cNvPr>
          <p:cNvSpPr/>
          <p:nvPr/>
        </p:nvSpPr>
        <p:spPr>
          <a:xfrm>
            <a:off x="5899857" y="3107191"/>
            <a:ext cx="1917368" cy="991951"/>
          </a:xfrm>
          <a:custGeom>
            <a:avLst/>
            <a:gdLst>
              <a:gd name="connsiteX0" fmla="*/ 1410 w 1917368"/>
              <a:gd name="connsiteY0" fmla="*/ 76 h 991951"/>
              <a:gd name="connsiteX1" fmla="*/ 1161343 w 1917368"/>
              <a:gd name="connsiteY1" fmla="*/ 152476 h 991951"/>
              <a:gd name="connsiteX2" fmla="*/ 1881010 w 1917368"/>
              <a:gd name="connsiteY2" fmla="*/ 965276 h 991951"/>
              <a:gd name="connsiteX3" fmla="*/ 1720143 w 1917368"/>
              <a:gd name="connsiteY3" fmla="*/ 736676 h 991951"/>
              <a:gd name="connsiteX4" fmla="*/ 941210 w 1917368"/>
              <a:gd name="connsiteY4" fmla="*/ 152476 h 991951"/>
              <a:gd name="connsiteX5" fmla="*/ 1410 w 1917368"/>
              <a:gd name="connsiteY5" fmla="*/ 76 h 99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368" h="991951">
                <a:moveTo>
                  <a:pt x="1410" y="76"/>
                </a:moveTo>
                <a:cubicBezTo>
                  <a:pt x="38099" y="76"/>
                  <a:pt x="848076" y="-8391"/>
                  <a:pt x="1161343" y="152476"/>
                </a:cubicBezTo>
                <a:cubicBezTo>
                  <a:pt x="1474610" y="313343"/>
                  <a:pt x="1787877" y="867909"/>
                  <a:pt x="1881010" y="965276"/>
                </a:cubicBezTo>
                <a:cubicBezTo>
                  <a:pt x="1974143" y="1062643"/>
                  <a:pt x="1876776" y="872143"/>
                  <a:pt x="1720143" y="736676"/>
                </a:cubicBezTo>
                <a:cubicBezTo>
                  <a:pt x="1563510" y="601209"/>
                  <a:pt x="1229077" y="276654"/>
                  <a:pt x="941210" y="152476"/>
                </a:cubicBezTo>
                <a:cubicBezTo>
                  <a:pt x="653343" y="28298"/>
                  <a:pt x="-35279" y="76"/>
                  <a:pt x="1410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2DEA7C0-BC18-4799-85D8-4B3B89A533C9}"/>
              </a:ext>
            </a:extLst>
          </p:cNvPr>
          <p:cNvSpPr/>
          <p:nvPr/>
        </p:nvSpPr>
        <p:spPr>
          <a:xfrm>
            <a:off x="7751782" y="5596134"/>
            <a:ext cx="884701" cy="1673183"/>
          </a:xfrm>
          <a:custGeom>
            <a:avLst/>
            <a:gdLst>
              <a:gd name="connsiteX0" fmla="*/ 884218 w 884701"/>
              <a:gd name="connsiteY0" fmla="*/ 333 h 1673183"/>
              <a:gd name="connsiteX1" fmla="*/ 706418 w 884701"/>
              <a:gd name="connsiteY1" fmla="*/ 736933 h 1673183"/>
              <a:gd name="connsiteX2" fmla="*/ 393151 w 884701"/>
              <a:gd name="connsiteY2" fmla="*/ 1117933 h 1673183"/>
              <a:gd name="connsiteX3" fmla="*/ 3685 w 884701"/>
              <a:gd name="connsiteY3" fmla="*/ 1668266 h 1673183"/>
              <a:gd name="connsiteX4" fmla="*/ 223818 w 884701"/>
              <a:gd name="connsiteY4" fmla="*/ 1346533 h 1673183"/>
              <a:gd name="connsiteX5" fmla="*/ 655618 w 884701"/>
              <a:gd name="connsiteY5" fmla="*/ 652266 h 1673183"/>
              <a:gd name="connsiteX6" fmla="*/ 884218 w 884701"/>
              <a:gd name="connsiteY6" fmla="*/ 333 h 167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4701" h="1673183">
                <a:moveTo>
                  <a:pt x="884218" y="333"/>
                </a:moveTo>
                <a:cubicBezTo>
                  <a:pt x="892685" y="14444"/>
                  <a:pt x="788262" y="550666"/>
                  <a:pt x="706418" y="736933"/>
                </a:cubicBezTo>
                <a:cubicBezTo>
                  <a:pt x="624573" y="923200"/>
                  <a:pt x="510273" y="962711"/>
                  <a:pt x="393151" y="1117933"/>
                </a:cubicBezTo>
                <a:cubicBezTo>
                  <a:pt x="276029" y="1273155"/>
                  <a:pt x="31907" y="1630166"/>
                  <a:pt x="3685" y="1668266"/>
                </a:cubicBezTo>
                <a:cubicBezTo>
                  <a:pt x="-24537" y="1706366"/>
                  <a:pt x="115163" y="1515866"/>
                  <a:pt x="223818" y="1346533"/>
                </a:cubicBezTo>
                <a:cubicBezTo>
                  <a:pt x="332473" y="1177200"/>
                  <a:pt x="548374" y="880866"/>
                  <a:pt x="655618" y="652266"/>
                </a:cubicBezTo>
                <a:cubicBezTo>
                  <a:pt x="762862" y="423666"/>
                  <a:pt x="875751" y="-13778"/>
                  <a:pt x="884218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E8C4F68-289E-4A02-A885-015D001D6959}"/>
              </a:ext>
            </a:extLst>
          </p:cNvPr>
          <p:cNvSpPr/>
          <p:nvPr/>
        </p:nvSpPr>
        <p:spPr>
          <a:xfrm>
            <a:off x="7209118" y="5008397"/>
            <a:ext cx="942691" cy="1372408"/>
          </a:xfrm>
          <a:custGeom>
            <a:avLst/>
            <a:gdLst>
              <a:gd name="connsiteX0" fmla="*/ 4482 w 942691"/>
              <a:gd name="connsiteY0" fmla="*/ 3870 h 1372408"/>
              <a:gd name="connsiteX1" fmla="*/ 580215 w 942691"/>
              <a:gd name="connsiteY1" fmla="*/ 156270 h 1372408"/>
              <a:gd name="connsiteX2" fmla="*/ 690282 w 942691"/>
              <a:gd name="connsiteY2" fmla="*/ 638870 h 1372408"/>
              <a:gd name="connsiteX3" fmla="*/ 393949 w 942691"/>
              <a:gd name="connsiteY3" fmla="*/ 1367003 h 1372408"/>
              <a:gd name="connsiteX4" fmla="*/ 563282 w 942691"/>
              <a:gd name="connsiteY4" fmla="*/ 935203 h 1372408"/>
              <a:gd name="connsiteX5" fmla="*/ 927349 w 942691"/>
              <a:gd name="connsiteY5" fmla="*/ 283270 h 1372408"/>
              <a:gd name="connsiteX6" fmla="*/ 4482 w 942691"/>
              <a:gd name="connsiteY6" fmla="*/ 3870 h 137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691" h="1372408">
                <a:moveTo>
                  <a:pt x="4482" y="3870"/>
                </a:moveTo>
                <a:cubicBezTo>
                  <a:pt x="-53374" y="-17297"/>
                  <a:pt x="465915" y="50437"/>
                  <a:pt x="580215" y="156270"/>
                </a:cubicBezTo>
                <a:cubicBezTo>
                  <a:pt x="694515" y="262103"/>
                  <a:pt x="721326" y="437081"/>
                  <a:pt x="690282" y="638870"/>
                </a:cubicBezTo>
                <a:cubicBezTo>
                  <a:pt x="659238" y="840659"/>
                  <a:pt x="415116" y="1317614"/>
                  <a:pt x="393949" y="1367003"/>
                </a:cubicBezTo>
                <a:cubicBezTo>
                  <a:pt x="372782" y="1416392"/>
                  <a:pt x="474382" y="1115825"/>
                  <a:pt x="563282" y="935203"/>
                </a:cubicBezTo>
                <a:cubicBezTo>
                  <a:pt x="652182" y="754581"/>
                  <a:pt x="1021894" y="442726"/>
                  <a:pt x="927349" y="283270"/>
                </a:cubicBezTo>
                <a:cubicBezTo>
                  <a:pt x="832805" y="123815"/>
                  <a:pt x="62338" y="25037"/>
                  <a:pt x="4482" y="3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7884EAD-04A0-4EE0-B4F4-9F860695B04D}"/>
              </a:ext>
            </a:extLst>
          </p:cNvPr>
          <p:cNvSpPr/>
          <p:nvPr/>
        </p:nvSpPr>
        <p:spPr>
          <a:xfrm>
            <a:off x="6610092" y="6668893"/>
            <a:ext cx="384751" cy="1187053"/>
          </a:xfrm>
          <a:custGeom>
            <a:avLst/>
            <a:gdLst>
              <a:gd name="connsiteX0" fmla="*/ 324108 w 384751"/>
              <a:gd name="connsiteY0" fmla="*/ 2840 h 1187053"/>
              <a:gd name="connsiteX1" fmla="*/ 171708 w 384751"/>
              <a:gd name="connsiteY1" fmla="*/ 358440 h 1187053"/>
              <a:gd name="connsiteX2" fmla="*/ 103975 w 384751"/>
              <a:gd name="connsiteY2" fmla="*/ 671707 h 1187053"/>
              <a:gd name="connsiteX3" fmla="*/ 374908 w 384751"/>
              <a:gd name="connsiteY3" fmla="*/ 1162774 h 1187053"/>
              <a:gd name="connsiteX4" fmla="*/ 298708 w 384751"/>
              <a:gd name="connsiteY4" fmla="*/ 1078107 h 1187053"/>
              <a:gd name="connsiteX5" fmla="*/ 44708 w 384751"/>
              <a:gd name="connsiteY5" fmla="*/ 781774 h 1187053"/>
              <a:gd name="connsiteX6" fmla="*/ 27775 w 384751"/>
              <a:gd name="connsiteY6" fmla="*/ 561640 h 1187053"/>
              <a:gd name="connsiteX7" fmla="*/ 324108 w 384751"/>
              <a:gd name="connsiteY7" fmla="*/ 2840 h 118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51" h="1187053">
                <a:moveTo>
                  <a:pt x="324108" y="2840"/>
                </a:moveTo>
                <a:cubicBezTo>
                  <a:pt x="348097" y="-31027"/>
                  <a:pt x="208397" y="246962"/>
                  <a:pt x="171708" y="358440"/>
                </a:cubicBezTo>
                <a:cubicBezTo>
                  <a:pt x="135019" y="469918"/>
                  <a:pt x="70108" y="537651"/>
                  <a:pt x="103975" y="671707"/>
                </a:cubicBezTo>
                <a:cubicBezTo>
                  <a:pt x="137842" y="805763"/>
                  <a:pt x="342453" y="1095041"/>
                  <a:pt x="374908" y="1162774"/>
                </a:cubicBezTo>
                <a:cubicBezTo>
                  <a:pt x="407364" y="1230507"/>
                  <a:pt x="353741" y="1141607"/>
                  <a:pt x="298708" y="1078107"/>
                </a:cubicBezTo>
                <a:cubicBezTo>
                  <a:pt x="243675" y="1014607"/>
                  <a:pt x="89863" y="867852"/>
                  <a:pt x="44708" y="781774"/>
                </a:cubicBezTo>
                <a:cubicBezTo>
                  <a:pt x="-448" y="695696"/>
                  <a:pt x="-20203" y="692873"/>
                  <a:pt x="27775" y="561640"/>
                </a:cubicBezTo>
                <a:cubicBezTo>
                  <a:pt x="75753" y="430407"/>
                  <a:pt x="300119" y="36707"/>
                  <a:pt x="324108" y="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646F7AE-ADD2-485B-8E79-2BC7D80A3252}"/>
              </a:ext>
            </a:extLst>
          </p:cNvPr>
          <p:cNvSpPr/>
          <p:nvPr/>
        </p:nvSpPr>
        <p:spPr>
          <a:xfrm>
            <a:off x="7415385" y="7022327"/>
            <a:ext cx="593015" cy="1064019"/>
          </a:xfrm>
          <a:custGeom>
            <a:avLst/>
            <a:gdLst>
              <a:gd name="connsiteX0" fmla="*/ 591965 w 593015"/>
              <a:gd name="connsiteY0" fmla="*/ 773 h 1064019"/>
              <a:gd name="connsiteX1" fmla="*/ 230015 w 593015"/>
              <a:gd name="connsiteY1" fmla="*/ 337323 h 1064019"/>
              <a:gd name="connsiteX2" fmla="*/ 122065 w 593015"/>
              <a:gd name="connsiteY2" fmla="*/ 527823 h 1064019"/>
              <a:gd name="connsiteX3" fmla="*/ 7765 w 593015"/>
              <a:gd name="connsiteY3" fmla="*/ 1048523 h 1064019"/>
              <a:gd name="connsiteX4" fmla="*/ 20465 w 593015"/>
              <a:gd name="connsiteY4" fmla="*/ 883423 h 1064019"/>
              <a:gd name="connsiteX5" fmla="*/ 103015 w 593015"/>
              <a:gd name="connsiteY5" fmla="*/ 438923 h 1064019"/>
              <a:gd name="connsiteX6" fmla="*/ 591965 w 593015"/>
              <a:gd name="connsiteY6" fmla="*/ 773 h 106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015" h="1064019">
                <a:moveTo>
                  <a:pt x="591965" y="773"/>
                </a:moveTo>
                <a:cubicBezTo>
                  <a:pt x="613132" y="-16160"/>
                  <a:pt x="308332" y="249481"/>
                  <a:pt x="230015" y="337323"/>
                </a:cubicBezTo>
                <a:cubicBezTo>
                  <a:pt x="151698" y="425165"/>
                  <a:pt x="159107" y="409290"/>
                  <a:pt x="122065" y="527823"/>
                </a:cubicBezTo>
                <a:cubicBezTo>
                  <a:pt x="85023" y="646356"/>
                  <a:pt x="24698" y="989256"/>
                  <a:pt x="7765" y="1048523"/>
                </a:cubicBezTo>
                <a:cubicBezTo>
                  <a:pt x="-9168" y="1107790"/>
                  <a:pt x="4590" y="985023"/>
                  <a:pt x="20465" y="883423"/>
                </a:cubicBezTo>
                <a:cubicBezTo>
                  <a:pt x="36340" y="781823"/>
                  <a:pt x="4590" y="588148"/>
                  <a:pt x="103015" y="438923"/>
                </a:cubicBezTo>
                <a:cubicBezTo>
                  <a:pt x="201440" y="289698"/>
                  <a:pt x="570798" y="17706"/>
                  <a:pt x="591965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757C7D3F-AEA5-47C8-9ABD-30AE4913A1B0}"/>
              </a:ext>
            </a:extLst>
          </p:cNvPr>
          <p:cNvSpPr/>
          <p:nvPr/>
        </p:nvSpPr>
        <p:spPr>
          <a:xfrm>
            <a:off x="7722651" y="5620301"/>
            <a:ext cx="657341" cy="1185047"/>
          </a:xfrm>
          <a:custGeom>
            <a:avLst/>
            <a:gdLst>
              <a:gd name="connsiteX0" fmla="*/ 515416 w 657341"/>
              <a:gd name="connsiteY0" fmla="*/ 1566 h 1185047"/>
              <a:gd name="connsiteX1" fmla="*/ 591616 w 657341"/>
              <a:gd name="connsiteY1" fmla="*/ 399499 h 1185047"/>
              <a:gd name="connsiteX2" fmla="*/ 7416 w 657341"/>
              <a:gd name="connsiteY2" fmla="*/ 1169966 h 1185047"/>
              <a:gd name="connsiteX3" fmla="*/ 286816 w 657341"/>
              <a:gd name="connsiteY3" fmla="*/ 882099 h 1185047"/>
              <a:gd name="connsiteX4" fmla="*/ 650882 w 657341"/>
              <a:gd name="connsiteY4" fmla="*/ 534966 h 1185047"/>
              <a:gd name="connsiteX5" fmla="*/ 515416 w 657341"/>
              <a:gd name="connsiteY5" fmla="*/ 1566 h 11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341" h="1185047">
                <a:moveTo>
                  <a:pt x="515416" y="1566"/>
                </a:moveTo>
                <a:cubicBezTo>
                  <a:pt x="505538" y="-21012"/>
                  <a:pt x="676283" y="204766"/>
                  <a:pt x="591616" y="399499"/>
                </a:cubicBezTo>
                <a:cubicBezTo>
                  <a:pt x="506949" y="594232"/>
                  <a:pt x="58216" y="1089533"/>
                  <a:pt x="7416" y="1169966"/>
                </a:cubicBezTo>
                <a:cubicBezTo>
                  <a:pt x="-43384" y="1250399"/>
                  <a:pt x="179572" y="987932"/>
                  <a:pt x="286816" y="882099"/>
                </a:cubicBezTo>
                <a:cubicBezTo>
                  <a:pt x="394060" y="776266"/>
                  <a:pt x="609960" y="680310"/>
                  <a:pt x="650882" y="534966"/>
                </a:cubicBezTo>
                <a:cubicBezTo>
                  <a:pt x="691804" y="389622"/>
                  <a:pt x="525294" y="24144"/>
                  <a:pt x="515416" y="1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27C9B793-6424-43C6-AD3C-A81B7728B6FB}"/>
              </a:ext>
            </a:extLst>
          </p:cNvPr>
          <p:cNvSpPr/>
          <p:nvPr/>
        </p:nvSpPr>
        <p:spPr>
          <a:xfrm>
            <a:off x="7219939" y="6523523"/>
            <a:ext cx="467799" cy="1805248"/>
          </a:xfrm>
          <a:custGeom>
            <a:avLst/>
            <a:gdLst>
              <a:gd name="connsiteX0" fmla="*/ 467794 w 467799"/>
              <a:gd name="connsiteY0" fmla="*/ 4277 h 1805248"/>
              <a:gd name="connsiteX1" fmla="*/ 129128 w 467799"/>
              <a:gd name="connsiteY1" fmla="*/ 402210 h 1805248"/>
              <a:gd name="connsiteX2" fmla="*/ 44461 w 467799"/>
              <a:gd name="connsiteY2" fmla="*/ 1731477 h 1805248"/>
              <a:gd name="connsiteX3" fmla="*/ 44461 w 467799"/>
              <a:gd name="connsiteY3" fmla="*/ 1536744 h 1805248"/>
              <a:gd name="connsiteX4" fmla="*/ 2128 w 467799"/>
              <a:gd name="connsiteY4" fmla="*/ 715477 h 1805248"/>
              <a:gd name="connsiteX5" fmla="*/ 120661 w 467799"/>
              <a:gd name="connsiteY5" fmla="*/ 224410 h 1805248"/>
              <a:gd name="connsiteX6" fmla="*/ 467794 w 467799"/>
              <a:gd name="connsiteY6" fmla="*/ 4277 h 180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799" h="1805248">
                <a:moveTo>
                  <a:pt x="467794" y="4277"/>
                </a:moveTo>
                <a:cubicBezTo>
                  <a:pt x="469205" y="33910"/>
                  <a:pt x="199683" y="114343"/>
                  <a:pt x="129128" y="402210"/>
                </a:cubicBezTo>
                <a:cubicBezTo>
                  <a:pt x="58573" y="690077"/>
                  <a:pt x="58572" y="1542388"/>
                  <a:pt x="44461" y="1731477"/>
                </a:cubicBezTo>
                <a:cubicBezTo>
                  <a:pt x="30350" y="1920566"/>
                  <a:pt x="51516" y="1706077"/>
                  <a:pt x="44461" y="1536744"/>
                </a:cubicBezTo>
                <a:cubicBezTo>
                  <a:pt x="37406" y="1367411"/>
                  <a:pt x="-10572" y="934199"/>
                  <a:pt x="2128" y="715477"/>
                </a:cubicBezTo>
                <a:cubicBezTo>
                  <a:pt x="14828" y="496755"/>
                  <a:pt x="44461" y="344355"/>
                  <a:pt x="120661" y="224410"/>
                </a:cubicBezTo>
                <a:cubicBezTo>
                  <a:pt x="196861" y="104466"/>
                  <a:pt x="466383" y="-25356"/>
                  <a:pt x="467794" y="4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A3E5AB8-CB45-49FE-BEE7-596BC86729BF}"/>
              </a:ext>
            </a:extLst>
          </p:cNvPr>
          <p:cNvSpPr/>
          <p:nvPr/>
        </p:nvSpPr>
        <p:spPr>
          <a:xfrm>
            <a:off x="6951291" y="6515534"/>
            <a:ext cx="424974" cy="1715315"/>
          </a:xfrm>
          <a:custGeom>
            <a:avLst/>
            <a:gdLst>
              <a:gd name="connsiteX0" fmla="*/ 423176 w 424974"/>
              <a:gd name="connsiteY0" fmla="*/ 3799 h 1715315"/>
              <a:gd name="connsiteX1" fmla="*/ 169176 w 424974"/>
              <a:gd name="connsiteY1" fmla="*/ 444066 h 1715315"/>
              <a:gd name="connsiteX2" fmla="*/ 92976 w 424974"/>
              <a:gd name="connsiteY2" fmla="*/ 1095999 h 1715315"/>
              <a:gd name="connsiteX3" fmla="*/ 92976 w 424974"/>
              <a:gd name="connsiteY3" fmla="*/ 1714066 h 1715315"/>
              <a:gd name="connsiteX4" fmla="*/ 42176 w 424974"/>
              <a:gd name="connsiteY4" fmla="*/ 1239933 h 1715315"/>
              <a:gd name="connsiteX5" fmla="*/ 25242 w 424974"/>
              <a:gd name="connsiteY5" fmla="*/ 689599 h 1715315"/>
              <a:gd name="connsiteX6" fmla="*/ 423176 w 424974"/>
              <a:gd name="connsiteY6" fmla="*/ 3799 h 171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74" h="1715315">
                <a:moveTo>
                  <a:pt x="423176" y="3799"/>
                </a:moveTo>
                <a:cubicBezTo>
                  <a:pt x="447165" y="-37123"/>
                  <a:pt x="224209" y="262033"/>
                  <a:pt x="169176" y="444066"/>
                </a:cubicBezTo>
                <a:cubicBezTo>
                  <a:pt x="114143" y="626099"/>
                  <a:pt x="105676" y="884332"/>
                  <a:pt x="92976" y="1095999"/>
                </a:cubicBezTo>
                <a:cubicBezTo>
                  <a:pt x="80276" y="1307666"/>
                  <a:pt x="101443" y="1690077"/>
                  <a:pt x="92976" y="1714066"/>
                </a:cubicBezTo>
                <a:cubicBezTo>
                  <a:pt x="84509" y="1738055"/>
                  <a:pt x="53465" y="1410677"/>
                  <a:pt x="42176" y="1239933"/>
                </a:cubicBezTo>
                <a:cubicBezTo>
                  <a:pt x="30887" y="1069189"/>
                  <a:pt x="-35436" y="895621"/>
                  <a:pt x="25242" y="689599"/>
                </a:cubicBezTo>
                <a:cubicBezTo>
                  <a:pt x="85920" y="483577"/>
                  <a:pt x="399187" y="44721"/>
                  <a:pt x="423176" y="3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7399C7A-B2F9-442D-B034-9813689F891E}"/>
              </a:ext>
            </a:extLst>
          </p:cNvPr>
          <p:cNvSpPr/>
          <p:nvPr/>
        </p:nvSpPr>
        <p:spPr>
          <a:xfrm>
            <a:off x="6122593" y="4148578"/>
            <a:ext cx="1753008" cy="975055"/>
          </a:xfrm>
          <a:custGeom>
            <a:avLst/>
            <a:gdLst>
              <a:gd name="connsiteX0" fmla="*/ 7274 w 1753008"/>
              <a:gd name="connsiteY0" fmla="*/ 89 h 975055"/>
              <a:gd name="connsiteX1" fmla="*/ 413674 w 1753008"/>
              <a:gd name="connsiteY1" fmla="*/ 364155 h 975055"/>
              <a:gd name="connsiteX2" fmla="*/ 1328074 w 1753008"/>
              <a:gd name="connsiteY2" fmla="*/ 533489 h 975055"/>
              <a:gd name="connsiteX3" fmla="*/ 1742940 w 1753008"/>
              <a:gd name="connsiteY3" fmla="*/ 965289 h 975055"/>
              <a:gd name="connsiteX4" fmla="*/ 1607474 w 1753008"/>
              <a:gd name="connsiteY4" fmla="*/ 804422 h 975055"/>
              <a:gd name="connsiteX5" fmla="*/ 1412740 w 1753008"/>
              <a:gd name="connsiteY5" fmla="*/ 457289 h 975055"/>
              <a:gd name="connsiteX6" fmla="*/ 726940 w 1753008"/>
              <a:gd name="connsiteY6" fmla="*/ 330289 h 975055"/>
              <a:gd name="connsiteX7" fmla="*/ 7274 w 1753008"/>
              <a:gd name="connsiteY7" fmla="*/ 89 h 97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3008" h="975055">
                <a:moveTo>
                  <a:pt x="7274" y="89"/>
                </a:moveTo>
                <a:cubicBezTo>
                  <a:pt x="-44937" y="5733"/>
                  <a:pt x="193541" y="275255"/>
                  <a:pt x="413674" y="364155"/>
                </a:cubicBezTo>
                <a:cubicBezTo>
                  <a:pt x="633807" y="453055"/>
                  <a:pt x="1106530" y="433300"/>
                  <a:pt x="1328074" y="533489"/>
                </a:cubicBezTo>
                <a:cubicBezTo>
                  <a:pt x="1549618" y="633678"/>
                  <a:pt x="1696373" y="920134"/>
                  <a:pt x="1742940" y="965289"/>
                </a:cubicBezTo>
                <a:cubicBezTo>
                  <a:pt x="1789507" y="1010444"/>
                  <a:pt x="1662507" y="889088"/>
                  <a:pt x="1607474" y="804422"/>
                </a:cubicBezTo>
                <a:cubicBezTo>
                  <a:pt x="1552441" y="719756"/>
                  <a:pt x="1559495" y="536311"/>
                  <a:pt x="1412740" y="457289"/>
                </a:cubicBezTo>
                <a:cubicBezTo>
                  <a:pt x="1265985" y="378267"/>
                  <a:pt x="968240" y="402256"/>
                  <a:pt x="726940" y="330289"/>
                </a:cubicBezTo>
                <a:cubicBezTo>
                  <a:pt x="485640" y="258322"/>
                  <a:pt x="59485" y="-5555"/>
                  <a:pt x="7274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0B7434D-0B31-47FC-AD57-758F8ED5E666}"/>
              </a:ext>
            </a:extLst>
          </p:cNvPr>
          <p:cNvSpPr/>
          <p:nvPr/>
        </p:nvSpPr>
        <p:spPr>
          <a:xfrm>
            <a:off x="1955024" y="1661921"/>
            <a:ext cx="826453" cy="459658"/>
          </a:xfrm>
          <a:custGeom>
            <a:avLst/>
            <a:gdLst>
              <a:gd name="connsiteX0" fmla="*/ 826276 w 826453"/>
              <a:gd name="connsiteY0" fmla="*/ 160529 h 459658"/>
              <a:gd name="connsiteX1" fmla="*/ 457976 w 826453"/>
              <a:gd name="connsiteY1" fmla="*/ 8129 h 459658"/>
              <a:gd name="connsiteX2" fmla="*/ 7126 w 826453"/>
              <a:gd name="connsiteY2" fmla="*/ 452629 h 459658"/>
              <a:gd name="connsiteX3" fmla="*/ 203976 w 826453"/>
              <a:gd name="connsiteY3" fmla="*/ 268479 h 459658"/>
              <a:gd name="connsiteX4" fmla="*/ 502426 w 826453"/>
              <a:gd name="connsiteY4" fmla="*/ 103379 h 459658"/>
              <a:gd name="connsiteX5" fmla="*/ 826276 w 826453"/>
              <a:gd name="connsiteY5" fmla="*/ 160529 h 45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453" h="459658">
                <a:moveTo>
                  <a:pt x="826276" y="160529"/>
                </a:moveTo>
                <a:cubicBezTo>
                  <a:pt x="818868" y="144654"/>
                  <a:pt x="594501" y="-40554"/>
                  <a:pt x="457976" y="8129"/>
                </a:cubicBezTo>
                <a:cubicBezTo>
                  <a:pt x="321451" y="56812"/>
                  <a:pt x="49459" y="409237"/>
                  <a:pt x="7126" y="452629"/>
                </a:cubicBezTo>
                <a:cubicBezTo>
                  <a:pt x="-35207" y="496021"/>
                  <a:pt x="121426" y="326687"/>
                  <a:pt x="203976" y="268479"/>
                </a:cubicBezTo>
                <a:cubicBezTo>
                  <a:pt x="286526" y="210271"/>
                  <a:pt x="397651" y="124546"/>
                  <a:pt x="502426" y="103379"/>
                </a:cubicBezTo>
                <a:cubicBezTo>
                  <a:pt x="607201" y="82212"/>
                  <a:pt x="833684" y="176404"/>
                  <a:pt x="826276" y="160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AA43B68-1F45-4428-B789-3EC2F416A317}"/>
              </a:ext>
            </a:extLst>
          </p:cNvPr>
          <p:cNvSpPr/>
          <p:nvPr/>
        </p:nvSpPr>
        <p:spPr>
          <a:xfrm>
            <a:off x="1760706" y="1980608"/>
            <a:ext cx="671852" cy="888193"/>
          </a:xfrm>
          <a:custGeom>
            <a:avLst/>
            <a:gdLst>
              <a:gd name="connsiteX0" fmla="*/ 671344 w 671852"/>
              <a:gd name="connsiteY0" fmla="*/ 25992 h 888193"/>
              <a:gd name="connsiteX1" fmla="*/ 277644 w 671852"/>
              <a:gd name="connsiteY1" fmla="*/ 165692 h 888193"/>
              <a:gd name="connsiteX2" fmla="*/ 10944 w 671852"/>
              <a:gd name="connsiteY2" fmla="*/ 864192 h 888193"/>
              <a:gd name="connsiteX3" fmla="*/ 55394 w 671852"/>
              <a:gd name="connsiteY3" fmla="*/ 686392 h 888193"/>
              <a:gd name="connsiteX4" fmla="*/ 93494 w 671852"/>
              <a:gd name="connsiteY4" fmla="*/ 292692 h 888193"/>
              <a:gd name="connsiteX5" fmla="*/ 353844 w 671852"/>
              <a:gd name="connsiteY5" fmla="*/ 25992 h 888193"/>
              <a:gd name="connsiteX6" fmla="*/ 671344 w 671852"/>
              <a:gd name="connsiteY6" fmla="*/ 25992 h 88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852" h="888193">
                <a:moveTo>
                  <a:pt x="671344" y="25992"/>
                </a:moveTo>
                <a:cubicBezTo>
                  <a:pt x="658644" y="49275"/>
                  <a:pt x="387711" y="25992"/>
                  <a:pt x="277644" y="165692"/>
                </a:cubicBezTo>
                <a:cubicBezTo>
                  <a:pt x="167577" y="305392"/>
                  <a:pt x="47986" y="777409"/>
                  <a:pt x="10944" y="864192"/>
                </a:cubicBezTo>
                <a:cubicBezTo>
                  <a:pt x="-26098" y="950975"/>
                  <a:pt x="41636" y="781642"/>
                  <a:pt x="55394" y="686392"/>
                </a:cubicBezTo>
                <a:cubicBezTo>
                  <a:pt x="69152" y="591142"/>
                  <a:pt x="43752" y="402759"/>
                  <a:pt x="93494" y="292692"/>
                </a:cubicBezTo>
                <a:cubicBezTo>
                  <a:pt x="143236" y="182625"/>
                  <a:pt x="252244" y="70442"/>
                  <a:pt x="353844" y="25992"/>
                </a:cubicBezTo>
                <a:cubicBezTo>
                  <a:pt x="455444" y="-18458"/>
                  <a:pt x="684044" y="2709"/>
                  <a:pt x="671344" y="25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DC90333-66A6-4359-BB95-B53FB41E6B60}"/>
              </a:ext>
            </a:extLst>
          </p:cNvPr>
          <p:cNvSpPr/>
          <p:nvPr/>
        </p:nvSpPr>
        <p:spPr>
          <a:xfrm>
            <a:off x="3258922" y="8752481"/>
            <a:ext cx="713645" cy="1625818"/>
          </a:xfrm>
          <a:custGeom>
            <a:avLst/>
            <a:gdLst>
              <a:gd name="connsiteX0" fmla="*/ 4978 w 713645"/>
              <a:gd name="connsiteY0" fmla="*/ 4169 h 1625818"/>
              <a:gd name="connsiteX1" fmla="*/ 271678 w 713645"/>
              <a:gd name="connsiteY1" fmla="*/ 512169 h 1625818"/>
              <a:gd name="connsiteX2" fmla="*/ 697128 w 713645"/>
              <a:gd name="connsiteY2" fmla="*/ 1578969 h 1625818"/>
              <a:gd name="connsiteX3" fmla="*/ 614578 w 713645"/>
              <a:gd name="connsiteY3" fmla="*/ 1369419 h 1625818"/>
              <a:gd name="connsiteX4" fmla="*/ 500278 w 713645"/>
              <a:gd name="connsiteY4" fmla="*/ 766169 h 1625818"/>
              <a:gd name="connsiteX5" fmla="*/ 4978 w 713645"/>
              <a:gd name="connsiteY5" fmla="*/ 4169 h 162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645" h="1625818">
                <a:moveTo>
                  <a:pt x="4978" y="4169"/>
                </a:moveTo>
                <a:cubicBezTo>
                  <a:pt x="-33122" y="-38164"/>
                  <a:pt x="156320" y="249702"/>
                  <a:pt x="271678" y="512169"/>
                </a:cubicBezTo>
                <a:cubicBezTo>
                  <a:pt x="387036" y="774636"/>
                  <a:pt x="639978" y="1436094"/>
                  <a:pt x="697128" y="1578969"/>
                </a:cubicBezTo>
                <a:cubicBezTo>
                  <a:pt x="754278" y="1721844"/>
                  <a:pt x="647386" y="1504886"/>
                  <a:pt x="614578" y="1369419"/>
                </a:cubicBezTo>
                <a:cubicBezTo>
                  <a:pt x="581770" y="1233952"/>
                  <a:pt x="599761" y="993711"/>
                  <a:pt x="500278" y="766169"/>
                </a:cubicBezTo>
                <a:cubicBezTo>
                  <a:pt x="400795" y="538627"/>
                  <a:pt x="43078" y="46502"/>
                  <a:pt x="4978" y="4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C27D43B-84F6-480A-8479-5EDCC8AC79A8}"/>
              </a:ext>
            </a:extLst>
          </p:cNvPr>
          <p:cNvSpPr/>
          <p:nvPr/>
        </p:nvSpPr>
        <p:spPr>
          <a:xfrm>
            <a:off x="7033221" y="8305049"/>
            <a:ext cx="53632" cy="1041208"/>
          </a:xfrm>
          <a:custGeom>
            <a:avLst/>
            <a:gdLst>
              <a:gd name="connsiteX0" fmla="*/ 2579 w 53632"/>
              <a:gd name="connsiteY0" fmla="*/ 13451 h 1041208"/>
              <a:gd name="connsiteX1" fmla="*/ 8929 w 53632"/>
              <a:gd name="connsiteY1" fmla="*/ 997701 h 1041208"/>
              <a:gd name="connsiteX2" fmla="*/ 21629 w 53632"/>
              <a:gd name="connsiteY2" fmla="*/ 826251 h 1041208"/>
              <a:gd name="connsiteX3" fmla="*/ 53379 w 53632"/>
              <a:gd name="connsiteY3" fmla="*/ 451601 h 1041208"/>
              <a:gd name="connsiteX4" fmla="*/ 2579 w 53632"/>
              <a:gd name="connsiteY4" fmla="*/ 13451 h 104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2" h="1041208">
                <a:moveTo>
                  <a:pt x="2579" y="13451"/>
                </a:moveTo>
                <a:cubicBezTo>
                  <a:pt x="-4829" y="104468"/>
                  <a:pt x="5754" y="862234"/>
                  <a:pt x="8929" y="997701"/>
                </a:cubicBezTo>
                <a:cubicBezTo>
                  <a:pt x="12104" y="1133168"/>
                  <a:pt x="14221" y="917268"/>
                  <a:pt x="21629" y="826251"/>
                </a:cubicBezTo>
                <a:cubicBezTo>
                  <a:pt x="29037" y="735234"/>
                  <a:pt x="56554" y="584951"/>
                  <a:pt x="53379" y="451601"/>
                </a:cubicBezTo>
                <a:cubicBezTo>
                  <a:pt x="50204" y="318251"/>
                  <a:pt x="9987" y="-77566"/>
                  <a:pt x="2579" y="13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DD8B431-0570-4AD2-94F7-8E4DF356F77F}"/>
              </a:ext>
            </a:extLst>
          </p:cNvPr>
          <p:cNvSpPr/>
          <p:nvPr/>
        </p:nvSpPr>
        <p:spPr>
          <a:xfrm>
            <a:off x="5714746" y="9111392"/>
            <a:ext cx="1318758" cy="1227937"/>
          </a:xfrm>
          <a:custGeom>
            <a:avLst/>
            <a:gdLst>
              <a:gd name="connsiteX0" fmla="*/ 1314704 w 1318758"/>
              <a:gd name="connsiteY0" fmla="*/ 858 h 1227937"/>
              <a:gd name="connsiteX1" fmla="*/ 730504 w 1318758"/>
              <a:gd name="connsiteY1" fmla="*/ 407258 h 1227937"/>
              <a:gd name="connsiteX2" fmla="*/ 19304 w 1318758"/>
              <a:gd name="connsiteY2" fmla="*/ 1207358 h 1227937"/>
              <a:gd name="connsiteX3" fmla="*/ 266954 w 1318758"/>
              <a:gd name="connsiteY3" fmla="*/ 934308 h 1227937"/>
              <a:gd name="connsiteX4" fmla="*/ 952754 w 1318758"/>
              <a:gd name="connsiteY4" fmla="*/ 318358 h 1227937"/>
              <a:gd name="connsiteX5" fmla="*/ 1314704 w 1318758"/>
              <a:gd name="connsiteY5" fmla="*/ 858 h 122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758" h="1227937">
                <a:moveTo>
                  <a:pt x="1314704" y="858"/>
                </a:moveTo>
                <a:cubicBezTo>
                  <a:pt x="1277662" y="15675"/>
                  <a:pt x="946404" y="206175"/>
                  <a:pt x="730504" y="407258"/>
                </a:cubicBezTo>
                <a:cubicBezTo>
                  <a:pt x="514604" y="608341"/>
                  <a:pt x="96562" y="1119516"/>
                  <a:pt x="19304" y="1207358"/>
                </a:cubicBezTo>
                <a:cubicBezTo>
                  <a:pt x="-57954" y="1295200"/>
                  <a:pt x="111379" y="1082475"/>
                  <a:pt x="266954" y="934308"/>
                </a:cubicBezTo>
                <a:cubicBezTo>
                  <a:pt x="422529" y="786141"/>
                  <a:pt x="778129" y="470758"/>
                  <a:pt x="952754" y="318358"/>
                </a:cubicBezTo>
                <a:cubicBezTo>
                  <a:pt x="1127379" y="165958"/>
                  <a:pt x="1351746" y="-13959"/>
                  <a:pt x="1314704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AF3ECE7-7145-42F6-A32B-4BF209678773}"/>
              </a:ext>
            </a:extLst>
          </p:cNvPr>
          <p:cNvSpPr/>
          <p:nvPr/>
        </p:nvSpPr>
        <p:spPr>
          <a:xfrm>
            <a:off x="7059116" y="9212521"/>
            <a:ext cx="868037" cy="1178952"/>
          </a:xfrm>
          <a:custGeom>
            <a:avLst/>
            <a:gdLst>
              <a:gd name="connsiteX0" fmla="*/ 2084 w 868037"/>
              <a:gd name="connsiteY0" fmla="*/ 1329 h 1178952"/>
              <a:gd name="connsiteX1" fmla="*/ 433884 w 868037"/>
              <a:gd name="connsiteY1" fmla="*/ 591879 h 1178952"/>
              <a:gd name="connsiteX2" fmla="*/ 852984 w 868037"/>
              <a:gd name="connsiteY2" fmla="*/ 1163379 h 1178952"/>
              <a:gd name="connsiteX3" fmla="*/ 764084 w 868037"/>
              <a:gd name="connsiteY3" fmla="*/ 998279 h 1178952"/>
              <a:gd name="connsiteX4" fmla="*/ 656134 w 868037"/>
              <a:gd name="connsiteY4" fmla="*/ 795079 h 1178952"/>
              <a:gd name="connsiteX5" fmla="*/ 2084 w 868037"/>
              <a:gd name="connsiteY5" fmla="*/ 1329 h 117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037" h="1178952">
                <a:moveTo>
                  <a:pt x="2084" y="1329"/>
                </a:moveTo>
                <a:cubicBezTo>
                  <a:pt x="-34958" y="-32538"/>
                  <a:pt x="433884" y="591879"/>
                  <a:pt x="433884" y="591879"/>
                </a:cubicBezTo>
                <a:cubicBezTo>
                  <a:pt x="575701" y="785554"/>
                  <a:pt x="797951" y="1095646"/>
                  <a:pt x="852984" y="1163379"/>
                </a:cubicBezTo>
                <a:cubicBezTo>
                  <a:pt x="908017" y="1231112"/>
                  <a:pt x="796892" y="1059662"/>
                  <a:pt x="764084" y="998279"/>
                </a:cubicBezTo>
                <a:cubicBezTo>
                  <a:pt x="731276" y="936896"/>
                  <a:pt x="785251" y="960179"/>
                  <a:pt x="656134" y="795079"/>
                </a:cubicBezTo>
                <a:cubicBezTo>
                  <a:pt x="527017" y="629979"/>
                  <a:pt x="39126" y="35196"/>
                  <a:pt x="2084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D26FB0A-1813-4E01-BF6D-163C27623AED}"/>
              </a:ext>
            </a:extLst>
          </p:cNvPr>
          <p:cNvSpPr/>
          <p:nvPr/>
        </p:nvSpPr>
        <p:spPr>
          <a:xfrm>
            <a:off x="2324499" y="7566735"/>
            <a:ext cx="4375326" cy="2230799"/>
          </a:xfrm>
          <a:custGeom>
            <a:avLst/>
            <a:gdLst>
              <a:gd name="connsiteX0" fmla="*/ 666351 w 4375326"/>
              <a:gd name="connsiteY0" fmla="*/ 1024815 h 2230799"/>
              <a:gd name="connsiteX1" fmla="*/ 1796651 w 4375326"/>
              <a:gd name="connsiteY1" fmla="*/ 1323265 h 2230799"/>
              <a:gd name="connsiteX2" fmla="*/ 2368151 w 4375326"/>
              <a:gd name="connsiteY2" fmla="*/ 2148765 h 2230799"/>
              <a:gd name="connsiteX3" fmla="*/ 2412601 w 4375326"/>
              <a:gd name="connsiteY3" fmla="*/ 2117015 h 2230799"/>
              <a:gd name="connsiteX4" fmla="*/ 2336401 w 4375326"/>
              <a:gd name="connsiteY4" fmla="*/ 1405815 h 2230799"/>
              <a:gd name="connsiteX5" fmla="*/ 2685651 w 4375326"/>
              <a:gd name="connsiteY5" fmla="*/ 2186865 h 2230799"/>
              <a:gd name="connsiteX6" fmla="*/ 3981051 w 4375326"/>
              <a:gd name="connsiteY6" fmla="*/ 739065 h 2230799"/>
              <a:gd name="connsiteX7" fmla="*/ 2857101 w 4375326"/>
              <a:gd name="connsiteY7" fmla="*/ 2148765 h 2230799"/>
              <a:gd name="connsiteX8" fmla="*/ 4374751 w 4375326"/>
              <a:gd name="connsiteY8" fmla="*/ 396165 h 2230799"/>
              <a:gd name="connsiteX9" fmla="*/ 3047601 w 4375326"/>
              <a:gd name="connsiteY9" fmla="*/ 1469315 h 2230799"/>
              <a:gd name="connsiteX10" fmla="*/ 3981051 w 4375326"/>
              <a:gd name="connsiteY10" fmla="*/ 472365 h 2230799"/>
              <a:gd name="connsiteX11" fmla="*/ 3288901 w 4375326"/>
              <a:gd name="connsiteY11" fmla="*/ 891465 h 2230799"/>
              <a:gd name="connsiteX12" fmla="*/ 4025501 w 4375326"/>
              <a:gd name="connsiteY12" fmla="*/ 307265 h 2230799"/>
              <a:gd name="connsiteX13" fmla="*/ 2679301 w 4375326"/>
              <a:gd name="connsiteY13" fmla="*/ 510465 h 2230799"/>
              <a:gd name="connsiteX14" fmla="*/ 3796901 w 4375326"/>
              <a:gd name="connsiteY14" fmla="*/ 97715 h 2230799"/>
              <a:gd name="connsiteX15" fmla="*/ 2603101 w 4375326"/>
              <a:gd name="connsiteY15" fmla="*/ 396165 h 2230799"/>
              <a:gd name="connsiteX16" fmla="*/ 3866751 w 4375326"/>
              <a:gd name="connsiteY16" fmla="*/ 2465 h 2230799"/>
              <a:gd name="connsiteX17" fmla="*/ 1682351 w 4375326"/>
              <a:gd name="connsiteY17" fmla="*/ 624765 h 2230799"/>
              <a:gd name="connsiteX18" fmla="*/ 3847701 w 4375326"/>
              <a:gd name="connsiteY18" fmla="*/ 116765 h 2230799"/>
              <a:gd name="connsiteX19" fmla="*/ 1561701 w 4375326"/>
              <a:gd name="connsiteY19" fmla="*/ 612065 h 2230799"/>
              <a:gd name="connsiteX20" fmla="*/ 5951 w 4375326"/>
              <a:gd name="connsiteY20" fmla="*/ 929565 h 2230799"/>
              <a:gd name="connsiteX21" fmla="*/ 990201 w 4375326"/>
              <a:gd name="connsiteY21" fmla="*/ 961315 h 2230799"/>
              <a:gd name="connsiteX22" fmla="*/ 2241151 w 4375326"/>
              <a:gd name="connsiteY22" fmla="*/ 993065 h 2230799"/>
              <a:gd name="connsiteX23" fmla="*/ 666351 w 4375326"/>
              <a:gd name="connsiteY23" fmla="*/ 1024815 h 22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75326" h="2230799">
                <a:moveTo>
                  <a:pt x="666351" y="1024815"/>
                </a:moveTo>
                <a:cubicBezTo>
                  <a:pt x="592268" y="1079848"/>
                  <a:pt x="1513018" y="1135940"/>
                  <a:pt x="1796651" y="1323265"/>
                </a:cubicBezTo>
                <a:cubicBezTo>
                  <a:pt x="2080284" y="1510590"/>
                  <a:pt x="2265493" y="2016473"/>
                  <a:pt x="2368151" y="2148765"/>
                </a:cubicBezTo>
                <a:cubicBezTo>
                  <a:pt x="2470809" y="2281057"/>
                  <a:pt x="2417893" y="2240840"/>
                  <a:pt x="2412601" y="2117015"/>
                </a:cubicBezTo>
                <a:cubicBezTo>
                  <a:pt x="2407309" y="1993190"/>
                  <a:pt x="2290893" y="1394173"/>
                  <a:pt x="2336401" y="1405815"/>
                </a:cubicBezTo>
                <a:cubicBezTo>
                  <a:pt x="2381909" y="1417457"/>
                  <a:pt x="2411543" y="2297990"/>
                  <a:pt x="2685651" y="2186865"/>
                </a:cubicBezTo>
                <a:cubicBezTo>
                  <a:pt x="2959759" y="2075740"/>
                  <a:pt x="3952476" y="745415"/>
                  <a:pt x="3981051" y="739065"/>
                </a:cubicBezTo>
                <a:cubicBezTo>
                  <a:pt x="4009626" y="732715"/>
                  <a:pt x="2791484" y="2205915"/>
                  <a:pt x="2857101" y="2148765"/>
                </a:cubicBezTo>
                <a:cubicBezTo>
                  <a:pt x="2922718" y="2091615"/>
                  <a:pt x="4343001" y="509407"/>
                  <a:pt x="4374751" y="396165"/>
                </a:cubicBezTo>
                <a:cubicBezTo>
                  <a:pt x="4406501" y="282923"/>
                  <a:pt x="3113218" y="1456615"/>
                  <a:pt x="3047601" y="1469315"/>
                </a:cubicBezTo>
                <a:cubicBezTo>
                  <a:pt x="2981984" y="1482015"/>
                  <a:pt x="3940834" y="568673"/>
                  <a:pt x="3981051" y="472365"/>
                </a:cubicBezTo>
                <a:cubicBezTo>
                  <a:pt x="4021268" y="376057"/>
                  <a:pt x="3281493" y="918982"/>
                  <a:pt x="3288901" y="891465"/>
                </a:cubicBezTo>
                <a:cubicBezTo>
                  <a:pt x="3296309" y="863948"/>
                  <a:pt x="4127101" y="370765"/>
                  <a:pt x="4025501" y="307265"/>
                </a:cubicBezTo>
                <a:cubicBezTo>
                  <a:pt x="3923901" y="243765"/>
                  <a:pt x="2717401" y="545390"/>
                  <a:pt x="2679301" y="510465"/>
                </a:cubicBezTo>
                <a:cubicBezTo>
                  <a:pt x="2641201" y="475540"/>
                  <a:pt x="3809601" y="116765"/>
                  <a:pt x="3796901" y="97715"/>
                </a:cubicBezTo>
                <a:cubicBezTo>
                  <a:pt x="3784201" y="78665"/>
                  <a:pt x="2591459" y="412040"/>
                  <a:pt x="2603101" y="396165"/>
                </a:cubicBezTo>
                <a:cubicBezTo>
                  <a:pt x="2614743" y="380290"/>
                  <a:pt x="4020209" y="-35635"/>
                  <a:pt x="3866751" y="2465"/>
                </a:cubicBezTo>
                <a:cubicBezTo>
                  <a:pt x="3713293" y="40565"/>
                  <a:pt x="1685526" y="605715"/>
                  <a:pt x="1682351" y="624765"/>
                </a:cubicBezTo>
                <a:cubicBezTo>
                  <a:pt x="1679176" y="643815"/>
                  <a:pt x="3867809" y="118882"/>
                  <a:pt x="3847701" y="116765"/>
                </a:cubicBezTo>
                <a:cubicBezTo>
                  <a:pt x="3827593" y="114648"/>
                  <a:pt x="1561701" y="612065"/>
                  <a:pt x="1561701" y="612065"/>
                </a:cubicBezTo>
                <a:cubicBezTo>
                  <a:pt x="921409" y="747532"/>
                  <a:pt x="101201" y="871357"/>
                  <a:pt x="5951" y="929565"/>
                </a:cubicBezTo>
                <a:cubicBezTo>
                  <a:pt x="-89299" y="987773"/>
                  <a:pt x="990201" y="961315"/>
                  <a:pt x="990201" y="961315"/>
                </a:cubicBezTo>
                <a:cubicBezTo>
                  <a:pt x="1362734" y="971898"/>
                  <a:pt x="2291951" y="980365"/>
                  <a:pt x="2241151" y="993065"/>
                </a:cubicBezTo>
                <a:cubicBezTo>
                  <a:pt x="2190351" y="1005765"/>
                  <a:pt x="740434" y="969782"/>
                  <a:pt x="666351" y="102481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F6542A3B-EB2E-4671-AD4F-1630BBAA4F8B}"/>
              </a:ext>
            </a:extLst>
          </p:cNvPr>
          <p:cNvSpPr/>
          <p:nvPr/>
        </p:nvSpPr>
        <p:spPr>
          <a:xfrm>
            <a:off x="1843808" y="7172950"/>
            <a:ext cx="1575063" cy="335294"/>
          </a:xfrm>
          <a:custGeom>
            <a:avLst/>
            <a:gdLst>
              <a:gd name="connsiteX0" fmla="*/ 259312 w 1575063"/>
              <a:gd name="connsiteY0" fmla="*/ 177810 h 335294"/>
              <a:gd name="connsiteX1" fmla="*/ 741912 w 1575063"/>
              <a:gd name="connsiteY1" fmla="*/ 81290 h 335294"/>
              <a:gd name="connsiteX2" fmla="*/ 1392152 w 1575063"/>
              <a:gd name="connsiteY2" fmla="*/ 10 h 335294"/>
              <a:gd name="connsiteX3" fmla="*/ 914632 w 1575063"/>
              <a:gd name="connsiteY3" fmla="*/ 86370 h 335294"/>
              <a:gd name="connsiteX4" fmla="*/ 1564872 w 1575063"/>
              <a:gd name="connsiteY4" fmla="*/ 182890 h 335294"/>
              <a:gd name="connsiteX5" fmla="*/ 731752 w 1575063"/>
              <a:gd name="connsiteY5" fmla="*/ 177810 h 335294"/>
              <a:gd name="connsiteX6" fmla="*/ 1575032 w 1575063"/>
              <a:gd name="connsiteY6" fmla="*/ 335290 h 335294"/>
              <a:gd name="connsiteX7" fmla="*/ 762232 w 1575063"/>
              <a:gd name="connsiteY7" fmla="*/ 182890 h 335294"/>
              <a:gd name="connsiteX8" fmla="*/ 345672 w 1575063"/>
              <a:gd name="connsiteY8" fmla="*/ 213370 h 335294"/>
              <a:gd name="connsiteX9" fmla="*/ 232 w 1575063"/>
              <a:gd name="connsiteY9" fmla="*/ 223530 h 335294"/>
              <a:gd name="connsiteX10" fmla="*/ 259312 w 1575063"/>
              <a:gd name="connsiteY10" fmla="*/ 177810 h 33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5063" h="335294">
                <a:moveTo>
                  <a:pt x="259312" y="177810"/>
                </a:moveTo>
                <a:cubicBezTo>
                  <a:pt x="382925" y="154103"/>
                  <a:pt x="553105" y="110923"/>
                  <a:pt x="741912" y="81290"/>
                </a:cubicBezTo>
                <a:cubicBezTo>
                  <a:pt x="930719" y="51657"/>
                  <a:pt x="1363365" y="-837"/>
                  <a:pt x="1392152" y="10"/>
                </a:cubicBezTo>
                <a:cubicBezTo>
                  <a:pt x="1420939" y="857"/>
                  <a:pt x="885845" y="55890"/>
                  <a:pt x="914632" y="86370"/>
                </a:cubicBezTo>
                <a:cubicBezTo>
                  <a:pt x="943419" y="116850"/>
                  <a:pt x="1595352" y="167650"/>
                  <a:pt x="1564872" y="182890"/>
                </a:cubicBezTo>
                <a:cubicBezTo>
                  <a:pt x="1534392" y="198130"/>
                  <a:pt x="730059" y="152410"/>
                  <a:pt x="731752" y="177810"/>
                </a:cubicBezTo>
                <a:cubicBezTo>
                  <a:pt x="733445" y="203210"/>
                  <a:pt x="1569952" y="334443"/>
                  <a:pt x="1575032" y="335290"/>
                </a:cubicBezTo>
                <a:cubicBezTo>
                  <a:pt x="1580112" y="336137"/>
                  <a:pt x="967125" y="203210"/>
                  <a:pt x="762232" y="182890"/>
                </a:cubicBezTo>
                <a:cubicBezTo>
                  <a:pt x="557339" y="162570"/>
                  <a:pt x="472672" y="206597"/>
                  <a:pt x="345672" y="213370"/>
                </a:cubicBezTo>
                <a:cubicBezTo>
                  <a:pt x="218672" y="220143"/>
                  <a:pt x="7005" y="230303"/>
                  <a:pt x="232" y="223530"/>
                </a:cubicBezTo>
                <a:cubicBezTo>
                  <a:pt x="-6541" y="216757"/>
                  <a:pt x="135699" y="201517"/>
                  <a:pt x="259312" y="1778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F8F4B78-2C43-4CCE-8E39-A05A63556BF8}"/>
              </a:ext>
            </a:extLst>
          </p:cNvPr>
          <p:cNvSpPr/>
          <p:nvPr/>
        </p:nvSpPr>
        <p:spPr>
          <a:xfrm>
            <a:off x="3307140" y="5272973"/>
            <a:ext cx="519647" cy="552958"/>
          </a:xfrm>
          <a:custGeom>
            <a:avLst/>
            <a:gdLst>
              <a:gd name="connsiteX0" fmla="*/ 30420 w 519647"/>
              <a:gd name="connsiteY0" fmla="*/ 67 h 552958"/>
              <a:gd name="connsiteX1" fmla="*/ 40580 w 519647"/>
              <a:gd name="connsiteY1" fmla="*/ 213427 h 552958"/>
              <a:gd name="connsiteX2" fmla="*/ 513020 w 519647"/>
              <a:gd name="connsiteY2" fmla="*/ 548707 h 552958"/>
              <a:gd name="connsiteX3" fmla="*/ 330140 w 519647"/>
              <a:gd name="connsiteY3" fmla="*/ 411547 h 552958"/>
              <a:gd name="connsiteX4" fmla="*/ 86300 w 519647"/>
              <a:gd name="connsiteY4" fmla="*/ 233747 h 552958"/>
              <a:gd name="connsiteX5" fmla="*/ 30420 w 519647"/>
              <a:gd name="connsiteY5" fmla="*/ 67 h 55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647" h="552958">
                <a:moveTo>
                  <a:pt x="30420" y="67"/>
                </a:moveTo>
                <a:cubicBezTo>
                  <a:pt x="22800" y="-3320"/>
                  <a:pt x="-39853" y="121987"/>
                  <a:pt x="40580" y="213427"/>
                </a:cubicBezTo>
                <a:cubicBezTo>
                  <a:pt x="121013" y="304867"/>
                  <a:pt x="464760" y="515687"/>
                  <a:pt x="513020" y="548707"/>
                </a:cubicBezTo>
                <a:cubicBezTo>
                  <a:pt x="561280" y="581727"/>
                  <a:pt x="330140" y="411547"/>
                  <a:pt x="330140" y="411547"/>
                </a:cubicBezTo>
                <a:cubicBezTo>
                  <a:pt x="259020" y="359054"/>
                  <a:pt x="137100" y="298940"/>
                  <a:pt x="86300" y="233747"/>
                </a:cubicBezTo>
                <a:cubicBezTo>
                  <a:pt x="35500" y="168554"/>
                  <a:pt x="38040" y="3454"/>
                  <a:pt x="30420" y="6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9EDAB7-D022-41AE-BD17-111F860FB4C7}"/>
              </a:ext>
            </a:extLst>
          </p:cNvPr>
          <p:cNvSpPr/>
          <p:nvPr/>
        </p:nvSpPr>
        <p:spPr>
          <a:xfrm>
            <a:off x="2304311" y="5222642"/>
            <a:ext cx="769198" cy="863794"/>
          </a:xfrm>
          <a:custGeom>
            <a:avLst/>
            <a:gdLst>
              <a:gd name="connsiteX0" fmla="*/ 189969 w 769198"/>
              <a:gd name="connsiteY0" fmla="*/ 14838 h 863794"/>
              <a:gd name="connsiteX1" fmla="*/ 515089 w 769198"/>
              <a:gd name="connsiteY1" fmla="*/ 85958 h 863794"/>
              <a:gd name="connsiteX2" fmla="*/ 611609 w 769198"/>
              <a:gd name="connsiteY2" fmla="*/ 294238 h 863794"/>
              <a:gd name="connsiteX3" fmla="*/ 769089 w 769198"/>
              <a:gd name="connsiteY3" fmla="*/ 568558 h 863794"/>
              <a:gd name="connsiteX4" fmla="*/ 586209 w 769198"/>
              <a:gd name="connsiteY4" fmla="*/ 253598 h 863794"/>
              <a:gd name="connsiteX5" fmla="*/ 758929 w 769198"/>
              <a:gd name="connsiteY5" fmla="*/ 593958 h 863794"/>
              <a:gd name="connsiteX6" fmla="*/ 647169 w 769198"/>
              <a:gd name="connsiteY6" fmla="*/ 690478 h 863794"/>
              <a:gd name="connsiteX7" fmla="*/ 200129 w 769198"/>
              <a:gd name="connsiteY7" fmla="*/ 822558 h 863794"/>
              <a:gd name="connsiteX8" fmla="*/ 728449 w 769198"/>
              <a:gd name="connsiteY8" fmla="*/ 619358 h 863794"/>
              <a:gd name="connsiteX9" fmla="*/ 164569 w 769198"/>
              <a:gd name="connsiteY9" fmla="*/ 863198 h 863794"/>
              <a:gd name="connsiteX10" fmla="*/ 2009 w 769198"/>
              <a:gd name="connsiteY10" fmla="*/ 690478 h 863794"/>
              <a:gd name="connsiteX11" fmla="*/ 245849 w 769198"/>
              <a:gd name="connsiteY11" fmla="*/ 766678 h 863794"/>
              <a:gd name="connsiteX12" fmla="*/ 403329 w 769198"/>
              <a:gd name="connsiteY12" fmla="*/ 776838 h 863794"/>
              <a:gd name="connsiteX13" fmla="*/ 581129 w 769198"/>
              <a:gd name="connsiteY13" fmla="*/ 614278 h 863794"/>
              <a:gd name="connsiteX14" fmla="*/ 570969 w 769198"/>
              <a:gd name="connsiteY14" fmla="*/ 360278 h 863794"/>
              <a:gd name="connsiteX15" fmla="*/ 189969 w 769198"/>
              <a:gd name="connsiteY15" fmla="*/ 14838 h 8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9198" h="863794">
                <a:moveTo>
                  <a:pt x="189969" y="14838"/>
                </a:moveTo>
                <a:cubicBezTo>
                  <a:pt x="180656" y="-30882"/>
                  <a:pt x="444816" y="39391"/>
                  <a:pt x="515089" y="85958"/>
                </a:cubicBezTo>
                <a:cubicBezTo>
                  <a:pt x="585362" y="132525"/>
                  <a:pt x="569276" y="213805"/>
                  <a:pt x="611609" y="294238"/>
                </a:cubicBezTo>
                <a:cubicBezTo>
                  <a:pt x="653942" y="374671"/>
                  <a:pt x="773322" y="575331"/>
                  <a:pt x="769089" y="568558"/>
                </a:cubicBezTo>
                <a:cubicBezTo>
                  <a:pt x="764856" y="561785"/>
                  <a:pt x="587902" y="249365"/>
                  <a:pt x="586209" y="253598"/>
                </a:cubicBezTo>
                <a:cubicBezTo>
                  <a:pt x="584516" y="257831"/>
                  <a:pt x="748769" y="521145"/>
                  <a:pt x="758929" y="593958"/>
                </a:cubicBezTo>
                <a:cubicBezTo>
                  <a:pt x="769089" y="666771"/>
                  <a:pt x="740302" y="652378"/>
                  <a:pt x="647169" y="690478"/>
                </a:cubicBezTo>
                <a:cubicBezTo>
                  <a:pt x="554036" y="728578"/>
                  <a:pt x="186582" y="834411"/>
                  <a:pt x="200129" y="822558"/>
                </a:cubicBezTo>
                <a:cubicBezTo>
                  <a:pt x="213676" y="810705"/>
                  <a:pt x="734376" y="612585"/>
                  <a:pt x="728449" y="619358"/>
                </a:cubicBezTo>
                <a:cubicBezTo>
                  <a:pt x="722522" y="626131"/>
                  <a:pt x="285642" y="851345"/>
                  <a:pt x="164569" y="863198"/>
                </a:cubicBezTo>
                <a:cubicBezTo>
                  <a:pt x="43496" y="875051"/>
                  <a:pt x="-11538" y="706565"/>
                  <a:pt x="2009" y="690478"/>
                </a:cubicBezTo>
                <a:cubicBezTo>
                  <a:pt x="15556" y="674391"/>
                  <a:pt x="178962" y="752285"/>
                  <a:pt x="245849" y="766678"/>
                </a:cubicBezTo>
                <a:cubicBezTo>
                  <a:pt x="312736" y="781071"/>
                  <a:pt x="347449" y="802238"/>
                  <a:pt x="403329" y="776838"/>
                </a:cubicBezTo>
                <a:cubicBezTo>
                  <a:pt x="459209" y="751438"/>
                  <a:pt x="553189" y="683705"/>
                  <a:pt x="581129" y="614278"/>
                </a:cubicBezTo>
                <a:cubicBezTo>
                  <a:pt x="609069" y="544851"/>
                  <a:pt x="635316" y="457645"/>
                  <a:pt x="570969" y="360278"/>
                </a:cubicBezTo>
                <a:cubicBezTo>
                  <a:pt x="506622" y="262911"/>
                  <a:pt x="199282" y="60558"/>
                  <a:pt x="189969" y="148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124C1DC-5CCF-489B-BB92-80DDCCFB1FD8}"/>
              </a:ext>
            </a:extLst>
          </p:cNvPr>
          <p:cNvSpPr/>
          <p:nvPr/>
        </p:nvSpPr>
        <p:spPr>
          <a:xfrm>
            <a:off x="2675632" y="3672497"/>
            <a:ext cx="717841" cy="1328372"/>
          </a:xfrm>
          <a:custGeom>
            <a:avLst/>
            <a:gdLst>
              <a:gd name="connsiteX0" fmla="*/ 87888 w 717841"/>
              <a:gd name="connsiteY0" fmla="*/ 213703 h 1328372"/>
              <a:gd name="connsiteX1" fmla="*/ 1528 w 717841"/>
              <a:gd name="connsiteY1" fmla="*/ 488023 h 1328372"/>
              <a:gd name="connsiteX2" fmla="*/ 52328 w 717841"/>
              <a:gd name="connsiteY2" fmla="*/ 594703 h 1328372"/>
              <a:gd name="connsiteX3" fmla="*/ 280928 w 717841"/>
              <a:gd name="connsiteY3" fmla="*/ 1062063 h 1328372"/>
              <a:gd name="connsiteX4" fmla="*/ 174248 w 717841"/>
              <a:gd name="connsiteY4" fmla="*/ 711543 h 1328372"/>
              <a:gd name="connsiteX5" fmla="*/ 453648 w 717841"/>
              <a:gd name="connsiteY5" fmla="*/ 1321143 h 1328372"/>
              <a:gd name="connsiteX6" fmla="*/ 357128 w 717841"/>
              <a:gd name="connsiteY6" fmla="*/ 1026503 h 1328372"/>
              <a:gd name="connsiteX7" fmla="*/ 225048 w 717841"/>
              <a:gd name="connsiteY7" fmla="*/ 721703 h 1328372"/>
              <a:gd name="connsiteX8" fmla="*/ 240288 w 717841"/>
              <a:gd name="connsiteY8" fmla="*/ 543903 h 1328372"/>
              <a:gd name="connsiteX9" fmla="*/ 717808 w 717841"/>
              <a:gd name="connsiteY9" fmla="*/ 343 h 1328372"/>
              <a:gd name="connsiteX10" fmla="*/ 214888 w 717841"/>
              <a:gd name="connsiteY10" fmla="*/ 457543 h 1328372"/>
              <a:gd name="connsiteX11" fmla="*/ 326648 w 717841"/>
              <a:gd name="connsiteY11" fmla="*/ 178143 h 1328372"/>
              <a:gd name="connsiteX12" fmla="*/ 169168 w 717841"/>
              <a:gd name="connsiteY12" fmla="*/ 411823 h 1328372"/>
              <a:gd name="connsiteX13" fmla="*/ 92968 w 717841"/>
              <a:gd name="connsiteY13" fmla="*/ 391503 h 1328372"/>
              <a:gd name="connsiteX14" fmla="*/ 87888 w 717841"/>
              <a:gd name="connsiteY14" fmla="*/ 213703 h 132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841" h="1328372">
                <a:moveTo>
                  <a:pt x="87888" y="213703"/>
                </a:moveTo>
                <a:cubicBezTo>
                  <a:pt x="72648" y="229790"/>
                  <a:pt x="7455" y="424523"/>
                  <a:pt x="1528" y="488023"/>
                </a:cubicBezTo>
                <a:cubicBezTo>
                  <a:pt x="-4399" y="551523"/>
                  <a:pt x="5761" y="499030"/>
                  <a:pt x="52328" y="594703"/>
                </a:cubicBezTo>
                <a:cubicBezTo>
                  <a:pt x="98895" y="690376"/>
                  <a:pt x="260608" y="1042590"/>
                  <a:pt x="280928" y="1062063"/>
                </a:cubicBezTo>
                <a:cubicBezTo>
                  <a:pt x="301248" y="1081536"/>
                  <a:pt x="145461" y="668363"/>
                  <a:pt x="174248" y="711543"/>
                </a:cubicBezTo>
                <a:cubicBezTo>
                  <a:pt x="203035" y="754723"/>
                  <a:pt x="423168" y="1268650"/>
                  <a:pt x="453648" y="1321143"/>
                </a:cubicBezTo>
                <a:cubicBezTo>
                  <a:pt x="484128" y="1373636"/>
                  <a:pt x="395228" y="1126410"/>
                  <a:pt x="357128" y="1026503"/>
                </a:cubicBezTo>
                <a:cubicBezTo>
                  <a:pt x="319028" y="926596"/>
                  <a:pt x="244521" y="802136"/>
                  <a:pt x="225048" y="721703"/>
                </a:cubicBezTo>
                <a:cubicBezTo>
                  <a:pt x="205575" y="641270"/>
                  <a:pt x="158161" y="664130"/>
                  <a:pt x="240288" y="543903"/>
                </a:cubicBezTo>
                <a:cubicBezTo>
                  <a:pt x="322415" y="423676"/>
                  <a:pt x="722041" y="14736"/>
                  <a:pt x="717808" y="343"/>
                </a:cubicBezTo>
                <a:cubicBezTo>
                  <a:pt x="713575" y="-14050"/>
                  <a:pt x="280081" y="427910"/>
                  <a:pt x="214888" y="457543"/>
                </a:cubicBezTo>
                <a:cubicBezTo>
                  <a:pt x="149695" y="487176"/>
                  <a:pt x="334268" y="185763"/>
                  <a:pt x="326648" y="178143"/>
                </a:cubicBezTo>
                <a:cubicBezTo>
                  <a:pt x="319028" y="170523"/>
                  <a:pt x="208115" y="376263"/>
                  <a:pt x="169168" y="411823"/>
                </a:cubicBezTo>
                <a:cubicBezTo>
                  <a:pt x="130221" y="447383"/>
                  <a:pt x="108208" y="421136"/>
                  <a:pt x="92968" y="391503"/>
                </a:cubicBezTo>
                <a:cubicBezTo>
                  <a:pt x="77728" y="361870"/>
                  <a:pt x="103128" y="197616"/>
                  <a:pt x="87888" y="2137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0DAF573-0112-4635-8725-A6DA05324CF3}"/>
              </a:ext>
            </a:extLst>
          </p:cNvPr>
          <p:cNvSpPr/>
          <p:nvPr/>
        </p:nvSpPr>
        <p:spPr>
          <a:xfrm>
            <a:off x="2016723" y="1672576"/>
            <a:ext cx="2235573" cy="715907"/>
          </a:xfrm>
          <a:custGeom>
            <a:avLst/>
            <a:gdLst>
              <a:gd name="connsiteX0" fmla="*/ 797597 w 2235573"/>
              <a:gd name="connsiteY0" fmla="*/ 80024 h 715907"/>
              <a:gd name="connsiteX1" fmla="*/ 1981237 w 2235573"/>
              <a:gd name="connsiteY1" fmla="*/ 293384 h 715907"/>
              <a:gd name="connsiteX2" fmla="*/ 1371637 w 2235573"/>
              <a:gd name="connsiteY2" fmla="*/ 217184 h 715907"/>
              <a:gd name="connsiteX3" fmla="*/ 2235237 w 2235573"/>
              <a:gd name="connsiteY3" fmla="*/ 532144 h 715907"/>
              <a:gd name="connsiteX4" fmla="*/ 1468157 w 2235573"/>
              <a:gd name="connsiteY4" fmla="*/ 328944 h 715907"/>
              <a:gd name="connsiteX5" fmla="*/ 924597 w 2235573"/>
              <a:gd name="connsiteY5" fmla="*/ 278144 h 715907"/>
              <a:gd name="connsiteX6" fmla="*/ 1549437 w 2235573"/>
              <a:gd name="connsiteY6" fmla="*/ 278144 h 715907"/>
              <a:gd name="connsiteX7" fmla="*/ 736637 w 2235573"/>
              <a:gd name="connsiteY7" fmla="*/ 262904 h 715907"/>
              <a:gd name="connsiteX8" fmla="*/ 1259877 w 2235573"/>
              <a:gd name="connsiteY8" fmla="*/ 247664 h 715907"/>
              <a:gd name="connsiteX9" fmla="*/ 670597 w 2235573"/>
              <a:gd name="connsiteY9" fmla="*/ 313704 h 715907"/>
              <a:gd name="connsiteX10" fmla="*/ 157517 w 2235573"/>
              <a:gd name="connsiteY10" fmla="*/ 648984 h 715907"/>
              <a:gd name="connsiteX11" fmla="*/ 533437 w 2235573"/>
              <a:gd name="connsiteY11" fmla="*/ 298464 h 715907"/>
              <a:gd name="connsiteX12" fmla="*/ 37 w 2235573"/>
              <a:gd name="connsiteY12" fmla="*/ 715024 h 715907"/>
              <a:gd name="connsiteX13" fmla="*/ 563917 w 2235573"/>
              <a:gd name="connsiteY13" fmla="*/ 161304 h 715907"/>
              <a:gd name="connsiteX14" fmla="*/ 325157 w 2235573"/>
              <a:gd name="connsiteY14" fmla="*/ 405144 h 715907"/>
              <a:gd name="connsiteX15" fmla="*/ 563917 w 2235573"/>
              <a:gd name="connsiteY15" fmla="*/ 19064 h 715907"/>
              <a:gd name="connsiteX16" fmla="*/ 797597 w 2235573"/>
              <a:gd name="connsiteY16" fmla="*/ 80024 h 71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35573" h="715907">
                <a:moveTo>
                  <a:pt x="797597" y="80024"/>
                </a:moveTo>
                <a:cubicBezTo>
                  <a:pt x="1033817" y="125744"/>
                  <a:pt x="1885564" y="270524"/>
                  <a:pt x="1981237" y="293384"/>
                </a:cubicBezTo>
                <a:cubicBezTo>
                  <a:pt x="2076910" y="316244"/>
                  <a:pt x="1329304" y="177391"/>
                  <a:pt x="1371637" y="217184"/>
                </a:cubicBezTo>
                <a:cubicBezTo>
                  <a:pt x="1413970" y="256977"/>
                  <a:pt x="2219150" y="513517"/>
                  <a:pt x="2235237" y="532144"/>
                </a:cubicBezTo>
                <a:cubicBezTo>
                  <a:pt x="2251324" y="550771"/>
                  <a:pt x="1686597" y="371277"/>
                  <a:pt x="1468157" y="328944"/>
                </a:cubicBezTo>
                <a:cubicBezTo>
                  <a:pt x="1249717" y="286611"/>
                  <a:pt x="911050" y="286611"/>
                  <a:pt x="924597" y="278144"/>
                </a:cubicBezTo>
                <a:cubicBezTo>
                  <a:pt x="938144" y="269677"/>
                  <a:pt x="1580764" y="280684"/>
                  <a:pt x="1549437" y="278144"/>
                </a:cubicBezTo>
                <a:cubicBezTo>
                  <a:pt x="1518110" y="275604"/>
                  <a:pt x="784897" y="267984"/>
                  <a:pt x="736637" y="262904"/>
                </a:cubicBezTo>
                <a:cubicBezTo>
                  <a:pt x="688377" y="257824"/>
                  <a:pt x="1270884" y="239197"/>
                  <a:pt x="1259877" y="247664"/>
                </a:cubicBezTo>
                <a:cubicBezTo>
                  <a:pt x="1248870" y="256131"/>
                  <a:pt x="854324" y="246817"/>
                  <a:pt x="670597" y="313704"/>
                </a:cubicBezTo>
                <a:cubicBezTo>
                  <a:pt x="486870" y="380591"/>
                  <a:pt x="180377" y="651524"/>
                  <a:pt x="157517" y="648984"/>
                </a:cubicBezTo>
                <a:cubicBezTo>
                  <a:pt x="134657" y="646444"/>
                  <a:pt x="559684" y="287457"/>
                  <a:pt x="533437" y="298464"/>
                </a:cubicBezTo>
                <a:cubicBezTo>
                  <a:pt x="507190" y="309471"/>
                  <a:pt x="-5043" y="737884"/>
                  <a:pt x="37" y="715024"/>
                </a:cubicBezTo>
                <a:cubicBezTo>
                  <a:pt x="5117" y="692164"/>
                  <a:pt x="509730" y="212951"/>
                  <a:pt x="563917" y="161304"/>
                </a:cubicBezTo>
                <a:cubicBezTo>
                  <a:pt x="618104" y="109657"/>
                  <a:pt x="325157" y="428851"/>
                  <a:pt x="325157" y="405144"/>
                </a:cubicBezTo>
                <a:cubicBezTo>
                  <a:pt x="325157" y="381437"/>
                  <a:pt x="488564" y="71557"/>
                  <a:pt x="563917" y="19064"/>
                </a:cubicBezTo>
                <a:cubicBezTo>
                  <a:pt x="639270" y="-33429"/>
                  <a:pt x="561377" y="34304"/>
                  <a:pt x="797597" y="800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A949A1A-C385-4321-8045-B4B6BF813486}"/>
              </a:ext>
            </a:extLst>
          </p:cNvPr>
          <p:cNvSpPr/>
          <p:nvPr/>
        </p:nvSpPr>
        <p:spPr>
          <a:xfrm>
            <a:off x="3372418" y="1795461"/>
            <a:ext cx="2451847" cy="1989528"/>
          </a:xfrm>
          <a:custGeom>
            <a:avLst/>
            <a:gdLst>
              <a:gd name="connsiteX0" fmla="*/ 518862 w 2451847"/>
              <a:gd name="connsiteY0" fmla="*/ 272099 h 1989528"/>
              <a:gd name="connsiteX1" fmla="*/ 1875222 w 2451847"/>
              <a:gd name="connsiteY1" fmla="*/ 922339 h 1989528"/>
              <a:gd name="connsiteX2" fmla="*/ 1189422 w 2451847"/>
              <a:gd name="connsiteY2" fmla="*/ 688659 h 1989528"/>
              <a:gd name="connsiteX3" fmla="*/ 2205422 w 2451847"/>
              <a:gd name="connsiteY3" fmla="*/ 1389699 h 1989528"/>
              <a:gd name="connsiteX4" fmla="*/ 1158942 w 2451847"/>
              <a:gd name="connsiteY4" fmla="*/ 846139 h 1989528"/>
              <a:gd name="connsiteX5" fmla="*/ 2449262 w 2451847"/>
              <a:gd name="connsiteY5" fmla="*/ 1989139 h 1989528"/>
              <a:gd name="connsiteX6" fmla="*/ 747462 w 2451847"/>
              <a:gd name="connsiteY6" fmla="*/ 703899 h 1989528"/>
              <a:gd name="connsiteX7" fmla="*/ 1402782 w 2451847"/>
              <a:gd name="connsiteY7" fmla="*/ 1140779 h 1989528"/>
              <a:gd name="connsiteX8" fmla="*/ 198822 w 2451847"/>
              <a:gd name="connsiteY8" fmla="*/ 429579 h 1989528"/>
              <a:gd name="connsiteX9" fmla="*/ 1301182 w 2451847"/>
              <a:gd name="connsiteY9" fmla="*/ 968059 h 1989528"/>
              <a:gd name="connsiteX10" fmla="*/ 483302 w 2451847"/>
              <a:gd name="connsiteY10" fmla="*/ 414339 h 1989528"/>
              <a:gd name="connsiteX11" fmla="*/ 1646622 w 2451847"/>
              <a:gd name="connsiteY11" fmla="*/ 1008699 h 1989528"/>
              <a:gd name="connsiteX12" fmla="*/ 51502 w 2451847"/>
              <a:gd name="connsiteY12" fmla="*/ 38419 h 1989528"/>
              <a:gd name="connsiteX13" fmla="*/ 518862 w 2451847"/>
              <a:gd name="connsiteY13" fmla="*/ 272099 h 198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1847" h="1989528">
                <a:moveTo>
                  <a:pt x="518862" y="272099"/>
                </a:moveTo>
                <a:cubicBezTo>
                  <a:pt x="822815" y="419419"/>
                  <a:pt x="1763462" y="852912"/>
                  <a:pt x="1875222" y="922339"/>
                </a:cubicBezTo>
                <a:cubicBezTo>
                  <a:pt x="1986982" y="991766"/>
                  <a:pt x="1134389" y="610766"/>
                  <a:pt x="1189422" y="688659"/>
                </a:cubicBezTo>
                <a:cubicBezTo>
                  <a:pt x="1244455" y="766552"/>
                  <a:pt x="2210502" y="1363452"/>
                  <a:pt x="2205422" y="1389699"/>
                </a:cubicBezTo>
                <a:cubicBezTo>
                  <a:pt x="2200342" y="1415946"/>
                  <a:pt x="1118302" y="746232"/>
                  <a:pt x="1158942" y="846139"/>
                </a:cubicBezTo>
                <a:cubicBezTo>
                  <a:pt x="1199582" y="946046"/>
                  <a:pt x="2517842" y="2012846"/>
                  <a:pt x="2449262" y="1989139"/>
                </a:cubicBezTo>
                <a:cubicBezTo>
                  <a:pt x="2380682" y="1965432"/>
                  <a:pt x="921875" y="845292"/>
                  <a:pt x="747462" y="703899"/>
                </a:cubicBezTo>
                <a:cubicBezTo>
                  <a:pt x="573049" y="562506"/>
                  <a:pt x="1494222" y="1186499"/>
                  <a:pt x="1402782" y="1140779"/>
                </a:cubicBezTo>
                <a:cubicBezTo>
                  <a:pt x="1311342" y="1095059"/>
                  <a:pt x="215755" y="458366"/>
                  <a:pt x="198822" y="429579"/>
                </a:cubicBezTo>
                <a:cubicBezTo>
                  <a:pt x="181889" y="400792"/>
                  <a:pt x="1253769" y="970599"/>
                  <a:pt x="1301182" y="968059"/>
                </a:cubicBezTo>
                <a:cubicBezTo>
                  <a:pt x="1348595" y="965519"/>
                  <a:pt x="425729" y="407566"/>
                  <a:pt x="483302" y="414339"/>
                </a:cubicBezTo>
                <a:cubicBezTo>
                  <a:pt x="540875" y="421112"/>
                  <a:pt x="1718589" y="1071352"/>
                  <a:pt x="1646622" y="1008699"/>
                </a:cubicBezTo>
                <a:cubicBezTo>
                  <a:pt x="1574655" y="946046"/>
                  <a:pt x="236075" y="164572"/>
                  <a:pt x="51502" y="38419"/>
                </a:cubicBezTo>
                <a:cubicBezTo>
                  <a:pt x="-133071" y="-87734"/>
                  <a:pt x="214909" y="124779"/>
                  <a:pt x="518862" y="27209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67265F25-8F5C-4ACC-B304-02942DDAAE6C}"/>
              </a:ext>
            </a:extLst>
          </p:cNvPr>
          <p:cNvSpPr/>
          <p:nvPr/>
        </p:nvSpPr>
        <p:spPr>
          <a:xfrm>
            <a:off x="4950134" y="3217266"/>
            <a:ext cx="1196277" cy="1667079"/>
          </a:xfrm>
          <a:custGeom>
            <a:avLst/>
            <a:gdLst>
              <a:gd name="connsiteX0" fmla="*/ 15566 w 1196277"/>
              <a:gd name="connsiteY0" fmla="*/ 8534 h 1667079"/>
              <a:gd name="connsiteX1" fmla="*/ 358466 w 1196277"/>
              <a:gd name="connsiteY1" fmla="*/ 306984 h 1667079"/>
              <a:gd name="connsiteX2" fmla="*/ 802966 w 1196277"/>
              <a:gd name="connsiteY2" fmla="*/ 1221384 h 1667079"/>
              <a:gd name="connsiteX3" fmla="*/ 561666 w 1196277"/>
              <a:gd name="connsiteY3" fmla="*/ 414934 h 1667079"/>
              <a:gd name="connsiteX4" fmla="*/ 1012516 w 1196277"/>
              <a:gd name="connsiteY4" fmla="*/ 1665884 h 1667079"/>
              <a:gd name="connsiteX5" fmla="*/ 822016 w 1196277"/>
              <a:gd name="connsiteY5" fmla="*/ 662584 h 1667079"/>
              <a:gd name="connsiteX6" fmla="*/ 1190316 w 1196277"/>
              <a:gd name="connsiteY6" fmla="*/ 1646834 h 1667079"/>
              <a:gd name="connsiteX7" fmla="*/ 1037916 w 1196277"/>
              <a:gd name="connsiteY7" fmla="*/ 929284 h 1667079"/>
              <a:gd name="connsiteX8" fmla="*/ 879166 w 1196277"/>
              <a:gd name="connsiteY8" fmla="*/ 580034 h 1667079"/>
              <a:gd name="connsiteX9" fmla="*/ 15566 w 1196277"/>
              <a:gd name="connsiteY9" fmla="*/ 8534 h 166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6277" h="1667079">
                <a:moveTo>
                  <a:pt x="15566" y="8534"/>
                </a:moveTo>
                <a:cubicBezTo>
                  <a:pt x="-71217" y="-36974"/>
                  <a:pt x="227233" y="104842"/>
                  <a:pt x="358466" y="306984"/>
                </a:cubicBezTo>
                <a:cubicBezTo>
                  <a:pt x="489699" y="509126"/>
                  <a:pt x="769099" y="1203392"/>
                  <a:pt x="802966" y="1221384"/>
                </a:cubicBezTo>
                <a:cubicBezTo>
                  <a:pt x="836833" y="1239376"/>
                  <a:pt x="526741" y="340851"/>
                  <a:pt x="561666" y="414934"/>
                </a:cubicBezTo>
                <a:cubicBezTo>
                  <a:pt x="596591" y="489017"/>
                  <a:pt x="969124" y="1624609"/>
                  <a:pt x="1012516" y="1665884"/>
                </a:cubicBezTo>
                <a:cubicBezTo>
                  <a:pt x="1055908" y="1707159"/>
                  <a:pt x="792383" y="665759"/>
                  <a:pt x="822016" y="662584"/>
                </a:cubicBezTo>
                <a:cubicBezTo>
                  <a:pt x="851649" y="659409"/>
                  <a:pt x="1154333" y="1602384"/>
                  <a:pt x="1190316" y="1646834"/>
                </a:cubicBezTo>
                <a:cubicBezTo>
                  <a:pt x="1226299" y="1691284"/>
                  <a:pt x="1089774" y="1107084"/>
                  <a:pt x="1037916" y="929284"/>
                </a:cubicBezTo>
                <a:cubicBezTo>
                  <a:pt x="986058" y="751484"/>
                  <a:pt x="1046383" y="735609"/>
                  <a:pt x="879166" y="580034"/>
                </a:cubicBezTo>
                <a:cubicBezTo>
                  <a:pt x="711949" y="424459"/>
                  <a:pt x="102349" y="54042"/>
                  <a:pt x="15566" y="853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EBB7CAC-33CD-4C03-A0BE-3B65C60A1E16}"/>
              </a:ext>
            </a:extLst>
          </p:cNvPr>
          <p:cNvSpPr/>
          <p:nvPr/>
        </p:nvSpPr>
        <p:spPr>
          <a:xfrm>
            <a:off x="5838813" y="4677428"/>
            <a:ext cx="449482" cy="2174426"/>
          </a:xfrm>
          <a:custGeom>
            <a:avLst/>
            <a:gdLst>
              <a:gd name="connsiteX0" fmla="*/ 142887 w 449482"/>
              <a:gd name="connsiteY0" fmla="*/ 2522 h 2174426"/>
              <a:gd name="connsiteX1" fmla="*/ 15887 w 449482"/>
              <a:gd name="connsiteY1" fmla="*/ 275572 h 2174426"/>
              <a:gd name="connsiteX2" fmla="*/ 9537 w 449482"/>
              <a:gd name="connsiteY2" fmla="*/ 1507472 h 2174426"/>
              <a:gd name="connsiteX3" fmla="*/ 85737 w 449482"/>
              <a:gd name="connsiteY3" fmla="*/ 383522 h 2174426"/>
              <a:gd name="connsiteX4" fmla="*/ 98437 w 449482"/>
              <a:gd name="connsiteY4" fmla="*/ 2034522 h 2174426"/>
              <a:gd name="connsiteX5" fmla="*/ 212737 w 449482"/>
              <a:gd name="connsiteY5" fmla="*/ 701022 h 2174426"/>
              <a:gd name="connsiteX6" fmla="*/ 238137 w 449482"/>
              <a:gd name="connsiteY6" fmla="*/ 2174222 h 2174426"/>
              <a:gd name="connsiteX7" fmla="*/ 346087 w 449482"/>
              <a:gd name="connsiteY7" fmla="*/ 580372 h 2174426"/>
              <a:gd name="connsiteX8" fmla="*/ 339737 w 449482"/>
              <a:gd name="connsiteY8" fmla="*/ 1888472 h 2174426"/>
              <a:gd name="connsiteX9" fmla="*/ 447687 w 449482"/>
              <a:gd name="connsiteY9" fmla="*/ 643872 h 2174426"/>
              <a:gd name="connsiteX10" fmla="*/ 238137 w 449482"/>
              <a:gd name="connsiteY10" fmla="*/ 1488422 h 2174426"/>
              <a:gd name="connsiteX11" fmla="*/ 130187 w 449482"/>
              <a:gd name="connsiteY11" fmla="*/ 358122 h 2174426"/>
              <a:gd name="connsiteX12" fmla="*/ 142887 w 449482"/>
              <a:gd name="connsiteY12" fmla="*/ 2522 h 217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9482" h="2174426">
                <a:moveTo>
                  <a:pt x="142887" y="2522"/>
                </a:moveTo>
                <a:cubicBezTo>
                  <a:pt x="123837" y="-11236"/>
                  <a:pt x="38112" y="24747"/>
                  <a:pt x="15887" y="275572"/>
                </a:cubicBezTo>
                <a:cubicBezTo>
                  <a:pt x="-6338" y="526397"/>
                  <a:pt x="-2105" y="1489480"/>
                  <a:pt x="9537" y="1507472"/>
                </a:cubicBezTo>
                <a:cubicBezTo>
                  <a:pt x="21179" y="1525464"/>
                  <a:pt x="70920" y="295680"/>
                  <a:pt x="85737" y="383522"/>
                </a:cubicBezTo>
                <a:cubicBezTo>
                  <a:pt x="100554" y="471364"/>
                  <a:pt x="77270" y="1981605"/>
                  <a:pt x="98437" y="2034522"/>
                </a:cubicBezTo>
                <a:cubicBezTo>
                  <a:pt x="119604" y="2087439"/>
                  <a:pt x="189454" y="677739"/>
                  <a:pt x="212737" y="701022"/>
                </a:cubicBezTo>
                <a:cubicBezTo>
                  <a:pt x="236020" y="724305"/>
                  <a:pt x="215912" y="2194330"/>
                  <a:pt x="238137" y="2174222"/>
                </a:cubicBezTo>
                <a:cubicBezTo>
                  <a:pt x="260362" y="2154114"/>
                  <a:pt x="329154" y="627997"/>
                  <a:pt x="346087" y="580372"/>
                </a:cubicBezTo>
                <a:cubicBezTo>
                  <a:pt x="363020" y="532747"/>
                  <a:pt x="322804" y="1877889"/>
                  <a:pt x="339737" y="1888472"/>
                </a:cubicBezTo>
                <a:cubicBezTo>
                  <a:pt x="356670" y="1899055"/>
                  <a:pt x="464620" y="710547"/>
                  <a:pt x="447687" y="643872"/>
                </a:cubicBezTo>
                <a:cubicBezTo>
                  <a:pt x="430754" y="577197"/>
                  <a:pt x="291054" y="1536047"/>
                  <a:pt x="238137" y="1488422"/>
                </a:cubicBezTo>
                <a:cubicBezTo>
                  <a:pt x="185220" y="1440797"/>
                  <a:pt x="148179" y="602597"/>
                  <a:pt x="130187" y="358122"/>
                </a:cubicBezTo>
                <a:cubicBezTo>
                  <a:pt x="112195" y="113647"/>
                  <a:pt x="161937" y="16280"/>
                  <a:pt x="142887" y="252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0B69D73-CB03-4E97-9886-1E7C111C2813}"/>
              </a:ext>
            </a:extLst>
          </p:cNvPr>
          <p:cNvSpPr/>
          <p:nvPr/>
        </p:nvSpPr>
        <p:spPr>
          <a:xfrm>
            <a:off x="5302016" y="6318197"/>
            <a:ext cx="1206948" cy="1492607"/>
          </a:xfrm>
          <a:custGeom>
            <a:avLst/>
            <a:gdLst>
              <a:gd name="connsiteX0" fmla="*/ 1200384 w 1206948"/>
              <a:gd name="connsiteY0" fmla="*/ 53 h 1492607"/>
              <a:gd name="connsiteX1" fmla="*/ 736834 w 1206948"/>
              <a:gd name="connsiteY1" fmla="*/ 1308153 h 1492607"/>
              <a:gd name="connsiteX2" fmla="*/ 1060684 w 1206948"/>
              <a:gd name="connsiteY2" fmla="*/ 285803 h 1492607"/>
              <a:gd name="connsiteX3" fmla="*/ 552684 w 1206948"/>
              <a:gd name="connsiteY3" fmla="*/ 1320853 h 1492607"/>
              <a:gd name="connsiteX4" fmla="*/ 927334 w 1206948"/>
              <a:gd name="connsiteY4" fmla="*/ 596953 h 1492607"/>
              <a:gd name="connsiteX5" fmla="*/ 234 w 1206948"/>
              <a:gd name="connsiteY5" fmla="*/ 1492303 h 1492607"/>
              <a:gd name="connsiteX6" fmla="*/ 832084 w 1206948"/>
              <a:gd name="connsiteY6" fmla="*/ 704903 h 1492607"/>
              <a:gd name="connsiteX7" fmla="*/ 317734 w 1206948"/>
              <a:gd name="connsiteY7" fmla="*/ 1365303 h 1492607"/>
              <a:gd name="connsiteX8" fmla="*/ 1200384 w 1206948"/>
              <a:gd name="connsiteY8" fmla="*/ 53 h 149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6948" h="1492607">
                <a:moveTo>
                  <a:pt x="1200384" y="53"/>
                </a:moveTo>
                <a:cubicBezTo>
                  <a:pt x="1270234" y="-9472"/>
                  <a:pt x="760117" y="1260528"/>
                  <a:pt x="736834" y="1308153"/>
                </a:cubicBezTo>
                <a:cubicBezTo>
                  <a:pt x="713551" y="1355778"/>
                  <a:pt x="1091376" y="283686"/>
                  <a:pt x="1060684" y="285803"/>
                </a:cubicBezTo>
                <a:cubicBezTo>
                  <a:pt x="1029992" y="287920"/>
                  <a:pt x="574909" y="1268995"/>
                  <a:pt x="552684" y="1320853"/>
                </a:cubicBezTo>
                <a:cubicBezTo>
                  <a:pt x="530459" y="1372711"/>
                  <a:pt x="1019409" y="568378"/>
                  <a:pt x="927334" y="596953"/>
                </a:cubicBezTo>
                <a:cubicBezTo>
                  <a:pt x="835259" y="625528"/>
                  <a:pt x="16109" y="1474311"/>
                  <a:pt x="234" y="1492303"/>
                </a:cubicBezTo>
                <a:cubicBezTo>
                  <a:pt x="-15641" y="1510295"/>
                  <a:pt x="779167" y="726070"/>
                  <a:pt x="832084" y="704903"/>
                </a:cubicBezTo>
                <a:cubicBezTo>
                  <a:pt x="885001" y="683736"/>
                  <a:pt x="252117" y="1482778"/>
                  <a:pt x="317734" y="1365303"/>
                </a:cubicBezTo>
                <a:cubicBezTo>
                  <a:pt x="383351" y="1247828"/>
                  <a:pt x="1130534" y="9578"/>
                  <a:pt x="1200384" y="5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ADE6E24-1231-4B5D-9134-CBDAC052E320}"/>
              </a:ext>
            </a:extLst>
          </p:cNvPr>
          <p:cNvSpPr/>
          <p:nvPr/>
        </p:nvSpPr>
        <p:spPr>
          <a:xfrm>
            <a:off x="6356088" y="6599586"/>
            <a:ext cx="769050" cy="1378385"/>
          </a:xfrm>
          <a:custGeom>
            <a:avLst/>
            <a:gdLst>
              <a:gd name="connsiteX0" fmla="*/ 241562 w 769050"/>
              <a:gd name="connsiteY0" fmla="*/ 163164 h 1378385"/>
              <a:gd name="connsiteX1" fmla="*/ 262 w 769050"/>
              <a:gd name="connsiteY1" fmla="*/ 550514 h 1378385"/>
              <a:gd name="connsiteX2" fmla="*/ 197112 w 769050"/>
              <a:gd name="connsiteY2" fmla="*/ 347314 h 1378385"/>
              <a:gd name="connsiteX3" fmla="*/ 317762 w 769050"/>
              <a:gd name="connsiteY3" fmla="*/ 969614 h 1378385"/>
              <a:gd name="connsiteX4" fmla="*/ 171712 w 769050"/>
              <a:gd name="connsiteY4" fmla="*/ 531464 h 1378385"/>
              <a:gd name="connsiteX5" fmla="*/ 673362 w 769050"/>
              <a:gd name="connsiteY5" fmla="*/ 1376014 h 1378385"/>
              <a:gd name="connsiteX6" fmla="*/ 120912 w 769050"/>
              <a:gd name="connsiteY6" fmla="*/ 798164 h 1378385"/>
              <a:gd name="connsiteX7" fmla="*/ 768612 w 769050"/>
              <a:gd name="connsiteY7" fmla="*/ 1210914 h 1378385"/>
              <a:gd name="connsiteX8" fmla="*/ 228862 w 769050"/>
              <a:gd name="connsiteY8" fmla="*/ 448914 h 1378385"/>
              <a:gd name="connsiteX9" fmla="*/ 673362 w 769050"/>
              <a:gd name="connsiteY9" fmla="*/ 10764 h 1378385"/>
              <a:gd name="connsiteX10" fmla="*/ 241562 w 769050"/>
              <a:gd name="connsiteY10" fmla="*/ 163164 h 137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050" h="1378385">
                <a:moveTo>
                  <a:pt x="241562" y="163164"/>
                </a:moveTo>
                <a:cubicBezTo>
                  <a:pt x="129379" y="253122"/>
                  <a:pt x="7670" y="519822"/>
                  <a:pt x="262" y="550514"/>
                </a:cubicBezTo>
                <a:cubicBezTo>
                  <a:pt x="-7146" y="581206"/>
                  <a:pt x="144195" y="277464"/>
                  <a:pt x="197112" y="347314"/>
                </a:cubicBezTo>
                <a:cubicBezTo>
                  <a:pt x="250029" y="417164"/>
                  <a:pt x="321995" y="938922"/>
                  <a:pt x="317762" y="969614"/>
                </a:cubicBezTo>
                <a:cubicBezTo>
                  <a:pt x="313529" y="1000306"/>
                  <a:pt x="112445" y="463731"/>
                  <a:pt x="171712" y="531464"/>
                </a:cubicBezTo>
                <a:cubicBezTo>
                  <a:pt x="230979" y="599197"/>
                  <a:pt x="681829" y="1331564"/>
                  <a:pt x="673362" y="1376014"/>
                </a:cubicBezTo>
                <a:cubicBezTo>
                  <a:pt x="664895" y="1420464"/>
                  <a:pt x="105037" y="825681"/>
                  <a:pt x="120912" y="798164"/>
                </a:cubicBezTo>
                <a:cubicBezTo>
                  <a:pt x="136787" y="770647"/>
                  <a:pt x="750620" y="1269122"/>
                  <a:pt x="768612" y="1210914"/>
                </a:cubicBezTo>
                <a:cubicBezTo>
                  <a:pt x="786604" y="1152706"/>
                  <a:pt x="244737" y="648939"/>
                  <a:pt x="228862" y="448914"/>
                </a:cubicBezTo>
                <a:cubicBezTo>
                  <a:pt x="212987" y="248889"/>
                  <a:pt x="667012" y="56272"/>
                  <a:pt x="673362" y="10764"/>
                </a:cubicBezTo>
                <a:cubicBezTo>
                  <a:pt x="679712" y="-34744"/>
                  <a:pt x="353745" y="73206"/>
                  <a:pt x="241562" y="16316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B78B4E3C-4CAB-4361-A816-619F5D68D8C6}"/>
              </a:ext>
            </a:extLst>
          </p:cNvPr>
          <p:cNvSpPr/>
          <p:nvPr/>
        </p:nvSpPr>
        <p:spPr>
          <a:xfrm>
            <a:off x="4379087" y="6057460"/>
            <a:ext cx="2021765" cy="1890345"/>
          </a:xfrm>
          <a:custGeom>
            <a:avLst/>
            <a:gdLst>
              <a:gd name="connsiteX0" fmla="*/ 1424813 w 2021765"/>
              <a:gd name="connsiteY0" fmla="*/ 565590 h 1890345"/>
              <a:gd name="connsiteX1" fmla="*/ 370713 w 2021765"/>
              <a:gd name="connsiteY1" fmla="*/ 1626040 h 1890345"/>
              <a:gd name="connsiteX2" fmla="*/ 1170813 w 2021765"/>
              <a:gd name="connsiteY2" fmla="*/ 1111690 h 1890345"/>
              <a:gd name="connsiteX3" fmla="*/ 2413 w 2021765"/>
              <a:gd name="connsiteY3" fmla="*/ 1886390 h 1890345"/>
              <a:gd name="connsiteX4" fmla="*/ 1545463 w 2021765"/>
              <a:gd name="connsiteY4" fmla="*/ 1429190 h 1890345"/>
              <a:gd name="connsiteX5" fmla="*/ 116713 w 2021765"/>
              <a:gd name="connsiteY5" fmla="*/ 1797490 h 1890345"/>
              <a:gd name="connsiteX6" fmla="*/ 1113663 w 2021765"/>
              <a:gd name="connsiteY6" fmla="*/ 1403790 h 1890345"/>
              <a:gd name="connsiteX7" fmla="*/ 2021713 w 2021765"/>
              <a:gd name="connsiteY7" fmla="*/ 440 h 1890345"/>
              <a:gd name="connsiteX8" fmla="*/ 1158113 w 2021765"/>
              <a:gd name="connsiteY8" fmla="*/ 1245040 h 1890345"/>
              <a:gd name="connsiteX9" fmla="*/ 1424813 w 2021765"/>
              <a:gd name="connsiteY9" fmla="*/ 565590 h 189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1765" h="1890345">
                <a:moveTo>
                  <a:pt x="1424813" y="565590"/>
                </a:moveTo>
                <a:cubicBezTo>
                  <a:pt x="1293580" y="629090"/>
                  <a:pt x="413046" y="1535023"/>
                  <a:pt x="370713" y="1626040"/>
                </a:cubicBezTo>
                <a:cubicBezTo>
                  <a:pt x="328380" y="1717057"/>
                  <a:pt x="1232196" y="1068298"/>
                  <a:pt x="1170813" y="1111690"/>
                </a:cubicBezTo>
                <a:cubicBezTo>
                  <a:pt x="1109430" y="1155082"/>
                  <a:pt x="-60029" y="1833473"/>
                  <a:pt x="2413" y="1886390"/>
                </a:cubicBezTo>
                <a:cubicBezTo>
                  <a:pt x="64855" y="1939307"/>
                  <a:pt x="1526413" y="1444007"/>
                  <a:pt x="1545463" y="1429190"/>
                </a:cubicBezTo>
                <a:cubicBezTo>
                  <a:pt x="1564513" y="1414373"/>
                  <a:pt x="188680" y="1801723"/>
                  <a:pt x="116713" y="1797490"/>
                </a:cubicBezTo>
                <a:cubicBezTo>
                  <a:pt x="44746" y="1793257"/>
                  <a:pt x="796163" y="1703298"/>
                  <a:pt x="1113663" y="1403790"/>
                </a:cubicBezTo>
                <a:cubicBezTo>
                  <a:pt x="1431163" y="1104282"/>
                  <a:pt x="2014305" y="26898"/>
                  <a:pt x="2021713" y="440"/>
                </a:cubicBezTo>
                <a:cubicBezTo>
                  <a:pt x="2029121" y="-26018"/>
                  <a:pt x="1257596" y="1146615"/>
                  <a:pt x="1158113" y="1245040"/>
                </a:cubicBezTo>
                <a:cubicBezTo>
                  <a:pt x="1058630" y="1343465"/>
                  <a:pt x="1556046" y="502090"/>
                  <a:pt x="1424813" y="56559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88EFE9B-0AFB-4AB9-B77D-A812547D723B}"/>
              </a:ext>
            </a:extLst>
          </p:cNvPr>
          <p:cNvSpPr/>
          <p:nvPr/>
        </p:nvSpPr>
        <p:spPr>
          <a:xfrm>
            <a:off x="1807933" y="6034936"/>
            <a:ext cx="83258" cy="294967"/>
          </a:xfrm>
          <a:custGeom>
            <a:avLst/>
            <a:gdLst>
              <a:gd name="connsiteX0" fmla="*/ 46267 w 83258"/>
              <a:gd name="connsiteY0" fmla="*/ 104 h 294967"/>
              <a:gd name="connsiteX1" fmla="*/ 46267 w 83258"/>
              <a:gd name="connsiteY1" fmla="*/ 193144 h 294967"/>
              <a:gd name="connsiteX2" fmla="*/ 547 w 83258"/>
              <a:gd name="connsiteY2" fmla="*/ 294744 h 294967"/>
              <a:gd name="connsiteX3" fmla="*/ 81827 w 83258"/>
              <a:gd name="connsiteY3" fmla="*/ 167744 h 294967"/>
              <a:gd name="connsiteX4" fmla="*/ 46267 w 83258"/>
              <a:gd name="connsiteY4" fmla="*/ 104 h 2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58" h="294967">
                <a:moveTo>
                  <a:pt x="46267" y="104"/>
                </a:moveTo>
                <a:cubicBezTo>
                  <a:pt x="40340" y="4337"/>
                  <a:pt x="53887" y="144037"/>
                  <a:pt x="46267" y="193144"/>
                </a:cubicBezTo>
                <a:cubicBezTo>
                  <a:pt x="38647" y="242251"/>
                  <a:pt x="-5380" y="298977"/>
                  <a:pt x="547" y="294744"/>
                </a:cubicBezTo>
                <a:cubicBezTo>
                  <a:pt x="6474" y="290511"/>
                  <a:pt x="72514" y="214311"/>
                  <a:pt x="81827" y="167744"/>
                </a:cubicBezTo>
                <a:cubicBezTo>
                  <a:pt x="91140" y="121177"/>
                  <a:pt x="52194" y="-4129"/>
                  <a:pt x="46267" y="10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78A5E331-1CED-4B10-9F73-BFCFBD27FF6E}"/>
              </a:ext>
            </a:extLst>
          </p:cNvPr>
          <p:cNvGrpSpPr/>
          <p:nvPr/>
        </p:nvGrpSpPr>
        <p:grpSpPr>
          <a:xfrm>
            <a:off x="1986704" y="10466962"/>
            <a:ext cx="5627792" cy="2334638"/>
            <a:chOff x="137304" y="4352312"/>
            <a:chExt cx="9513080" cy="3946414"/>
          </a:xfrm>
        </p:grpSpPr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DE5515C2-DC26-489E-A3F6-D33BA127904E}"/>
                </a:ext>
              </a:extLst>
            </p:cNvPr>
            <p:cNvSpPr/>
            <p:nvPr/>
          </p:nvSpPr>
          <p:spPr>
            <a:xfrm>
              <a:off x="137304" y="4352312"/>
              <a:ext cx="9513080" cy="3946414"/>
            </a:xfrm>
            <a:custGeom>
              <a:avLst/>
              <a:gdLst>
                <a:gd name="connsiteX0" fmla="*/ 26325 w 9513080"/>
                <a:gd name="connsiteY0" fmla="*/ 7932 h 3946414"/>
                <a:gd name="connsiteX1" fmla="*/ 161079 w 9513080"/>
                <a:gd name="connsiteY1" fmla="*/ 450694 h 3946414"/>
                <a:gd name="connsiteX2" fmla="*/ 141829 w 9513080"/>
                <a:gd name="connsiteY2" fmla="*/ 3463402 h 3946414"/>
                <a:gd name="connsiteX3" fmla="*/ 122578 w 9513080"/>
                <a:gd name="connsiteY3" fmla="*/ 3848412 h 3946414"/>
                <a:gd name="connsiteX4" fmla="*/ 680843 w 9513080"/>
                <a:gd name="connsiteY4" fmla="*/ 3819536 h 3946414"/>
                <a:gd name="connsiteX5" fmla="*/ 4675328 w 9513080"/>
                <a:gd name="connsiteY5" fmla="*/ 3829162 h 3946414"/>
                <a:gd name="connsiteX6" fmla="*/ 9170325 w 9513080"/>
                <a:gd name="connsiteY6" fmla="*/ 3935040 h 3946414"/>
                <a:gd name="connsiteX7" fmla="*/ 9199201 w 9513080"/>
                <a:gd name="connsiteY7" fmla="*/ 3521153 h 3946414"/>
                <a:gd name="connsiteX8" fmla="*/ 9170325 w 9513080"/>
                <a:gd name="connsiteY8" fmla="*/ 2366122 h 3946414"/>
                <a:gd name="connsiteX9" fmla="*/ 9131824 w 9513080"/>
                <a:gd name="connsiteY9" fmla="*/ 267814 h 3946414"/>
                <a:gd name="connsiteX10" fmla="*/ 8458056 w 9513080"/>
                <a:gd name="connsiteY10" fmla="*/ 200437 h 3946414"/>
                <a:gd name="connsiteX11" fmla="*/ 6321248 w 9513080"/>
                <a:gd name="connsiteY11" fmla="*/ 277440 h 3946414"/>
                <a:gd name="connsiteX12" fmla="*/ 2731024 w 9513080"/>
                <a:gd name="connsiteY12" fmla="*/ 210063 h 3946414"/>
                <a:gd name="connsiteX13" fmla="*/ 295833 w 9513080"/>
                <a:gd name="connsiteY13" fmla="*/ 171562 h 3946414"/>
                <a:gd name="connsiteX14" fmla="*/ 26325 w 9513080"/>
                <a:gd name="connsiteY14" fmla="*/ 7932 h 394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13080" h="3946414">
                  <a:moveTo>
                    <a:pt x="26325" y="7932"/>
                  </a:moveTo>
                  <a:cubicBezTo>
                    <a:pt x="3866" y="54454"/>
                    <a:pt x="141828" y="-125218"/>
                    <a:pt x="161079" y="450694"/>
                  </a:cubicBezTo>
                  <a:cubicBezTo>
                    <a:pt x="180330" y="1026606"/>
                    <a:pt x="148246" y="2897116"/>
                    <a:pt x="141829" y="3463402"/>
                  </a:cubicBezTo>
                  <a:cubicBezTo>
                    <a:pt x="135412" y="4029688"/>
                    <a:pt x="32742" y="3789056"/>
                    <a:pt x="122578" y="3848412"/>
                  </a:cubicBezTo>
                  <a:cubicBezTo>
                    <a:pt x="212414" y="3907768"/>
                    <a:pt x="680843" y="3819536"/>
                    <a:pt x="680843" y="3819536"/>
                  </a:cubicBezTo>
                  <a:lnTo>
                    <a:pt x="4675328" y="3829162"/>
                  </a:lnTo>
                  <a:cubicBezTo>
                    <a:pt x="6090242" y="3848413"/>
                    <a:pt x="8416346" y="3986375"/>
                    <a:pt x="9170325" y="3935040"/>
                  </a:cubicBezTo>
                  <a:cubicBezTo>
                    <a:pt x="9924304" y="3883705"/>
                    <a:pt x="9199201" y="3782639"/>
                    <a:pt x="9199201" y="3521153"/>
                  </a:cubicBezTo>
                  <a:cubicBezTo>
                    <a:pt x="9199201" y="3259667"/>
                    <a:pt x="9181554" y="2908345"/>
                    <a:pt x="9170325" y="2366122"/>
                  </a:cubicBezTo>
                  <a:cubicBezTo>
                    <a:pt x="9159096" y="1823899"/>
                    <a:pt x="9250536" y="628762"/>
                    <a:pt x="9131824" y="267814"/>
                  </a:cubicBezTo>
                  <a:cubicBezTo>
                    <a:pt x="9013112" y="-93134"/>
                    <a:pt x="8926485" y="198833"/>
                    <a:pt x="8458056" y="200437"/>
                  </a:cubicBezTo>
                  <a:cubicBezTo>
                    <a:pt x="7989627" y="202041"/>
                    <a:pt x="7275753" y="275836"/>
                    <a:pt x="6321248" y="277440"/>
                  </a:cubicBezTo>
                  <a:cubicBezTo>
                    <a:pt x="5366743" y="279044"/>
                    <a:pt x="2731024" y="210063"/>
                    <a:pt x="2731024" y="210063"/>
                  </a:cubicBezTo>
                  <a:cubicBezTo>
                    <a:pt x="1726788" y="192417"/>
                    <a:pt x="745012" y="210063"/>
                    <a:pt x="295833" y="171562"/>
                  </a:cubicBezTo>
                  <a:cubicBezTo>
                    <a:pt x="-153346" y="133061"/>
                    <a:pt x="48784" y="-38590"/>
                    <a:pt x="26325" y="7932"/>
                  </a:cubicBezTo>
                  <a:close/>
                </a:path>
              </a:pathLst>
            </a:custGeom>
            <a:solidFill>
              <a:srgbClr val="26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C0B2B311-893F-4FA5-8381-6691B23A69E2}"/>
                </a:ext>
              </a:extLst>
            </p:cNvPr>
            <p:cNvSpPr/>
            <p:nvPr/>
          </p:nvSpPr>
          <p:spPr>
            <a:xfrm>
              <a:off x="870738" y="5284583"/>
              <a:ext cx="2046023" cy="1254640"/>
            </a:xfrm>
            <a:custGeom>
              <a:avLst/>
              <a:gdLst>
                <a:gd name="connsiteX0" fmla="*/ 1940195 w 2046023"/>
                <a:gd name="connsiteY0" fmla="*/ 7084 h 1254640"/>
                <a:gd name="connsiteX1" fmla="*/ 1872462 w 2046023"/>
                <a:gd name="connsiteY1" fmla="*/ 396550 h 1254640"/>
                <a:gd name="connsiteX2" fmla="*/ 1635395 w 2046023"/>
                <a:gd name="connsiteY2" fmla="*/ 532017 h 1254640"/>
                <a:gd name="connsiteX3" fmla="*/ 136795 w 2046023"/>
                <a:gd name="connsiteY3" fmla="*/ 1209350 h 1254640"/>
                <a:gd name="connsiteX4" fmla="*/ 102929 w 2046023"/>
                <a:gd name="connsiteY4" fmla="*/ 1158550 h 1254640"/>
                <a:gd name="connsiteX5" fmla="*/ 9795 w 2046023"/>
                <a:gd name="connsiteY5" fmla="*/ 887617 h 1254640"/>
                <a:gd name="connsiteX6" fmla="*/ 365395 w 2046023"/>
                <a:gd name="connsiteY6" fmla="*/ 769084 h 1254640"/>
                <a:gd name="connsiteX7" fmla="*/ 1940195 w 2046023"/>
                <a:gd name="connsiteY7" fmla="*/ 7084 h 125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6023" h="1254640">
                  <a:moveTo>
                    <a:pt x="1940195" y="7084"/>
                  </a:moveTo>
                  <a:cubicBezTo>
                    <a:pt x="2191373" y="-55005"/>
                    <a:pt x="1923262" y="309061"/>
                    <a:pt x="1872462" y="396550"/>
                  </a:cubicBezTo>
                  <a:cubicBezTo>
                    <a:pt x="1821662" y="484039"/>
                    <a:pt x="1924673" y="396550"/>
                    <a:pt x="1635395" y="532017"/>
                  </a:cubicBezTo>
                  <a:cubicBezTo>
                    <a:pt x="1346117" y="667484"/>
                    <a:pt x="392206" y="1104928"/>
                    <a:pt x="136795" y="1209350"/>
                  </a:cubicBezTo>
                  <a:cubicBezTo>
                    <a:pt x="-118616" y="1313772"/>
                    <a:pt x="124096" y="1212172"/>
                    <a:pt x="102929" y="1158550"/>
                  </a:cubicBezTo>
                  <a:cubicBezTo>
                    <a:pt x="81762" y="1104928"/>
                    <a:pt x="-33949" y="952528"/>
                    <a:pt x="9795" y="887617"/>
                  </a:cubicBezTo>
                  <a:cubicBezTo>
                    <a:pt x="53539" y="822706"/>
                    <a:pt x="42250" y="911606"/>
                    <a:pt x="365395" y="769084"/>
                  </a:cubicBezTo>
                  <a:cubicBezTo>
                    <a:pt x="688539" y="626562"/>
                    <a:pt x="1689017" y="69173"/>
                    <a:pt x="1940195" y="70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FB6F4358-12D7-46CD-86E8-DEA5E0964BC8}"/>
                </a:ext>
              </a:extLst>
            </p:cNvPr>
            <p:cNvSpPr/>
            <p:nvPr/>
          </p:nvSpPr>
          <p:spPr>
            <a:xfrm>
              <a:off x="906954" y="6456779"/>
              <a:ext cx="2312508" cy="1638200"/>
            </a:xfrm>
            <a:custGeom>
              <a:avLst/>
              <a:gdLst>
                <a:gd name="connsiteX0" fmla="*/ 125979 w 2312508"/>
                <a:gd name="connsiteY0" fmla="*/ 28688 h 1638200"/>
                <a:gd name="connsiteX1" fmla="*/ 1252046 w 2312508"/>
                <a:gd name="connsiteY1" fmla="*/ 54088 h 1638200"/>
                <a:gd name="connsiteX2" fmla="*/ 1599179 w 2312508"/>
                <a:gd name="connsiteY2" fmla="*/ 392754 h 1638200"/>
                <a:gd name="connsiteX3" fmla="*/ 2293446 w 2312508"/>
                <a:gd name="connsiteY3" fmla="*/ 1391821 h 1638200"/>
                <a:gd name="connsiteX4" fmla="*/ 2090246 w 2312508"/>
                <a:gd name="connsiteY4" fmla="*/ 1527288 h 1638200"/>
                <a:gd name="connsiteX5" fmla="*/ 1802379 w 2312508"/>
                <a:gd name="connsiteY5" fmla="*/ 1637354 h 1638200"/>
                <a:gd name="connsiteX6" fmla="*/ 1802379 w 2312508"/>
                <a:gd name="connsiteY6" fmla="*/ 1468021 h 1638200"/>
                <a:gd name="connsiteX7" fmla="*/ 1768513 w 2312508"/>
                <a:gd name="connsiteY7" fmla="*/ 1256354 h 1638200"/>
                <a:gd name="connsiteX8" fmla="*/ 1116579 w 2312508"/>
                <a:gd name="connsiteY8" fmla="*/ 367354 h 1638200"/>
                <a:gd name="connsiteX9" fmla="*/ 142913 w 2312508"/>
                <a:gd name="connsiteY9" fmla="*/ 333488 h 1638200"/>
                <a:gd name="connsiteX10" fmla="*/ 125979 w 2312508"/>
                <a:gd name="connsiteY10" fmla="*/ 28688 h 16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508" h="1638200">
                  <a:moveTo>
                    <a:pt x="125979" y="28688"/>
                  </a:moveTo>
                  <a:cubicBezTo>
                    <a:pt x="310834" y="-17879"/>
                    <a:pt x="1006513" y="-6590"/>
                    <a:pt x="1252046" y="54088"/>
                  </a:cubicBezTo>
                  <a:cubicBezTo>
                    <a:pt x="1497579" y="114766"/>
                    <a:pt x="1425612" y="169799"/>
                    <a:pt x="1599179" y="392754"/>
                  </a:cubicBezTo>
                  <a:cubicBezTo>
                    <a:pt x="1772746" y="615710"/>
                    <a:pt x="2211602" y="1202732"/>
                    <a:pt x="2293446" y="1391821"/>
                  </a:cubicBezTo>
                  <a:cubicBezTo>
                    <a:pt x="2375290" y="1580910"/>
                    <a:pt x="2172090" y="1486366"/>
                    <a:pt x="2090246" y="1527288"/>
                  </a:cubicBezTo>
                  <a:cubicBezTo>
                    <a:pt x="2008402" y="1568210"/>
                    <a:pt x="1850357" y="1647232"/>
                    <a:pt x="1802379" y="1637354"/>
                  </a:cubicBezTo>
                  <a:cubicBezTo>
                    <a:pt x="1754401" y="1627476"/>
                    <a:pt x="1808023" y="1531521"/>
                    <a:pt x="1802379" y="1468021"/>
                  </a:cubicBezTo>
                  <a:cubicBezTo>
                    <a:pt x="1796735" y="1404521"/>
                    <a:pt x="1882813" y="1439798"/>
                    <a:pt x="1768513" y="1256354"/>
                  </a:cubicBezTo>
                  <a:cubicBezTo>
                    <a:pt x="1654213" y="1072910"/>
                    <a:pt x="1387512" y="521165"/>
                    <a:pt x="1116579" y="367354"/>
                  </a:cubicBezTo>
                  <a:cubicBezTo>
                    <a:pt x="845646" y="213543"/>
                    <a:pt x="315069" y="387110"/>
                    <a:pt x="142913" y="333488"/>
                  </a:cubicBezTo>
                  <a:cubicBezTo>
                    <a:pt x="-29243" y="279866"/>
                    <a:pt x="-58876" y="75255"/>
                    <a:pt x="125979" y="286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73EFF309-4749-48ED-B264-BC06F441884A}"/>
                </a:ext>
              </a:extLst>
            </p:cNvPr>
            <p:cNvSpPr/>
            <p:nvPr/>
          </p:nvSpPr>
          <p:spPr>
            <a:xfrm>
              <a:off x="600947" y="7118891"/>
              <a:ext cx="2441453" cy="986859"/>
            </a:xfrm>
            <a:custGeom>
              <a:avLst/>
              <a:gdLst>
                <a:gd name="connsiteX0" fmla="*/ 228786 w 2441453"/>
                <a:gd name="connsiteY0" fmla="*/ 35442 h 986859"/>
                <a:gd name="connsiteX1" fmla="*/ 745253 w 2441453"/>
                <a:gd name="connsiteY1" fmla="*/ 526509 h 986859"/>
                <a:gd name="connsiteX2" fmla="*/ 1583453 w 2441453"/>
                <a:gd name="connsiteY2" fmla="*/ 729709 h 986859"/>
                <a:gd name="connsiteX3" fmla="*/ 2404720 w 2441453"/>
                <a:gd name="connsiteY3" fmla="*/ 661976 h 986859"/>
                <a:gd name="connsiteX4" fmla="*/ 2235386 w 2441453"/>
                <a:gd name="connsiteY4" fmla="*/ 746642 h 986859"/>
                <a:gd name="connsiteX5" fmla="*/ 1668120 w 2441453"/>
                <a:gd name="connsiteY5" fmla="*/ 983709 h 986859"/>
                <a:gd name="connsiteX6" fmla="*/ 939986 w 2441453"/>
                <a:gd name="connsiteY6" fmla="*/ 848242 h 986859"/>
                <a:gd name="connsiteX7" fmla="*/ 220320 w 2441453"/>
                <a:gd name="connsiteY7" fmla="*/ 382576 h 986859"/>
                <a:gd name="connsiteX8" fmla="*/ 186 w 2441453"/>
                <a:gd name="connsiteY8" fmla="*/ 77776 h 986859"/>
                <a:gd name="connsiteX9" fmla="*/ 228786 w 2441453"/>
                <a:gd name="connsiteY9" fmla="*/ 35442 h 98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1453" h="986859">
                  <a:moveTo>
                    <a:pt x="228786" y="35442"/>
                  </a:moveTo>
                  <a:cubicBezTo>
                    <a:pt x="352964" y="110231"/>
                    <a:pt x="519475" y="410798"/>
                    <a:pt x="745253" y="526509"/>
                  </a:cubicBezTo>
                  <a:cubicBezTo>
                    <a:pt x="971031" y="642220"/>
                    <a:pt x="1306875" y="707131"/>
                    <a:pt x="1583453" y="729709"/>
                  </a:cubicBezTo>
                  <a:cubicBezTo>
                    <a:pt x="1860031" y="752287"/>
                    <a:pt x="2296065" y="659154"/>
                    <a:pt x="2404720" y="661976"/>
                  </a:cubicBezTo>
                  <a:cubicBezTo>
                    <a:pt x="2513375" y="664798"/>
                    <a:pt x="2358153" y="693020"/>
                    <a:pt x="2235386" y="746642"/>
                  </a:cubicBezTo>
                  <a:cubicBezTo>
                    <a:pt x="2112619" y="800264"/>
                    <a:pt x="1884020" y="966776"/>
                    <a:pt x="1668120" y="983709"/>
                  </a:cubicBezTo>
                  <a:cubicBezTo>
                    <a:pt x="1452220" y="1000642"/>
                    <a:pt x="1181286" y="948431"/>
                    <a:pt x="939986" y="848242"/>
                  </a:cubicBezTo>
                  <a:cubicBezTo>
                    <a:pt x="698686" y="748053"/>
                    <a:pt x="376953" y="510987"/>
                    <a:pt x="220320" y="382576"/>
                  </a:cubicBezTo>
                  <a:cubicBezTo>
                    <a:pt x="63687" y="254165"/>
                    <a:pt x="-4047" y="137043"/>
                    <a:pt x="186" y="77776"/>
                  </a:cubicBezTo>
                  <a:cubicBezTo>
                    <a:pt x="4419" y="18509"/>
                    <a:pt x="104608" y="-39347"/>
                    <a:pt x="228786" y="354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918A77CF-F8D2-4121-B891-E57C4F064897}"/>
                </a:ext>
              </a:extLst>
            </p:cNvPr>
            <p:cNvSpPr/>
            <p:nvPr/>
          </p:nvSpPr>
          <p:spPr>
            <a:xfrm>
              <a:off x="360058" y="4648025"/>
              <a:ext cx="3793767" cy="3155833"/>
            </a:xfrm>
            <a:custGeom>
              <a:avLst/>
              <a:gdLst>
                <a:gd name="connsiteX0" fmla="*/ 258009 w 3793767"/>
                <a:gd name="connsiteY0" fmla="*/ 2557108 h 3155833"/>
                <a:gd name="connsiteX1" fmla="*/ 224142 w 3793767"/>
                <a:gd name="connsiteY1" fmla="*/ 2489375 h 3155833"/>
                <a:gd name="connsiteX2" fmla="*/ 4009 w 3793767"/>
                <a:gd name="connsiteY2" fmla="*/ 2015242 h 3155833"/>
                <a:gd name="connsiteX3" fmla="*/ 147942 w 3793767"/>
                <a:gd name="connsiteY3" fmla="*/ 1058508 h 3155833"/>
                <a:gd name="connsiteX4" fmla="*/ 884542 w 3793767"/>
                <a:gd name="connsiteY4" fmla="*/ 271108 h 3155833"/>
                <a:gd name="connsiteX5" fmla="*/ 1942875 w 3793767"/>
                <a:gd name="connsiteY5" fmla="*/ 175 h 3155833"/>
                <a:gd name="connsiteX6" fmla="*/ 2941942 w 3793767"/>
                <a:gd name="connsiteY6" fmla="*/ 245708 h 3155833"/>
                <a:gd name="connsiteX7" fmla="*/ 3695475 w 3793767"/>
                <a:gd name="connsiteY7" fmla="*/ 1066975 h 3155833"/>
                <a:gd name="connsiteX8" fmla="*/ 3780142 w 3793767"/>
                <a:gd name="connsiteY8" fmla="*/ 1972908 h 3155833"/>
                <a:gd name="connsiteX9" fmla="*/ 3653142 w 3793767"/>
                <a:gd name="connsiteY9" fmla="*/ 2463975 h 3155833"/>
                <a:gd name="connsiteX10" fmla="*/ 3560009 w 3793767"/>
                <a:gd name="connsiteY10" fmla="*/ 2413175 h 3155833"/>
                <a:gd name="connsiteX11" fmla="*/ 3026609 w 3793767"/>
                <a:gd name="connsiteY11" fmla="*/ 2006775 h 3155833"/>
                <a:gd name="connsiteX12" fmla="*/ 2146075 w 3793767"/>
                <a:gd name="connsiteY12" fmla="*/ 1447975 h 3155833"/>
                <a:gd name="connsiteX13" fmla="*/ 2603275 w 3793767"/>
                <a:gd name="connsiteY13" fmla="*/ 1337908 h 3155833"/>
                <a:gd name="connsiteX14" fmla="*/ 2865742 w 3793767"/>
                <a:gd name="connsiteY14" fmla="*/ 1600375 h 3155833"/>
                <a:gd name="connsiteX15" fmla="*/ 3517675 w 3793767"/>
                <a:gd name="connsiteY15" fmla="*/ 1913642 h 3155833"/>
                <a:gd name="connsiteX16" fmla="*/ 3348342 w 3793767"/>
                <a:gd name="connsiteY16" fmla="*/ 1160108 h 3155833"/>
                <a:gd name="connsiteX17" fmla="*/ 2196875 w 3793767"/>
                <a:gd name="connsiteY17" fmla="*/ 245708 h 3155833"/>
                <a:gd name="connsiteX18" fmla="*/ 1180875 w 3793767"/>
                <a:gd name="connsiteY18" fmla="*/ 474308 h 3155833"/>
                <a:gd name="connsiteX19" fmla="*/ 512009 w 3793767"/>
                <a:gd name="connsiteY19" fmla="*/ 939975 h 3155833"/>
                <a:gd name="connsiteX20" fmla="*/ 300342 w 3793767"/>
                <a:gd name="connsiteY20" fmla="*/ 1871308 h 3155833"/>
                <a:gd name="connsiteX21" fmla="*/ 452742 w 3793767"/>
                <a:gd name="connsiteY21" fmla="*/ 2413175 h 3155833"/>
                <a:gd name="connsiteX22" fmla="*/ 986142 w 3793767"/>
                <a:gd name="connsiteY22" fmla="*/ 3132842 h 3155833"/>
                <a:gd name="connsiteX23" fmla="*/ 689809 w 3793767"/>
                <a:gd name="connsiteY23" fmla="*/ 2938108 h 3155833"/>
                <a:gd name="connsiteX24" fmla="*/ 258009 w 3793767"/>
                <a:gd name="connsiteY24" fmla="*/ 2557108 h 315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93767" h="3155833">
                  <a:moveTo>
                    <a:pt x="258009" y="2557108"/>
                  </a:moveTo>
                  <a:cubicBezTo>
                    <a:pt x="180398" y="2482319"/>
                    <a:pt x="266475" y="2579686"/>
                    <a:pt x="224142" y="2489375"/>
                  </a:cubicBezTo>
                  <a:cubicBezTo>
                    <a:pt x="181809" y="2399064"/>
                    <a:pt x="16709" y="2253720"/>
                    <a:pt x="4009" y="2015242"/>
                  </a:cubicBezTo>
                  <a:cubicBezTo>
                    <a:pt x="-8691" y="1776764"/>
                    <a:pt x="1186" y="1349197"/>
                    <a:pt x="147942" y="1058508"/>
                  </a:cubicBezTo>
                  <a:cubicBezTo>
                    <a:pt x="294698" y="767819"/>
                    <a:pt x="585387" y="447497"/>
                    <a:pt x="884542" y="271108"/>
                  </a:cubicBezTo>
                  <a:cubicBezTo>
                    <a:pt x="1183698" y="94719"/>
                    <a:pt x="1599975" y="4408"/>
                    <a:pt x="1942875" y="175"/>
                  </a:cubicBezTo>
                  <a:cubicBezTo>
                    <a:pt x="2285775" y="-4058"/>
                    <a:pt x="2649842" y="67908"/>
                    <a:pt x="2941942" y="245708"/>
                  </a:cubicBezTo>
                  <a:cubicBezTo>
                    <a:pt x="3234042" y="423508"/>
                    <a:pt x="3555775" y="779108"/>
                    <a:pt x="3695475" y="1066975"/>
                  </a:cubicBezTo>
                  <a:cubicBezTo>
                    <a:pt x="3835175" y="1354842"/>
                    <a:pt x="3787197" y="1740075"/>
                    <a:pt x="3780142" y="1972908"/>
                  </a:cubicBezTo>
                  <a:cubicBezTo>
                    <a:pt x="3773087" y="2205741"/>
                    <a:pt x="3689831" y="2390597"/>
                    <a:pt x="3653142" y="2463975"/>
                  </a:cubicBezTo>
                  <a:cubicBezTo>
                    <a:pt x="3616453" y="2537353"/>
                    <a:pt x="3664431" y="2489375"/>
                    <a:pt x="3560009" y="2413175"/>
                  </a:cubicBezTo>
                  <a:cubicBezTo>
                    <a:pt x="3455587" y="2336975"/>
                    <a:pt x="3262265" y="2167642"/>
                    <a:pt x="3026609" y="2006775"/>
                  </a:cubicBezTo>
                  <a:cubicBezTo>
                    <a:pt x="2790953" y="1845908"/>
                    <a:pt x="2216631" y="1559453"/>
                    <a:pt x="2146075" y="1447975"/>
                  </a:cubicBezTo>
                  <a:cubicBezTo>
                    <a:pt x="2075519" y="1336497"/>
                    <a:pt x="2483331" y="1312508"/>
                    <a:pt x="2603275" y="1337908"/>
                  </a:cubicBezTo>
                  <a:cubicBezTo>
                    <a:pt x="2723220" y="1363308"/>
                    <a:pt x="2713342" y="1504419"/>
                    <a:pt x="2865742" y="1600375"/>
                  </a:cubicBezTo>
                  <a:cubicBezTo>
                    <a:pt x="3018142" y="1696331"/>
                    <a:pt x="3437242" y="1987020"/>
                    <a:pt x="3517675" y="1913642"/>
                  </a:cubicBezTo>
                  <a:cubicBezTo>
                    <a:pt x="3598108" y="1840264"/>
                    <a:pt x="3568475" y="1438097"/>
                    <a:pt x="3348342" y="1160108"/>
                  </a:cubicBezTo>
                  <a:cubicBezTo>
                    <a:pt x="3128209" y="882119"/>
                    <a:pt x="2558119" y="360008"/>
                    <a:pt x="2196875" y="245708"/>
                  </a:cubicBezTo>
                  <a:cubicBezTo>
                    <a:pt x="1835631" y="131408"/>
                    <a:pt x="1461686" y="358597"/>
                    <a:pt x="1180875" y="474308"/>
                  </a:cubicBezTo>
                  <a:cubicBezTo>
                    <a:pt x="900064" y="590019"/>
                    <a:pt x="658764" y="707142"/>
                    <a:pt x="512009" y="939975"/>
                  </a:cubicBezTo>
                  <a:cubicBezTo>
                    <a:pt x="365254" y="1172808"/>
                    <a:pt x="310220" y="1625775"/>
                    <a:pt x="300342" y="1871308"/>
                  </a:cubicBezTo>
                  <a:cubicBezTo>
                    <a:pt x="290464" y="2116841"/>
                    <a:pt x="338442" y="2202919"/>
                    <a:pt x="452742" y="2413175"/>
                  </a:cubicBezTo>
                  <a:cubicBezTo>
                    <a:pt x="567042" y="2623431"/>
                    <a:pt x="946631" y="3045353"/>
                    <a:pt x="986142" y="3132842"/>
                  </a:cubicBezTo>
                  <a:cubicBezTo>
                    <a:pt x="1025653" y="3220331"/>
                    <a:pt x="809753" y="3036886"/>
                    <a:pt x="689809" y="2938108"/>
                  </a:cubicBezTo>
                  <a:cubicBezTo>
                    <a:pt x="569865" y="2839330"/>
                    <a:pt x="335620" y="2631897"/>
                    <a:pt x="258009" y="25571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DC40AA8F-C357-46B7-A976-8908576A59E5}"/>
                </a:ext>
              </a:extLst>
            </p:cNvPr>
            <p:cNvSpPr/>
            <p:nvPr/>
          </p:nvSpPr>
          <p:spPr>
            <a:xfrm>
              <a:off x="4411545" y="5470943"/>
              <a:ext cx="1367314" cy="1845867"/>
            </a:xfrm>
            <a:custGeom>
              <a:avLst/>
              <a:gdLst>
                <a:gd name="connsiteX0" fmla="*/ 693855 w 1367314"/>
                <a:gd name="connsiteY0" fmla="*/ 66257 h 1845867"/>
                <a:gd name="connsiteX1" fmla="*/ 1337322 w 1367314"/>
                <a:gd name="connsiteY1" fmla="*/ 49324 h 1845867"/>
                <a:gd name="connsiteX2" fmla="*/ 1261122 w 1367314"/>
                <a:gd name="connsiteY2" fmla="*/ 125524 h 1845867"/>
                <a:gd name="connsiteX3" fmla="*/ 1261122 w 1367314"/>
                <a:gd name="connsiteY3" fmla="*/ 785924 h 1845867"/>
                <a:gd name="connsiteX4" fmla="*/ 1151055 w 1367314"/>
                <a:gd name="connsiteY4" fmla="*/ 1522524 h 1845867"/>
                <a:gd name="connsiteX5" fmla="*/ 897055 w 1367314"/>
                <a:gd name="connsiteY5" fmla="*/ 1793457 h 1845867"/>
                <a:gd name="connsiteX6" fmla="*/ 405988 w 1367314"/>
                <a:gd name="connsiteY6" fmla="*/ 1835790 h 1845867"/>
                <a:gd name="connsiteX7" fmla="*/ 16522 w 1367314"/>
                <a:gd name="connsiteY7" fmla="*/ 1666457 h 1845867"/>
                <a:gd name="connsiteX8" fmla="*/ 75788 w 1367314"/>
                <a:gd name="connsiteY8" fmla="*/ 1200790 h 1845867"/>
                <a:gd name="connsiteX9" fmla="*/ 109655 w 1367314"/>
                <a:gd name="connsiteY9" fmla="*/ 1412457 h 1845867"/>
                <a:gd name="connsiteX10" fmla="*/ 253588 w 1367314"/>
                <a:gd name="connsiteY10" fmla="*/ 1581790 h 1845867"/>
                <a:gd name="connsiteX11" fmla="*/ 643055 w 1367314"/>
                <a:gd name="connsiteY11" fmla="*/ 1641057 h 1845867"/>
                <a:gd name="connsiteX12" fmla="*/ 854722 w 1367314"/>
                <a:gd name="connsiteY12" fmla="*/ 1395524 h 1845867"/>
                <a:gd name="connsiteX13" fmla="*/ 888588 w 1367314"/>
                <a:gd name="connsiteY13" fmla="*/ 845190 h 1845867"/>
                <a:gd name="connsiteX14" fmla="*/ 693855 w 1367314"/>
                <a:gd name="connsiteY14" fmla="*/ 66257 h 184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7314" h="1845867">
                  <a:moveTo>
                    <a:pt x="693855" y="66257"/>
                  </a:moveTo>
                  <a:cubicBezTo>
                    <a:pt x="768644" y="-66387"/>
                    <a:pt x="1242778" y="39446"/>
                    <a:pt x="1337322" y="49324"/>
                  </a:cubicBezTo>
                  <a:cubicBezTo>
                    <a:pt x="1431866" y="59202"/>
                    <a:pt x="1273822" y="2757"/>
                    <a:pt x="1261122" y="125524"/>
                  </a:cubicBezTo>
                  <a:cubicBezTo>
                    <a:pt x="1248422" y="248291"/>
                    <a:pt x="1279466" y="553091"/>
                    <a:pt x="1261122" y="785924"/>
                  </a:cubicBezTo>
                  <a:cubicBezTo>
                    <a:pt x="1242778" y="1018757"/>
                    <a:pt x="1211733" y="1354602"/>
                    <a:pt x="1151055" y="1522524"/>
                  </a:cubicBezTo>
                  <a:cubicBezTo>
                    <a:pt x="1090377" y="1690446"/>
                    <a:pt x="1021233" y="1741246"/>
                    <a:pt x="897055" y="1793457"/>
                  </a:cubicBezTo>
                  <a:cubicBezTo>
                    <a:pt x="772877" y="1845668"/>
                    <a:pt x="552743" y="1856957"/>
                    <a:pt x="405988" y="1835790"/>
                  </a:cubicBezTo>
                  <a:cubicBezTo>
                    <a:pt x="259233" y="1814623"/>
                    <a:pt x="71555" y="1772290"/>
                    <a:pt x="16522" y="1666457"/>
                  </a:cubicBezTo>
                  <a:cubicBezTo>
                    <a:pt x="-38511" y="1560624"/>
                    <a:pt x="60266" y="1243123"/>
                    <a:pt x="75788" y="1200790"/>
                  </a:cubicBezTo>
                  <a:cubicBezTo>
                    <a:pt x="91310" y="1158457"/>
                    <a:pt x="80022" y="1348957"/>
                    <a:pt x="109655" y="1412457"/>
                  </a:cubicBezTo>
                  <a:cubicBezTo>
                    <a:pt x="139288" y="1475957"/>
                    <a:pt x="164688" y="1543690"/>
                    <a:pt x="253588" y="1581790"/>
                  </a:cubicBezTo>
                  <a:cubicBezTo>
                    <a:pt x="342488" y="1619890"/>
                    <a:pt x="542866" y="1672101"/>
                    <a:pt x="643055" y="1641057"/>
                  </a:cubicBezTo>
                  <a:cubicBezTo>
                    <a:pt x="743244" y="1610013"/>
                    <a:pt x="813800" y="1528169"/>
                    <a:pt x="854722" y="1395524"/>
                  </a:cubicBezTo>
                  <a:cubicBezTo>
                    <a:pt x="895644" y="1262880"/>
                    <a:pt x="912577" y="1069557"/>
                    <a:pt x="888588" y="845190"/>
                  </a:cubicBezTo>
                  <a:cubicBezTo>
                    <a:pt x="864599" y="620823"/>
                    <a:pt x="619066" y="198901"/>
                    <a:pt x="693855" y="66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C813007B-A0B9-4EA7-8EDE-177956476823}"/>
                </a:ext>
              </a:extLst>
            </p:cNvPr>
            <p:cNvSpPr/>
            <p:nvPr/>
          </p:nvSpPr>
          <p:spPr>
            <a:xfrm>
              <a:off x="6028422" y="5481514"/>
              <a:ext cx="508766" cy="1821305"/>
            </a:xfrm>
            <a:custGeom>
              <a:avLst/>
              <a:gdLst>
                <a:gd name="connsiteX0" fmla="*/ 16778 w 508766"/>
                <a:gd name="connsiteY0" fmla="*/ 64153 h 1821305"/>
                <a:gd name="connsiteX1" fmla="*/ 76045 w 508766"/>
                <a:gd name="connsiteY1" fmla="*/ 766886 h 1821305"/>
                <a:gd name="connsiteX2" fmla="*/ 92978 w 508766"/>
                <a:gd name="connsiteY2" fmla="*/ 1605086 h 1821305"/>
                <a:gd name="connsiteX3" fmla="*/ 8311 w 508766"/>
                <a:gd name="connsiteY3" fmla="*/ 1808286 h 1821305"/>
                <a:gd name="connsiteX4" fmla="*/ 169178 w 508766"/>
                <a:gd name="connsiteY4" fmla="*/ 1799819 h 1821305"/>
                <a:gd name="connsiteX5" fmla="*/ 499378 w 508766"/>
                <a:gd name="connsiteY5" fmla="*/ 1791353 h 1821305"/>
                <a:gd name="connsiteX6" fmla="*/ 423178 w 508766"/>
                <a:gd name="connsiteY6" fmla="*/ 1664353 h 1821305"/>
                <a:gd name="connsiteX7" fmla="*/ 473978 w 508766"/>
                <a:gd name="connsiteY7" fmla="*/ 487486 h 1821305"/>
                <a:gd name="connsiteX8" fmla="*/ 414711 w 508766"/>
                <a:gd name="connsiteY8" fmla="*/ 81086 h 1821305"/>
                <a:gd name="connsiteX9" fmla="*/ 16778 w 508766"/>
                <a:gd name="connsiteY9" fmla="*/ 64153 h 18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766" h="1821305">
                  <a:moveTo>
                    <a:pt x="16778" y="64153"/>
                  </a:moveTo>
                  <a:cubicBezTo>
                    <a:pt x="-39666" y="178453"/>
                    <a:pt x="63345" y="510064"/>
                    <a:pt x="76045" y="766886"/>
                  </a:cubicBezTo>
                  <a:cubicBezTo>
                    <a:pt x="88745" y="1023708"/>
                    <a:pt x="104267" y="1431519"/>
                    <a:pt x="92978" y="1605086"/>
                  </a:cubicBezTo>
                  <a:cubicBezTo>
                    <a:pt x="81689" y="1778653"/>
                    <a:pt x="-4389" y="1775831"/>
                    <a:pt x="8311" y="1808286"/>
                  </a:cubicBezTo>
                  <a:cubicBezTo>
                    <a:pt x="21011" y="1840742"/>
                    <a:pt x="87334" y="1802641"/>
                    <a:pt x="169178" y="1799819"/>
                  </a:cubicBezTo>
                  <a:cubicBezTo>
                    <a:pt x="251022" y="1796997"/>
                    <a:pt x="457045" y="1813931"/>
                    <a:pt x="499378" y="1791353"/>
                  </a:cubicBezTo>
                  <a:cubicBezTo>
                    <a:pt x="541711" y="1768775"/>
                    <a:pt x="427411" y="1881664"/>
                    <a:pt x="423178" y="1664353"/>
                  </a:cubicBezTo>
                  <a:cubicBezTo>
                    <a:pt x="418945" y="1447042"/>
                    <a:pt x="475389" y="751364"/>
                    <a:pt x="473978" y="487486"/>
                  </a:cubicBezTo>
                  <a:cubicBezTo>
                    <a:pt x="472567" y="223608"/>
                    <a:pt x="486678" y="153053"/>
                    <a:pt x="414711" y="81086"/>
                  </a:cubicBezTo>
                  <a:cubicBezTo>
                    <a:pt x="342744" y="9119"/>
                    <a:pt x="73222" y="-50147"/>
                    <a:pt x="16778" y="641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E9167750-AA9D-4B55-8EC1-7B4F219DA357}"/>
                </a:ext>
              </a:extLst>
            </p:cNvPr>
            <p:cNvSpPr/>
            <p:nvPr/>
          </p:nvSpPr>
          <p:spPr>
            <a:xfrm>
              <a:off x="6195797" y="5501305"/>
              <a:ext cx="1672058" cy="1797217"/>
            </a:xfrm>
            <a:custGeom>
              <a:avLst/>
              <a:gdLst>
                <a:gd name="connsiteX0" fmla="*/ 69536 w 1672058"/>
                <a:gd name="connsiteY0" fmla="*/ 18962 h 1797217"/>
                <a:gd name="connsiteX1" fmla="*/ 780736 w 1672058"/>
                <a:gd name="connsiteY1" fmla="*/ 35895 h 1797217"/>
                <a:gd name="connsiteX2" fmla="*/ 1153270 w 1672058"/>
                <a:gd name="connsiteY2" fmla="*/ 281428 h 1797217"/>
                <a:gd name="connsiteX3" fmla="*/ 1204070 w 1672058"/>
                <a:gd name="connsiteY3" fmla="*/ 586228 h 1797217"/>
                <a:gd name="connsiteX4" fmla="*/ 983936 w 1672058"/>
                <a:gd name="connsiteY4" fmla="*/ 882562 h 1797217"/>
                <a:gd name="connsiteX5" fmla="*/ 1017803 w 1672058"/>
                <a:gd name="connsiteY5" fmla="*/ 1094228 h 1797217"/>
                <a:gd name="connsiteX6" fmla="*/ 1500403 w 1672058"/>
                <a:gd name="connsiteY6" fmla="*/ 1678428 h 1797217"/>
                <a:gd name="connsiteX7" fmla="*/ 1669736 w 1672058"/>
                <a:gd name="connsiteY7" fmla="*/ 1780028 h 1797217"/>
                <a:gd name="connsiteX8" fmla="*/ 1398803 w 1672058"/>
                <a:gd name="connsiteY8" fmla="*/ 1780028 h 1797217"/>
                <a:gd name="connsiteX9" fmla="*/ 1094003 w 1672058"/>
                <a:gd name="connsiteY9" fmla="*/ 1610695 h 1797217"/>
                <a:gd name="connsiteX10" fmla="*/ 526736 w 1672058"/>
                <a:gd name="connsiteY10" fmla="*/ 831762 h 1797217"/>
                <a:gd name="connsiteX11" fmla="*/ 679136 w 1672058"/>
                <a:gd name="connsiteY11" fmla="*/ 789428 h 1797217"/>
                <a:gd name="connsiteX12" fmla="*/ 840003 w 1672058"/>
                <a:gd name="connsiteY12" fmla="*/ 543895 h 1797217"/>
                <a:gd name="connsiteX13" fmla="*/ 763803 w 1672058"/>
                <a:gd name="connsiteY13" fmla="*/ 298362 h 1797217"/>
                <a:gd name="connsiteX14" fmla="*/ 662203 w 1672058"/>
                <a:gd name="connsiteY14" fmla="*/ 196762 h 1797217"/>
                <a:gd name="connsiteX15" fmla="*/ 94936 w 1672058"/>
                <a:gd name="connsiteY15" fmla="*/ 205228 h 1797217"/>
                <a:gd name="connsiteX16" fmla="*/ 69536 w 1672058"/>
                <a:gd name="connsiteY16" fmla="*/ 18962 h 179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72058" h="1797217">
                  <a:moveTo>
                    <a:pt x="69536" y="18962"/>
                  </a:moveTo>
                  <a:cubicBezTo>
                    <a:pt x="183836" y="-9260"/>
                    <a:pt x="600114" y="-7849"/>
                    <a:pt x="780736" y="35895"/>
                  </a:cubicBezTo>
                  <a:cubicBezTo>
                    <a:pt x="961358" y="79639"/>
                    <a:pt x="1082714" y="189706"/>
                    <a:pt x="1153270" y="281428"/>
                  </a:cubicBezTo>
                  <a:cubicBezTo>
                    <a:pt x="1223826" y="373150"/>
                    <a:pt x="1232292" y="486039"/>
                    <a:pt x="1204070" y="586228"/>
                  </a:cubicBezTo>
                  <a:cubicBezTo>
                    <a:pt x="1175848" y="686417"/>
                    <a:pt x="1014980" y="797895"/>
                    <a:pt x="983936" y="882562"/>
                  </a:cubicBezTo>
                  <a:cubicBezTo>
                    <a:pt x="952892" y="967229"/>
                    <a:pt x="931725" y="961584"/>
                    <a:pt x="1017803" y="1094228"/>
                  </a:cubicBezTo>
                  <a:cubicBezTo>
                    <a:pt x="1103881" y="1226872"/>
                    <a:pt x="1391748" y="1564128"/>
                    <a:pt x="1500403" y="1678428"/>
                  </a:cubicBezTo>
                  <a:cubicBezTo>
                    <a:pt x="1609058" y="1792728"/>
                    <a:pt x="1686669" y="1763095"/>
                    <a:pt x="1669736" y="1780028"/>
                  </a:cubicBezTo>
                  <a:cubicBezTo>
                    <a:pt x="1652803" y="1796961"/>
                    <a:pt x="1494758" y="1808250"/>
                    <a:pt x="1398803" y="1780028"/>
                  </a:cubicBezTo>
                  <a:cubicBezTo>
                    <a:pt x="1302848" y="1751806"/>
                    <a:pt x="1239347" y="1768739"/>
                    <a:pt x="1094003" y="1610695"/>
                  </a:cubicBezTo>
                  <a:cubicBezTo>
                    <a:pt x="948659" y="1452651"/>
                    <a:pt x="595880" y="968640"/>
                    <a:pt x="526736" y="831762"/>
                  </a:cubicBezTo>
                  <a:cubicBezTo>
                    <a:pt x="457592" y="694884"/>
                    <a:pt x="626925" y="837406"/>
                    <a:pt x="679136" y="789428"/>
                  </a:cubicBezTo>
                  <a:cubicBezTo>
                    <a:pt x="731347" y="741450"/>
                    <a:pt x="825892" y="625739"/>
                    <a:pt x="840003" y="543895"/>
                  </a:cubicBezTo>
                  <a:cubicBezTo>
                    <a:pt x="854114" y="462051"/>
                    <a:pt x="793436" y="356218"/>
                    <a:pt x="763803" y="298362"/>
                  </a:cubicBezTo>
                  <a:cubicBezTo>
                    <a:pt x="734170" y="240507"/>
                    <a:pt x="773681" y="212284"/>
                    <a:pt x="662203" y="196762"/>
                  </a:cubicBezTo>
                  <a:cubicBezTo>
                    <a:pt x="550725" y="181240"/>
                    <a:pt x="195125" y="232039"/>
                    <a:pt x="94936" y="205228"/>
                  </a:cubicBezTo>
                  <a:cubicBezTo>
                    <a:pt x="-5253" y="178417"/>
                    <a:pt x="-44764" y="47184"/>
                    <a:pt x="69536" y="189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ED7D7328-EBC1-45D2-A24B-AAE3C6373977}"/>
                </a:ext>
              </a:extLst>
            </p:cNvPr>
            <p:cNvSpPr/>
            <p:nvPr/>
          </p:nvSpPr>
          <p:spPr>
            <a:xfrm>
              <a:off x="7653821" y="5468683"/>
              <a:ext cx="1555003" cy="1870875"/>
            </a:xfrm>
            <a:custGeom>
              <a:avLst/>
              <a:gdLst>
                <a:gd name="connsiteX0" fmla="*/ 46 w 1555003"/>
                <a:gd name="connsiteY0" fmla="*/ 1812650 h 1870875"/>
                <a:gd name="connsiteX1" fmla="*/ 220179 w 1555003"/>
                <a:gd name="connsiteY1" fmla="*/ 1346984 h 1870875"/>
                <a:gd name="connsiteX2" fmla="*/ 575779 w 1555003"/>
                <a:gd name="connsiteY2" fmla="*/ 432584 h 1870875"/>
                <a:gd name="connsiteX3" fmla="*/ 728179 w 1555003"/>
                <a:gd name="connsiteY3" fmla="*/ 784 h 1870875"/>
                <a:gd name="connsiteX4" fmla="*/ 889046 w 1555003"/>
                <a:gd name="connsiteY4" fmla="*/ 356384 h 1870875"/>
                <a:gd name="connsiteX5" fmla="*/ 1303912 w 1555003"/>
                <a:gd name="connsiteY5" fmla="*/ 1355450 h 1870875"/>
                <a:gd name="connsiteX6" fmla="*/ 1422446 w 1555003"/>
                <a:gd name="connsiteY6" fmla="*/ 1660250 h 1870875"/>
                <a:gd name="connsiteX7" fmla="*/ 1549446 w 1555003"/>
                <a:gd name="connsiteY7" fmla="*/ 1829584 h 1870875"/>
                <a:gd name="connsiteX8" fmla="*/ 1227712 w 1555003"/>
                <a:gd name="connsiteY8" fmla="*/ 1829584 h 1870875"/>
                <a:gd name="connsiteX9" fmla="*/ 956779 w 1555003"/>
                <a:gd name="connsiteY9" fmla="*/ 1829584 h 1870875"/>
                <a:gd name="connsiteX10" fmla="*/ 1032979 w 1555003"/>
                <a:gd name="connsiteY10" fmla="*/ 1719517 h 1870875"/>
                <a:gd name="connsiteX11" fmla="*/ 922912 w 1555003"/>
                <a:gd name="connsiteY11" fmla="*/ 1448584 h 1870875"/>
                <a:gd name="connsiteX12" fmla="*/ 651979 w 1555003"/>
                <a:gd name="connsiteY12" fmla="*/ 601917 h 1870875"/>
                <a:gd name="connsiteX13" fmla="*/ 414912 w 1555003"/>
                <a:gd name="connsiteY13" fmla="*/ 1186117 h 1870875"/>
                <a:gd name="connsiteX14" fmla="*/ 237112 w 1555003"/>
                <a:gd name="connsiteY14" fmla="*/ 1795717 h 1870875"/>
                <a:gd name="connsiteX15" fmla="*/ 46 w 1555003"/>
                <a:gd name="connsiteY15" fmla="*/ 1812650 h 187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55003" h="1870875">
                  <a:moveTo>
                    <a:pt x="46" y="1812650"/>
                  </a:moveTo>
                  <a:cubicBezTo>
                    <a:pt x="-2776" y="1737861"/>
                    <a:pt x="124224" y="1576995"/>
                    <a:pt x="220179" y="1346984"/>
                  </a:cubicBezTo>
                  <a:cubicBezTo>
                    <a:pt x="316134" y="1116973"/>
                    <a:pt x="491112" y="656951"/>
                    <a:pt x="575779" y="432584"/>
                  </a:cubicBezTo>
                  <a:cubicBezTo>
                    <a:pt x="660446" y="208217"/>
                    <a:pt x="675968" y="13484"/>
                    <a:pt x="728179" y="784"/>
                  </a:cubicBezTo>
                  <a:cubicBezTo>
                    <a:pt x="780390" y="-11916"/>
                    <a:pt x="793091" y="130606"/>
                    <a:pt x="889046" y="356384"/>
                  </a:cubicBezTo>
                  <a:cubicBezTo>
                    <a:pt x="985001" y="582162"/>
                    <a:pt x="1215012" y="1138139"/>
                    <a:pt x="1303912" y="1355450"/>
                  </a:cubicBezTo>
                  <a:cubicBezTo>
                    <a:pt x="1392812" y="1572761"/>
                    <a:pt x="1381524" y="1581228"/>
                    <a:pt x="1422446" y="1660250"/>
                  </a:cubicBezTo>
                  <a:cubicBezTo>
                    <a:pt x="1463368" y="1739272"/>
                    <a:pt x="1581902" y="1801362"/>
                    <a:pt x="1549446" y="1829584"/>
                  </a:cubicBezTo>
                  <a:cubicBezTo>
                    <a:pt x="1516990" y="1857806"/>
                    <a:pt x="1227712" y="1829584"/>
                    <a:pt x="1227712" y="1829584"/>
                  </a:cubicBezTo>
                  <a:cubicBezTo>
                    <a:pt x="1128934" y="1829584"/>
                    <a:pt x="989235" y="1847929"/>
                    <a:pt x="956779" y="1829584"/>
                  </a:cubicBezTo>
                  <a:cubicBezTo>
                    <a:pt x="924323" y="1811239"/>
                    <a:pt x="1038623" y="1783017"/>
                    <a:pt x="1032979" y="1719517"/>
                  </a:cubicBezTo>
                  <a:cubicBezTo>
                    <a:pt x="1027335" y="1656017"/>
                    <a:pt x="986412" y="1634851"/>
                    <a:pt x="922912" y="1448584"/>
                  </a:cubicBezTo>
                  <a:cubicBezTo>
                    <a:pt x="859412" y="1262317"/>
                    <a:pt x="736646" y="645662"/>
                    <a:pt x="651979" y="601917"/>
                  </a:cubicBezTo>
                  <a:cubicBezTo>
                    <a:pt x="567312" y="558172"/>
                    <a:pt x="484057" y="987150"/>
                    <a:pt x="414912" y="1186117"/>
                  </a:cubicBezTo>
                  <a:cubicBezTo>
                    <a:pt x="345768" y="1385084"/>
                    <a:pt x="303434" y="1692706"/>
                    <a:pt x="237112" y="1795717"/>
                  </a:cubicBezTo>
                  <a:cubicBezTo>
                    <a:pt x="170790" y="1898728"/>
                    <a:pt x="2868" y="1887439"/>
                    <a:pt x="46" y="18126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楕円 2">
            <a:extLst>
              <a:ext uri="{FF2B5EF4-FFF2-40B4-BE49-F238E27FC236}">
                <a16:creationId xmlns:a16="http://schemas.microsoft.com/office/drawing/2014/main" id="{8A5D6DB5-639F-4548-A330-02DD27447925}"/>
              </a:ext>
            </a:extLst>
          </p:cNvPr>
          <p:cNvSpPr/>
          <p:nvPr/>
        </p:nvSpPr>
        <p:spPr>
          <a:xfrm>
            <a:off x="3773104" y="5390147"/>
            <a:ext cx="1232034" cy="123203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3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RO IS COMING - TVCM Gallery | JRA FUN - JRA公式競馬エンタメサイト" hidden="1">
            <a:extLst>
              <a:ext uri="{FF2B5EF4-FFF2-40B4-BE49-F238E27FC236}">
                <a16:creationId xmlns:a16="http://schemas.microsoft.com/office/drawing/2014/main" id="{A555494F-8729-4F8F-A656-D33F033945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5" r="25628" b="61747"/>
          <a:stretch/>
        </p:blipFill>
        <p:spPr bwMode="auto">
          <a:xfrm>
            <a:off x="250012" y="778883"/>
            <a:ext cx="9101175" cy="1095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FA6DB0A-3426-4A56-B691-843AAB4EB378}"/>
              </a:ext>
            </a:extLst>
          </p:cNvPr>
          <p:cNvSpPr/>
          <p:nvPr/>
        </p:nvSpPr>
        <p:spPr>
          <a:xfrm>
            <a:off x="3030343" y="3992455"/>
            <a:ext cx="1358437" cy="563852"/>
          </a:xfrm>
          <a:custGeom>
            <a:avLst/>
            <a:gdLst>
              <a:gd name="connsiteX0" fmla="*/ 724 w 1358437"/>
              <a:gd name="connsiteY0" fmla="*/ 556262 h 563852"/>
              <a:gd name="connsiteX1" fmla="*/ 110790 w 1358437"/>
              <a:gd name="connsiteY1" fmla="*/ 293795 h 563852"/>
              <a:gd name="connsiteX2" fmla="*/ 271657 w 1358437"/>
              <a:gd name="connsiteY2" fmla="*/ 96945 h 563852"/>
              <a:gd name="connsiteX3" fmla="*/ 493907 w 1358437"/>
              <a:gd name="connsiteY3" fmla="*/ 8045 h 563852"/>
              <a:gd name="connsiteX4" fmla="*/ 697107 w 1358437"/>
              <a:gd name="connsiteY4" fmla="*/ 22862 h 563852"/>
              <a:gd name="connsiteX5" fmla="*/ 936290 w 1358437"/>
              <a:gd name="connsiteY5" fmla="*/ 173145 h 563852"/>
              <a:gd name="connsiteX6" fmla="*/ 1065407 w 1358437"/>
              <a:gd name="connsiteY6" fmla="*/ 183728 h 563852"/>
              <a:gd name="connsiteX7" fmla="*/ 1173357 w 1358437"/>
              <a:gd name="connsiteY7" fmla="*/ 236645 h 563852"/>
              <a:gd name="connsiteX8" fmla="*/ 1357507 w 1358437"/>
              <a:gd name="connsiteY8" fmla="*/ 283212 h 563852"/>
              <a:gd name="connsiteX9" fmla="*/ 1238974 w 1358437"/>
              <a:gd name="connsiteY9" fmla="*/ 295912 h 563852"/>
              <a:gd name="connsiteX10" fmla="*/ 1109857 w 1358437"/>
              <a:gd name="connsiteY10" fmla="*/ 378462 h 563852"/>
              <a:gd name="connsiteX11" fmla="*/ 984974 w 1358437"/>
              <a:gd name="connsiteY11" fmla="*/ 336128 h 563852"/>
              <a:gd name="connsiteX12" fmla="*/ 891840 w 1358437"/>
              <a:gd name="connsiteY12" fmla="*/ 346712 h 563852"/>
              <a:gd name="connsiteX13" fmla="*/ 794474 w 1358437"/>
              <a:gd name="connsiteY13" fmla="*/ 372112 h 563852"/>
              <a:gd name="connsiteX14" fmla="*/ 754257 w 1358437"/>
              <a:gd name="connsiteY14" fmla="*/ 372112 h 563852"/>
              <a:gd name="connsiteX15" fmla="*/ 851624 w 1358437"/>
              <a:gd name="connsiteY15" fmla="*/ 342478 h 563852"/>
              <a:gd name="connsiteX16" fmla="*/ 902424 w 1358437"/>
              <a:gd name="connsiteY16" fmla="*/ 302262 h 563852"/>
              <a:gd name="connsiteX17" fmla="*/ 902424 w 1358437"/>
              <a:gd name="connsiteY17" fmla="*/ 251462 h 563852"/>
              <a:gd name="connsiteX18" fmla="*/ 849507 w 1358437"/>
              <a:gd name="connsiteY18" fmla="*/ 147745 h 563852"/>
              <a:gd name="connsiteX19" fmla="*/ 673824 w 1358437"/>
              <a:gd name="connsiteY19" fmla="*/ 54612 h 563852"/>
              <a:gd name="connsiteX20" fmla="*/ 409240 w 1358437"/>
              <a:gd name="connsiteY20" fmla="*/ 84245 h 563852"/>
              <a:gd name="connsiteX21" fmla="*/ 227207 w 1358437"/>
              <a:gd name="connsiteY21" fmla="*/ 270512 h 563852"/>
              <a:gd name="connsiteX22" fmla="*/ 195457 w 1358437"/>
              <a:gd name="connsiteY22" fmla="*/ 441962 h 563852"/>
              <a:gd name="connsiteX23" fmla="*/ 163707 w 1358437"/>
              <a:gd name="connsiteY23" fmla="*/ 486412 h 563852"/>
              <a:gd name="connsiteX24" fmla="*/ 724 w 1358437"/>
              <a:gd name="connsiteY24" fmla="*/ 556262 h 56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8437" h="563852">
                <a:moveTo>
                  <a:pt x="724" y="556262"/>
                </a:moveTo>
                <a:cubicBezTo>
                  <a:pt x="-8095" y="524159"/>
                  <a:pt x="65635" y="370348"/>
                  <a:pt x="110790" y="293795"/>
                </a:cubicBezTo>
                <a:cubicBezTo>
                  <a:pt x="155945" y="217242"/>
                  <a:pt x="207804" y="144570"/>
                  <a:pt x="271657" y="96945"/>
                </a:cubicBezTo>
                <a:cubicBezTo>
                  <a:pt x="335510" y="49320"/>
                  <a:pt x="422999" y="20392"/>
                  <a:pt x="493907" y="8045"/>
                </a:cubicBezTo>
                <a:cubicBezTo>
                  <a:pt x="564815" y="-4302"/>
                  <a:pt x="623377" y="-4655"/>
                  <a:pt x="697107" y="22862"/>
                </a:cubicBezTo>
                <a:cubicBezTo>
                  <a:pt x="770838" y="50379"/>
                  <a:pt x="874907" y="146334"/>
                  <a:pt x="936290" y="173145"/>
                </a:cubicBezTo>
                <a:cubicBezTo>
                  <a:pt x="997673" y="199956"/>
                  <a:pt x="1025896" y="173145"/>
                  <a:pt x="1065407" y="183728"/>
                </a:cubicBezTo>
                <a:cubicBezTo>
                  <a:pt x="1104918" y="194311"/>
                  <a:pt x="1124674" y="220064"/>
                  <a:pt x="1173357" y="236645"/>
                </a:cubicBezTo>
                <a:cubicBezTo>
                  <a:pt x="1222040" y="253226"/>
                  <a:pt x="1346571" y="273334"/>
                  <a:pt x="1357507" y="283212"/>
                </a:cubicBezTo>
                <a:cubicBezTo>
                  <a:pt x="1368443" y="293090"/>
                  <a:pt x="1280249" y="280037"/>
                  <a:pt x="1238974" y="295912"/>
                </a:cubicBezTo>
                <a:cubicBezTo>
                  <a:pt x="1197699" y="311787"/>
                  <a:pt x="1152190" y="371759"/>
                  <a:pt x="1109857" y="378462"/>
                </a:cubicBezTo>
                <a:cubicBezTo>
                  <a:pt x="1067524" y="385165"/>
                  <a:pt x="1021310" y="341420"/>
                  <a:pt x="984974" y="336128"/>
                </a:cubicBezTo>
                <a:cubicBezTo>
                  <a:pt x="948638" y="330836"/>
                  <a:pt x="923590" y="340715"/>
                  <a:pt x="891840" y="346712"/>
                </a:cubicBezTo>
                <a:cubicBezTo>
                  <a:pt x="860090" y="352709"/>
                  <a:pt x="817404" y="367879"/>
                  <a:pt x="794474" y="372112"/>
                </a:cubicBezTo>
                <a:cubicBezTo>
                  <a:pt x="771544" y="376345"/>
                  <a:pt x="744732" y="377051"/>
                  <a:pt x="754257" y="372112"/>
                </a:cubicBezTo>
                <a:cubicBezTo>
                  <a:pt x="763782" y="367173"/>
                  <a:pt x="826930" y="354120"/>
                  <a:pt x="851624" y="342478"/>
                </a:cubicBezTo>
                <a:cubicBezTo>
                  <a:pt x="876319" y="330836"/>
                  <a:pt x="893957" y="317431"/>
                  <a:pt x="902424" y="302262"/>
                </a:cubicBezTo>
                <a:cubicBezTo>
                  <a:pt x="910891" y="287093"/>
                  <a:pt x="911243" y="277215"/>
                  <a:pt x="902424" y="251462"/>
                </a:cubicBezTo>
                <a:cubicBezTo>
                  <a:pt x="893605" y="225709"/>
                  <a:pt x="887607" y="180553"/>
                  <a:pt x="849507" y="147745"/>
                </a:cubicBezTo>
                <a:cubicBezTo>
                  <a:pt x="811407" y="114937"/>
                  <a:pt x="747202" y="65195"/>
                  <a:pt x="673824" y="54612"/>
                </a:cubicBezTo>
                <a:cubicBezTo>
                  <a:pt x="600446" y="44029"/>
                  <a:pt x="483676" y="48262"/>
                  <a:pt x="409240" y="84245"/>
                </a:cubicBezTo>
                <a:cubicBezTo>
                  <a:pt x="334804" y="120228"/>
                  <a:pt x="262837" y="210893"/>
                  <a:pt x="227207" y="270512"/>
                </a:cubicBezTo>
                <a:cubicBezTo>
                  <a:pt x="191577" y="330131"/>
                  <a:pt x="206040" y="405979"/>
                  <a:pt x="195457" y="441962"/>
                </a:cubicBezTo>
                <a:cubicBezTo>
                  <a:pt x="184874" y="477945"/>
                  <a:pt x="190518" y="463129"/>
                  <a:pt x="163707" y="486412"/>
                </a:cubicBezTo>
                <a:cubicBezTo>
                  <a:pt x="136896" y="509695"/>
                  <a:pt x="9543" y="588365"/>
                  <a:pt x="724" y="55626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63D3D04-9490-466A-8E4E-E469253AE942}"/>
              </a:ext>
            </a:extLst>
          </p:cNvPr>
          <p:cNvSpPr/>
          <p:nvPr/>
        </p:nvSpPr>
        <p:spPr>
          <a:xfrm>
            <a:off x="3180627" y="4419600"/>
            <a:ext cx="391986" cy="78782"/>
          </a:xfrm>
          <a:custGeom>
            <a:avLst/>
            <a:gdLst>
              <a:gd name="connsiteX0" fmla="*/ 7073 w 391986"/>
              <a:gd name="connsiteY0" fmla="*/ 67733 h 78782"/>
              <a:gd name="connsiteX1" fmla="*/ 182756 w 391986"/>
              <a:gd name="connsiteY1" fmla="*/ 78317 h 78782"/>
              <a:gd name="connsiteX2" fmla="*/ 388073 w 391986"/>
              <a:gd name="connsiteY2" fmla="*/ 76200 h 78782"/>
              <a:gd name="connsiteX3" fmla="*/ 307640 w 391986"/>
              <a:gd name="connsiteY3" fmla="*/ 69850 h 78782"/>
              <a:gd name="connsiteX4" fmla="*/ 184873 w 391986"/>
              <a:gd name="connsiteY4" fmla="*/ 25400 h 78782"/>
              <a:gd name="connsiteX5" fmla="*/ 176406 w 391986"/>
              <a:gd name="connsiteY5" fmla="*/ 76200 h 78782"/>
              <a:gd name="connsiteX6" fmla="*/ 119256 w 391986"/>
              <a:gd name="connsiteY6" fmla="*/ 48683 h 78782"/>
              <a:gd name="connsiteX7" fmla="*/ 108673 w 391986"/>
              <a:gd name="connsiteY7" fmla="*/ 19050 h 78782"/>
              <a:gd name="connsiteX8" fmla="*/ 76923 w 391986"/>
              <a:gd name="connsiteY8" fmla="*/ 55033 h 78782"/>
              <a:gd name="connsiteX9" fmla="*/ 38823 w 391986"/>
              <a:gd name="connsiteY9" fmla="*/ 0 h 78782"/>
              <a:gd name="connsiteX10" fmla="*/ 7073 w 391986"/>
              <a:gd name="connsiteY10" fmla="*/ 67733 h 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986" h="78782">
                <a:moveTo>
                  <a:pt x="7073" y="67733"/>
                </a:moveTo>
                <a:cubicBezTo>
                  <a:pt x="31062" y="80786"/>
                  <a:pt x="119256" y="76906"/>
                  <a:pt x="182756" y="78317"/>
                </a:cubicBezTo>
                <a:cubicBezTo>
                  <a:pt x="246256" y="79728"/>
                  <a:pt x="367259" y="77611"/>
                  <a:pt x="388073" y="76200"/>
                </a:cubicBezTo>
                <a:cubicBezTo>
                  <a:pt x="408887" y="74789"/>
                  <a:pt x="341507" y="78317"/>
                  <a:pt x="307640" y="69850"/>
                </a:cubicBezTo>
                <a:cubicBezTo>
                  <a:pt x="273773" y="61383"/>
                  <a:pt x="206745" y="24342"/>
                  <a:pt x="184873" y="25400"/>
                </a:cubicBezTo>
                <a:cubicBezTo>
                  <a:pt x="163001" y="26458"/>
                  <a:pt x="187342" y="72320"/>
                  <a:pt x="176406" y="76200"/>
                </a:cubicBezTo>
                <a:cubicBezTo>
                  <a:pt x="165470" y="80081"/>
                  <a:pt x="130545" y="58208"/>
                  <a:pt x="119256" y="48683"/>
                </a:cubicBezTo>
                <a:cubicBezTo>
                  <a:pt x="107967" y="39158"/>
                  <a:pt x="115728" y="17992"/>
                  <a:pt x="108673" y="19050"/>
                </a:cubicBezTo>
                <a:cubicBezTo>
                  <a:pt x="101618" y="20108"/>
                  <a:pt x="88565" y="58208"/>
                  <a:pt x="76923" y="55033"/>
                </a:cubicBezTo>
                <a:cubicBezTo>
                  <a:pt x="65281" y="51858"/>
                  <a:pt x="50817" y="0"/>
                  <a:pt x="38823" y="0"/>
                </a:cubicBezTo>
                <a:cubicBezTo>
                  <a:pt x="26829" y="0"/>
                  <a:pt x="-16916" y="54680"/>
                  <a:pt x="7073" y="6773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F2B80E3-E4F6-40DF-9AEE-9DD699238C90}"/>
              </a:ext>
            </a:extLst>
          </p:cNvPr>
          <p:cNvSpPr/>
          <p:nvPr/>
        </p:nvSpPr>
        <p:spPr>
          <a:xfrm>
            <a:off x="3500623" y="4391534"/>
            <a:ext cx="470695" cy="102953"/>
          </a:xfrm>
          <a:custGeom>
            <a:avLst/>
            <a:gdLst>
              <a:gd name="connsiteX0" fmla="*/ 344 w 470695"/>
              <a:gd name="connsiteY0" fmla="*/ 102149 h 102953"/>
              <a:gd name="connsiteX1" fmla="*/ 231060 w 470695"/>
              <a:gd name="connsiteY1" fmla="*/ 51349 h 102953"/>
              <a:gd name="connsiteX2" fmla="*/ 381344 w 470695"/>
              <a:gd name="connsiteY2" fmla="*/ 28066 h 102953"/>
              <a:gd name="connsiteX3" fmla="*/ 470244 w 470695"/>
              <a:gd name="connsiteY3" fmla="*/ 25949 h 102953"/>
              <a:gd name="connsiteX4" fmla="*/ 345360 w 470695"/>
              <a:gd name="connsiteY4" fmla="*/ 9016 h 102953"/>
              <a:gd name="connsiteX5" fmla="*/ 286094 w 470695"/>
              <a:gd name="connsiteY5" fmla="*/ 6899 h 102953"/>
              <a:gd name="connsiteX6" fmla="*/ 344 w 470695"/>
              <a:gd name="connsiteY6" fmla="*/ 102149 h 10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695" h="102953">
                <a:moveTo>
                  <a:pt x="344" y="102149"/>
                </a:moveTo>
                <a:cubicBezTo>
                  <a:pt x="-8828" y="109557"/>
                  <a:pt x="167560" y="63696"/>
                  <a:pt x="231060" y="51349"/>
                </a:cubicBezTo>
                <a:cubicBezTo>
                  <a:pt x="294560" y="39002"/>
                  <a:pt x="341480" y="32299"/>
                  <a:pt x="381344" y="28066"/>
                </a:cubicBezTo>
                <a:cubicBezTo>
                  <a:pt x="421208" y="23833"/>
                  <a:pt x="476241" y="29124"/>
                  <a:pt x="470244" y="25949"/>
                </a:cubicBezTo>
                <a:cubicBezTo>
                  <a:pt x="464247" y="22774"/>
                  <a:pt x="376052" y="12191"/>
                  <a:pt x="345360" y="9016"/>
                </a:cubicBezTo>
                <a:cubicBezTo>
                  <a:pt x="314668" y="5841"/>
                  <a:pt x="337952" y="-8271"/>
                  <a:pt x="286094" y="6899"/>
                </a:cubicBezTo>
                <a:cubicBezTo>
                  <a:pt x="234236" y="22068"/>
                  <a:pt x="9516" y="94741"/>
                  <a:pt x="344" y="10214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F065266-90D3-4491-98C1-563688BBFAB0}"/>
              </a:ext>
            </a:extLst>
          </p:cNvPr>
          <p:cNvSpPr/>
          <p:nvPr/>
        </p:nvSpPr>
        <p:spPr>
          <a:xfrm>
            <a:off x="3415619" y="4363683"/>
            <a:ext cx="421983" cy="97589"/>
          </a:xfrm>
          <a:custGeom>
            <a:avLst/>
            <a:gdLst>
              <a:gd name="connsiteX0" fmla="*/ 681 w 421983"/>
              <a:gd name="connsiteY0" fmla="*/ 91900 h 97589"/>
              <a:gd name="connsiteX1" fmla="*/ 165781 w 421983"/>
              <a:gd name="connsiteY1" fmla="*/ 87667 h 97589"/>
              <a:gd name="connsiteX2" fmla="*/ 409198 w 421983"/>
              <a:gd name="connsiteY2" fmla="*/ 3000 h 97589"/>
              <a:gd name="connsiteX3" fmla="*/ 371098 w 421983"/>
              <a:gd name="connsiteY3" fmla="*/ 22050 h 97589"/>
              <a:gd name="connsiteX4" fmla="*/ 227164 w 421983"/>
              <a:gd name="connsiteY4" fmla="*/ 51684 h 97589"/>
              <a:gd name="connsiteX5" fmla="*/ 681 w 421983"/>
              <a:gd name="connsiteY5" fmla="*/ 91900 h 9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983" h="97589">
                <a:moveTo>
                  <a:pt x="681" y="91900"/>
                </a:moveTo>
                <a:cubicBezTo>
                  <a:pt x="-9550" y="97897"/>
                  <a:pt x="97695" y="102484"/>
                  <a:pt x="165781" y="87667"/>
                </a:cubicBezTo>
                <a:cubicBezTo>
                  <a:pt x="233867" y="72850"/>
                  <a:pt x="374979" y="13936"/>
                  <a:pt x="409198" y="3000"/>
                </a:cubicBezTo>
                <a:cubicBezTo>
                  <a:pt x="443418" y="-7936"/>
                  <a:pt x="401437" y="13936"/>
                  <a:pt x="371098" y="22050"/>
                </a:cubicBezTo>
                <a:cubicBezTo>
                  <a:pt x="340759" y="30164"/>
                  <a:pt x="284314" y="41101"/>
                  <a:pt x="227164" y="51684"/>
                </a:cubicBezTo>
                <a:cubicBezTo>
                  <a:pt x="170014" y="62267"/>
                  <a:pt x="10912" y="85903"/>
                  <a:pt x="681" y="9190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857C314-D64A-4C72-949A-1901BAD2E1B6}"/>
              </a:ext>
            </a:extLst>
          </p:cNvPr>
          <p:cNvSpPr/>
          <p:nvPr/>
        </p:nvSpPr>
        <p:spPr>
          <a:xfrm>
            <a:off x="3821912" y="4271507"/>
            <a:ext cx="611951" cy="203127"/>
          </a:xfrm>
          <a:custGeom>
            <a:avLst/>
            <a:gdLst>
              <a:gd name="connsiteX0" fmla="*/ 161655 w 611951"/>
              <a:gd name="connsiteY0" fmla="*/ 139626 h 203127"/>
              <a:gd name="connsiteX1" fmla="*/ 314055 w 611951"/>
              <a:gd name="connsiteY1" fmla="*/ 129043 h 203127"/>
              <a:gd name="connsiteX2" fmla="*/ 610388 w 611951"/>
              <a:gd name="connsiteY2" fmla="*/ 203126 h 203127"/>
              <a:gd name="connsiteX3" fmla="*/ 436821 w 611951"/>
              <a:gd name="connsiteY3" fmla="*/ 126926 h 203127"/>
              <a:gd name="connsiteX4" fmla="*/ 568055 w 611951"/>
              <a:gd name="connsiteY4" fmla="*/ 105760 h 203127"/>
              <a:gd name="connsiteX5" fmla="*/ 521488 w 611951"/>
              <a:gd name="connsiteY5" fmla="*/ 44376 h 203127"/>
              <a:gd name="connsiteX6" fmla="*/ 549005 w 611951"/>
              <a:gd name="connsiteY6" fmla="*/ 8393 h 203127"/>
              <a:gd name="connsiteX7" fmla="*/ 438938 w 611951"/>
              <a:gd name="connsiteY7" fmla="*/ 6276 h 203127"/>
              <a:gd name="connsiteX8" fmla="*/ 341571 w 611951"/>
              <a:gd name="connsiteY8" fmla="*/ 80360 h 203127"/>
              <a:gd name="connsiteX9" fmla="*/ 206105 w 611951"/>
              <a:gd name="connsiteY9" fmla="*/ 42260 h 203127"/>
              <a:gd name="connsiteX10" fmla="*/ 788 w 611951"/>
              <a:gd name="connsiteY10" fmla="*/ 124810 h 203127"/>
              <a:gd name="connsiteX11" fmla="*/ 161655 w 611951"/>
              <a:gd name="connsiteY11" fmla="*/ 139626 h 20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1951" h="203127">
                <a:moveTo>
                  <a:pt x="161655" y="139626"/>
                </a:moveTo>
                <a:cubicBezTo>
                  <a:pt x="213866" y="140331"/>
                  <a:pt x="239266" y="118460"/>
                  <a:pt x="314055" y="129043"/>
                </a:cubicBezTo>
                <a:cubicBezTo>
                  <a:pt x="388844" y="139626"/>
                  <a:pt x="589927" y="203479"/>
                  <a:pt x="610388" y="203126"/>
                </a:cubicBezTo>
                <a:cubicBezTo>
                  <a:pt x="630849" y="202773"/>
                  <a:pt x="443877" y="143154"/>
                  <a:pt x="436821" y="126926"/>
                </a:cubicBezTo>
                <a:cubicBezTo>
                  <a:pt x="429766" y="110698"/>
                  <a:pt x="553944" y="119518"/>
                  <a:pt x="568055" y="105760"/>
                </a:cubicBezTo>
                <a:cubicBezTo>
                  <a:pt x="582166" y="92002"/>
                  <a:pt x="524663" y="60604"/>
                  <a:pt x="521488" y="44376"/>
                </a:cubicBezTo>
                <a:cubicBezTo>
                  <a:pt x="518313" y="28148"/>
                  <a:pt x="562763" y="14743"/>
                  <a:pt x="549005" y="8393"/>
                </a:cubicBezTo>
                <a:cubicBezTo>
                  <a:pt x="535247" y="2043"/>
                  <a:pt x="473510" y="-5718"/>
                  <a:pt x="438938" y="6276"/>
                </a:cubicBezTo>
                <a:cubicBezTo>
                  <a:pt x="404366" y="18270"/>
                  <a:pt x="380377" y="74363"/>
                  <a:pt x="341571" y="80360"/>
                </a:cubicBezTo>
                <a:cubicBezTo>
                  <a:pt x="302765" y="86357"/>
                  <a:pt x="262902" y="34852"/>
                  <a:pt x="206105" y="42260"/>
                </a:cubicBezTo>
                <a:cubicBezTo>
                  <a:pt x="149308" y="49668"/>
                  <a:pt x="12430" y="109288"/>
                  <a:pt x="788" y="124810"/>
                </a:cubicBezTo>
                <a:cubicBezTo>
                  <a:pt x="-10854" y="140332"/>
                  <a:pt x="109444" y="138921"/>
                  <a:pt x="161655" y="13962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53293B4-BCCB-4C25-87B6-429B7C09C7F7}"/>
              </a:ext>
            </a:extLst>
          </p:cNvPr>
          <p:cNvSpPr/>
          <p:nvPr/>
        </p:nvSpPr>
        <p:spPr>
          <a:xfrm>
            <a:off x="3114392" y="3913272"/>
            <a:ext cx="450728" cy="288337"/>
          </a:xfrm>
          <a:custGeom>
            <a:avLst/>
            <a:gdLst>
              <a:gd name="connsiteX0" fmla="*/ 14041 w 450728"/>
              <a:gd name="connsiteY0" fmla="*/ 286195 h 288337"/>
              <a:gd name="connsiteX1" fmla="*/ 168558 w 450728"/>
              <a:gd name="connsiteY1" fmla="*/ 112628 h 288337"/>
              <a:gd name="connsiteX2" fmla="*/ 445841 w 450728"/>
              <a:gd name="connsiteY2" fmla="*/ 4678 h 288337"/>
              <a:gd name="connsiteX3" fmla="*/ 340008 w 450728"/>
              <a:gd name="connsiteY3" fmla="*/ 19495 h 288337"/>
              <a:gd name="connsiteX4" fmla="*/ 268041 w 450728"/>
              <a:gd name="connsiteY4" fmla="*/ 19495 h 288337"/>
              <a:gd name="connsiteX5" fmla="*/ 35208 w 450728"/>
              <a:gd name="connsiteY5" fmla="*/ 199411 h 288337"/>
              <a:gd name="connsiteX6" fmla="*/ 14041 w 450728"/>
              <a:gd name="connsiteY6" fmla="*/ 286195 h 28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728" h="288337">
                <a:moveTo>
                  <a:pt x="14041" y="286195"/>
                </a:moveTo>
                <a:cubicBezTo>
                  <a:pt x="36266" y="271731"/>
                  <a:pt x="96591" y="159547"/>
                  <a:pt x="168558" y="112628"/>
                </a:cubicBezTo>
                <a:cubicBezTo>
                  <a:pt x="240525" y="65709"/>
                  <a:pt x="417266" y="20200"/>
                  <a:pt x="445841" y="4678"/>
                </a:cubicBezTo>
                <a:cubicBezTo>
                  <a:pt x="474416" y="-10844"/>
                  <a:pt x="369641" y="17026"/>
                  <a:pt x="340008" y="19495"/>
                </a:cubicBezTo>
                <a:cubicBezTo>
                  <a:pt x="310375" y="21964"/>
                  <a:pt x="318841" y="-10491"/>
                  <a:pt x="268041" y="19495"/>
                </a:cubicBezTo>
                <a:cubicBezTo>
                  <a:pt x="217241" y="49481"/>
                  <a:pt x="76483" y="160253"/>
                  <a:pt x="35208" y="199411"/>
                </a:cubicBezTo>
                <a:cubicBezTo>
                  <a:pt x="-6067" y="238569"/>
                  <a:pt x="-8184" y="300659"/>
                  <a:pt x="14041" y="28619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70AA97A-9E0F-4FE6-91B7-E039A763CE8B}"/>
              </a:ext>
            </a:extLst>
          </p:cNvPr>
          <p:cNvSpPr/>
          <p:nvPr/>
        </p:nvSpPr>
        <p:spPr>
          <a:xfrm>
            <a:off x="3531777" y="3905239"/>
            <a:ext cx="686741" cy="345183"/>
          </a:xfrm>
          <a:custGeom>
            <a:avLst/>
            <a:gdLst>
              <a:gd name="connsiteX0" fmla="*/ 940 w 686741"/>
              <a:gd name="connsiteY0" fmla="*/ 11 h 345183"/>
              <a:gd name="connsiteX1" fmla="*/ 269756 w 686741"/>
              <a:gd name="connsiteY1" fmla="*/ 52928 h 345183"/>
              <a:gd name="connsiteX2" fmla="*/ 578790 w 686741"/>
              <a:gd name="connsiteY2" fmla="*/ 230728 h 345183"/>
              <a:gd name="connsiteX3" fmla="*/ 680390 w 686741"/>
              <a:gd name="connsiteY3" fmla="*/ 336561 h 345183"/>
              <a:gd name="connsiteX4" fmla="*/ 644406 w 686741"/>
              <a:gd name="connsiteY4" fmla="*/ 315394 h 345183"/>
              <a:gd name="connsiteX5" fmla="*/ 388290 w 686741"/>
              <a:gd name="connsiteY5" fmla="*/ 129128 h 345183"/>
              <a:gd name="connsiteX6" fmla="*/ 187206 w 686741"/>
              <a:gd name="connsiteY6" fmla="*/ 48694 h 345183"/>
              <a:gd name="connsiteX7" fmla="*/ 940 w 686741"/>
              <a:gd name="connsiteY7" fmla="*/ 11 h 34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741" h="345183">
                <a:moveTo>
                  <a:pt x="940" y="11"/>
                </a:moveTo>
                <a:cubicBezTo>
                  <a:pt x="14698" y="717"/>
                  <a:pt x="173448" y="14475"/>
                  <a:pt x="269756" y="52928"/>
                </a:cubicBezTo>
                <a:cubicBezTo>
                  <a:pt x="366064" y="91381"/>
                  <a:pt x="510351" y="183456"/>
                  <a:pt x="578790" y="230728"/>
                </a:cubicBezTo>
                <a:cubicBezTo>
                  <a:pt x="647229" y="278000"/>
                  <a:pt x="669454" y="322450"/>
                  <a:pt x="680390" y="336561"/>
                </a:cubicBezTo>
                <a:cubicBezTo>
                  <a:pt x="691326" y="350672"/>
                  <a:pt x="693089" y="349966"/>
                  <a:pt x="644406" y="315394"/>
                </a:cubicBezTo>
                <a:cubicBezTo>
                  <a:pt x="595723" y="280822"/>
                  <a:pt x="464490" y="173578"/>
                  <a:pt x="388290" y="129128"/>
                </a:cubicBezTo>
                <a:cubicBezTo>
                  <a:pt x="312090" y="84678"/>
                  <a:pt x="246473" y="67391"/>
                  <a:pt x="187206" y="48694"/>
                </a:cubicBezTo>
                <a:cubicBezTo>
                  <a:pt x="127939" y="29997"/>
                  <a:pt x="-12818" y="-695"/>
                  <a:pt x="940" y="1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050413E-E248-4522-B219-E2E4069CD985}"/>
              </a:ext>
            </a:extLst>
          </p:cNvPr>
          <p:cNvSpPr/>
          <p:nvPr/>
        </p:nvSpPr>
        <p:spPr>
          <a:xfrm>
            <a:off x="3234002" y="3979221"/>
            <a:ext cx="66901" cy="154762"/>
          </a:xfrm>
          <a:custGeom>
            <a:avLst/>
            <a:gdLst>
              <a:gd name="connsiteX0" fmla="*/ 65881 w 66901"/>
              <a:gd name="connsiteY0" fmla="*/ 154629 h 154762"/>
              <a:gd name="connsiteX1" fmla="*/ 34131 w 66901"/>
              <a:gd name="connsiteY1" fmla="*/ 89012 h 154762"/>
              <a:gd name="connsiteX2" fmla="*/ 265 w 66901"/>
              <a:gd name="connsiteY2" fmla="*/ 112 h 154762"/>
              <a:gd name="connsiteX3" fmla="*/ 53181 w 66901"/>
              <a:gd name="connsiteY3" fmla="*/ 72079 h 154762"/>
              <a:gd name="connsiteX4" fmla="*/ 65881 w 66901"/>
              <a:gd name="connsiteY4" fmla="*/ 154629 h 15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01" h="154762">
                <a:moveTo>
                  <a:pt x="65881" y="154629"/>
                </a:moveTo>
                <a:cubicBezTo>
                  <a:pt x="62706" y="157451"/>
                  <a:pt x="45067" y="114765"/>
                  <a:pt x="34131" y="89012"/>
                </a:cubicBezTo>
                <a:cubicBezTo>
                  <a:pt x="23195" y="63259"/>
                  <a:pt x="-2910" y="2934"/>
                  <a:pt x="265" y="112"/>
                </a:cubicBezTo>
                <a:cubicBezTo>
                  <a:pt x="3440" y="-2710"/>
                  <a:pt x="41539" y="48443"/>
                  <a:pt x="53181" y="72079"/>
                </a:cubicBezTo>
                <a:cubicBezTo>
                  <a:pt x="64823" y="95715"/>
                  <a:pt x="69056" y="151807"/>
                  <a:pt x="65881" y="15462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2A79BBD-B532-4517-8E6F-4E7D3EEACB75}"/>
              </a:ext>
            </a:extLst>
          </p:cNvPr>
          <p:cNvSpPr/>
          <p:nvPr/>
        </p:nvSpPr>
        <p:spPr>
          <a:xfrm>
            <a:off x="3312986" y="3858683"/>
            <a:ext cx="114947" cy="179919"/>
          </a:xfrm>
          <a:custGeom>
            <a:avLst/>
            <a:gdLst>
              <a:gd name="connsiteX0" fmla="*/ 8064 w 114947"/>
              <a:gd name="connsiteY0" fmla="*/ 0 h 179919"/>
              <a:gd name="connsiteX1" fmla="*/ 1714 w 114947"/>
              <a:gd name="connsiteY1" fmla="*/ 86784 h 179919"/>
              <a:gd name="connsiteX2" fmla="*/ 35581 w 114947"/>
              <a:gd name="connsiteY2" fmla="*/ 131234 h 179919"/>
              <a:gd name="connsiteX3" fmla="*/ 113897 w 114947"/>
              <a:gd name="connsiteY3" fmla="*/ 179917 h 179919"/>
              <a:gd name="connsiteX4" fmla="*/ 77914 w 114947"/>
              <a:gd name="connsiteY4" fmla="*/ 129117 h 179919"/>
              <a:gd name="connsiteX5" fmla="*/ 37697 w 114947"/>
              <a:gd name="connsiteY5" fmla="*/ 84667 h 179919"/>
              <a:gd name="connsiteX6" fmla="*/ 20764 w 114947"/>
              <a:gd name="connsiteY6" fmla="*/ 55034 h 179919"/>
              <a:gd name="connsiteX7" fmla="*/ 8064 w 114947"/>
              <a:gd name="connsiteY7" fmla="*/ 0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47" h="179919">
                <a:moveTo>
                  <a:pt x="8064" y="0"/>
                </a:moveTo>
                <a:cubicBezTo>
                  <a:pt x="2596" y="32456"/>
                  <a:pt x="-2872" y="64912"/>
                  <a:pt x="1714" y="86784"/>
                </a:cubicBezTo>
                <a:cubicBezTo>
                  <a:pt x="6300" y="108656"/>
                  <a:pt x="16884" y="115712"/>
                  <a:pt x="35581" y="131234"/>
                </a:cubicBezTo>
                <a:cubicBezTo>
                  <a:pt x="54278" y="146756"/>
                  <a:pt x="106842" y="180270"/>
                  <a:pt x="113897" y="179917"/>
                </a:cubicBezTo>
                <a:cubicBezTo>
                  <a:pt x="120952" y="179564"/>
                  <a:pt x="90614" y="144992"/>
                  <a:pt x="77914" y="129117"/>
                </a:cubicBezTo>
                <a:cubicBezTo>
                  <a:pt x="65214" y="113242"/>
                  <a:pt x="47222" y="97014"/>
                  <a:pt x="37697" y="84667"/>
                </a:cubicBezTo>
                <a:cubicBezTo>
                  <a:pt x="28172" y="72320"/>
                  <a:pt x="20764" y="55034"/>
                  <a:pt x="20764" y="55034"/>
                </a:cubicBezTo>
                <a:lnTo>
                  <a:pt x="8064" y="0"/>
                </a:ln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C4F8359-BA15-4E92-9E93-8EC8857407C6}"/>
              </a:ext>
            </a:extLst>
          </p:cNvPr>
          <p:cNvSpPr/>
          <p:nvPr/>
        </p:nvSpPr>
        <p:spPr>
          <a:xfrm>
            <a:off x="3431505" y="3835396"/>
            <a:ext cx="80223" cy="199290"/>
          </a:xfrm>
          <a:custGeom>
            <a:avLst/>
            <a:gdLst>
              <a:gd name="connsiteX0" fmla="*/ 12312 w 80223"/>
              <a:gd name="connsiteY0" fmla="*/ 4 h 199290"/>
              <a:gd name="connsiteX1" fmla="*/ 1728 w 80223"/>
              <a:gd name="connsiteY1" fmla="*/ 107954 h 199290"/>
              <a:gd name="connsiteX2" fmla="*/ 8078 w 80223"/>
              <a:gd name="connsiteY2" fmla="*/ 146054 h 199290"/>
              <a:gd name="connsiteX3" fmla="*/ 75812 w 80223"/>
              <a:gd name="connsiteY3" fmla="*/ 198971 h 199290"/>
              <a:gd name="connsiteX4" fmla="*/ 69462 w 80223"/>
              <a:gd name="connsiteY4" fmla="*/ 165104 h 199290"/>
              <a:gd name="connsiteX5" fmla="*/ 35595 w 80223"/>
              <a:gd name="connsiteY5" fmla="*/ 103721 h 199290"/>
              <a:gd name="connsiteX6" fmla="*/ 12312 w 80223"/>
              <a:gd name="connsiteY6" fmla="*/ 4 h 1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3" h="199290">
                <a:moveTo>
                  <a:pt x="12312" y="4"/>
                </a:moveTo>
                <a:cubicBezTo>
                  <a:pt x="6667" y="710"/>
                  <a:pt x="2434" y="83612"/>
                  <a:pt x="1728" y="107954"/>
                </a:cubicBezTo>
                <a:cubicBezTo>
                  <a:pt x="1022" y="132296"/>
                  <a:pt x="-4269" y="130885"/>
                  <a:pt x="8078" y="146054"/>
                </a:cubicBezTo>
                <a:cubicBezTo>
                  <a:pt x="20425" y="161224"/>
                  <a:pt x="65581" y="195796"/>
                  <a:pt x="75812" y="198971"/>
                </a:cubicBezTo>
                <a:cubicBezTo>
                  <a:pt x="86043" y="202146"/>
                  <a:pt x="76165" y="180979"/>
                  <a:pt x="69462" y="165104"/>
                </a:cubicBezTo>
                <a:cubicBezTo>
                  <a:pt x="62759" y="149229"/>
                  <a:pt x="43356" y="125593"/>
                  <a:pt x="35595" y="103721"/>
                </a:cubicBezTo>
                <a:cubicBezTo>
                  <a:pt x="27834" y="81849"/>
                  <a:pt x="17957" y="-702"/>
                  <a:pt x="12312" y="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BADA61C-B8FD-493F-AB85-59F1D3627AD2}"/>
              </a:ext>
            </a:extLst>
          </p:cNvPr>
          <p:cNvSpPr/>
          <p:nvPr/>
        </p:nvSpPr>
        <p:spPr>
          <a:xfrm>
            <a:off x="3512019" y="3839629"/>
            <a:ext cx="62204" cy="177812"/>
          </a:xfrm>
          <a:custGeom>
            <a:avLst/>
            <a:gdLst>
              <a:gd name="connsiteX0" fmla="*/ 10114 w 62204"/>
              <a:gd name="connsiteY0" fmla="*/ 4 h 177812"/>
              <a:gd name="connsiteX1" fmla="*/ 3764 w 62204"/>
              <a:gd name="connsiteY1" fmla="*/ 105838 h 177812"/>
              <a:gd name="connsiteX2" fmla="*/ 58798 w 62204"/>
              <a:gd name="connsiteY2" fmla="*/ 177804 h 177812"/>
              <a:gd name="connsiteX3" fmla="*/ 52448 w 62204"/>
              <a:gd name="connsiteY3" fmla="*/ 110071 h 177812"/>
              <a:gd name="connsiteX4" fmla="*/ 10114 w 62204"/>
              <a:gd name="connsiteY4" fmla="*/ 4 h 17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04" h="177812">
                <a:moveTo>
                  <a:pt x="10114" y="4"/>
                </a:moveTo>
                <a:cubicBezTo>
                  <a:pt x="2000" y="-702"/>
                  <a:pt x="-4350" y="76205"/>
                  <a:pt x="3764" y="105838"/>
                </a:cubicBezTo>
                <a:cubicBezTo>
                  <a:pt x="11878" y="135471"/>
                  <a:pt x="50684" y="177099"/>
                  <a:pt x="58798" y="177804"/>
                </a:cubicBezTo>
                <a:cubicBezTo>
                  <a:pt x="66912" y="178510"/>
                  <a:pt x="58798" y="134413"/>
                  <a:pt x="52448" y="110071"/>
                </a:cubicBezTo>
                <a:cubicBezTo>
                  <a:pt x="46098" y="85729"/>
                  <a:pt x="18228" y="710"/>
                  <a:pt x="10114" y="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E91B491D-924B-4C36-86D9-86F22FE53E62}"/>
              </a:ext>
            </a:extLst>
          </p:cNvPr>
          <p:cNvSpPr/>
          <p:nvPr/>
        </p:nvSpPr>
        <p:spPr>
          <a:xfrm>
            <a:off x="3593412" y="3843825"/>
            <a:ext cx="41080" cy="169477"/>
          </a:xfrm>
          <a:custGeom>
            <a:avLst/>
            <a:gdLst>
              <a:gd name="connsiteX0" fmla="*/ 40905 w 41080"/>
              <a:gd name="connsiteY0" fmla="*/ 42 h 169477"/>
              <a:gd name="connsiteX1" fmla="*/ 688 w 41080"/>
              <a:gd name="connsiteY1" fmla="*/ 103758 h 169477"/>
              <a:gd name="connsiteX2" fmla="*/ 15505 w 41080"/>
              <a:gd name="connsiteY2" fmla="*/ 169375 h 169477"/>
              <a:gd name="connsiteX3" fmla="*/ 15505 w 41080"/>
              <a:gd name="connsiteY3" fmla="*/ 116458 h 169477"/>
              <a:gd name="connsiteX4" fmla="*/ 40905 w 41080"/>
              <a:gd name="connsiteY4" fmla="*/ 42 h 1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80" h="169477">
                <a:moveTo>
                  <a:pt x="40905" y="42"/>
                </a:moveTo>
                <a:cubicBezTo>
                  <a:pt x="38435" y="-2075"/>
                  <a:pt x="4921" y="75536"/>
                  <a:pt x="688" y="103758"/>
                </a:cubicBezTo>
                <a:cubicBezTo>
                  <a:pt x="-3545" y="131980"/>
                  <a:pt x="13035" y="167258"/>
                  <a:pt x="15505" y="169375"/>
                </a:cubicBezTo>
                <a:cubicBezTo>
                  <a:pt x="17974" y="171492"/>
                  <a:pt x="11977" y="140447"/>
                  <a:pt x="15505" y="116458"/>
                </a:cubicBezTo>
                <a:cubicBezTo>
                  <a:pt x="19033" y="92469"/>
                  <a:pt x="43375" y="2159"/>
                  <a:pt x="40905" y="4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67638A7-2CCA-4AC6-ADC9-F64FDA3C89A7}"/>
              </a:ext>
            </a:extLst>
          </p:cNvPr>
          <p:cNvSpPr/>
          <p:nvPr/>
        </p:nvSpPr>
        <p:spPr>
          <a:xfrm>
            <a:off x="3661705" y="3856556"/>
            <a:ext cx="41369" cy="162432"/>
          </a:xfrm>
          <a:custGeom>
            <a:avLst/>
            <a:gdLst>
              <a:gd name="connsiteX0" fmla="*/ 40345 w 41369"/>
              <a:gd name="connsiteY0" fmla="*/ 11 h 162432"/>
              <a:gd name="connsiteX1" fmla="*/ 29762 w 41369"/>
              <a:gd name="connsiteY1" fmla="*/ 97377 h 162432"/>
              <a:gd name="connsiteX2" fmla="*/ 33995 w 41369"/>
              <a:gd name="connsiteY2" fmla="*/ 160877 h 162432"/>
              <a:gd name="connsiteX3" fmla="*/ 14945 w 41369"/>
              <a:gd name="connsiteY3" fmla="*/ 139711 h 162432"/>
              <a:gd name="connsiteX4" fmla="*/ 128 w 41369"/>
              <a:gd name="connsiteY4" fmla="*/ 103727 h 162432"/>
              <a:gd name="connsiteX5" fmla="*/ 40345 w 41369"/>
              <a:gd name="connsiteY5" fmla="*/ 11 h 16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69" h="162432">
                <a:moveTo>
                  <a:pt x="40345" y="11"/>
                </a:moveTo>
                <a:cubicBezTo>
                  <a:pt x="45284" y="-1047"/>
                  <a:pt x="30820" y="70566"/>
                  <a:pt x="29762" y="97377"/>
                </a:cubicBezTo>
                <a:cubicBezTo>
                  <a:pt x="28704" y="124188"/>
                  <a:pt x="36464" y="153821"/>
                  <a:pt x="33995" y="160877"/>
                </a:cubicBezTo>
                <a:cubicBezTo>
                  <a:pt x="31526" y="167933"/>
                  <a:pt x="20589" y="149236"/>
                  <a:pt x="14945" y="139711"/>
                </a:cubicBezTo>
                <a:cubicBezTo>
                  <a:pt x="9300" y="130186"/>
                  <a:pt x="-1283" y="123483"/>
                  <a:pt x="128" y="103727"/>
                </a:cubicBezTo>
                <a:cubicBezTo>
                  <a:pt x="1539" y="83971"/>
                  <a:pt x="35406" y="1069"/>
                  <a:pt x="40345" y="1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2907857-E215-44ED-ABAB-BD3770C52764}"/>
              </a:ext>
            </a:extLst>
          </p:cNvPr>
          <p:cNvSpPr/>
          <p:nvPr/>
        </p:nvSpPr>
        <p:spPr>
          <a:xfrm>
            <a:off x="3750255" y="3907367"/>
            <a:ext cx="59924" cy="135466"/>
          </a:xfrm>
          <a:custGeom>
            <a:avLst/>
            <a:gdLst>
              <a:gd name="connsiteX0" fmla="*/ 478 w 59924"/>
              <a:gd name="connsiteY0" fmla="*/ 135466 h 135466"/>
              <a:gd name="connsiteX1" fmla="*/ 15295 w 59924"/>
              <a:gd name="connsiteY1" fmla="*/ 57150 h 135466"/>
              <a:gd name="connsiteX2" fmla="*/ 59745 w 59924"/>
              <a:gd name="connsiteY2" fmla="*/ 0 h 135466"/>
              <a:gd name="connsiteX3" fmla="*/ 30112 w 59924"/>
              <a:gd name="connsiteY3" fmla="*/ 57150 h 135466"/>
              <a:gd name="connsiteX4" fmla="*/ 478 w 59924"/>
              <a:gd name="connsiteY4" fmla="*/ 135466 h 13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4" h="135466">
                <a:moveTo>
                  <a:pt x="478" y="135466"/>
                </a:moveTo>
                <a:cubicBezTo>
                  <a:pt x="-1991" y="135466"/>
                  <a:pt x="5417" y="79727"/>
                  <a:pt x="15295" y="57150"/>
                </a:cubicBezTo>
                <a:cubicBezTo>
                  <a:pt x="25173" y="34573"/>
                  <a:pt x="57276" y="0"/>
                  <a:pt x="59745" y="0"/>
                </a:cubicBezTo>
                <a:cubicBezTo>
                  <a:pt x="62214" y="0"/>
                  <a:pt x="38579" y="35983"/>
                  <a:pt x="30112" y="57150"/>
                </a:cubicBezTo>
                <a:cubicBezTo>
                  <a:pt x="21645" y="78317"/>
                  <a:pt x="2947" y="135466"/>
                  <a:pt x="478" y="13546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F35BA47-72C8-458B-8B1B-78CE88EC0B75}"/>
              </a:ext>
            </a:extLst>
          </p:cNvPr>
          <p:cNvSpPr/>
          <p:nvPr/>
        </p:nvSpPr>
        <p:spPr>
          <a:xfrm>
            <a:off x="3823737" y="3966341"/>
            <a:ext cx="131443" cy="214081"/>
          </a:xfrm>
          <a:custGeom>
            <a:avLst/>
            <a:gdLst>
              <a:gd name="connsiteX0" fmla="*/ 3196 w 131443"/>
              <a:gd name="connsiteY0" fmla="*/ 114592 h 214081"/>
              <a:gd name="connsiteX1" fmla="*/ 32830 w 131443"/>
              <a:gd name="connsiteY1" fmla="*/ 51092 h 214081"/>
              <a:gd name="connsiteX2" fmla="*/ 77280 w 131443"/>
              <a:gd name="connsiteY2" fmla="*/ 292 h 214081"/>
              <a:gd name="connsiteX3" fmla="*/ 45530 w 131443"/>
              <a:gd name="connsiteY3" fmla="*/ 74376 h 214081"/>
              <a:gd name="connsiteX4" fmla="*/ 53996 w 131443"/>
              <a:gd name="connsiteY4" fmla="*/ 156926 h 214081"/>
              <a:gd name="connsiteX5" fmla="*/ 66696 w 131443"/>
              <a:gd name="connsiteY5" fmla="*/ 129409 h 214081"/>
              <a:gd name="connsiteX6" fmla="*/ 130196 w 131443"/>
              <a:gd name="connsiteY6" fmla="*/ 51092 h 214081"/>
              <a:gd name="connsiteX7" fmla="*/ 109030 w 131443"/>
              <a:gd name="connsiteY7" fmla="*/ 118826 h 214081"/>
              <a:gd name="connsiteX8" fmla="*/ 111146 w 131443"/>
              <a:gd name="connsiteY8" fmla="*/ 214076 h 214081"/>
              <a:gd name="connsiteX9" fmla="*/ 3196 w 131443"/>
              <a:gd name="connsiteY9" fmla="*/ 114592 h 21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443" h="214081">
                <a:moveTo>
                  <a:pt x="3196" y="114592"/>
                </a:moveTo>
                <a:cubicBezTo>
                  <a:pt x="-9857" y="87428"/>
                  <a:pt x="20483" y="70142"/>
                  <a:pt x="32830" y="51092"/>
                </a:cubicBezTo>
                <a:cubicBezTo>
                  <a:pt x="45177" y="32042"/>
                  <a:pt x="75163" y="-3589"/>
                  <a:pt x="77280" y="292"/>
                </a:cubicBezTo>
                <a:cubicBezTo>
                  <a:pt x="79397" y="4173"/>
                  <a:pt x="49411" y="48270"/>
                  <a:pt x="45530" y="74376"/>
                </a:cubicBezTo>
                <a:cubicBezTo>
                  <a:pt x="41649" y="100482"/>
                  <a:pt x="50468" y="147754"/>
                  <a:pt x="53996" y="156926"/>
                </a:cubicBezTo>
                <a:cubicBezTo>
                  <a:pt x="57524" y="166098"/>
                  <a:pt x="53996" y="147048"/>
                  <a:pt x="66696" y="129409"/>
                </a:cubicBezTo>
                <a:cubicBezTo>
                  <a:pt x="79396" y="111770"/>
                  <a:pt x="123140" y="52856"/>
                  <a:pt x="130196" y="51092"/>
                </a:cubicBezTo>
                <a:cubicBezTo>
                  <a:pt x="137252" y="49328"/>
                  <a:pt x="112205" y="91662"/>
                  <a:pt x="109030" y="118826"/>
                </a:cubicBezTo>
                <a:cubicBezTo>
                  <a:pt x="105855" y="145990"/>
                  <a:pt x="129138" y="214782"/>
                  <a:pt x="111146" y="214076"/>
                </a:cubicBezTo>
                <a:cubicBezTo>
                  <a:pt x="93154" y="213370"/>
                  <a:pt x="16249" y="141756"/>
                  <a:pt x="3196" y="1145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67DB929-88A8-479F-A887-4C3601F8856C}"/>
              </a:ext>
            </a:extLst>
          </p:cNvPr>
          <p:cNvSpPr/>
          <p:nvPr/>
        </p:nvSpPr>
        <p:spPr>
          <a:xfrm>
            <a:off x="3355872" y="4013200"/>
            <a:ext cx="438256" cy="431257"/>
          </a:xfrm>
          <a:custGeom>
            <a:avLst/>
            <a:gdLst>
              <a:gd name="connsiteX0" fmla="*/ 35028 w 438256"/>
              <a:gd name="connsiteY0" fmla="*/ 50800 h 431257"/>
              <a:gd name="connsiteX1" fmla="*/ 1161 w 438256"/>
              <a:gd name="connsiteY1" fmla="*/ 177800 h 431257"/>
              <a:gd name="connsiteX2" fmla="*/ 13861 w 438256"/>
              <a:gd name="connsiteY2" fmla="*/ 323850 h 431257"/>
              <a:gd name="connsiteX3" fmla="*/ 71011 w 438256"/>
              <a:gd name="connsiteY3" fmla="*/ 416983 h 431257"/>
              <a:gd name="connsiteX4" fmla="*/ 123928 w 438256"/>
              <a:gd name="connsiteY4" fmla="*/ 429683 h 431257"/>
              <a:gd name="connsiteX5" fmla="*/ 363111 w 438256"/>
              <a:gd name="connsiteY5" fmla="*/ 404283 h 431257"/>
              <a:gd name="connsiteX6" fmla="*/ 409678 w 438256"/>
              <a:gd name="connsiteY6" fmla="*/ 347133 h 431257"/>
              <a:gd name="connsiteX7" fmla="*/ 435078 w 438256"/>
              <a:gd name="connsiteY7" fmla="*/ 194733 h 431257"/>
              <a:gd name="connsiteX8" fmla="*/ 432961 w 438256"/>
              <a:gd name="connsiteY8" fmla="*/ 80433 h 431257"/>
              <a:gd name="connsiteX9" fmla="*/ 390628 w 438256"/>
              <a:gd name="connsiteY9" fmla="*/ 31750 h 431257"/>
              <a:gd name="connsiteX10" fmla="*/ 240345 w 438256"/>
              <a:gd name="connsiteY10" fmla="*/ 0 h 431257"/>
              <a:gd name="connsiteX11" fmla="*/ 35028 w 438256"/>
              <a:gd name="connsiteY11" fmla="*/ 50800 h 43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256" h="431257">
                <a:moveTo>
                  <a:pt x="35028" y="50800"/>
                </a:moveTo>
                <a:cubicBezTo>
                  <a:pt x="-4836" y="80433"/>
                  <a:pt x="4689" y="132292"/>
                  <a:pt x="1161" y="177800"/>
                </a:cubicBezTo>
                <a:cubicBezTo>
                  <a:pt x="-2367" y="223308"/>
                  <a:pt x="2219" y="283986"/>
                  <a:pt x="13861" y="323850"/>
                </a:cubicBezTo>
                <a:cubicBezTo>
                  <a:pt x="25503" y="363714"/>
                  <a:pt x="52667" y="399344"/>
                  <a:pt x="71011" y="416983"/>
                </a:cubicBezTo>
                <a:cubicBezTo>
                  <a:pt x="89356" y="434622"/>
                  <a:pt x="75245" y="431800"/>
                  <a:pt x="123928" y="429683"/>
                </a:cubicBezTo>
                <a:cubicBezTo>
                  <a:pt x="172611" y="427566"/>
                  <a:pt x="315486" y="418041"/>
                  <a:pt x="363111" y="404283"/>
                </a:cubicBezTo>
                <a:cubicBezTo>
                  <a:pt x="410736" y="390525"/>
                  <a:pt x="397683" y="382058"/>
                  <a:pt x="409678" y="347133"/>
                </a:cubicBezTo>
                <a:cubicBezTo>
                  <a:pt x="421673" y="312208"/>
                  <a:pt x="431198" y="239183"/>
                  <a:pt x="435078" y="194733"/>
                </a:cubicBezTo>
                <a:cubicBezTo>
                  <a:pt x="438958" y="150283"/>
                  <a:pt x="440369" y="107597"/>
                  <a:pt x="432961" y="80433"/>
                </a:cubicBezTo>
                <a:cubicBezTo>
                  <a:pt x="425553" y="53269"/>
                  <a:pt x="422731" y="45155"/>
                  <a:pt x="390628" y="31750"/>
                </a:cubicBezTo>
                <a:cubicBezTo>
                  <a:pt x="358525" y="18344"/>
                  <a:pt x="297142" y="0"/>
                  <a:pt x="240345" y="0"/>
                </a:cubicBezTo>
                <a:cubicBezTo>
                  <a:pt x="183548" y="0"/>
                  <a:pt x="74892" y="21167"/>
                  <a:pt x="35028" y="5080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6282EA4-90D6-4B1E-A0FF-0D159EE3EEC2}"/>
              </a:ext>
            </a:extLst>
          </p:cNvPr>
          <p:cNvSpPr/>
          <p:nvPr/>
        </p:nvSpPr>
        <p:spPr>
          <a:xfrm>
            <a:off x="3384549" y="4178300"/>
            <a:ext cx="105833" cy="1058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4FA2853-9514-4BA4-9972-10BFB3E8B214}"/>
              </a:ext>
            </a:extLst>
          </p:cNvPr>
          <p:cNvSpPr/>
          <p:nvPr/>
        </p:nvSpPr>
        <p:spPr>
          <a:xfrm>
            <a:off x="3067292" y="4544478"/>
            <a:ext cx="707548" cy="120658"/>
          </a:xfrm>
          <a:custGeom>
            <a:avLst/>
            <a:gdLst>
              <a:gd name="connsiteX0" fmla="*/ 1875 w 707548"/>
              <a:gd name="connsiteY0" fmla="*/ 5 h 120658"/>
              <a:gd name="connsiteX1" fmla="*/ 135225 w 707548"/>
              <a:gd name="connsiteY1" fmla="*/ 86789 h 120658"/>
              <a:gd name="connsiteX2" fmla="*/ 317258 w 707548"/>
              <a:gd name="connsiteY2" fmla="*/ 120655 h 120658"/>
              <a:gd name="connsiteX3" fmla="*/ 704608 w 707548"/>
              <a:gd name="connsiteY3" fmla="*/ 88905 h 120658"/>
              <a:gd name="connsiteX4" fmla="*/ 505641 w 707548"/>
              <a:gd name="connsiteY4" fmla="*/ 99489 h 120658"/>
              <a:gd name="connsiteX5" fmla="*/ 319375 w 707548"/>
              <a:gd name="connsiteY5" fmla="*/ 105839 h 120658"/>
              <a:gd name="connsiteX6" fmla="*/ 234708 w 707548"/>
              <a:gd name="connsiteY6" fmla="*/ 91022 h 120658"/>
              <a:gd name="connsiteX7" fmla="*/ 1875 w 707548"/>
              <a:gd name="connsiteY7" fmla="*/ 5 h 12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548" h="120658">
                <a:moveTo>
                  <a:pt x="1875" y="5"/>
                </a:moveTo>
                <a:cubicBezTo>
                  <a:pt x="-14705" y="-700"/>
                  <a:pt x="82661" y="66681"/>
                  <a:pt x="135225" y="86789"/>
                </a:cubicBezTo>
                <a:cubicBezTo>
                  <a:pt x="187789" y="106897"/>
                  <a:pt x="222361" y="120302"/>
                  <a:pt x="317258" y="120655"/>
                </a:cubicBezTo>
                <a:cubicBezTo>
                  <a:pt x="412155" y="121008"/>
                  <a:pt x="673211" y="92433"/>
                  <a:pt x="704608" y="88905"/>
                </a:cubicBezTo>
                <a:cubicBezTo>
                  <a:pt x="736005" y="85377"/>
                  <a:pt x="505641" y="99489"/>
                  <a:pt x="505641" y="99489"/>
                </a:cubicBezTo>
                <a:cubicBezTo>
                  <a:pt x="441436" y="102311"/>
                  <a:pt x="364530" y="107250"/>
                  <a:pt x="319375" y="105839"/>
                </a:cubicBezTo>
                <a:cubicBezTo>
                  <a:pt x="274220" y="104428"/>
                  <a:pt x="285508" y="107955"/>
                  <a:pt x="234708" y="91022"/>
                </a:cubicBezTo>
                <a:cubicBezTo>
                  <a:pt x="183908" y="74089"/>
                  <a:pt x="18455" y="710"/>
                  <a:pt x="1875" y="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82D6385-BD71-4472-8983-528E23243EE5}"/>
              </a:ext>
            </a:extLst>
          </p:cNvPr>
          <p:cNvSpPr/>
          <p:nvPr/>
        </p:nvSpPr>
        <p:spPr>
          <a:xfrm>
            <a:off x="2825520" y="3560174"/>
            <a:ext cx="83132" cy="328168"/>
          </a:xfrm>
          <a:custGeom>
            <a:avLst/>
            <a:gdLst>
              <a:gd name="connsiteX0" fmla="*/ 53147 w 83132"/>
              <a:gd name="connsiteY0" fmla="*/ 59 h 328168"/>
              <a:gd name="connsiteX1" fmla="*/ 230 w 83132"/>
              <a:gd name="connsiteY1" fmla="*/ 105893 h 328168"/>
              <a:gd name="connsiteX2" fmla="*/ 78547 w 83132"/>
              <a:gd name="connsiteY2" fmla="*/ 321793 h 328168"/>
              <a:gd name="connsiteX3" fmla="*/ 70080 w 83132"/>
              <a:gd name="connsiteY3" fmla="*/ 264643 h 328168"/>
              <a:gd name="connsiteX4" fmla="*/ 38330 w 83132"/>
              <a:gd name="connsiteY4" fmla="*/ 199026 h 328168"/>
              <a:gd name="connsiteX5" fmla="*/ 10813 w 83132"/>
              <a:gd name="connsiteY5" fmla="*/ 118593 h 328168"/>
              <a:gd name="connsiteX6" fmla="*/ 53147 w 83132"/>
              <a:gd name="connsiteY6" fmla="*/ 59 h 32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32" h="328168">
                <a:moveTo>
                  <a:pt x="53147" y="59"/>
                </a:moveTo>
                <a:cubicBezTo>
                  <a:pt x="51383" y="-2058"/>
                  <a:pt x="-4003" y="52271"/>
                  <a:pt x="230" y="105893"/>
                </a:cubicBezTo>
                <a:cubicBezTo>
                  <a:pt x="4463" y="159515"/>
                  <a:pt x="66905" y="295335"/>
                  <a:pt x="78547" y="321793"/>
                </a:cubicBezTo>
                <a:cubicBezTo>
                  <a:pt x="90189" y="348251"/>
                  <a:pt x="76783" y="285104"/>
                  <a:pt x="70080" y="264643"/>
                </a:cubicBezTo>
                <a:cubicBezTo>
                  <a:pt x="63377" y="244182"/>
                  <a:pt x="48208" y="223368"/>
                  <a:pt x="38330" y="199026"/>
                </a:cubicBezTo>
                <a:cubicBezTo>
                  <a:pt x="28452" y="174684"/>
                  <a:pt x="8696" y="148579"/>
                  <a:pt x="10813" y="118593"/>
                </a:cubicBezTo>
                <a:cubicBezTo>
                  <a:pt x="12930" y="88607"/>
                  <a:pt x="54911" y="2176"/>
                  <a:pt x="53147" y="5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E58538F-5DCE-4E19-BAFF-FA184A0D6327}"/>
              </a:ext>
            </a:extLst>
          </p:cNvPr>
          <p:cNvSpPr/>
          <p:nvPr/>
        </p:nvSpPr>
        <p:spPr>
          <a:xfrm>
            <a:off x="2948485" y="3386766"/>
            <a:ext cx="398067" cy="245834"/>
          </a:xfrm>
          <a:custGeom>
            <a:avLst/>
            <a:gdLst>
              <a:gd name="connsiteX0" fmla="*/ 32 w 398067"/>
              <a:gd name="connsiteY0" fmla="*/ 245434 h 245834"/>
              <a:gd name="connsiteX1" fmla="*/ 61415 w 398067"/>
              <a:gd name="connsiteY1" fmla="*/ 114201 h 245834"/>
              <a:gd name="connsiteX2" fmla="*/ 103748 w 398067"/>
              <a:gd name="connsiteY2" fmla="*/ 78217 h 245834"/>
              <a:gd name="connsiteX3" fmla="*/ 169365 w 398067"/>
              <a:gd name="connsiteY3" fmla="*/ 105734 h 245834"/>
              <a:gd name="connsiteX4" fmla="*/ 207465 w 398067"/>
              <a:gd name="connsiteY4" fmla="*/ 35884 h 245834"/>
              <a:gd name="connsiteX5" fmla="*/ 397965 w 398067"/>
              <a:gd name="connsiteY5" fmla="*/ 12601 h 245834"/>
              <a:gd name="connsiteX6" fmla="*/ 232865 w 398067"/>
              <a:gd name="connsiteY6" fmla="*/ 6251 h 245834"/>
              <a:gd name="connsiteX7" fmla="*/ 150315 w 398067"/>
              <a:gd name="connsiteY7" fmla="*/ 103617 h 245834"/>
              <a:gd name="connsiteX8" fmla="*/ 69882 w 398067"/>
              <a:gd name="connsiteY8" fmla="*/ 154417 h 245834"/>
              <a:gd name="connsiteX9" fmla="*/ 32 w 398067"/>
              <a:gd name="connsiteY9" fmla="*/ 245434 h 24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067" h="245834">
                <a:moveTo>
                  <a:pt x="32" y="245434"/>
                </a:moveTo>
                <a:cubicBezTo>
                  <a:pt x="-1379" y="238731"/>
                  <a:pt x="44129" y="142070"/>
                  <a:pt x="61415" y="114201"/>
                </a:cubicBezTo>
                <a:cubicBezTo>
                  <a:pt x="78701" y="86331"/>
                  <a:pt x="85756" y="79628"/>
                  <a:pt x="103748" y="78217"/>
                </a:cubicBezTo>
                <a:cubicBezTo>
                  <a:pt x="121740" y="76806"/>
                  <a:pt x="152079" y="112789"/>
                  <a:pt x="169365" y="105734"/>
                </a:cubicBezTo>
                <a:cubicBezTo>
                  <a:pt x="186651" y="98679"/>
                  <a:pt x="169365" y="51406"/>
                  <a:pt x="207465" y="35884"/>
                </a:cubicBezTo>
                <a:cubicBezTo>
                  <a:pt x="245565" y="20362"/>
                  <a:pt x="393732" y="17540"/>
                  <a:pt x="397965" y="12601"/>
                </a:cubicBezTo>
                <a:cubicBezTo>
                  <a:pt x="402198" y="7662"/>
                  <a:pt x="274140" y="-8918"/>
                  <a:pt x="232865" y="6251"/>
                </a:cubicBezTo>
                <a:cubicBezTo>
                  <a:pt x="191590" y="21420"/>
                  <a:pt x="177479" y="78923"/>
                  <a:pt x="150315" y="103617"/>
                </a:cubicBezTo>
                <a:cubicBezTo>
                  <a:pt x="123151" y="128311"/>
                  <a:pt x="92813" y="136072"/>
                  <a:pt x="69882" y="154417"/>
                </a:cubicBezTo>
                <a:cubicBezTo>
                  <a:pt x="46952" y="172761"/>
                  <a:pt x="1443" y="252137"/>
                  <a:pt x="32" y="24543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E0FC726-722A-4499-9A4E-C3A6A9EB05EB}"/>
              </a:ext>
            </a:extLst>
          </p:cNvPr>
          <p:cNvSpPr/>
          <p:nvPr/>
        </p:nvSpPr>
        <p:spPr>
          <a:xfrm>
            <a:off x="2962344" y="3683106"/>
            <a:ext cx="363158" cy="146172"/>
          </a:xfrm>
          <a:custGeom>
            <a:avLst/>
            <a:gdLst>
              <a:gd name="connsiteX0" fmla="*/ 7339 w 363158"/>
              <a:gd name="connsiteY0" fmla="*/ 35877 h 146172"/>
              <a:gd name="connsiteX1" fmla="*/ 9456 w 363158"/>
              <a:gd name="connsiteY1" fmla="*/ 112077 h 146172"/>
              <a:gd name="connsiteX2" fmla="*/ 75073 w 363158"/>
              <a:gd name="connsiteY2" fmla="*/ 145944 h 146172"/>
              <a:gd name="connsiteX3" fmla="*/ 130106 w 363158"/>
              <a:gd name="connsiteY3" fmla="*/ 97261 h 146172"/>
              <a:gd name="connsiteX4" fmla="*/ 197839 w 363158"/>
              <a:gd name="connsiteY4" fmla="*/ 31644 h 146172"/>
              <a:gd name="connsiteX5" fmla="*/ 362939 w 363158"/>
              <a:gd name="connsiteY5" fmla="*/ 16827 h 146172"/>
              <a:gd name="connsiteX6" fmla="*/ 229589 w 363158"/>
              <a:gd name="connsiteY6" fmla="*/ 6244 h 146172"/>
              <a:gd name="connsiteX7" fmla="*/ 81423 w 363158"/>
              <a:gd name="connsiteY7" fmla="*/ 120544 h 146172"/>
              <a:gd name="connsiteX8" fmla="*/ 75073 w 363158"/>
              <a:gd name="connsiteY8" fmla="*/ 126894 h 146172"/>
              <a:gd name="connsiteX9" fmla="*/ 7339 w 363158"/>
              <a:gd name="connsiteY9" fmla="*/ 35877 h 14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158" h="146172">
                <a:moveTo>
                  <a:pt x="7339" y="35877"/>
                </a:moveTo>
                <a:cubicBezTo>
                  <a:pt x="-3597" y="33408"/>
                  <a:pt x="-1833" y="93733"/>
                  <a:pt x="9456" y="112077"/>
                </a:cubicBezTo>
                <a:cubicBezTo>
                  <a:pt x="20745" y="130421"/>
                  <a:pt x="54965" y="148413"/>
                  <a:pt x="75073" y="145944"/>
                </a:cubicBezTo>
                <a:cubicBezTo>
                  <a:pt x="95181" y="143475"/>
                  <a:pt x="109645" y="116311"/>
                  <a:pt x="130106" y="97261"/>
                </a:cubicBezTo>
                <a:cubicBezTo>
                  <a:pt x="150567" y="78211"/>
                  <a:pt x="159034" y="45050"/>
                  <a:pt x="197839" y="31644"/>
                </a:cubicBezTo>
                <a:cubicBezTo>
                  <a:pt x="236644" y="18238"/>
                  <a:pt x="357647" y="21060"/>
                  <a:pt x="362939" y="16827"/>
                </a:cubicBezTo>
                <a:cubicBezTo>
                  <a:pt x="368231" y="12594"/>
                  <a:pt x="276508" y="-11042"/>
                  <a:pt x="229589" y="6244"/>
                </a:cubicBezTo>
                <a:cubicBezTo>
                  <a:pt x="182670" y="23530"/>
                  <a:pt x="81423" y="120544"/>
                  <a:pt x="81423" y="120544"/>
                </a:cubicBezTo>
                <a:cubicBezTo>
                  <a:pt x="55670" y="140652"/>
                  <a:pt x="86362" y="135361"/>
                  <a:pt x="75073" y="126894"/>
                </a:cubicBezTo>
                <a:cubicBezTo>
                  <a:pt x="63784" y="118427"/>
                  <a:pt x="18275" y="38346"/>
                  <a:pt x="7339" y="3587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30533AF-973A-460B-8FB7-0B0362202BB2}"/>
              </a:ext>
            </a:extLst>
          </p:cNvPr>
          <p:cNvSpPr/>
          <p:nvPr/>
        </p:nvSpPr>
        <p:spPr>
          <a:xfrm>
            <a:off x="3390570" y="3274435"/>
            <a:ext cx="461859" cy="100963"/>
          </a:xfrm>
          <a:custGeom>
            <a:avLst/>
            <a:gdLst>
              <a:gd name="connsiteX0" fmla="*/ 330 w 461859"/>
              <a:gd name="connsiteY0" fmla="*/ 82598 h 100963"/>
              <a:gd name="connsiteX1" fmla="*/ 135797 w 461859"/>
              <a:gd name="connsiteY1" fmla="*/ 82598 h 100963"/>
              <a:gd name="connsiteX2" fmla="*/ 167547 w 461859"/>
              <a:gd name="connsiteY2" fmla="*/ 38148 h 100963"/>
              <a:gd name="connsiteX3" fmla="*/ 400380 w 461859"/>
              <a:gd name="connsiteY3" fmla="*/ 48 h 100963"/>
              <a:gd name="connsiteX4" fmla="*/ 461763 w 461859"/>
              <a:gd name="connsiteY4" fmla="*/ 29682 h 100963"/>
              <a:gd name="connsiteX5" fmla="*/ 391913 w 461859"/>
              <a:gd name="connsiteY5" fmla="*/ 6398 h 100963"/>
              <a:gd name="connsiteX6" fmla="*/ 188713 w 461859"/>
              <a:gd name="connsiteY6" fmla="*/ 55082 h 100963"/>
              <a:gd name="connsiteX7" fmla="*/ 99813 w 461859"/>
              <a:gd name="connsiteY7" fmla="*/ 99532 h 100963"/>
              <a:gd name="connsiteX8" fmla="*/ 330 w 461859"/>
              <a:gd name="connsiteY8" fmla="*/ 82598 h 10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59" h="100963">
                <a:moveTo>
                  <a:pt x="330" y="82598"/>
                </a:moveTo>
                <a:cubicBezTo>
                  <a:pt x="6327" y="79776"/>
                  <a:pt x="107927" y="90006"/>
                  <a:pt x="135797" y="82598"/>
                </a:cubicBezTo>
                <a:cubicBezTo>
                  <a:pt x="163667" y="75190"/>
                  <a:pt x="123450" y="51906"/>
                  <a:pt x="167547" y="38148"/>
                </a:cubicBezTo>
                <a:cubicBezTo>
                  <a:pt x="211644" y="24390"/>
                  <a:pt x="351344" y="1459"/>
                  <a:pt x="400380" y="48"/>
                </a:cubicBezTo>
                <a:cubicBezTo>
                  <a:pt x="449416" y="-1363"/>
                  <a:pt x="463174" y="28624"/>
                  <a:pt x="461763" y="29682"/>
                </a:cubicBezTo>
                <a:cubicBezTo>
                  <a:pt x="460352" y="30740"/>
                  <a:pt x="437421" y="2165"/>
                  <a:pt x="391913" y="6398"/>
                </a:cubicBezTo>
                <a:cubicBezTo>
                  <a:pt x="346405" y="10631"/>
                  <a:pt x="237396" y="39560"/>
                  <a:pt x="188713" y="55082"/>
                </a:cubicBezTo>
                <a:cubicBezTo>
                  <a:pt x="140030" y="70604"/>
                  <a:pt x="128035" y="92477"/>
                  <a:pt x="99813" y="99532"/>
                </a:cubicBezTo>
                <a:cubicBezTo>
                  <a:pt x="71591" y="106587"/>
                  <a:pt x="-5667" y="85420"/>
                  <a:pt x="330" y="8259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A8C6E3E-C737-4A27-8D88-E5574BC3B9C8}"/>
              </a:ext>
            </a:extLst>
          </p:cNvPr>
          <p:cNvSpPr/>
          <p:nvPr/>
        </p:nvSpPr>
        <p:spPr>
          <a:xfrm>
            <a:off x="3327052" y="3498452"/>
            <a:ext cx="592727" cy="173969"/>
          </a:xfrm>
          <a:custGeom>
            <a:avLst/>
            <a:gdLst>
              <a:gd name="connsiteX0" fmla="*/ 348 w 592727"/>
              <a:gd name="connsiteY0" fmla="*/ 173965 h 173969"/>
              <a:gd name="connsiteX1" fmla="*/ 212015 w 592727"/>
              <a:gd name="connsiteY1" fmla="*/ 61781 h 173969"/>
              <a:gd name="connsiteX2" fmla="*/ 231065 w 592727"/>
              <a:gd name="connsiteY2" fmla="*/ 4631 h 173969"/>
              <a:gd name="connsiteX3" fmla="*/ 275515 w 592727"/>
              <a:gd name="connsiteY3" fmla="*/ 15215 h 173969"/>
              <a:gd name="connsiteX4" fmla="*/ 590898 w 592727"/>
              <a:gd name="connsiteY4" fmla="*/ 398 h 173969"/>
              <a:gd name="connsiteX5" fmla="*/ 400398 w 592727"/>
              <a:gd name="connsiteY5" fmla="*/ 4631 h 173969"/>
              <a:gd name="connsiteX6" fmla="*/ 298798 w 592727"/>
              <a:gd name="connsiteY6" fmla="*/ 8865 h 173969"/>
              <a:gd name="connsiteX7" fmla="*/ 165448 w 592727"/>
              <a:gd name="connsiteY7" fmla="*/ 66015 h 173969"/>
              <a:gd name="connsiteX8" fmla="*/ 348 w 592727"/>
              <a:gd name="connsiteY8" fmla="*/ 173965 h 1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727" h="173969">
                <a:moveTo>
                  <a:pt x="348" y="173965"/>
                </a:moveTo>
                <a:cubicBezTo>
                  <a:pt x="8109" y="173259"/>
                  <a:pt x="173562" y="90003"/>
                  <a:pt x="212015" y="61781"/>
                </a:cubicBezTo>
                <a:cubicBezTo>
                  <a:pt x="250468" y="33559"/>
                  <a:pt x="220482" y="12392"/>
                  <a:pt x="231065" y="4631"/>
                </a:cubicBezTo>
                <a:cubicBezTo>
                  <a:pt x="241648" y="-3130"/>
                  <a:pt x="215543" y="15920"/>
                  <a:pt x="275515" y="15215"/>
                </a:cubicBezTo>
                <a:cubicBezTo>
                  <a:pt x="335487" y="14510"/>
                  <a:pt x="570084" y="2162"/>
                  <a:pt x="590898" y="398"/>
                </a:cubicBezTo>
                <a:cubicBezTo>
                  <a:pt x="611712" y="-1366"/>
                  <a:pt x="449081" y="3220"/>
                  <a:pt x="400398" y="4631"/>
                </a:cubicBezTo>
                <a:cubicBezTo>
                  <a:pt x="351715" y="6042"/>
                  <a:pt x="337956" y="-1366"/>
                  <a:pt x="298798" y="8865"/>
                </a:cubicBezTo>
                <a:cubicBezTo>
                  <a:pt x="259640" y="19096"/>
                  <a:pt x="214484" y="38851"/>
                  <a:pt x="165448" y="66015"/>
                </a:cubicBezTo>
                <a:cubicBezTo>
                  <a:pt x="116412" y="93179"/>
                  <a:pt x="-7413" y="174671"/>
                  <a:pt x="348" y="17396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6474BB7-F0E7-46A6-8922-78BF178B3960}"/>
              </a:ext>
            </a:extLst>
          </p:cNvPr>
          <p:cNvSpPr/>
          <p:nvPr/>
        </p:nvSpPr>
        <p:spPr>
          <a:xfrm>
            <a:off x="3804890" y="3559483"/>
            <a:ext cx="492242" cy="51600"/>
          </a:xfrm>
          <a:custGeom>
            <a:avLst/>
            <a:gdLst>
              <a:gd name="connsiteX0" fmla="*/ 877 w 492242"/>
              <a:gd name="connsiteY0" fmla="*/ 36734 h 51600"/>
              <a:gd name="connsiteX1" fmla="*/ 261227 w 492242"/>
              <a:gd name="connsiteY1" fmla="*/ 21917 h 51600"/>
              <a:gd name="connsiteX2" fmla="*/ 489827 w 492242"/>
              <a:gd name="connsiteY2" fmla="*/ 51550 h 51600"/>
              <a:gd name="connsiteX3" fmla="*/ 379760 w 492242"/>
              <a:gd name="connsiteY3" fmla="*/ 13450 h 51600"/>
              <a:gd name="connsiteX4" fmla="*/ 354360 w 492242"/>
              <a:gd name="connsiteY4" fmla="*/ 750 h 51600"/>
              <a:gd name="connsiteX5" fmla="*/ 877 w 492242"/>
              <a:gd name="connsiteY5" fmla="*/ 36734 h 5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242" h="51600">
                <a:moveTo>
                  <a:pt x="877" y="36734"/>
                </a:moveTo>
                <a:cubicBezTo>
                  <a:pt x="-14645" y="40262"/>
                  <a:pt x="179735" y="19448"/>
                  <a:pt x="261227" y="21917"/>
                </a:cubicBezTo>
                <a:cubicBezTo>
                  <a:pt x="342719" y="24386"/>
                  <a:pt x="470072" y="52961"/>
                  <a:pt x="489827" y="51550"/>
                </a:cubicBezTo>
                <a:cubicBezTo>
                  <a:pt x="509582" y="50139"/>
                  <a:pt x="402338" y="21917"/>
                  <a:pt x="379760" y="13450"/>
                </a:cubicBezTo>
                <a:cubicBezTo>
                  <a:pt x="357182" y="4983"/>
                  <a:pt x="414685" y="-2425"/>
                  <a:pt x="354360" y="750"/>
                </a:cubicBezTo>
                <a:cubicBezTo>
                  <a:pt x="294035" y="3925"/>
                  <a:pt x="16399" y="33206"/>
                  <a:pt x="877" y="3673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EDA9935-F3F7-4F6B-898B-89AA9050BE98}"/>
              </a:ext>
            </a:extLst>
          </p:cNvPr>
          <p:cNvSpPr/>
          <p:nvPr/>
        </p:nvSpPr>
        <p:spPr>
          <a:xfrm>
            <a:off x="3877086" y="3301902"/>
            <a:ext cx="664447" cy="315668"/>
          </a:xfrm>
          <a:custGeom>
            <a:avLst/>
            <a:gdLst>
              <a:gd name="connsiteX0" fmla="*/ 647 w 664447"/>
              <a:gd name="connsiteY0" fmla="*/ 12798 h 315668"/>
              <a:gd name="connsiteX1" fmla="*/ 159397 w 664447"/>
              <a:gd name="connsiteY1" fmla="*/ 10681 h 315668"/>
              <a:gd name="connsiteX2" fmla="*/ 466314 w 664447"/>
              <a:gd name="connsiteY2" fmla="*/ 163081 h 315668"/>
              <a:gd name="connsiteX3" fmla="*/ 654697 w 664447"/>
              <a:gd name="connsiteY3" fmla="*/ 309131 h 315668"/>
              <a:gd name="connsiteX4" fmla="*/ 627181 w 664447"/>
              <a:gd name="connsiteY4" fmla="*/ 283731 h 315668"/>
              <a:gd name="connsiteX5" fmla="*/ 538281 w 664447"/>
              <a:gd name="connsiteY5" fmla="*/ 224465 h 315668"/>
              <a:gd name="connsiteX6" fmla="*/ 413397 w 664447"/>
              <a:gd name="connsiteY6" fmla="*/ 150381 h 315668"/>
              <a:gd name="connsiteX7" fmla="*/ 212314 w 664447"/>
              <a:gd name="connsiteY7" fmla="*/ 57248 h 315668"/>
              <a:gd name="connsiteX8" fmla="*/ 106481 w 664447"/>
              <a:gd name="connsiteY8" fmla="*/ 12798 h 315668"/>
              <a:gd name="connsiteX9" fmla="*/ 647 w 664447"/>
              <a:gd name="connsiteY9" fmla="*/ 12798 h 31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4447" h="315668">
                <a:moveTo>
                  <a:pt x="647" y="12798"/>
                </a:moveTo>
                <a:cubicBezTo>
                  <a:pt x="9466" y="12445"/>
                  <a:pt x="81786" y="-14366"/>
                  <a:pt x="159397" y="10681"/>
                </a:cubicBezTo>
                <a:cubicBezTo>
                  <a:pt x="237008" y="35728"/>
                  <a:pt x="383764" y="113339"/>
                  <a:pt x="466314" y="163081"/>
                </a:cubicBezTo>
                <a:cubicBezTo>
                  <a:pt x="548864" y="212823"/>
                  <a:pt x="627886" y="289023"/>
                  <a:pt x="654697" y="309131"/>
                </a:cubicBezTo>
                <a:cubicBezTo>
                  <a:pt x="681508" y="329239"/>
                  <a:pt x="646584" y="297842"/>
                  <a:pt x="627181" y="283731"/>
                </a:cubicBezTo>
                <a:cubicBezTo>
                  <a:pt x="607778" y="269620"/>
                  <a:pt x="573912" y="246690"/>
                  <a:pt x="538281" y="224465"/>
                </a:cubicBezTo>
                <a:cubicBezTo>
                  <a:pt x="502650" y="202240"/>
                  <a:pt x="467725" y="178250"/>
                  <a:pt x="413397" y="150381"/>
                </a:cubicBezTo>
                <a:cubicBezTo>
                  <a:pt x="359069" y="122512"/>
                  <a:pt x="263467" y="80178"/>
                  <a:pt x="212314" y="57248"/>
                </a:cubicBezTo>
                <a:cubicBezTo>
                  <a:pt x="161161" y="34318"/>
                  <a:pt x="137526" y="20206"/>
                  <a:pt x="106481" y="12798"/>
                </a:cubicBezTo>
                <a:cubicBezTo>
                  <a:pt x="75436" y="5390"/>
                  <a:pt x="-8172" y="13151"/>
                  <a:pt x="647" y="1279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2900F29-04A9-4D2B-BE8E-FFCB69D64C8C}"/>
              </a:ext>
            </a:extLst>
          </p:cNvPr>
          <p:cNvSpPr/>
          <p:nvPr/>
        </p:nvSpPr>
        <p:spPr>
          <a:xfrm>
            <a:off x="4269304" y="3571703"/>
            <a:ext cx="256715" cy="69014"/>
          </a:xfrm>
          <a:custGeom>
            <a:avLst/>
            <a:gdLst>
              <a:gd name="connsiteX0" fmla="*/ 13 w 256715"/>
              <a:gd name="connsiteY0" fmla="*/ 1230 h 69014"/>
              <a:gd name="connsiteX1" fmla="*/ 139713 w 256715"/>
              <a:gd name="connsiteY1" fmla="*/ 24514 h 69014"/>
              <a:gd name="connsiteX2" fmla="*/ 256129 w 256715"/>
              <a:gd name="connsiteY2" fmla="*/ 68964 h 69014"/>
              <a:gd name="connsiteX3" fmla="*/ 184163 w 256715"/>
              <a:gd name="connsiteY3" fmla="*/ 32980 h 69014"/>
              <a:gd name="connsiteX4" fmla="*/ 169346 w 256715"/>
              <a:gd name="connsiteY4" fmla="*/ 16047 h 69014"/>
              <a:gd name="connsiteX5" fmla="*/ 131246 w 256715"/>
              <a:gd name="connsiteY5" fmla="*/ 5464 h 69014"/>
              <a:gd name="connsiteX6" fmla="*/ 13 w 256715"/>
              <a:gd name="connsiteY6" fmla="*/ 1230 h 6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715" h="69014">
                <a:moveTo>
                  <a:pt x="13" y="1230"/>
                </a:moveTo>
                <a:cubicBezTo>
                  <a:pt x="1424" y="4405"/>
                  <a:pt x="97027" y="13225"/>
                  <a:pt x="139713" y="24514"/>
                </a:cubicBezTo>
                <a:cubicBezTo>
                  <a:pt x="182399" y="35803"/>
                  <a:pt x="248721" y="67553"/>
                  <a:pt x="256129" y="68964"/>
                </a:cubicBezTo>
                <a:cubicBezTo>
                  <a:pt x="263537" y="70375"/>
                  <a:pt x="198627" y="41800"/>
                  <a:pt x="184163" y="32980"/>
                </a:cubicBezTo>
                <a:cubicBezTo>
                  <a:pt x="169699" y="24161"/>
                  <a:pt x="178166" y="20633"/>
                  <a:pt x="169346" y="16047"/>
                </a:cubicBezTo>
                <a:cubicBezTo>
                  <a:pt x="160527" y="11461"/>
                  <a:pt x="155940" y="9344"/>
                  <a:pt x="131246" y="5464"/>
                </a:cubicBezTo>
                <a:cubicBezTo>
                  <a:pt x="106552" y="1584"/>
                  <a:pt x="-1398" y="-1945"/>
                  <a:pt x="13" y="123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0F4AA86-B46D-4839-9CD2-D619BCB46EFA}"/>
              </a:ext>
            </a:extLst>
          </p:cNvPr>
          <p:cNvSpPr/>
          <p:nvPr/>
        </p:nvSpPr>
        <p:spPr>
          <a:xfrm>
            <a:off x="1229238" y="4497267"/>
            <a:ext cx="865919" cy="346095"/>
          </a:xfrm>
          <a:custGeom>
            <a:avLst/>
            <a:gdLst>
              <a:gd name="connsiteX0" fmla="*/ 210625 w 865919"/>
              <a:gd name="connsiteY0" fmla="*/ 327146 h 346095"/>
              <a:gd name="connsiteX1" fmla="*/ 231262 w 865919"/>
              <a:gd name="connsiteY1" fmla="*/ 181096 h 346095"/>
              <a:gd name="connsiteX2" fmla="*/ 313812 w 865919"/>
              <a:gd name="connsiteY2" fmla="*/ 65208 h 346095"/>
              <a:gd name="connsiteX3" fmla="*/ 447162 w 865919"/>
              <a:gd name="connsiteY3" fmla="*/ 4883 h 346095"/>
              <a:gd name="connsiteX4" fmla="*/ 601150 w 865919"/>
              <a:gd name="connsiteY4" fmla="*/ 12821 h 346095"/>
              <a:gd name="connsiteX5" fmla="*/ 763075 w 865919"/>
              <a:gd name="connsiteY5" fmla="*/ 85846 h 346095"/>
              <a:gd name="connsiteX6" fmla="*/ 863087 w 865919"/>
              <a:gd name="connsiteY6" fmla="*/ 189033 h 346095"/>
              <a:gd name="connsiteX7" fmla="*/ 831337 w 865919"/>
              <a:gd name="connsiteY7" fmla="*/ 165221 h 346095"/>
              <a:gd name="connsiteX8" fmla="*/ 756725 w 865919"/>
              <a:gd name="connsiteY8" fmla="*/ 112833 h 346095"/>
              <a:gd name="connsiteX9" fmla="*/ 656712 w 865919"/>
              <a:gd name="connsiteY9" fmla="*/ 57271 h 346095"/>
              <a:gd name="connsiteX10" fmla="*/ 447162 w 865919"/>
              <a:gd name="connsiteY10" fmla="*/ 35046 h 346095"/>
              <a:gd name="connsiteX11" fmla="*/ 393187 w 865919"/>
              <a:gd name="connsiteY11" fmla="*/ 101721 h 346095"/>
              <a:gd name="connsiteX12" fmla="*/ 363025 w 865919"/>
              <a:gd name="connsiteY12" fmla="*/ 98546 h 346095"/>
              <a:gd name="connsiteX13" fmla="*/ 345562 w 865919"/>
              <a:gd name="connsiteY13" fmla="*/ 139821 h 346095"/>
              <a:gd name="connsiteX14" fmla="*/ 309050 w 865919"/>
              <a:gd name="connsiteY14" fmla="*/ 149346 h 346095"/>
              <a:gd name="connsiteX15" fmla="*/ 323337 w 865919"/>
              <a:gd name="connsiteY15" fmla="*/ 177921 h 346095"/>
              <a:gd name="connsiteX16" fmla="*/ 293175 w 865919"/>
              <a:gd name="connsiteY16" fmla="*/ 222371 h 346095"/>
              <a:gd name="connsiteX17" fmla="*/ 310637 w 865919"/>
              <a:gd name="connsiteY17" fmla="*/ 292221 h 346095"/>
              <a:gd name="connsiteX18" fmla="*/ 316987 w 865919"/>
              <a:gd name="connsiteY18" fmla="*/ 322383 h 346095"/>
              <a:gd name="connsiteX19" fmla="*/ 1075 w 865919"/>
              <a:gd name="connsiteY19" fmla="*/ 344608 h 346095"/>
              <a:gd name="connsiteX20" fmla="*/ 210625 w 865919"/>
              <a:gd name="connsiteY20" fmla="*/ 327146 h 34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65919" h="346095">
                <a:moveTo>
                  <a:pt x="210625" y="327146"/>
                </a:moveTo>
                <a:cubicBezTo>
                  <a:pt x="248989" y="299894"/>
                  <a:pt x="214064" y="224752"/>
                  <a:pt x="231262" y="181096"/>
                </a:cubicBezTo>
                <a:cubicBezTo>
                  <a:pt x="248460" y="137440"/>
                  <a:pt x="277829" y="94577"/>
                  <a:pt x="313812" y="65208"/>
                </a:cubicBezTo>
                <a:cubicBezTo>
                  <a:pt x="349795" y="35839"/>
                  <a:pt x="399272" y="13614"/>
                  <a:pt x="447162" y="4883"/>
                </a:cubicBezTo>
                <a:cubicBezTo>
                  <a:pt x="495052" y="-3848"/>
                  <a:pt x="548498" y="-673"/>
                  <a:pt x="601150" y="12821"/>
                </a:cubicBezTo>
                <a:cubicBezTo>
                  <a:pt x="653802" y="26315"/>
                  <a:pt x="719419" y="56477"/>
                  <a:pt x="763075" y="85846"/>
                </a:cubicBezTo>
                <a:cubicBezTo>
                  <a:pt x="806731" y="115215"/>
                  <a:pt x="851710" y="175804"/>
                  <a:pt x="863087" y="189033"/>
                </a:cubicBezTo>
                <a:cubicBezTo>
                  <a:pt x="874464" y="202262"/>
                  <a:pt x="849064" y="177921"/>
                  <a:pt x="831337" y="165221"/>
                </a:cubicBezTo>
                <a:cubicBezTo>
                  <a:pt x="813610" y="152521"/>
                  <a:pt x="785829" y="130825"/>
                  <a:pt x="756725" y="112833"/>
                </a:cubicBezTo>
                <a:cubicBezTo>
                  <a:pt x="727621" y="94841"/>
                  <a:pt x="708306" y="70235"/>
                  <a:pt x="656712" y="57271"/>
                </a:cubicBezTo>
                <a:cubicBezTo>
                  <a:pt x="605118" y="44307"/>
                  <a:pt x="491083" y="27638"/>
                  <a:pt x="447162" y="35046"/>
                </a:cubicBezTo>
                <a:cubicBezTo>
                  <a:pt x="403241" y="42454"/>
                  <a:pt x="407210" y="91138"/>
                  <a:pt x="393187" y="101721"/>
                </a:cubicBezTo>
                <a:cubicBezTo>
                  <a:pt x="379164" y="112304"/>
                  <a:pt x="370962" y="92196"/>
                  <a:pt x="363025" y="98546"/>
                </a:cubicBezTo>
                <a:cubicBezTo>
                  <a:pt x="355088" y="104896"/>
                  <a:pt x="354558" y="131354"/>
                  <a:pt x="345562" y="139821"/>
                </a:cubicBezTo>
                <a:cubicBezTo>
                  <a:pt x="336566" y="148288"/>
                  <a:pt x="312754" y="142996"/>
                  <a:pt x="309050" y="149346"/>
                </a:cubicBezTo>
                <a:cubicBezTo>
                  <a:pt x="305346" y="155696"/>
                  <a:pt x="325983" y="165750"/>
                  <a:pt x="323337" y="177921"/>
                </a:cubicBezTo>
                <a:cubicBezTo>
                  <a:pt x="320691" y="190092"/>
                  <a:pt x="295292" y="203321"/>
                  <a:pt x="293175" y="222371"/>
                </a:cubicBezTo>
                <a:cubicBezTo>
                  <a:pt x="291058" y="241421"/>
                  <a:pt x="306668" y="275552"/>
                  <a:pt x="310637" y="292221"/>
                </a:cubicBezTo>
                <a:cubicBezTo>
                  <a:pt x="314606" y="308890"/>
                  <a:pt x="368581" y="313652"/>
                  <a:pt x="316987" y="322383"/>
                </a:cubicBezTo>
                <a:cubicBezTo>
                  <a:pt x="265393" y="331114"/>
                  <a:pt x="18008" y="345137"/>
                  <a:pt x="1075" y="344608"/>
                </a:cubicBezTo>
                <a:cubicBezTo>
                  <a:pt x="-15858" y="344079"/>
                  <a:pt x="172261" y="354398"/>
                  <a:pt x="210625" y="32714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6412101-9CEB-4A82-8148-19690D315D99}"/>
              </a:ext>
            </a:extLst>
          </p:cNvPr>
          <p:cNvSpPr/>
          <p:nvPr/>
        </p:nvSpPr>
        <p:spPr>
          <a:xfrm>
            <a:off x="1709314" y="4423793"/>
            <a:ext cx="176651" cy="86801"/>
          </a:xfrm>
          <a:custGeom>
            <a:avLst/>
            <a:gdLst>
              <a:gd name="connsiteX0" fmla="*/ 176636 w 176651"/>
              <a:gd name="connsiteY0" fmla="*/ 81532 h 86801"/>
              <a:gd name="connsiteX1" fmla="*/ 28999 w 176651"/>
              <a:gd name="connsiteY1" fmla="*/ 45020 h 86801"/>
              <a:gd name="connsiteX2" fmla="*/ 28999 w 176651"/>
              <a:gd name="connsiteY2" fmla="*/ 570 h 86801"/>
              <a:gd name="connsiteX3" fmla="*/ 2011 w 176651"/>
              <a:gd name="connsiteY3" fmla="*/ 78357 h 86801"/>
              <a:gd name="connsiteX4" fmla="*/ 19474 w 176651"/>
              <a:gd name="connsiteY4" fmla="*/ 84707 h 86801"/>
              <a:gd name="connsiteX5" fmla="*/ 176636 w 176651"/>
              <a:gd name="connsiteY5" fmla="*/ 81532 h 8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51" h="86801">
                <a:moveTo>
                  <a:pt x="176636" y="81532"/>
                </a:moveTo>
                <a:cubicBezTo>
                  <a:pt x="178223" y="74918"/>
                  <a:pt x="53605" y="58514"/>
                  <a:pt x="28999" y="45020"/>
                </a:cubicBezTo>
                <a:cubicBezTo>
                  <a:pt x="4393" y="31526"/>
                  <a:pt x="33497" y="-4986"/>
                  <a:pt x="28999" y="570"/>
                </a:cubicBezTo>
                <a:cubicBezTo>
                  <a:pt x="24501" y="6126"/>
                  <a:pt x="3598" y="64334"/>
                  <a:pt x="2011" y="78357"/>
                </a:cubicBezTo>
                <a:cubicBezTo>
                  <a:pt x="424" y="92380"/>
                  <a:pt x="-6455" y="84707"/>
                  <a:pt x="19474" y="84707"/>
                </a:cubicBezTo>
                <a:cubicBezTo>
                  <a:pt x="45403" y="84707"/>
                  <a:pt x="175049" y="88146"/>
                  <a:pt x="176636" y="8153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BEE22DF-3145-4F04-8E3B-D1CEDDB03E9C}"/>
              </a:ext>
            </a:extLst>
          </p:cNvPr>
          <p:cNvSpPr/>
          <p:nvPr/>
        </p:nvSpPr>
        <p:spPr>
          <a:xfrm>
            <a:off x="1504224" y="4467200"/>
            <a:ext cx="229765" cy="57658"/>
          </a:xfrm>
          <a:custGeom>
            <a:avLst/>
            <a:gdLst>
              <a:gd name="connsiteX0" fmla="*/ 229326 w 229765"/>
              <a:gd name="connsiteY0" fmla="*/ 57175 h 57658"/>
              <a:gd name="connsiteX1" fmla="*/ 116614 w 229765"/>
              <a:gd name="connsiteY1" fmla="*/ 41300 h 57658"/>
              <a:gd name="connsiteX2" fmla="*/ 726 w 229765"/>
              <a:gd name="connsiteY2" fmla="*/ 25 h 57658"/>
              <a:gd name="connsiteX3" fmla="*/ 73751 w 229765"/>
              <a:gd name="connsiteY3" fmla="*/ 47650 h 57658"/>
              <a:gd name="connsiteX4" fmla="*/ 229326 w 229765"/>
              <a:gd name="connsiteY4" fmla="*/ 57175 h 5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65" h="57658">
                <a:moveTo>
                  <a:pt x="229326" y="57175"/>
                </a:moveTo>
                <a:cubicBezTo>
                  <a:pt x="236470" y="56117"/>
                  <a:pt x="154714" y="50825"/>
                  <a:pt x="116614" y="41300"/>
                </a:cubicBezTo>
                <a:cubicBezTo>
                  <a:pt x="78514" y="31775"/>
                  <a:pt x="7870" y="-1033"/>
                  <a:pt x="726" y="25"/>
                </a:cubicBezTo>
                <a:cubicBezTo>
                  <a:pt x="-6418" y="1083"/>
                  <a:pt x="40678" y="36802"/>
                  <a:pt x="73751" y="47650"/>
                </a:cubicBezTo>
                <a:cubicBezTo>
                  <a:pt x="106824" y="58498"/>
                  <a:pt x="222182" y="58233"/>
                  <a:pt x="229326" y="5717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F5CCE08-20E7-4AD9-A74D-C2957880D8EF}"/>
              </a:ext>
            </a:extLst>
          </p:cNvPr>
          <p:cNvSpPr/>
          <p:nvPr/>
        </p:nvSpPr>
        <p:spPr>
          <a:xfrm>
            <a:off x="1393357" y="4554177"/>
            <a:ext cx="219812" cy="16823"/>
          </a:xfrm>
          <a:custGeom>
            <a:avLst/>
            <a:gdLst>
              <a:gd name="connsiteX0" fmla="*/ 219543 w 219812"/>
              <a:gd name="connsiteY0" fmla="*/ 5123 h 16823"/>
              <a:gd name="connsiteX1" fmla="*/ 106831 w 219812"/>
              <a:gd name="connsiteY1" fmla="*/ 5123 h 16823"/>
              <a:gd name="connsiteX2" fmla="*/ 468 w 219812"/>
              <a:gd name="connsiteY2" fmla="*/ 361 h 16823"/>
              <a:gd name="connsiteX3" fmla="*/ 73493 w 219812"/>
              <a:gd name="connsiteY3" fmla="*/ 16236 h 16823"/>
              <a:gd name="connsiteX4" fmla="*/ 219543 w 219812"/>
              <a:gd name="connsiteY4" fmla="*/ 5123 h 1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812" h="16823">
                <a:moveTo>
                  <a:pt x="219543" y="5123"/>
                </a:moveTo>
                <a:cubicBezTo>
                  <a:pt x="225099" y="3271"/>
                  <a:pt x="143343" y="5917"/>
                  <a:pt x="106831" y="5123"/>
                </a:cubicBezTo>
                <a:cubicBezTo>
                  <a:pt x="70318" y="4329"/>
                  <a:pt x="6024" y="-1491"/>
                  <a:pt x="468" y="361"/>
                </a:cubicBezTo>
                <a:cubicBezTo>
                  <a:pt x="-5088" y="2213"/>
                  <a:pt x="39891" y="12797"/>
                  <a:pt x="73493" y="16236"/>
                </a:cubicBezTo>
                <a:cubicBezTo>
                  <a:pt x="107095" y="19675"/>
                  <a:pt x="213987" y="6975"/>
                  <a:pt x="219543" y="512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D2C1A91-B370-460D-9E00-00F38F5F6567}"/>
              </a:ext>
            </a:extLst>
          </p:cNvPr>
          <p:cNvSpPr/>
          <p:nvPr/>
        </p:nvSpPr>
        <p:spPr>
          <a:xfrm>
            <a:off x="1358705" y="4575069"/>
            <a:ext cx="175481" cy="57610"/>
          </a:xfrm>
          <a:custGeom>
            <a:avLst/>
            <a:gdLst>
              <a:gd name="connsiteX0" fmla="*/ 195 w 175481"/>
              <a:gd name="connsiteY0" fmla="*/ 106 h 57610"/>
              <a:gd name="connsiteX1" fmla="*/ 65283 w 175481"/>
              <a:gd name="connsiteY1" fmla="*/ 42969 h 57610"/>
              <a:gd name="connsiteX2" fmla="*/ 174820 w 175481"/>
              <a:gd name="connsiteY2" fmla="*/ 42969 h 57610"/>
              <a:gd name="connsiteX3" fmla="*/ 108145 w 175481"/>
              <a:gd name="connsiteY3" fmla="*/ 44556 h 57610"/>
              <a:gd name="connsiteX4" fmla="*/ 47820 w 175481"/>
              <a:gd name="connsiteY4" fmla="*/ 57256 h 57610"/>
              <a:gd name="connsiteX5" fmla="*/ 195 w 175481"/>
              <a:gd name="connsiteY5" fmla="*/ 106 h 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81" h="57610">
                <a:moveTo>
                  <a:pt x="195" y="106"/>
                </a:moveTo>
                <a:cubicBezTo>
                  <a:pt x="3105" y="-2275"/>
                  <a:pt x="36179" y="35825"/>
                  <a:pt x="65283" y="42969"/>
                </a:cubicBezTo>
                <a:cubicBezTo>
                  <a:pt x="94387" y="50113"/>
                  <a:pt x="167676" y="42705"/>
                  <a:pt x="174820" y="42969"/>
                </a:cubicBezTo>
                <a:cubicBezTo>
                  <a:pt x="181964" y="43233"/>
                  <a:pt x="129312" y="42175"/>
                  <a:pt x="108145" y="44556"/>
                </a:cubicBezTo>
                <a:cubicBezTo>
                  <a:pt x="86978" y="46937"/>
                  <a:pt x="68193" y="59902"/>
                  <a:pt x="47820" y="57256"/>
                </a:cubicBezTo>
                <a:cubicBezTo>
                  <a:pt x="27447" y="54610"/>
                  <a:pt x="-2715" y="2487"/>
                  <a:pt x="195" y="10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ADDCE6B-4DF9-416E-8E63-E298F7A47BDE}"/>
              </a:ext>
            </a:extLst>
          </p:cNvPr>
          <p:cNvSpPr/>
          <p:nvPr/>
        </p:nvSpPr>
        <p:spPr>
          <a:xfrm>
            <a:off x="1307968" y="4654433"/>
            <a:ext cx="195428" cy="17935"/>
          </a:xfrm>
          <a:custGeom>
            <a:avLst/>
            <a:gdLst>
              <a:gd name="connsiteX0" fmla="*/ 195395 w 195428"/>
              <a:gd name="connsiteY0" fmla="*/ 3292 h 17935"/>
              <a:gd name="connsiteX1" fmla="*/ 54107 w 195428"/>
              <a:gd name="connsiteY1" fmla="*/ 9642 h 17935"/>
              <a:gd name="connsiteX2" fmla="*/ 132 w 195428"/>
              <a:gd name="connsiteY2" fmla="*/ 117 h 17935"/>
              <a:gd name="connsiteX3" fmla="*/ 66807 w 195428"/>
              <a:gd name="connsiteY3" fmla="*/ 17580 h 17935"/>
              <a:gd name="connsiteX4" fmla="*/ 195395 w 195428"/>
              <a:gd name="connsiteY4" fmla="*/ 3292 h 1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28" h="17935">
                <a:moveTo>
                  <a:pt x="195395" y="3292"/>
                </a:moveTo>
                <a:cubicBezTo>
                  <a:pt x="193278" y="1969"/>
                  <a:pt x="86651" y="10171"/>
                  <a:pt x="54107" y="9642"/>
                </a:cubicBezTo>
                <a:cubicBezTo>
                  <a:pt x="21563" y="9113"/>
                  <a:pt x="-1985" y="-1206"/>
                  <a:pt x="132" y="117"/>
                </a:cubicBezTo>
                <a:cubicBezTo>
                  <a:pt x="2249" y="1440"/>
                  <a:pt x="34263" y="14670"/>
                  <a:pt x="66807" y="17580"/>
                </a:cubicBezTo>
                <a:cubicBezTo>
                  <a:pt x="99351" y="20491"/>
                  <a:pt x="197512" y="4615"/>
                  <a:pt x="195395" y="32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8DE7154-AF11-45AA-A708-A298B2A3246A}"/>
              </a:ext>
            </a:extLst>
          </p:cNvPr>
          <p:cNvSpPr/>
          <p:nvPr/>
        </p:nvSpPr>
        <p:spPr>
          <a:xfrm>
            <a:off x="1272960" y="4752910"/>
            <a:ext cx="208302" cy="14877"/>
          </a:xfrm>
          <a:custGeom>
            <a:avLst/>
            <a:gdLst>
              <a:gd name="connsiteX0" fmla="*/ 208178 w 208302"/>
              <a:gd name="connsiteY0" fmla="*/ 12765 h 14877"/>
              <a:gd name="connsiteX1" fmla="*/ 97053 w 208302"/>
              <a:gd name="connsiteY1" fmla="*/ 65 h 14877"/>
              <a:gd name="connsiteX2" fmla="*/ 215 w 208302"/>
              <a:gd name="connsiteY2" fmla="*/ 8003 h 14877"/>
              <a:gd name="connsiteX3" fmla="*/ 74828 w 208302"/>
              <a:gd name="connsiteY3" fmla="*/ 12765 h 14877"/>
              <a:gd name="connsiteX4" fmla="*/ 208178 w 208302"/>
              <a:gd name="connsiteY4" fmla="*/ 12765 h 1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302" h="14877">
                <a:moveTo>
                  <a:pt x="208178" y="12765"/>
                </a:moveTo>
                <a:cubicBezTo>
                  <a:pt x="211882" y="10648"/>
                  <a:pt x="131713" y="859"/>
                  <a:pt x="97053" y="65"/>
                </a:cubicBezTo>
                <a:cubicBezTo>
                  <a:pt x="62393" y="-729"/>
                  <a:pt x="3919" y="5886"/>
                  <a:pt x="215" y="8003"/>
                </a:cubicBezTo>
                <a:cubicBezTo>
                  <a:pt x="-3489" y="10120"/>
                  <a:pt x="41226" y="9326"/>
                  <a:pt x="74828" y="12765"/>
                </a:cubicBezTo>
                <a:cubicBezTo>
                  <a:pt x="108430" y="16204"/>
                  <a:pt x="204474" y="14882"/>
                  <a:pt x="208178" y="1276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C741161-1AF7-4034-851E-1F951B2DE598}"/>
              </a:ext>
            </a:extLst>
          </p:cNvPr>
          <p:cNvSpPr/>
          <p:nvPr/>
        </p:nvSpPr>
        <p:spPr>
          <a:xfrm>
            <a:off x="1428925" y="4511237"/>
            <a:ext cx="310975" cy="303879"/>
          </a:xfrm>
          <a:custGeom>
            <a:avLst/>
            <a:gdLst>
              <a:gd name="connsiteX0" fmla="*/ 310975 w 310975"/>
              <a:gd name="connsiteY0" fmla="*/ 438 h 303879"/>
              <a:gd name="connsiteX1" fmla="*/ 137938 w 310975"/>
              <a:gd name="connsiteY1" fmla="*/ 40126 h 303879"/>
              <a:gd name="connsiteX2" fmla="*/ 55388 w 310975"/>
              <a:gd name="connsiteY2" fmla="*/ 133788 h 303879"/>
              <a:gd name="connsiteX3" fmla="*/ 31575 w 310975"/>
              <a:gd name="connsiteY3" fmla="*/ 254438 h 303879"/>
              <a:gd name="connsiteX4" fmla="*/ 26813 w 310975"/>
              <a:gd name="connsiteY4" fmla="*/ 303651 h 303879"/>
              <a:gd name="connsiteX5" fmla="*/ 7763 w 310975"/>
              <a:gd name="connsiteY5" fmla="*/ 270313 h 303879"/>
              <a:gd name="connsiteX6" fmla="*/ 4588 w 310975"/>
              <a:gd name="connsiteY6" fmla="*/ 213163 h 303879"/>
              <a:gd name="connsiteX7" fmla="*/ 69675 w 310975"/>
              <a:gd name="connsiteY7" fmla="*/ 49651 h 303879"/>
              <a:gd name="connsiteX8" fmla="*/ 136350 w 310975"/>
              <a:gd name="connsiteY8" fmla="*/ 21076 h 303879"/>
              <a:gd name="connsiteX9" fmla="*/ 310975 w 310975"/>
              <a:gd name="connsiteY9" fmla="*/ 438 h 30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975" h="303879">
                <a:moveTo>
                  <a:pt x="310975" y="438"/>
                </a:moveTo>
                <a:cubicBezTo>
                  <a:pt x="311240" y="3613"/>
                  <a:pt x="180536" y="17901"/>
                  <a:pt x="137938" y="40126"/>
                </a:cubicBezTo>
                <a:cubicBezTo>
                  <a:pt x="95340" y="62351"/>
                  <a:pt x="73115" y="98069"/>
                  <a:pt x="55388" y="133788"/>
                </a:cubicBezTo>
                <a:cubicBezTo>
                  <a:pt x="37661" y="169507"/>
                  <a:pt x="36337" y="226128"/>
                  <a:pt x="31575" y="254438"/>
                </a:cubicBezTo>
                <a:cubicBezTo>
                  <a:pt x="26813" y="282748"/>
                  <a:pt x="30782" y="301005"/>
                  <a:pt x="26813" y="303651"/>
                </a:cubicBezTo>
                <a:cubicBezTo>
                  <a:pt x="22844" y="306297"/>
                  <a:pt x="11467" y="285394"/>
                  <a:pt x="7763" y="270313"/>
                </a:cubicBezTo>
                <a:cubicBezTo>
                  <a:pt x="4059" y="255232"/>
                  <a:pt x="-5731" y="249940"/>
                  <a:pt x="4588" y="213163"/>
                </a:cubicBezTo>
                <a:cubicBezTo>
                  <a:pt x="14907" y="176386"/>
                  <a:pt x="47715" y="81665"/>
                  <a:pt x="69675" y="49651"/>
                </a:cubicBezTo>
                <a:cubicBezTo>
                  <a:pt x="91635" y="17637"/>
                  <a:pt x="100102" y="30072"/>
                  <a:pt x="136350" y="21076"/>
                </a:cubicBezTo>
                <a:cubicBezTo>
                  <a:pt x="172598" y="12080"/>
                  <a:pt x="310710" y="-2737"/>
                  <a:pt x="310975" y="43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BC5D4E6-C2E4-4665-933F-FF69B5403BD7}"/>
              </a:ext>
            </a:extLst>
          </p:cNvPr>
          <p:cNvSpPr/>
          <p:nvPr/>
        </p:nvSpPr>
        <p:spPr>
          <a:xfrm>
            <a:off x="1272923" y="4803876"/>
            <a:ext cx="269895" cy="225717"/>
          </a:xfrm>
          <a:custGeom>
            <a:avLst/>
            <a:gdLst>
              <a:gd name="connsiteX0" fmla="*/ 263777 w 269895"/>
              <a:gd name="connsiteY0" fmla="*/ 7837 h 225717"/>
              <a:gd name="connsiteX1" fmla="*/ 252665 w 269895"/>
              <a:gd name="connsiteY1" fmla="*/ 179287 h 225717"/>
              <a:gd name="connsiteX2" fmla="*/ 238377 w 269895"/>
              <a:gd name="connsiteY2" fmla="*/ 218974 h 225717"/>
              <a:gd name="connsiteX3" fmla="*/ 206627 w 269895"/>
              <a:gd name="connsiteY3" fmla="*/ 222149 h 225717"/>
              <a:gd name="connsiteX4" fmla="*/ 205040 w 269895"/>
              <a:gd name="connsiteY4" fmla="*/ 182462 h 225717"/>
              <a:gd name="connsiteX5" fmla="*/ 193927 w 269895"/>
              <a:gd name="connsiteY5" fmla="*/ 145949 h 225717"/>
              <a:gd name="connsiteX6" fmla="*/ 192340 w 269895"/>
              <a:gd name="connsiteY6" fmla="*/ 109437 h 225717"/>
              <a:gd name="connsiteX7" fmla="*/ 187577 w 269895"/>
              <a:gd name="connsiteY7" fmla="*/ 49112 h 225717"/>
              <a:gd name="connsiteX8" fmla="*/ 252 w 269895"/>
              <a:gd name="connsiteY8" fmla="*/ 42762 h 225717"/>
              <a:gd name="connsiteX9" fmla="*/ 149477 w 269895"/>
              <a:gd name="connsiteY9" fmla="*/ 30062 h 225717"/>
              <a:gd name="connsiteX10" fmla="*/ 263777 w 269895"/>
              <a:gd name="connsiteY10" fmla="*/ 7837 h 22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895" h="225717">
                <a:moveTo>
                  <a:pt x="263777" y="7837"/>
                </a:moveTo>
                <a:cubicBezTo>
                  <a:pt x="280975" y="32708"/>
                  <a:pt x="256898" y="144097"/>
                  <a:pt x="252665" y="179287"/>
                </a:cubicBezTo>
                <a:cubicBezTo>
                  <a:pt x="248432" y="214477"/>
                  <a:pt x="246050" y="211830"/>
                  <a:pt x="238377" y="218974"/>
                </a:cubicBezTo>
                <a:cubicBezTo>
                  <a:pt x="230704" y="226118"/>
                  <a:pt x="212183" y="228234"/>
                  <a:pt x="206627" y="222149"/>
                </a:cubicBezTo>
                <a:cubicBezTo>
                  <a:pt x="201071" y="216064"/>
                  <a:pt x="207157" y="195162"/>
                  <a:pt x="205040" y="182462"/>
                </a:cubicBezTo>
                <a:cubicBezTo>
                  <a:pt x="202923" y="169762"/>
                  <a:pt x="196044" y="158120"/>
                  <a:pt x="193927" y="145949"/>
                </a:cubicBezTo>
                <a:cubicBezTo>
                  <a:pt x="191810" y="133778"/>
                  <a:pt x="193398" y="125576"/>
                  <a:pt x="192340" y="109437"/>
                </a:cubicBezTo>
                <a:cubicBezTo>
                  <a:pt x="191282" y="93298"/>
                  <a:pt x="219592" y="60224"/>
                  <a:pt x="187577" y="49112"/>
                </a:cubicBezTo>
                <a:cubicBezTo>
                  <a:pt x="155562" y="38000"/>
                  <a:pt x="6602" y="45937"/>
                  <a:pt x="252" y="42762"/>
                </a:cubicBezTo>
                <a:cubicBezTo>
                  <a:pt x="-6098" y="39587"/>
                  <a:pt x="109260" y="35354"/>
                  <a:pt x="149477" y="30062"/>
                </a:cubicBezTo>
                <a:cubicBezTo>
                  <a:pt x="189694" y="24770"/>
                  <a:pt x="246579" y="-17034"/>
                  <a:pt x="263777" y="783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602CA48-E4EC-4926-845F-30AC838A1C1A}"/>
              </a:ext>
            </a:extLst>
          </p:cNvPr>
          <p:cNvSpPr/>
          <p:nvPr/>
        </p:nvSpPr>
        <p:spPr>
          <a:xfrm>
            <a:off x="1560428" y="4613240"/>
            <a:ext cx="47719" cy="332915"/>
          </a:xfrm>
          <a:custGeom>
            <a:avLst/>
            <a:gdLst>
              <a:gd name="connsiteX0" fmla="*/ 47710 w 47719"/>
              <a:gd name="connsiteY0" fmla="*/ 35 h 332915"/>
              <a:gd name="connsiteX1" fmla="*/ 20722 w 47719"/>
              <a:gd name="connsiteY1" fmla="*/ 74648 h 332915"/>
              <a:gd name="connsiteX2" fmla="*/ 15960 w 47719"/>
              <a:gd name="connsiteY2" fmla="*/ 144498 h 332915"/>
              <a:gd name="connsiteX3" fmla="*/ 19135 w 47719"/>
              <a:gd name="connsiteY3" fmla="*/ 325473 h 332915"/>
              <a:gd name="connsiteX4" fmla="*/ 11197 w 47719"/>
              <a:gd name="connsiteY4" fmla="*/ 282610 h 332915"/>
              <a:gd name="connsiteX5" fmla="*/ 85 w 47719"/>
              <a:gd name="connsiteY5" fmla="*/ 139735 h 332915"/>
              <a:gd name="connsiteX6" fmla="*/ 17547 w 47719"/>
              <a:gd name="connsiteY6" fmla="*/ 84173 h 332915"/>
              <a:gd name="connsiteX7" fmla="*/ 47710 w 47719"/>
              <a:gd name="connsiteY7" fmla="*/ 35 h 33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19" h="332915">
                <a:moveTo>
                  <a:pt x="47710" y="35"/>
                </a:moveTo>
                <a:cubicBezTo>
                  <a:pt x="48239" y="-1552"/>
                  <a:pt x="26014" y="50571"/>
                  <a:pt x="20722" y="74648"/>
                </a:cubicBezTo>
                <a:cubicBezTo>
                  <a:pt x="15430" y="98725"/>
                  <a:pt x="16224" y="102694"/>
                  <a:pt x="15960" y="144498"/>
                </a:cubicBezTo>
                <a:cubicBezTo>
                  <a:pt x="15696" y="186302"/>
                  <a:pt x="19929" y="302454"/>
                  <a:pt x="19135" y="325473"/>
                </a:cubicBezTo>
                <a:cubicBezTo>
                  <a:pt x="18341" y="348492"/>
                  <a:pt x="14372" y="313566"/>
                  <a:pt x="11197" y="282610"/>
                </a:cubicBezTo>
                <a:cubicBezTo>
                  <a:pt x="8022" y="251654"/>
                  <a:pt x="-973" y="172808"/>
                  <a:pt x="85" y="139735"/>
                </a:cubicBezTo>
                <a:cubicBezTo>
                  <a:pt x="1143" y="106662"/>
                  <a:pt x="9345" y="106133"/>
                  <a:pt x="17547" y="84173"/>
                </a:cubicBezTo>
                <a:cubicBezTo>
                  <a:pt x="25749" y="62213"/>
                  <a:pt x="47181" y="1622"/>
                  <a:pt x="47710" y="3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E37F0D3-55AB-419C-856B-A7464D4460F8}"/>
              </a:ext>
            </a:extLst>
          </p:cNvPr>
          <p:cNvSpPr/>
          <p:nvPr/>
        </p:nvSpPr>
        <p:spPr>
          <a:xfrm>
            <a:off x="1512820" y="4787545"/>
            <a:ext cx="535906" cy="238535"/>
          </a:xfrm>
          <a:custGeom>
            <a:avLst/>
            <a:gdLst>
              <a:gd name="connsiteX0" fmla="*/ 68 w 535906"/>
              <a:gd name="connsiteY0" fmla="*/ 238480 h 238535"/>
              <a:gd name="connsiteX1" fmla="*/ 185805 w 535906"/>
              <a:gd name="connsiteY1" fmla="*/ 163868 h 238535"/>
              <a:gd name="connsiteX2" fmla="*/ 246130 w 535906"/>
              <a:gd name="connsiteY2" fmla="*/ 135293 h 238535"/>
              <a:gd name="connsiteX3" fmla="*/ 303280 w 535906"/>
              <a:gd name="connsiteY3" fmla="*/ 117830 h 238535"/>
              <a:gd name="connsiteX4" fmla="*/ 355668 w 535906"/>
              <a:gd name="connsiteY4" fmla="*/ 97193 h 238535"/>
              <a:gd name="connsiteX5" fmla="*/ 458855 w 535906"/>
              <a:gd name="connsiteY5" fmla="*/ 67030 h 238535"/>
              <a:gd name="connsiteX6" fmla="*/ 481080 w 535906"/>
              <a:gd name="connsiteY6" fmla="*/ 67030 h 238535"/>
              <a:gd name="connsiteX7" fmla="*/ 492193 w 535906"/>
              <a:gd name="connsiteY7" fmla="*/ 95605 h 238535"/>
              <a:gd name="connsiteX8" fmla="*/ 508068 w 535906"/>
              <a:gd name="connsiteY8" fmla="*/ 55918 h 238535"/>
              <a:gd name="connsiteX9" fmla="*/ 535055 w 535906"/>
              <a:gd name="connsiteY9" fmla="*/ 355 h 238535"/>
              <a:gd name="connsiteX10" fmla="*/ 473143 w 535906"/>
              <a:gd name="connsiteY10" fmla="*/ 33693 h 238535"/>
              <a:gd name="connsiteX11" fmla="*/ 384243 w 535906"/>
              <a:gd name="connsiteY11" fmla="*/ 65443 h 238535"/>
              <a:gd name="connsiteX12" fmla="*/ 263593 w 535906"/>
              <a:gd name="connsiteY12" fmla="*/ 111480 h 238535"/>
              <a:gd name="connsiteX13" fmla="*/ 165168 w 535906"/>
              <a:gd name="connsiteY13" fmla="*/ 151168 h 238535"/>
              <a:gd name="connsiteX14" fmla="*/ 68 w 535906"/>
              <a:gd name="connsiteY14" fmla="*/ 238480 h 2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5906" h="238535">
                <a:moveTo>
                  <a:pt x="68" y="238480"/>
                </a:moveTo>
                <a:cubicBezTo>
                  <a:pt x="3508" y="240597"/>
                  <a:pt x="144795" y="181066"/>
                  <a:pt x="185805" y="163868"/>
                </a:cubicBezTo>
                <a:cubicBezTo>
                  <a:pt x="226815" y="146670"/>
                  <a:pt x="226551" y="142966"/>
                  <a:pt x="246130" y="135293"/>
                </a:cubicBezTo>
                <a:cubicBezTo>
                  <a:pt x="265709" y="127620"/>
                  <a:pt x="285024" y="124180"/>
                  <a:pt x="303280" y="117830"/>
                </a:cubicBezTo>
                <a:cubicBezTo>
                  <a:pt x="321536" y="111480"/>
                  <a:pt x="329739" y="105660"/>
                  <a:pt x="355668" y="97193"/>
                </a:cubicBezTo>
                <a:cubicBezTo>
                  <a:pt x="381597" y="88726"/>
                  <a:pt x="437953" y="72057"/>
                  <a:pt x="458855" y="67030"/>
                </a:cubicBezTo>
                <a:cubicBezTo>
                  <a:pt x="479757" y="62003"/>
                  <a:pt x="475524" y="62267"/>
                  <a:pt x="481080" y="67030"/>
                </a:cubicBezTo>
                <a:cubicBezTo>
                  <a:pt x="486636" y="71792"/>
                  <a:pt x="487695" y="97457"/>
                  <a:pt x="492193" y="95605"/>
                </a:cubicBezTo>
                <a:cubicBezTo>
                  <a:pt x="496691" y="93753"/>
                  <a:pt x="500924" y="71793"/>
                  <a:pt x="508068" y="55918"/>
                </a:cubicBezTo>
                <a:cubicBezTo>
                  <a:pt x="515212" y="40043"/>
                  <a:pt x="540876" y="4059"/>
                  <a:pt x="535055" y="355"/>
                </a:cubicBezTo>
                <a:cubicBezTo>
                  <a:pt x="529234" y="-3349"/>
                  <a:pt x="498278" y="22845"/>
                  <a:pt x="473143" y="33693"/>
                </a:cubicBezTo>
                <a:cubicBezTo>
                  <a:pt x="448008" y="44541"/>
                  <a:pt x="419168" y="52478"/>
                  <a:pt x="384243" y="65443"/>
                </a:cubicBezTo>
                <a:cubicBezTo>
                  <a:pt x="349318" y="78407"/>
                  <a:pt x="300105" y="97193"/>
                  <a:pt x="263593" y="111480"/>
                </a:cubicBezTo>
                <a:cubicBezTo>
                  <a:pt x="227081" y="125767"/>
                  <a:pt x="207237" y="132383"/>
                  <a:pt x="165168" y="151168"/>
                </a:cubicBezTo>
                <a:cubicBezTo>
                  <a:pt x="123099" y="169953"/>
                  <a:pt x="-3372" y="236363"/>
                  <a:pt x="68" y="23848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C9B58F5-3BD8-4A07-BDBE-1DD15AAFB26F}"/>
              </a:ext>
            </a:extLst>
          </p:cNvPr>
          <p:cNvSpPr/>
          <p:nvPr/>
        </p:nvSpPr>
        <p:spPr>
          <a:xfrm>
            <a:off x="1563688" y="4892426"/>
            <a:ext cx="168243" cy="56011"/>
          </a:xfrm>
          <a:custGeom>
            <a:avLst/>
            <a:gdLst>
              <a:gd name="connsiteX0" fmla="*/ 0 w 168243"/>
              <a:gd name="connsiteY0" fmla="*/ 49462 h 56011"/>
              <a:gd name="connsiteX1" fmla="*/ 77787 w 168243"/>
              <a:gd name="connsiteY1" fmla="*/ 41524 h 56011"/>
              <a:gd name="connsiteX2" fmla="*/ 166687 w 168243"/>
              <a:gd name="connsiteY2" fmla="*/ 249 h 56011"/>
              <a:gd name="connsiteX3" fmla="*/ 130175 w 168243"/>
              <a:gd name="connsiteY3" fmla="*/ 25649 h 56011"/>
              <a:gd name="connsiteX4" fmla="*/ 76200 w 168243"/>
              <a:gd name="connsiteY4" fmla="*/ 54224 h 56011"/>
              <a:gd name="connsiteX5" fmla="*/ 0 w 168243"/>
              <a:gd name="connsiteY5" fmla="*/ 49462 h 5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43" h="56011">
                <a:moveTo>
                  <a:pt x="0" y="49462"/>
                </a:moveTo>
                <a:cubicBezTo>
                  <a:pt x="264" y="47345"/>
                  <a:pt x="50006" y="49726"/>
                  <a:pt x="77787" y="41524"/>
                </a:cubicBezTo>
                <a:cubicBezTo>
                  <a:pt x="105568" y="33322"/>
                  <a:pt x="157956" y="2895"/>
                  <a:pt x="166687" y="249"/>
                </a:cubicBezTo>
                <a:cubicBezTo>
                  <a:pt x="175418" y="-2397"/>
                  <a:pt x="145256" y="16653"/>
                  <a:pt x="130175" y="25649"/>
                </a:cubicBezTo>
                <a:cubicBezTo>
                  <a:pt x="115094" y="34645"/>
                  <a:pt x="94456" y="48932"/>
                  <a:pt x="76200" y="54224"/>
                </a:cubicBezTo>
                <a:cubicBezTo>
                  <a:pt x="57944" y="59516"/>
                  <a:pt x="-264" y="51579"/>
                  <a:pt x="0" y="4946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720CD70-D8DD-489A-9002-C05FA0582831}"/>
              </a:ext>
            </a:extLst>
          </p:cNvPr>
          <p:cNvSpPr/>
          <p:nvPr/>
        </p:nvSpPr>
        <p:spPr>
          <a:xfrm>
            <a:off x="2027007" y="4637088"/>
            <a:ext cx="98678" cy="197466"/>
          </a:xfrm>
          <a:custGeom>
            <a:avLst/>
            <a:gdLst>
              <a:gd name="connsiteX0" fmla="*/ 8168 w 98678"/>
              <a:gd name="connsiteY0" fmla="*/ 0 h 197466"/>
              <a:gd name="connsiteX1" fmla="*/ 38331 w 98678"/>
              <a:gd name="connsiteY1" fmla="*/ 69850 h 197466"/>
              <a:gd name="connsiteX2" fmla="*/ 39918 w 98678"/>
              <a:gd name="connsiteY2" fmla="*/ 104775 h 197466"/>
              <a:gd name="connsiteX3" fmla="*/ 231 w 98678"/>
              <a:gd name="connsiteY3" fmla="*/ 196850 h 197466"/>
              <a:gd name="connsiteX4" fmla="*/ 27218 w 98678"/>
              <a:gd name="connsiteY4" fmla="*/ 141287 h 197466"/>
              <a:gd name="connsiteX5" fmla="*/ 98656 w 98678"/>
              <a:gd name="connsiteY5" fmla="*/ 69850 h 197466"/>
              <a:gd name="connsiteX6" fmla="*/ 8168 w 98678"/>
              <a:gd name="connsiteY6" fmla="*/ 0 h 19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78" h="197466">
                <a:moveTo>
                  <a:pt x="8168" y="0"/>
                </a:moveTo>
                <a:cubicBezTo>
                  <a:pt x="-1886" y="0"/>
                  <a:pt x="33039" y="52388"/>
                  <a:pt x="38331" y="69850"/>
                </a:cubicBezTo>
                <a:cubicBezTo>
                  <a:pt x="43623" y="87312"/>
                  <a:pt x="46268" y="83608"/>
                  <a:pt x="39918" y="104775"/>
                </a:cubicBezTo>
                <a:cubicBezTo>
                  <a:pt x="33568" y="125942"/>
                  <a:pt x="2348" y="190765"/>
                  <a:pt x="231" y="196850"/>
                </a:cubicBezTo>
                <a:cubicBezTo>
                  <a:pt x="-1886" y="202935"/>
                  <a:pt x="10814" y="162454"/>
                  <a:pt x="27218" y="141287"/>
                </a:cubicBezTo>
                <a:cubicBezTo>
                  <a:pt x="43622" y="120120"/>
                  <a:pt x="97069" y="90752"/>
                  <a:pt x="98656" y="69850"/>
                </a:cubicBezTo>
                <a:cubicBezTo>
                  <a:pt x="100243" y="48948"/>
                  <a:pt x="18222" y="0"/>
                  <a:pt x="8168" y="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D1C44E1-CEC3-4D03-8090-A8A44A77B632}"/>
              </a:ext>
            </a:extLst>
          </p:cNvPr>
          <p:cNvSpPr/>
          <p:nvPr/>
        </p:nvSpPr>
        <p:spPr>
          <a:xfrm>
            <a:off x="1624116" y="4515395"/>
            <a:ext cx="406645" cy="388632"/>
          </a:xfrm>
          <a:custGeom>
            <a:avLst/>
            <a:gdLst>
              <a:gd name="connsiteX0" fmla="*/ 401534 w 406645"/>
              <a:gd name="connsiteY0" fmla="*/ 115343 h 388632"/>
              <a:gd name="connsiteX1" fmla="*/ 385659 w 406645"/>
              <a:gd name="connsiteY1" fmla="*/ 220118 h 388632"/>
              <a:gd name="connsiteX2" fmla="*/ 344384 w 406645"/>
              <a:gd name="connsiteY2" fmla="*/ 296318 h 388632"/>
              <a:gd name="connsiteX3" fmla="*/ 306284 w 406645"/>
              <a:gd name="connsiteY3" fmla="*/ 331243 h 388632"/>
              <a:gd name="connsiteX4" fmla="*/ 177697 w 406645"/>
              <a:gd name="connsiteY4" fmla="*/ 377280 h 388632"/>
              <a:gd name="connsiteX5" fmla="*/ 84034 w 406645"/>
              <a:gd name="connsiteY5" fmla="*/ 386805 h 388632"/>
              <a:gd name="connsiteX6" fmla="*/ 36409 w 406645"/>
              <a:gd name="connsiteY6" fmla="*/ 348705 h 388632"/>
              <a:gd name="connsiteX7" fmla="*/ 9422 w 406645"/>
              <a:gd name="connsiteY7" fmla="*/ 296318 h 388632"/>
              <a:gd name="connsiteX8" fmla="*/ 1484 w 406645"/>
              <a:gd name="connsiteY8" fmla="*/ 124868 h 388632"/>
              <a:gd name="connsiteX9" fmla="*/ 36409 w 406645"/>
              <a:gd name="connsiteY9" fmla="*/ 47080 h 388632"/>
              <a:gd name="connsiteX10" fmla="*/ 88797 w 406645"/>
              <a:gd name="connsiteY10" fmla="*/ 2630 h 388632"/>
              <a:gd name="connsiteX11" fmla="*/ 199922 w 406645"/>
              <a:gd name="connsiteY11" fmla="*/ 8980 h 388632"/>
              <a:gd name="connsiteX12" fmla="*/ 296759 w 406645"/>
              <a:gd name="connsiteY12" fmla="*/ 40730 h 388632"/>
              <a:gd name="connsiteX13" fmla="*/ 401534 w 406645"/>
              <a:gd name="connsiteY13" fmla="*/ 115343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645" h="388632">
                <a:moveTo>
                  <a:pt x="401534" y="115343"/>
                </a:moveTo>
                <a:cubicBezTo>
                  <a:pt x="416351" y="145241"/>
                  <a:pt x="395184" y="189956"/>
                  <a:pt x="385659" y="220118"/>
                </a:cubicBezTo>
                <a:cubicBezTo>
                  <a:pt x="376134" y="250280"/>
                  <a:pt x="357613" y="277797"/>
                  <a:pt x="344384" y="296318"/>
                </a:cubicBezTo>
                <a:cubicBezTo>
                  <a:pt x="331155" y="314839"/>
                  <a:pt x="334065" y="317749"/>
                  <a:pt x="306284" y="331243"/>
                </a:cubicBezTo>
                <a:cubicBezTo>
                  <a:pt x="278503" y="344737"/>
                  <a:pt x="214738" y="368020"/>
                  <a:pt x="177697" y="377280"/>
                </a:cubicBezTo>
                <a:cubicBezTo>
                  <a:pt x="140656" y="386540"/>
                  <a:pt x="107582" y="391567"/>
                  <a:pt x="84034" y="386805"/>
                </a:cubicBezTo>
                <a:cubicBezTo>
                  <a:pt x="60486" y="382043"/>
                  <a:pt x="48844" y="363786"/>
                  <a:pt x="36409" y="348705"/>
                </a:cubicBezTo>
                <a:cubicBezTo>
                  <a:pt x="23974" y="333624"/>
                  <a:pt x="15243" y="333624"/>
                  <a:pt x="9422" y="296318"/>
                </a:cubicBezTo>
                <a:cubicBezTo>
                  <a:pt x="3601" y="259012"/>
                  <a:pt x="-3014" y="166408"/>
                  <a:pt x="1484" y="124868"/>
                </a:cubicBezTo>
                <a:cubicBezTo>
                  <a:pt x="5982" y="83328"/>
                  <a:pt x="21857" y="67453"/>
                  <a:pt x="36409" y="47080"/>
                </a:cubicBezTo>
                <a:cubicBezTo>
                  <a:pt x="50961" y="26707"/>
                  <a:pt x="61545" y="8980"/>
                  <a:pt x="88797" y="2630"/>
                </a:cubicBezTo>
                <a:cubicBezTo>
                  <a:pt x="116049" y="-3720"/>
                  <a:pt x="165262" y="2630"/>
                  <a:pt x="199922" y="8980"/>
                </a:cubicBezTo>
                <a:cubicBezTo>
                  <a:pt x="234582" y="15330"/>
                  <a:pt x="266067" y="26443"/>
                  <a:pt x="296759" y="40730"/>
                </a:cubicBezTo>
                <a:cubicBezTo>
                  <a:pt x="327451" y="55017"/>
                  <a:pt x="386717" y="85445"/>
                  <a:pt x="401534" y="11534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587531A-7B31-4D92-87CF-68B1D18D423F}"/>
              </a:ext>
            </a:extLst>
          </p:cNvPr>
          <p:cNvSpPr/>
          <p:nvPr/>
        </p:nvSpPr>
        <p:spPr>
          <a:xfrm>
            <a:off x="1666875" y="4610101"/>
            <a:ext cx="80962" cy="809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ACCDEF5-9375-4C7C-B35A-B02D41C3537A}"/>
              </a:ext>
            </a:extLst>
          </p:cNvPr>
          <p:cNvSpPr/>
          <p:nvPr/>
        </p:nvSpPr>
        <p:spPr>
          <a:xfrm>
            <a:off x="1549971" y="4389523"/>
            <a:ext cx="653675" cy="246127"/>
          </a:xfrm>
          <a:custGeom>
            <a:avLst/>
            <a:gdLst>
              <a:gd name="connsiteX0" fmla="*/ 1546 w 653675"/>
              <a:gd name="connsiteY0" fmla="*/ 91460 h 246127"/>
              <a:gd name="connsiteX1" fmla="*/ 223796 w 653675"/>
              <a:gd name="connsiteY1" fmla="*/ 25844 h 246127"/>
              <a:gd name="connsiteX2" fmla="*/ 458746 w 653675"/>
              <a:gd name="connsiteY2" fmla="*/ 21610 h 246127"/>
              <a:gd name="connsiteX3" fmla="*/ 551879 w 653675"/>
              <a:gd name="connsiteY3" fmla="*/ 133794 h 246127"/>
              <a:gd name="connsiteX4" fmla="*/ 539179 w 653675"/>
              <a:gd name="connsiteY4" fmla="*/ 182477 h 246127"/>
              <a:gd name="connsiteX5" fmla="*/ 609029 w 653675"/>
              <a:gd name="connsiteY5" fmla="*/ 245977 h 246127"/>
              <a:gd name="connsiteX6" fmla="*/ 653479 w 653675"/>
              <a:gd name="connsiteY6" fmla="*/ 163427 h 246127"/>
              <a:gd name="connsiteX7" fmla="*/ 592096 w 653675"/>
              <a:gd name="connsiteY7" fmla="*/ 114744 h 246127"/>
              <a:gd name="connsiteX8" fmla="*/ 507429 w 653675"/>
              <a:gd name="connsiteY8" fmla="*/ 32194 h 246127"/>
              <a:gd name="connsiteX9" fmla="*/ 433346 w 653675"/>
              <a:gd name="connsiteY9" fmla="*/ 444 h 246127"/>
              <a:gd name="connsiteX10" fmla="*/ 139129 w 653675"/>
              <a:gd name="connsiteY10" fmla="*/ 17377 h 246127"/>
              <a:gd name="connsiteX11" fmla="*/ 1546 w 653675"/>
              <a:gd name="connsiteY11" fmla="*/ 9146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675" h="246127">
                <a:moveTo>
                  <a:pt x="1546" y="91460"/>
                </a:moveTo>
                <a:cubicBezTo>
                  <a:pt x="15657" y="92871"/>
                  <a:pt x="147596" y="37486"/>
                  <a:pt x="223796" y="25844"/>
                </a:cubicBezTo>
                <a:cubicBezTo>
                  <a:pt x="299996" y="14202"/>
                  <a:pt x="404066" y="3618"/>
                  <a:pt x="458746" y="21610"/>
                </a:cubicBezTo>
                <a:cubicBezTo>
                  <a:pt x="513426" y="39602"/>
                  <a:pt x="538474" y="106983"/>
                  <a:pt x="551879" y="133794"/>
                </a:cubicBezTo>
                <a:cubicBezTo>
                  <a:pt x="565285" y="160605"/>
                  <a:pt x="529654" y="163780"/>
                  <a:pt x="539179" y="182477"/>
                </a:cubicBezTo>
                <a:cubicBezTo>
                  <a:pt x="548704" y="201174"/>
                  <a:pt x="589979" y="249152"/>
                  <a:pt x="609029" y="245977"/>
                </a:cubicBezTo>
                <a:cubicBezTo>
                  <a:pt x="628079" y="242802"/>
                  <a:pt x="656301" y="185299"/>
                  <a:pt x="653479" y="163427"/>
                </a:cubicBezTo>
                <a:cubicBezTo>
                  <a:pt x="650657" y="141555"/>
                  <a:pt x="616438" y="136616"/>
                  <a:pt x="592096" y="114744"/>
                </a:cubicBezTo>
                <a:cubicBezTo>
                  <a:pt x="567754" y="92872"/>
                  <a:pt x="533887" y="51244"/>
                  <a:pt x="507429" y="32194"/>
                </a:cubicBezTo>
                <a:cubicBezTo>
                  <a:pt x="480971" y="13144"/>
                  <a:pt x="494729" y="2914"/>
                  <a:pt x="433346" y="444"/>
                </a:cubicBezTo>
                <a:cubicBezTo>
                  <a:pt x="371963" y="-2026"/>
                  <a:pt x="205451" y="6088"/>
                  <a:pt x="139129" y="17377"/>
                </a:cubicBezTo>
                <a:cubicBezTo>
                  <a:pt x="72807" y="28666"/>
                  <a:pt x="-12565" y="90049"/>
                  <a:pt x="1546" y="9146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35E6B2A-D95B-496F-8A62-728393E8AA0E}"/>
              </a:ext>
            </a:extLst>
          </p:cNvPr>
          <p:cNvSpPr/>
          <p:nvPr/>
        </p:nvSpPr>
        <p:spPr>
          <a:xfrm>
            <a:off x="1850799" y="4456774"/>
            <a:ext cx="206872" cy="178827"/>
          </a:xfrm>
          <a:custGeom>
            <a:avLst/>
            <a:gdLst>
              <a:gd name="connsiteX0" fmla="*/ 1284 w 206872"/>
              <a:gd name="connsiteY0" fmla="*/ 9393 h 178827"/>
              <a:gd name="connsiteX1" fmla="*/ 96534 w 206872"/>
              <a:gd name="connsiteY1" fmla="*/ 11509 h 178827"/>
              <a:gd name="connsiteX2" fmla="*/ 193901 w 206872"/>
              <a:gd name="connsiteY2" fmla="*/ 106759 h 178827"/>
              <a:gd name="connsiteX3" fmla="*/ 204484 w 206872"/>
              <a:gd name="connsiteY3" fmla="*/ 178726 h 178827"/>
              <a:gd name="connsiteX4" fmla="*/ 181201 w 206872"/>
              <a:gd name="connsiteY4" fmla="*/ 121576 h 178827"/>
              <a:gd name="connsiteX5" fmla="*/ 168501 w 206872"/>
              <a:gd name="connsiteY5" fmla="*/ 81359 h 178827"/>
              <a:gd name="connsiteX6" fmla="*/ 1284 w 206872"/>
              <a:gd name="connsiteY6" fmla="*/ 9393 h 1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872" h="178827">
                <a:moveTo>
                  <a:pt x="1284" y="9393"/>
                </a:moveTo>
                <a:cubicBezTo>
                  <a:pt x="-10711" y="-2249"/>
                  <a:pt x="64431" y="-4719"/>
                  <a:pt x="96534" y="11509"/>
                </a:cubicBezTo>
                <a:cubicBezTo>
                  <a:pt x="128637" y="27737"/>
                  <a:pt x="175909" y="78889"/>
                  <a:pt x="193901" y="106759"/>
                </a:cubicBezTo>
                <a:cubicBezTo>
                  <a:pt x="211893" y="134629"/>
                  <a:pt x="206601" y="176257"/>
                  <a:pt x="204484" y="178726"/>
                </a:cubicBezTo>
                <a:cubicBezTo>
                  <a:pt x="202367" y="181196"/>
                  <a:pt x="187198" y="137804"/>
                  <a:pt x="181201" y="121576"/>
                </a:cubicBezTo>
                <a:cubicBezTo>
                  <a:pt x="175204" y="105348"/>
                  <a:pt x="196018" y="97939"/>
                  <a:pt x="168501" y="81359"/>
                </a:cubicBezTo>
                <a:cubicBezTo>
                  <a:pt x="140984" y="64779"/>
                  <a:pt x="13279" y="21035"/>
                  <a:pt x="1284" y="939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37F94B8-5B94-4DA5-BEB9-49E441D47315}"/>
              </a:ext>
            </a:extLst>
          </p:cNvPr>
          <p:cNvSpPr/>
          <p:nvPr/>
        </p:nvSpPr>
        <p:spPr>
          <a:xfrm>
            <a:off x="1345618" y="4035394"/>
            <a:ext cx="102294" cy="276454"/>
          </a:xfrm>
          <a:custGeom>
            <a:avLst/>
            <a:gdLst>
              <a:gd name="connsiteX0" fmla="*/ 102182 w 102294"/>
              <a:gd name="connsiteY0" fmla="*/ 31 h 276454"/>
              <a:gd name="connsiteX1" fmla="*/ 43445 w 102294"/>
              <a:gd name="connsiteY1" fmla="*/ 84169 h 276454"/>
              <a:gd name="connsiteX2" fmla="*/ 582 w 102294"/>
              <a:gd name="connsiteY2" fmla="*/ 271494 h 276454"/>
              <a:gd name="connsiteX3" fmla="*/ 21220 w 102294"/>
              <a:gd name="connsiteY3" fmla="*/ 211169 h 276454"/>
              <a:gd name="connsiteX4" fmla="*/ 57732 w 102294"/>
              <a:gd name="connsiteY4" fmla="*/ 92106 h 276454"/>
              <a:gd name="connsiteX5" fmla="*/ 102182 w 102294"/>
              <a:gd name="connsiteY5" fmla="*/ 31 h 2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94" h="276454">
                <a:moveTo>
                  <a:pt x="102182" y="31"/>
                </a:moveTo>
                <a:cubicBezTo>
                  <a:pt x="99801" y="-1292"/>
                  <a:pt x="60378" y="38925"/>
                  <a:pt x="43445" y="84169"/>
                </a:cubicBezTo>
                <a:cubicBezTo>
                  <a:pt x="26512" y="129413"/>
                  <a:pt x="4286" y="250327"/>
                  <a:pt x="582" y="271494"/>
                </a:cubicBezTo>
                <a:cubicBezTo>
                  <a:pt x="-3122" y="292661"/>
                  <a:pt x="11695" y="241067"/>
                  <a:pt x="21220" y="211169"/>
                </a:cubicBezTo>
                <a:cubicBezTo>
                  <a:pt x="30745" y="181271"/>
                  <a:pt x="46884" y="122798"/>
                  <a:pt x="57732" y="92106"/>
                </a:cubicBezTo>
                <a:cubicBezTo>
                  <a:pt x="68580" y="61414"/>
                  <a:pt x="104563" y="1354"/>
                  <a:pt x="102182" y="3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FBB943F-4ED8-452F-A7BF-A4454D438CE8}"/>
              </a:ext>
            </a:extLst>
          </p:cNvPr>
          <p:cNvSpPr/>
          <p:nvPr/>
        </p:nvSpPr>
        <p:spPr>
          <a:xfrm>
            <a:off x="1360026" y="4082988"/>
            <a:ext cx="246556" cy="213037"/>
          </a:xfrm>
          <a:custGeom>
            <a:avLst/>
            <a:gdLst>
              <a:gd name="connsiteX0" fmla="*/ 246524 w 246556"/>
              <a:gd name="connsiteY0" fmla="*/ 62 h 213037"/>
              <a:gd name="connsiteX1" fmla="*/ 152862 w 246556"/>
              <a:gd name="connsiteY1" fmla="*/ 55625 h 213037"/>
              <a:gd name="connsiteX2" fmla="*/ 136987 w 246556"/>
              <a:gd name="connsiteY2" fmla="*/ 114362 h 213037"/>
              <a:gd name="connsiteX3" fmla="*/ 86187 w 246556"/>
              <a:gd name="connsiteY3" fmla="*/ 115950 h 213037"/>
              <a:gd name="connsiteX4" fmla="*/ 68724 w 246556"/>
              <a:gd name="connsiteY4" fmla="*/ 157225 h 213037"/>
              <a:gd name="connsiteX5" fmla="*/ 462 w 246556"/>
              <a:gd name="connsiteY5" fmla="*/ 212787 h 213037"/>
              <a:gd name="connsiteX6" fmla="*/ 40149 w 246556"/>
              <a:gd name="connsiteY6" fmla="*/ 174687 h 213037"/>
              <a:gd name="connsiteX7" fmla="*/ 67137 w 246556"/>
              <a:gd name="connsiteY7" fmla="*/ 104837 h 213037"/>
              <a:gd name="connsiteX8" fmla="*/ 125874 w 246556"/>
              <a:gd name="connsiteY8" fmla="*/ 112775 h 213037"/>
              <a:gd name="connsiteX9" fmla="*/ 141749 w 246556"/>
              <a:gd name="connsiteY9" fmla="*/ 46100 h 213037"/>
              <a:gd name="connsiteX10" fmla="*/ 246524 w 246556"/>
              <a:gd name="connsiteY10" fmla="*/ 62 h 21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556" h="213037">
                <a:moveTo>
                  <a:pt x="246524" y="62"/>
                </a:moveTo>
                <a:cubicBezTo>
                  <a:pt x="248376" y="1649"/>
                  <a:pt x="171118" y="36575"/>
                  <a:pt x="152862" y="55625"/>
                </a:cubicBezTo>
                <a:cubicBezTo>
                  <a:pt x="134606" y="74675"/>
                  <a:pt x="148099" y="104308"/>
                  <a:pt x="136987" y="114362"/>
                </a:cubicBezTo>
                <a:cubicBezTo>
                  <a:pt x="125875" y="124416"/>
                  <a:pt x="97564" y="108806"/>
                  <a:pt x="86187" y="115950"/>
                </a:cubicBezTo>
                <a:cubicBezTo>
                  <a:pt x="74810" y="123094"/>
                  <a:pt x="83011" y="141086"/>
                  <a:pt x="68724" y="157225"/>
                </a:cubicBezTo>
                <a:cubicBezTo>
                  <a:pt x="54436" y="173365"/>
                  <a:pt x="5224" y="209877"/>
                  <a:pt x="462" y="212787"/>
                </a:cubicBezTo>
                <a:cubicBezTo>
                  <a:pt x="-4300" y="215697"/>
                  <a:pt x="29037" y="192678"/>
                  <a:pt x="40149" y="174687"/>
                </a:cubicBezTo>
                <a:cubicBezTo>
                  <a:pt x="51261" y="156696"/>
                  <a:pt x="52850" y="115156"/>
                  <a:pt x="67137" y="104837"/>
                </a:cubicBezTo>
                <a:cubicBezTo>
                  <a:pt x="81424" y="94518"/>
                  <a:pt x="113439" y="122564"/>
                  <a:pt x="125874" y="112775"/>
                </a:cubicBezTo>
                <a:cubicBezTo>
                  <a:pt x="138309" y="102986"/>
                  <a:pt x="125080" y="64621"/>
                  <a:pt x="141749" y="46100"/>
                </a:cubicBezTo>
                <a:cubicBezTo>
                  <a:pt x="158418" y="27579"/>
                  <a:pt x="244672" y="-1525"/>
                  <a:pt x="246524" y="6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05C38CB-58FC-4115-BD3C-72E4F9BB145E}"/>
              </a:ext>
            </a:extLst>
          </p:cNvPr>
          <p:cNvSpPr/>
          <p:nvPr/>
        </p:nvSpPr>
        <p:spPr>
          <a:xfrm>
            <a:off x="1449010" y="3897217"/>
            <a:ext cx="167158" cy="136658"/>
          </a:xfrm>
          <a:custGeom>
            <a:avLst/>
            <a:gdLst>
              <a:gd name="connsiteX0" fmla="*/ 378 w 167158"/>
              <a:gd name="connsiteY0" fmla="*/ 135033 h 136658"/>
              <a:gd name="connsiteX1" fmla="*/ 148015 w 167158"/>
              <a:gd name="connsiteY1" fmla="*/ 25496 h 136658"/>
              <a:gd name="connsiteX2" fmla="*/ 165478 w 167158"/>
              <a:gd name="connsiteY2" fmla="*/ 96 h 136658"/>
              <a:gd name="connsiteX3" fmla="*/ 149603 w 167158"/>
              <a:gd name="connsiteY3" fmla="*/ 30258 h 136658"/>
              <a:gd name="connsiteX4" fmla="*/ 106740 w 167158"/>
              <a:gd name="connsiteY4" fmla="*/ 87408 h 136658"/>
              <a:gd name="connsiteX5" fmla="*/ 378 w 167158"/>
              <a:gd name="connsiteY5" fmla="*/ 135033 h 13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58" h="136658">
                <a:moveTo>
                  <a:pt x="378" y="135033"/>
                </a:moveTo>
                <a:cubicBezTo>
                  <a:pt x="7257" y="124714"/>
                  <a:pt x="120498" y="47985"/>
                  <a:pt x="148015" y="25496"/>
                </a:cubicBezTo>
                <a:cubicBezTo>
                  <a:pt x="175532" y="3006"/>
                  <a:pt x="165213" y="-698"/>
                  <a:pt x="165478" y="96"/>
                </a:cubicBezTo>
                <a:cubicBezTo>
                  <a:pt x="165743" y="890"/>
                  <a:pt x="159393" y="15706"/>
                  <a:pt x="149603" y="30258"/>
                </a:cubicBezTo>
                <a:cubicBezTo>
                  <a:pt x="139813" y="44810"/>
                  <a:pt x="131082" y="71004"/>
                  <a:pt x="106740" y="87408"/>
                </a:cubicBezTo>
                <a:cubicBezTo>
                  <a:pt x="82398" y="103812"/>
                  <a:pt x="-6501" y="145352"/>
                  <a:pt x="378" y="13503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5527D8F-D6DC-4A76-8EE9-6CC2194F7ABC}"/>
              </a:ext>
            </a:extLst>
          </p:cNvPr>
          <p:cNvSpPr/>
          <p:nvPr/>
        </p:nvSpPr>
        <p:spPr>
          <a:xfrm>
            <a:off x="1672167" y="3808946"/>
            <a:ext cx="301668" cy="39618"/>
          </a:xfrm>
          <a:custGeom>
            <a:avLst/>
            <a:gdLst>
              <a:gd name="connsiteX0" fmla="*/ 0 w 301668"/>
              <a:gd name="connsiteY0" fmla="*/ 22221 h 39618"/>
              <a:gd name="connsiteX1" fmla="*/ 122766 w 301668"/>
              <a:gd name="connsiteY1" fmla="*/ 11637 h 39618"/>
              <a:gd name="connsiteX2" fmla="*/ 203200 w 301668"/>
              <a:gd name="connsiteY2" fmla="*/ 1054 h 39618"/>
              <a:gd name="connsiteX3" fmla="*/ 300566 w 301668"/>
              <a:gd name="connsiteY3" fmla="*/ 39154 h 39618"/>
              <a:gd name="connsiteX4" fmla="*/ 249766 w 301668"/>
              <a:gd name="connsiteY4" fmla="*/ 22221 h 39618"/>
              <a:gd name="connsiteX5" fmla="*/ 158750 w 301668"/>
              <a:gd name="connsiteY5" fmla="*/ 22221 h 39618"/>
              <a:gd name="connsiteX6" fmla="*/ 0 w 301668"/>
              <a:gd name="connsiteY6" fmla="*/ 22221 h 3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68" h="39618">
                <a:moveTo>
                  <a:pt x="0" y="22221"/>
                </a:moveTo>
                <a:lnTo>
                  <a:pt x="122766" y="11637"/>
                </a:lnTo>
                <a:cubicBezTo>
                  <a:pt x="156633" y="8109"/>
                  <a:pt x="173567" y="-3532"/>
                  <a:pt x="203200" y="1054"/>
                </a:cubicBezTo>
                <a:cubicBezTo>
                  <a:pt x="232833" y="5640"/>
                  <a:pt x="292805" y="35626"/>
                  <a:pt x="300566" y="39154"/>
                </a:cubicBezTo>
                <a:cubicBezTo>
                  <a:pt x="308327" y="42682"/>
                  <a:pt x="273402" y="25043"/>
                  <a:pt x="249766" y="22221"/>
                </a:cubicBezTo>
                <a:cubicBezTo>
                  <a:pt x="226130" y="19399"/>
                  <a:pt x="158750" y="22221"/>
                  <a:pt x="158750" y="22221"/>
                </a:cubicBezTo>
                <a:lnTo>
                  <a:pt x="0" y="22221"/>
                </a:ln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0B50AC9-3C52-407E-88E4-A583BCDED119}"/>
              </a:ext>
            </a:extLst>
          </p:cNvPr>
          <p:cNvSpPr/>
          <p:nvPr/>
        </p:nvSpPr>
        <p:spPr>
          <a:xfrm>
            <a:off x="1693819" y="3894661"/>
            <a:ext cx="226476" cy="62693"/>
          </a:xfrm>
          <a:custGeom>
            <a:avLst/>
            <a:gdLst>
              <a:gd name="connsiteX0" fmla="*/ 1631 w 226476"/>
              <a:gd name="connsiteY0" fmla="*/ 6 h 62693"/>
              <a:gd name="connsiteX1" fmla="*/ 177314 w 226476"/>
              <a:gd name="connsiteY1" fmla="*/ 23289 h 62693"/>
              <a:gd name="connsiteX2" fmla="*/ 223881 w 226476"/>
              <a:gd name="connsiteY2" fmla="*/ 61389 h 62693"/>
              <a:gd name="connsiteX3" fmla="*/ 206948 w 226476"/>
              <a:gd name="connsiteY3" fmla="*/ 50806 h 62693"/>
              <a:gd name="connsiteX4" fmla="*/ 94764 w 226476"/>
              <a:gd name="connsiteY4" fmla="*/ 21172 h 62693"/>
              <a:gd name="connsiteX5" fmla="*/ 1631 w 226476"/>
              <a:gd name="connsiteY5" fmla="*/ 6 h 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476" h="62693">
                <a:moveTo>
                  <a:pt x="1631" y="6"/>
                </a:moveTo>
                <a:cubicBezTo>
                  <a:pt x="15389" y="359"/>
                  <a:pt x="140272" y="13059"/>
                  <a:pt x="177314" y="23289"/>
                </a:cubicBezTo>
                <a:cubicBezTo>
                  <a:pt x="214356" y="33519"/>
                  <a:pt x="218942" y="56803"/>
                  <a:pt x="223881" y="61389"/>
                </a:cubicBezTo>
                <a:cubicBezTo>
                  <a:pt x="228820" y="65975"/>
                  <a:pt x="228467" y="57509"/>
                  <a:pt x="206948" y="50806"/>
                </a:cubicBezTo>
                <a:cubicBezTo>
                  <a:pt x="185429" y="44103"/>
                  <a:pt x="124750" y="27522"/>
                  <a:pt x="94764" y="21172"/>
                </a:cubicBezTo>
                <a:cubicBezTo>
                  <a:pt x="64778" y="14822"/>
                  <a:pt x="-12127" y="-347"/>
                  <a:pt x="1631" y="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99830AB-82A5-4AAB-9650-252D7A440A28}"/>
              </a:ext>
            </a:extLst>
          </p:cNvPr>
          <p:cNvSpPr/>
          <p:nvPr/>
        </p:nvSpPr>
        <p:spPr>
          <a:xfrm>
            <a:off x="2028511" y="3859595"/>
            <a:ext cx="169859" cy="304343"/>
          </a:xfrm>
          <a:custGeom>
            <a:avLst/>
            <a:gdLst>
              <a:gd name="connsiteX0" fmla="*/ 314 w 169859"/>
              <a:gd name="connsiteY0" fmla="*/ 1205 h 304343"/>
              <a:gd name="connsiteX1" fmla="*/ 120964 w 169859"/>
              <a:gd name="connsiteY1" fmla="*/ 39305 h 304343"/>
              <a:gd name="connsiteX2" fmla="*/ 162239 w 169859"/>
              <a:gd name="connsiteY2" fmla="*/ 293305 h 304343"/>
              <a:gd name="connsiteX3" fmla="*/ 165414 w 169859"/>
              <a:gd name="connsiteY3" fmla="*/ 242505 h 304343"/>
              <a:gd name="connsiteX4" fmla="*/ 114614 w 169859"/>
              <a:gd name="connsiteY4" fmla="*/ 96455 h 304343"/>
              <a:gd name="connsiteX5" fmla="*/ 86039 w 169859"/>
              <a:gd name="connsiteY5" fmla="*/ 42480 h 304343"/>
              <a:gd name="connsiteX6" fmla="*/ 314 w 169859"/>
              <a:gd name="connsiteY6" fmla="*/ 1205 h 30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59" h="304343">
                <a:moveTo>
                  <a:pt x="314" y="1205"/>
                </a:moveTo>
                <a:cubicBezTo>
                  <a:pt x="6135" y="676"/>
                  <a:pt x="93977" y="-9378"/>
                  <a:pt x="120964" y="39305"/>
                </a:cubicBezTo>
                <a:cubicBezTo>
                  <a:pt x="147952" y="87988"/>
                  <a:pt x="154831" y="259438"/>
                  <a:pt x="162239" y="293305"/>
                </a:cubicBezTo>
                <a:cubicBezTo>
                  <a:pt x="169647" y="327172"/>
                  <a:pt x="173351" y="275313"/>
                  <a:pt x="165414" y="242505"/>
                </a:cubicBezTo>
                <a:cubicBezTo>
                  <a:pt x="157477" y="209697"/>
                  <a:pt x="127843" y="129792"/>
                  <a:pt x="114614" y="96455"/>
                </a:cubicBezTo>
                <a:cubicBezTo>
                  <a:pt x="101385" y="63118"/>
                  <a:pt x="100856" y="55709"/>
                  <a:pt x="86039" y="42480"/>
                </a:cubicBezTo>
                <a:cubicBezTo>
                  <a:pt x="71222" y="29251"/>
                  <a:pt x="-5507" y="1734"/>
                  <a:pt x="314" y="120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D88BD06-4749-43C7-B3C7-09AAAEB09E3A}"/>
              </a:ext>
            </a:extLst>
          </p:cNvPr>
          <p:cNvSpPr/>
          <p:nvPr/>
        </p:nvSpPr>
        <p:spPr>
          <a:xfrm>
            <a:off x="1717450" y="4032149"/>
            <a:ext cx="350257" cy="101701"/>
          </a:xfrm>
          <a:custGeom>
            <a:avLst/>
            <a:gdLst>
              <a:gd name="connsiteX0" fmla="*/ 225 w 350257"/>
              <a:gd name="connsiteY0" fmla="*/ 19151 h 101701"/>
              <a:gd name="connsiteX1" fmla="*/ 181200 w 350257"/>
              <a:gd name="connsiteY1" fmla="*/ 19151 h 101701"/>
              <a:gd name="connsiteX2" fmla="*/ 346300 w 350257"/>
              <a:gd name="connsiteY2" fmla="*/ 101701 h 101701"/>
              <a:gd name="connsiteX3" fmla="*/ 292325 w 350257"/>
              <a:gd name="connsiteY3" fmla="*/ 19151 h 101701"/>
              <a:gd name="connsiteX4" fmla="*/ 219300 w 350257"/>
              <a:gd name="connsiteY4" fmla="*/ 101 h 101701"/>
              <a:gd name="connsiteX5" fmla="*/ 225 w 350257"/>
              <a:gd name="connsiteY5" fmla="*/ 19151 h 10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257" h="101701">
                <a:moveTo>
                  <a:pt x="225" y="19151"/>
                </a:moveTo>
                <a:cubicBezTo>
                  <a:pt x="-6125" y="22326"/>
                  <a:pt x="123521" y="5393"/>
                  <a:pt x="181200" y="19151"/>
                </a:cubicBezTo>
                <a:cubicBezTo>
                  <a:pt x="238879" y="32909"/>
                  <a:pt x="327779" y="101701"/>
                  <a:pt x="346300" y="101701"/>
                </a:cubicBezTo>
                <a:cubicBezTo>
                  <a:pt x="364821" y="101701"/>
                  <a:pt x="313492" y="36084"/>
                  <a:pt x="292325" y="19151"/>
                </a:cubicBezTo>
                <a:cubicBezTo>
                  <a:pt x="271158" y="2218"/>
                  <a:pt x="266396" y="1688"/>
                  <a:pt x="219300" y="101"/>
                </a:cubicBezTo>
                <a:cubicBezTo>
                  <a:pt x="172204" y="-1486"/>
                  <a:pt x="6575" y="15976"/>
                  <a:pt x="225" y="1915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BF0330CA-90AB-4FA3-AFAB-AFE8BC157904}"/>
              </a:ext>
            </a:extLst>
          </p:cNvPr>
          <p:cNvSpPr/>
          <p:nvPr/>
        </p:nvSpPr>
        <p:spPr>
          <a:xfrm>
            <a:off x="2231940" y="4111584"/>
            <a:ext cx="121102" cy="435085"/>
          </a:xfrm>
          <a:custGeom>
            <a:avLst/>
            <a:gdLst>
              <a:gd name="connsiteX0" fmla="*/ 95335 w 121102"/>
              <a:gd name="connsiteY0" fmla="*/ 41 h 435085"/>
              <a:gd name="connsiteX1" fmla="*/ 98510 w 121102"/>
              <a:gd name="connsiteY1" fmla="*/ 247691 h 435085"/>
              <a:gd name="connsiteX2" fmla="*/ 85 w 121102"/>
              <a:gd name="connsiteY2" fmla="*/ 435016 h 435085"/>
              <a:gd name="connsiteX3" fmla="*/ 117560 w 121102"/>
              <a:gd name="connsiteY3" fmla="*/ 266741 h 435085"/>
              <a:gd name="connsiteX4" fmla="*/ 95335 w 121102"/>
              <a:gd name="connsiteY4" fmla="*/ 41 h 43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102" h="435085">
                <a:moveTo>
                  <a:pt x="95335" y="41"/>
                </a:moveTo>
                <a:cubicBezTo>
                  <a:pt x="92160" y="-3134"/>
                  <a:pt x="114385" y="175195"/>
                  <a:pt x="98510" y="247691"/>
                </a:cubicBezTo>
                <a:cubicBezTo>
                  <a:pt x="82635" y="320187"/>
                  <a:pt x="-3090" y="431841"/>
                  <a:pt x="85" y="435016"/>
                </a:cubicBezTo>
                <a:cubicBezTo>
                  <a:pt x="3260" y="438191"/>
                  <a:pt x="103273" y="332358"/>
                  <a:pt x="117560" y="266741"/>
                </a:cubicBezTo>
                <a:cubicBezTo>
                  <a:pt x="131847" y="201124"/>
                  <a:pt x="98510" y="3216"/>
                  <a:pt x="95335" y="4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A61AFCE-4AE5-4355-BC9B-AE7B53FF5692}"/>
              </a:ext>
            </a:extLst>
          </p:cNvPr>
          <p:cNvSpPr/>
          <p:nvPr/>
        </p:nvSpPr>
        <p:spPr>
          <a:xfrm>
            <a:off x="1735421" y="4611387"/>
            <a:ext cx="449476" cy="861479"/>
          </a:xfrm>
          <a:custGeom>
            <a:avLst/>
            <a:gdLst>
              <a:gd name="connsiteX0" fmla="*/ 448979 w 449476"/>
              <a:gd name="connsiteY0" fmla="*/ 1888 h 861479"/>
              <a:gd name="connsiteX1" fmla="*/ 248954 w 449476"/>
              <a:gd name="connsiteY1" fmla="*/ 357488 h 861479"/>
              <a:gd name="connsiteX2" fmla="*/ 153704 w 449476"/>
              <a:gd name="connsiteY2" fmla="*/ 551163 h 861479"/>
              <a:gd name="connsiteX3" fmla="*/ 4479 w 449476"/>
              <a:gd name="connsiteY3" fmla="*/ 852788 h 861479"/>
              <a:gd name="connsiteX4" fmla="*/ 52104 w 449476"/>
              <a:gd name="connsiteY4" fmla="*/ 757538 h 861479"/>
              <a:gd name="connsiteX5" fmla="*/ 185454 w 449476"/>
              <a:gd name="connsiteY5" fmla="*/ 525763 h 861479"/>
              <a:gd name="connsiteX6" fmla="*/ 448979 w 449476"/>
              <a:gd name="connsiteY6" fmla="*/ 1888 h 86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476" h="861479">
                <a:moveTo>
                  <a:pt x="448979" y="1888"/>
                </a:moveTo>
                <a:cubicBezTo>
                  <a:pt x="459562" y="-26158"/>
                  <a:pt x="298167" y="265942"/>
                  <a:pt x="248954" y="357488"/>
                </a:cubicBezTo>
                <a:cubicBezTo>
                  <a:pt x="199741" y="449034"/>
                  <a:pt x="153704" y="551163"/>
                  <a:pt x="153704" y="551163"/>
                </a:cubicBezTo>
                <a:lnTo>
                  <a:pt x="4479" y="852788"/>
                </a:lnTo>
                <a:cubicBezTo>
                  <a:pt x="-12454" y="887184"/>
                  <a:pt x="21942" y="812042"/>
                  <a:pt x="52104" y="757538"/>
                </a:cubicBezTo>
                <a:cubicBezTo>
                  <a:pt x="82266" y="703034"/>
                  <a:pt x="120367" y="648000"/>
                  <a:pt x="185454" y="525763"/>
                </a:cubicBezTo>
                <a:cubicBezTo>
                  <a:pt x="250541" y="403526"/>
                  <a:pt x="438396" y="29934"/>
                  <a:pt x="448979" y="188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FD541BA-42CD-4003-91D9-BBD38066CB03}"/>
              </a:ext>
            </a:extLst>
          </p:cNvPr>
          <p:cNvSpPr/>
          <p:nvPr/>
        </p:nvSpPr>
        <p:spPr>
          <a:xfrm>
            <a:off x="1704569" y="5540375"/>
            <a:ext cx="324432" cy="291224"/>
          </a:xfrm>
          <a:custGeom>
            <a:avLst/>
            <a:gdLst>
              <a:gd name="connsiteX0" fmla="*/ 406 w 324432"/>
              <a:gd name="connsiteY0" fmla="*/ 0 h 291224"/>
              <a:gd name="connsiteX1" fmla="*/ 60731 w 324432"/>
              <a:gd name="connsiteY1" fmla="*/ 123825 h 291224"/>
              <a:gd name="connsiteX2" fmla="*/ 162331 w 324432"/>
              <a:gd name="connsiteY2" fmla="*/ 206375 h 291224"/>
              <a:gd name="connsiteX3" fmla="*/ 321081 w 324432"/>
              <a:gd name="connsiteY3" fmla="*/ 288925 h 291224"/>
              <a:gd name="connsiteX4" fmla="*/ 260756 w 324432"/>
              <a:gd name="connsiteY4" fmla="*/ 260350 h 291224"/>
              <a:gd name="connsiteX5" fmla="*/ 146456 w 324432"/>
              <a:gd name="connsiteY5" fmla="*/ 177800 h 291224"/>
              <a:gd name="connsiteX6" fmla="*/ 89306 w 324432"/>
              <a:gd name="connsiteY6" fmla="*/ 123825 h 291224"/>
              <a:gd name="connsiteX7" fmla="*/ 406 w 324432"/>
              <a:gd name="connsiteY7" fmla="*/ 0 h 29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432" h="291224">
                <a:moveTo>
                  <a:pt x="406" y="0"/>
                </a:moveTo>
                <a:cubicBezTo>
                  <a:pt x="-4356" y="0"/>
                  <a:pt x="33744" y="89429"/>
                  <a:pt x="60731" y="123825"/>
                </a:cubicBezTo>
                <a:cubicBezTo>
                  <a:pt x="87718" y="158221"/>
                  <a:pt x="118939" y="178858"/>
                  <a:pt x="162331" y="206375"/>
                </a:cubicBezTo>
                <a:cubicBezTo>
                  <a:pt x="205723" y="233892"/>
                  <a:pt x="304677" y="279929"/>
                  <a:pt x="321081" y="288925"/>
                </a:cubicBezTo>
                <a:cubicBezTo>
                  <a:pt x="337485" y="297921"/>
                  <a:pt x="289860" y="278871"/>
                  <a:pt x="260756" y="260350"/>
                </a:cubicBezTo>
                <a:cubicBezTo>
                  <a:pt x="231652" y="241829"/>
                  <a:pt x="175031" y="200554"/>
                  <a:pt x="146456" y="177800"/>
                </a:cubicBezTo>
                <a:cubicBezTo>
                  <a:pt x="117881" y="155046"/>
                  <a:pt x="109414" y="148696"/>
                  <a:pt x="89306" y="123825"/>
                </a:cubicBezTo>
                <a:cubicBezTo>
                  <a:pt x="69198" y="98954"/>
                  <a:pt x="5168" y="0"/>
                  <a:pt x="406" y="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AEC7F45-3320-45DD-BC3C-0F20271E065C}"/>
              </a:ext>
            </a:extLst>
          </p:cNvPr>
          <p:cNvSpPr/>
          <p:nvPr/>
        </p:nvSpPr>
        <p:spPr>
          <a:xfrm>
            <a:off x="1993875" y="4667237"/>
            <a:ext cx="339785" cy="793790"/>
          </a:xfrm>
          <a:custGeom>
            <a:avLst/>
            <a:gdLst>
              <a:gd name="connsiteX0" fmla="*/ 339750 w 339785"/>
              <a:gd name="connsiteY0" fmla="*/ 13 h 793790"/>
              <a:gd name="connsiteX1" fmla="*/ 146075 w 339785"/>
              <a:gd name="connsiteY1" fmla="*/ 352438 h 793790"/>
              <a:gd name="connsiteX2" fmla="*/ 31775 w 339785"/>
              <a:gd name="connsiteY2" fmla="*/ 647713 h 793790"/>
              <a:gd name="connsiteX3" fmla="*/ 12725 w 339785"/>
              <a:gd name="connsiteY3" fmla="*/ 717563 h 793790"/>
              <a:gd name="connsiteX4" fmla="*/ 25 w 339785"/>
              <a:gd name="connsiteY4" fmla="*/ 793763 h 793790"/>
              <a:gd name="connsiteX5" fmla="*/ 15900 w 339785"/>
              <a:gd name="connsiteY5" fmla="*/ 723913 h 793790"/>
              <a:gd name="connsiteX6" fmla="*/ 54000 w 339785"/>
              <a:gd name="connsiteY6" fmla="*/ 546113 h 793790"/>
              <a:gd name="connsiteX7" fmla="*/ 130200 w 339785"/>
              <a:gd name="connsiteY7" fmla="*/ 339738 h 793790"/>
              <a:gd name="connsiteX8" fmla="*/ 339750 w 339785"/>
              <a:gd name="connsiteY8" fmla="*/ 13 h 7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85" h="793790">
                <a:moveTo>
                  <a:pt x="339750" y="13"/>
                </a:moveTo>
                <a:cubicBezTo>
                  <a:pt x="342396" y="2130"/>
                  <a:pt x="197404" y="244488"/>
                  <a:pt x="146075" y="352438"/>
                </a:cubicBezTo>
                <a:cubicBezTo>
                  <a:pt x="94746" y="460388"/>
                  <a:pt x="54000" y="586859"/>
                  <a:pt x="31775" y="647713"/>
                </a:cubicBezTo>
                <a:cubicBezTo>
                  <a:pt x="9550" y="708567"/>
                  <a:pt x="18017" y="693221"/>
                  <a:pt x="12725" y="717563"/>
                </a:cubicBezTo>
                <a:cubicBezTo>
                  <a:pt x="7433" y="741905"/>
                  <a:pt x="-504" y="792705"/>
                  <a:pt x="25" y="793763"/>
                </a:cubicBezTo>
                <a:cubicBezTo>
                  <a:pt x="554" y="794821"/>
                  <a:pt x="6904" y="765188"/>
                  <a:pt x="15900" y="723913"/>
                </a:cubicBezTo>
                <a:cubicBezTo>
                  <a:pt x="24896" y="682638"/>
                  <a:pt x="34950" y="610142"/>
                  <a:pt x="54000" y="546113"/>
                </a:cubicBezTo>
                <a:cubicBezTo>
                  <a:pt x="73050" y="482084"/>
                  <a:pt x="78871" y="430755"/>
                  <a:pt x="130200" y="339738"/>
                </a:cubicBezTo>
                <a:cubicBezTo>
                  <a:pt x="181529" y="248721"/>
                  <a:pt x="337104" y="-2104"/>
                  <a:pt x="339750" y="1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CCEFACA-4DFE-47CC-A306-C8F5A928822D}"/>
              </a:ext>
            </a:extLst>
          </p:cNvPr>
          <p:cNvSpPr/>
          <p:nvPr/>
        </p:nvSpPr>
        <p:spPr>
          <a:xfrm>
            <a:off x="1784350" y="5505120"/>
            <a:ext cx="193675" cy="96427"/>
          </a:xfrm>
          <a:custGeom>
            <a:avLst/>
            <a:gdLst>
              <a:gd name="connsiteX0" fmla="*/ 0 w 193675"/>
              <a:gd name="connsiteY0" fmla="*/ 47955 h 96427"/>
              <a:gd name="connsiteX1" fmla="*/ 130175 w 193675"/>
              <a:gd name="connsiteY1" fmla="*/ 95580 h 96427"/>
              <a:gd name="connsiteX2" fmla="*/ 193675 w 193675"/>
              <a:gd name="connsiteY2" fmla="*/ 330 h 96427"/>
              <a:gd name="connsiteX3" fmla="*/ 130175 w 193675"/>
              <a:gd name="connsiteY3" fmla="*/ 63830 h 96427"/>
              <a:gd name="connsiteX4" fmla="*/ 0 w 193675"/>
              <a:gd name="connsiteY4" fmla="*/ 47955 h 9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" h="96427">
                <a:moveTo>
                  <a:pt x="0" y="47955"/>
                </a:moveTo>
                <a:cubicBezTo>
                  <a:pt x="0" y="53247"/>
                  <a:pt x="97896" y="103517"/>
                  <a:pt x="130175" y="95580"/>
                </a:cubicBezTo>
                <a:cubicBezTo>
                  <a:pt x="162454" y="87643"/>
                  <a:pt x="193675" y="5622"/>
                  <a:pt x="193675" y="330"/>
                </a:cubicBezTo>
                <a:cubicBezTo>
                  <a:pt x="193675" y="-4962"/>
                  <a:pt x="156633" y="54834"/>
                  <a:pt x="130175" y="63830"/>
                </a:cubicBezTo>
                <a:cubicBezTo>
                  <a:pt x="103717" y="72826"/>
                  <a:pt x="0" y="42663"/>
                  <a:pt x="0" y="4795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931956B-1116-47E8-BBFE-CA1A10A67E20}"/>
              </a:ext>
            </a:extLst>
          </p:cNvPr>
          <p:cNvSpPr/>
          <p:nvPr/>
        </p:nvSpPr>
        <p:spPr>
          <a:xfrm>
            <a:off x="2289934" y="5294648"/>
            <a:ext cx="570741" cy="252077"/>
          </a:xfrm>
          <a:custGeom>
            <a:avLst/>
            <a:gdLst>
              <a:gd name="connsiteX0" fmla="*/ 2416 w 570741"/>
              <a:gd name="connsiteY0" fmla="*/ 48877 h 252077"/>
              <a:gd name="connsiteX1" fmla="*/ 189741 w 570741"/>
              <a:gd name="connsiteY1" fmla="*/ 1252 h 252077"/>
              <a:gd name="connsiteX2" fmla="*/ 440566 w 570741"/>
              <a:gd name="connsiteY2" fmla="*/ 106027 h 252077"/>
              <a:gd name="connsiteX3" fmla="*/ 570741 w 570741"/>
              <a:gd name="connsiteY3" fmla="*/ 252077 h 252077"/>
              <a:gd name="connsiteX4" fmla="*/ 570741 w 570741"/>
              <a:gd name="connsiteY4" fmla="*/ 252077 h 252077"/>
              <a:gd name="connsiteX5" fmla="*/ 475491 w 570741"/>
              <a:gd name="connsiteY5" fmla="*/ 175877 h 252077"/>
              <a:gd name="connsiteX6" fmla="*/ 386591 w 570741"/>
              <a:gd name="connsiteY6" fmla="*/ 96502 h 252077"/>
              <a:gd name="connsiteX7" fmla="*/ 323091 w 570741"/>
              <a:gd name="connsiteY7" fmla="*/ 58402 h 252077"/>
              <a:gd name="connsiteX8" fmla="*/ 2416 w 570741"/>
              <a:gd name="connsiteY8" fmla="*/ 48877 h 25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741" h="252077">
                <a:moveTo>
                  <a:pt x="2416" y="48877"/>
                </a:moveTo>
                <a:cubicBezTo>
                  <a:pt x="-19809" y="39352"/>
                  <a:pt x="116716" y="-8273"/>
                  <a:pt x="189741" y="1252"/>
                </a:cubicBezTo>
                <a:cubicBezTo>
                  <a:pt x="262766" y="10777"/>
                  <a:pt x="377066" y="64223"/>
                  <a:pt x="440566" y="106027"/>
                </a:cubicBezTo>
                <a:cubicBezTo>
                  <a:pt x="504066" y="147831"/>
                  <a:pt x="570741" y="252077"/>
                  <a:pt x="570741" y="252077"/>
                </a:cubicBezTo>
                <a:lnTo>
                  <a:pt x="570741" y="252077"/>
                </a:lnTo>
                <a:cubicBezTo>
                  <a:pt x="554866" y="239377"/>
                  <a:pt x="506183" y="201806"/>
                  <a:pt x="475491" y="175877"/>
                </a:cubicBezTo>
                <a:cubicBezTo>
                  <a:pt x="444799" y="149948"/>
                  <a:pt x="411991" y="116081"/>
                  <a:pt x="386591" y="96502"/>
                </a:cubicBezTo>
                <a:cubicBezTo>
                  <a:pt x="361191" y="76923"/>
                  <a:pt x="382887" y="69515"/>
                  <a:pt x="323091" y="58402"/>
                </a:cubicBezTo>
                <a:cubicBezTo>
                  <a:pt x="263295" y="47289"/>
                  <a:pt x="24641" y="58402"/>
                  <a:pt x="2416" y="4887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F035B3B-1629-48BB-9E55-F0B2C61A4B21}"/>
              </a:ext>
            </a:extLst>
          </p:cNvPr>
          <p:cNvSpPr/>
          <p:nvPr/>
        </p:nvSpPr>
        <p:spPr>
          <a:xfrm>
            <a:off x="2661576" y="5663808"/>
            <a:ext cx="210614" cy="315069"/>
          </a:xfrm>
          <a:custGeom>
            <a:avLst/>
            <a:gdLst>
              <a:gd name="connsiteX0" fmla="*/ 202274 w 210614"/>
              <a:gd name="connsiteY0" fmla="*/ 392 h 315069"/>
              <a:gd name="connsiteX1" fmla="*/ 208624 w 210614"/>
              <a:gd name="connsiteY1" fmla="*/ 127392 h 315069"/>
              <a:gd name="connsiteX2" fmla="*/ 170524 w 210614"/>
              <a:gd name="connsiteY2" fmla="*/ 209942 h 315069"/>
              <a:gd name="connsiteX3" fmla="*/ 40349 w 210614"/>
              <a:gd name="connsiteY3" fmla="*/ 298842 h 315069"/>
              <a:gd name="connsiteX4" fmla="*/ 2249 w 210614"/>
              <a:gd name="connsiteY4" fmla="*/ 311542 h 315069"/>
              <a:gd name="connsiteX5" fmla="*/ 94324 w 210614"/>
              <a:gd name="connsiteY5" fmla="*/ 257567 h 315069"/>
              <a:gd name="connsiteX6" fmla="*/ 176874 w 210614"/>
              <a:gd name="connsiteY6" fmla="*/ 171842 h 315069"/>
              <a:gd name="connsiteX7" fmla="*/ 202274 w 210614"/>
              <a:gd name="connsiteY7" fmla="*/ 392 h 31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614" h="315069">
                <a:moveTo>
                  <a:pt x="202274" y="392"/>
                </a:moveTo>
                <a:cubicBezTo>
                  <a:pt x="207566" y="-7016"/>
                  <a:pt x="213916" y="92467"/>
                  <a:pt x="208624" y="127392"/>
                </a:cubicBezTo>
                <a:cubicBezTo>
                  <a:pt x="203332" y="162317"/>
                  <a:pt x="198570" y="181367"/>
                  <a:pt x="170524" y="209942"/>
                </a:cubicBezTo>
                <a:cubicBezTo>
                  <a:pt x="142478" y="238517"/>
                  <a:pt x="68395" y="281909"/>
                  <a:pt x="40349" y="298842"/>
                </a:cubicBezTo>
                <a:cubicBezTo>
                  <a:pt x="12303" y="315775"/>
                  <a:pt x="-6747" y="318421"/>
                  <a:pt x="2249" y="311542"/>
                </a:cubicBezTo>
                <a:cubicBezTo>
                  <a:pt x="11245" y="304663"/>
                  <a:pt x="65220" y="280850"/>
                  <a:pt x="94324" y="257567"/>
                </a:cubicBezTo>
                <a:cubicBezTo>
                  <a:pt x="123428" y="234284"/>
                  <a:pt x="158882" y="209942"/>
                  <a:pt x="176874" y="171842"/>
                </a:cubicBezTo>
                <a:cubicBezTo>
                  <a:pt x="194866" y="133742"/>
                  <a:pt x="196982" y="7800"/>
                  <a:pt x="202274" y="3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DDD425F-2977-4D97-A9B2-32A4A9A4DEAA}"/>
              </a:ext>
            </a:extLst>
          </p:cNvPr>
          <p:cNvSpPr/>
          <p:nvPr/>
        </p:nvSpPr>
        <p:spPr>
          <a:xfrm>
            <a:off x="2085858" y="5523308"/>
            <a:ext cx="497434" cy="96681"/>
          </a:xfrm>
          <a:custGeom>
            <a:avLst/>
            <a:gdLst>
              <a:gd name="connsiteX0" fmla="*/ 117 w 497434"/>
              <a:gd name="connsiteY0" fmla="*/ 90092 h 96681"/>
              <a:gd name="connsiteX1" fmla="*/ 257292 w 497434"/>
              <a:gd name="connsiteY1" fmla="*/ 23417 h 96681"/>
              <a:gd name="connsiteX2" fmla="*/ 495417 w 497434"/>
              <a:gd name="connsiteY2" fmla="*/ 96442 h 96681"/>
              <a:gd name="connsiteX3" fmla="*/ 368417 w 497434"/>
              <a:gd name="connsiteY3" fmla="*/ 45642 h 96681"/>
              <a:gd name="connsiteX4" fmla="*/ 308092 w 497434"/>
              <a:gd name="connsiteY4" fmla="*/ 10717 h 96681"/>
              <a:gd name="connsiteX5" fmla="*/ 225542 w 497434"/>
              <a:gd name="connsiteY5" fmla="*/ 4367 h 96681"/>
              <a:gd name="connsiteX6" fmla="*/ 117 w 497434"/>
              <a:gd name="connsiteY6" fmla="*/ 90092 h 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4" h="96681">
                <a:moveTo>
                  <a:pt x="117" y="90092"/>
                </a:moveTo>
                <a:cubicBezTo>
                  <a:pt x="5409" y="93267"/>
                  <a:pt x="174742" y="22359"/>
                  <a:pt x="257292" y="23417"/>
                </a:cubicBezTo>
                <a:cubicBezTo>
                  <a:pt x="339842" y="24475"/>
                  <a:pt x="476896" y="92738"/>
                  <a:pt x="495417" y="96442"/>
                </a:cubicBezTo>
                <a:cubicBezTo>
                  <a:pt x="513938" y="100146"/>
                  <a:pt x="399638" y="59929"/>
                  <a:pt x="368417" y="45642"/>
                </a:cubicBezTo>
                <a:cubicBezTo>
                  <a:pt x="337196" y="31354"/>
                  <a:pt x="331904" y="17596"/>
                  <a:pt x="308092" y="10717"/>
                </a:cubicBezTo>
                <a:cubicBezTo>
                  <a:pt x="284280" y="3838"/>
                  <a:pt x="280575" y="-5687"/>
                  <a:pt x="225542" y="4367"/>
                </a:cubicBezTo>
                <a:cubicBezTo>
                  <a:pt x="170509" y="14421"/>
                  <a:pt x="-5175" y="86917"/>
                  <a:pt x="117" y="900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242C1C-B120-4CBD-9CF0-D1C5A330F019}"/>
              </a:ext>
            </a:extLst>
          </p:cNvPr>
          <p:cNvSpPr/>
          <p:nvPr/>
        </p:nvSpPr>
        <p:spPr>
          <a:xfrm>
            <a:off x="2130164" y="5724812"/>
            <a:ext cx="462099" cy="169250"/>
          </a:xfrm>
          <a:custGeom>
            <a:avLst/>
            <a:gdLst>
              <a:gd name="connsiteX0" fmla="*/ 261 w 462099"/>
              <a:gd name="connsiteY0" fmla="*/ 56863 h 169250"/>
              <a:gd name="connsiteX1" fmla="*/ 152661 w 462099"/>
              <a:gd name="connsiteY1" fmla="*/ 9238 h 169250"/>
              <a:gd name="connsiteX2" fmla="*/ 286011 w 462099"/>
              <a:gd name="connsiteY2" fmla="*/ 15588 h 169250"/>
              <a:gd name="connsiteX3" fmla="*/ 454286 w 462099"/>
              <a:gd name="connsiteY3" fmla="*/ 164813 h 169250"/>
              <a:gd name="connsiteX4" fmla="*/ 416186 w 462099"/>
              <a:gd name="connsiteY4" fmla="*/ 120363 h 169250"/>
              <a:gd name="connsiteX5" fmla="*/ 257436 w 462099"/>
              <a:gd name="connsiteY5" fmla="*/ 21938 h 169250"/>
              <a:gd name="connsiteX6" fmla="*/ 190761 w 462099"/>
              <a:gd name="connsiteY6" fmla="*/ 25113 h 169250"/>
              <a:gd name="connsiteX7" fmla="*/ 261 w 462099"/>
              <a:gd name="connsiteY7" fmla="*/ 56863 h 16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099" h="169250">
                <a:moveTo>
                  <a:pt x="261" y="56863"/>
                </a:moveTo>
                <a:cubicBezTo>
                  <a:pt x="-6089" y="54217"/>
                  <a:pt x="105036" y="16117"/>
                  <a:pt x="152661" y="9238"/>
                </a:cubicBezTo>
                <a:cubicBezTo>
                  <a:pt x="200286" y="2359"/>
                  <a:pt x="235740" y="-10341"/>
                  <a:pt x="286011" y="15588"/>
                </a:cubicBezTo>
                <a:cubicBezTo>
                  <a:pt x="336282" y="41517"/>
                  <a:pt x="432590" y="147351"/>
                  <a:pt x="454286" y="164813"/>
                </a:cubicBezTo>
                <a:cubicBezTo>
                  <a:pt x="475982" y="182275"/>
                  <a:pt x="448994" y="144176"/>
                  <a:pt x="416186" y="120363"/>
                </a:cubicBezTo>
                <a:cubicBezTo>
                  <a:pt x="383378" y="96550"/>
                  <a:pt x="295007" y="37813"/>
                  <a:pt x="257436" y="21938"/>
                </a:cubicBezTo>
                <a:cubicBezTo>
                  <a:pt x="219865" y="6063"/>
                  <a:pt x="237857" y="18234"/>
                  <a:pt x="190761" y="25113"/>
                </a:cubicBezTo>
                <a:cubicBezTo>
                  <a:pt x="143665" y="31992"/>
                  <a:pt x="6611" y="59509"/>
                  <a:pt x="261" y="5686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725D6D1-8F72-4FF2-B59C-83092F572430}"/>
              </a:ext>
            </a:extLst>
          </p:cNvPr>
          <p:cNvSpPr/>
          <p:nvPr/>
        </p:nvSpPr>
        <p:spPr>
          <a:xfrm>
            <a:off x="1793875" y="5791200"/>
            <a:ext cx="157968" cy="276849"/>
          </a:xfrm>
          <a:custGeom>
            <a:avLst/>
            <a:gdLst>
              <a:gd name="connsiteX0" fmla="*/ 0 w 157968"/>
              <a:gd name="connsiteY0" fmla="*/ 0 h 276849"/>
              <a:gd name="connsiteX1" fmla="*/ 44450 w 157968"/>
              <a:gd name="connsiteY1" fmla="*/ 142875 h 276849"/>
              <a:gd name="connsiteX2" fmla="*/ 155575 w 157968"/>
              <a:gd name="connsiteY2" fmla="*/ 276225 h 276849"/>
              <a:gd name="connsiteX3" fmla="*/ 117475 w 157968"/>
              <a:gd name="connsiteY3" fmla="*/ 190500 h 276849"/>
              <a:gd name="connsiteX4" fmla="*/ 79375 w 157968"/>
              <a:gd name="connsiteY4" fmla="*/ 133350 h 276849"/>
              <a:gd name="connsiteX5" fmla="*/ 0 w 157968"/>
              <a:gd name="connsiteY5" fmla="*/ 0 h 2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968" h="276849">
                <a:moveTo>
                  <a:pt x="0" y="0"/>
                </a:moveTo>
                <a:cubicBezTo>
                  <a:pt x="9260" y="48419"/>
                  <a:pt x="18521" y="96838"/>
                  <a:pt x="44450" y="142875"/>
                </a:cubicBezTo>
                <a:cubicBezTo>
                  <a:pt x="70379" y="188913"/>
                  <a:pt x="143404" y="268288"/>
                  <a:pt x="155575" y="276225"/>
                </a:cubicBezTo>
                <a:cubicBezTo>
                  <a:pt x="167746" y="284162"/>
                  <a:pt x="130175" y="214313"/>
                  <a:pt x="117475" y="190500"/>
                </a:cubicBezTo>
                <a:cubicBezTo>
                  <a:pt x="104775" y="166688"/>
                  <a:pt x="97896" y="160867"/>
                  <a:pt x="79375" y="133350"/>
                </a:cubicBezTo>
                <a:lnTo>
                  <a:pt x="0" y="0"/>
                </a:ln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8B9E8DA-AB32-493D-B595-9B65A9972097}"/>
              </a:ext>
            </a:extLst>
          </p:cNvPr>
          <p:cNvSpPr/>
          <p:nvPr/>
        </p:nvSpPr>
        <p:spPr>
          <a:xfrm>
            <a:off x="1936748" y="5847960"/>
            <a:ext cx="142310" cy="147551"/>
          </a:xfrm>
          <a:custGeom>
            <a:avLst/>
            <a:gdLst>
              <a:gd name="connsiteX0" fmla="*/ 2 w 142310"/>
              <a:gd name="connsiteY0" fmla="*/ 390 h 147551"/>
              <a:gd name="connsiteX1" fmla="*/ 127002 w 142310"/>
              <a:gd name="connsiteY1" fmla="*/ 79765 h 147551"/>
              <a:gd name="connsiteX2" fmla="*/ 139702 w 142310"/>
              <a:gd name="connsiteY2" fmla="*/ 146440 h 147551"/>
              <a:gd name="connsiteX3" fmla="*/ 123827 w 142310"/>
              <a:gd name="connsiteY3" fmla="*/ 114690 h 147551"/>
              <a:gd name="connsiteX4" fmla="*/ 2 w 142310"/>
              <a:gd name="connsiteY4" fmla="*/ 390 h 14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10" h="147551">
                <a:moveTo>
                  <a:pt x="2" y="390"/>
                </a:moveTo>
                <a:cubicBezTo>
                  <a:pt x="531" y="-5431"/>
                  <a:pt x="103719" y="55423"/>
                  <a:pt x="127002" y="79765"/>
                </a:cubicBezTo>
                <a:cubicBezTo>
                  <a:pt x="150285" y="104107"/>
                  <a:pt x="140231" y="140619"/>
                  <a:pt x="139702" y="146440"/>
                </a:cubicBezTo>
                <a:cubicBezTo>
                  <a:pt x="139173" y="152261"/>
                  <a:pt x="145523" y="134269"/>
                  <a:pt x="123827" y="114690"/>
                </a:cubicBezTo>
                <a:cubicBezTo>
                  <a:pt x="102131" y="95111"/>
                  <a:pt x="-527" y="6211"/>
                  <a:pt x="2" y="39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ED82CA31-F4A0-4DCD-B152-69695E6301E5}"/>
              </a:ext>
            </a:extLst>
          </p:cNvPr>
          <p:cNvSpPr/>
          <p:nvPr/>
        </p:nvSpPr>
        <p:spPr>
          <a:xfrm>
            <a:off x="2204625" y="6019800"/>
            <a:ext cx="102905" cy="376523"/>
          </a:xfrm>
          <a:custGeom>
            <a:avLst/>
            <a:gdLst>
              <a:gd name="connsiteX0" fmla="*/ 94075 w 102905"/>
              <a:gd name="connsiteY0" fmla="*/ 0 h 376523"/>
              <a:gd name="connsiteX1" fmla="*/ 81375 w 102905"/>
              <a:gd name="connsiteY1" fmla="*/ 198967 h 376523"/>
              <a:gd name="connsiteX2" fmla="*/ 942 w 102905"/>
              <a:gd name="connsiteY2" fmla="*/ 372533 h 376523"/>
              <a:gd name="connsiteX3" fmla="*/ 41158 w 102905"/>
              <a:gd name="connsiteY3" fmla="*/ 311150 h 376523"/>
              <a:gd name="connsiteX4" fmla="*/ 98308 w 102905"/>
              <a:gd name="connsiteY4" fmla="*/ 201083 h 376523"/>
              <a:gd name="connsiteX5" fmla="*/ 94075 w 102905"/>
              <a:gd name="connsiteY5" fmla="*/ 0 h 37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05" h="376523">
                <a:moveTo>
                  <a:pt x="94075" y="0"/>
                </a:moveTo>
                <a:cubicBezTo>
                  <a:pt x="91253" y="-353"/>
                  <a:pt x="96897" y="136878"/>
                  <a:pt x="81375" y="198967"/>
                </a:cubicBezTo>
                <a:cubicBezTo>
                  <a:pt x="65853" y="261056"/>
                  <a:pt x="7645" y="353836"/>
                  <a:pt x="942" y="372533"/>
                </a:cubicBezTo>
                <a:cubicBezTo>
                  <a:pt x="-5761" y="391230"/>
                  <a:pt x="24930" y="339725"/>
                  <a:pt x="41158" y="311150"/>
                </a:cubicBezTo>
                <a:cubicBezTo>
                  <a:pt x="57386" y="282575"/>
                  <a:pt x="87019" y="248355"/>
                  <a:pt x="98308" y="201083"/>
                </a:cubicBezTo>
                <a:cubicBezTo>
                  <a:pt x="109597" y="153811"/>
                  <a:pt x="96897" y="353"/>
                  <a:pt x="94075" y="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43BA305-FDCF-4475-AC79-F2AA8949CF7A}"/>
              </a:ext>
            </a:extLst>
          </p:cNvPr>
          <p:cNvSpPr/>
          <p:nvPr/>
        </p:nvSpPr>
        <p:spPr>
          <a:xfrm>
            <a:off x="2030078" y="6072325"/>
            <a:ext cx="106601" cy="352912"/>
          </a:xfrm>
          <a:custGeom>
            <a:avLst/>
            <a:gdLst>
              <a:gd name="connsiteX0" fmla="*/ 84472 w 106601"/>
              <a:gd name="connsiteY0" fmla="*/ 392 h 352912"/>
              <a:gd name="connsiteX1" fmla="*/ 67539 w 106601"/>
              <a:gd name="connsiteY1" fmla="*/ 182425 h 352912"/>
              <a:gd name="connsiteX2" fmla="*/ 1922 w 106601"/>
              <a:gd name="connsiteY2" fmla="*/ 347525 h 352912"/>
              <a:gd name="connsiteX3" fmla="*/ 25205 w 106601"/>
              <a:gd name="connsiteY3" fmla="*/ 296725 h 352912"/>
              <a:gd name="connsiteX4" fmla="*/ 103522 w 106601"/>
              <a:gd name="connsiteY4" fmla="*/ 137975 h 352912"/>
              <a:gd name="connsiteX5" fmla="*/ 84472 w 106601"/>
              <a:gd name="connsiteY5" fmla="*/ 392 h 35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01" h="352912">
                <a:moveTo>
                  <a:pt x="84472" y="392"/>
                </a:moveTo>
                <a:cubicBezTo>
                  <a:pt x="78475" y="7800"/>
                  <a:pt x="81297" y="124570"/>
                  <a:pt x="67539" y="182425"/>
                </a:cubicBezTo>
                <a:cubicBezTo>
                  <a:pt x="53781" y="240280"/>
                  <a:pt x="8978" y="328475"/>
                  <a:pt x="1922" y="347525"/>
                </a:cubicBezTo>
                <a:cubicBezTo>
                  <a:pt x="-5134" y="366575"/>
                  <a:pt x="8272" y="331650"/>
                  <a:pt x="25205" y="296725"/>
                </a:cubicBezTo>
                <a:cubicBezTo>
                  <a:pt x="42138" y="261800"/>
                  <a:pt x="91880" y="183483"/>
                  <a:pt x="103522" y="137975"/>
                </a:cubicBezTo>
                <a:cubicBezTo>
                  <a:pt x="115164" y="92467"/>
                  <a:pt x="90469" y="-7016"/>
                  <a:pt x="84472" y="3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06D1D06-5D82-4E6E-A8DA-984CEC19A467}"/>
              </a:ext>
            </a:extLst>
          </p:cNvPr>
          <p:cNvSpPr/>
          <p:nvPr/>
        </p:nvSpPr>
        <p:spPr>
          <a:xfrm>
            <a:off x="1825939" y="6674902"/>
            <a:ext cx="148843" cy="422032"/>
          </a:xfrm>
          <a:custGeom>
            <a:avLst/>
            <a:gdLst>
              <a:gd name="connsiteX0" fmla="*/ 110811 w 148843"/>
              <a:gd name="connsiteY0" fmla="*/ 1065 h 422032"/>
              <a:gd name="connsiteX1" fmla="*/ 53661 w 148843"/>
              <a:gd name="connsiteY1" fmla="*/ 113248 h 422032"/>
              <a:gd name="connsiteX2" fmla="*/ 30378 w 148843"/>
              <a:gd name="connsiteY2" fmla="*/ 223315 h 422032"/>
              <a:gd name="connsiteX3" fmla="*/ 142561 w 148843"/>
              <a:gd name="connsiteY3" fmla="*/ 411698 h 422032"/>
              <a:gd name="connsiteX4" fmla="*/ 123511 w 148843"/>
              <a:gd name="connsiteY4" fmla="*/ 382065 h 422032"/>
              <a:gd name="connsiteX5" fmla="*/ 30378 w 148843"/>
              <a:gd name="connsiteY5" fmla="*/ 252948 h 422032"/>
              <a:gd name="connsiteX6" fmla="*/ 2861 w 148843"/>
              <a:gd name="connsiteY6" fmla="*/ 183098 h 422032"/>
              <a:gd name="connsiteX7" fmla="*/ 110811 w 148843"/>
              <a:gd name="connsiteY7" fmla="*/ 1065 h 4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843" h="422032">
                <a:moveTo>
                  <a:pt x="110811" y="1065"/>
                </a:moveTo>
                <a:cubicBezTo>
                  <a:pt x="119278" y="-10577"/>
                  <a:pt x="67066" y="76206"/>
                  <a:pt x="53661" y="113248"/>
                </a:cubicBezTo>
                <a:cubicBezTo>
                  <a:pt x="40255" y="150290"/>
                  <a:pt x="15561" y="173573"/>
                  <a:pt x="30378" y="223315"/>
                </a:cubicBezTo>
                <a:cubicBezTo>
                  <a:pt x="45195" y="273057"/>
                  <a:pt x="127039" y="385240"/>
                  <a:pt x="142561" y="411698"/>
                </a:cubicBezTo>
                <a:cubicBezTo>
                  <a:pt x="158083" y="438156"/>
                  <a:pt x="142208" y="408523"/>
                  <a:pt x="123511" y="382065"/>
                </a:cubicBezTo>
                <a:cubicBezTo>
                  <a:pt x="104814" y="355607"/>
                  <a:pt x="50486" y="286109"/>
                  <a:pt x="30378" y="252948"/>
                </a:cubicBezTo>
                <a:cubicBezTo>
                  <a:pt x="10270" y="219787"/>
                  <a:pt x="-7017" y="220845"/>
                  <a:pt x="2861" y="183098"/>
                </a:cubicBezTo>
                <a:cubicBezTo>
                  <a:pt x="12739" y="145351"/>
                  <a:pt x="102344" y="12707"/>
                  <a:pt x="110811" y="106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A7EF816-99A7-4D8D-9E86-E1CB4A1C60B4}"/>
              </a:ext>
            </a:extLst>
          </p:cNvPr>
          <p:cNvSpPr/>
          <p:nvPr/>
        </p:nvSpPr>
        <p:spPr>
          <a:xfrm>
            <a:off x="1921933" y="6618350"/>
            <a:ext cx="173567" cy="55363"/>
          </a:xfrm>
          <a:custGeom>
            <a:avLst/>
            <a:gdLst>
              <a:gd name="connsiteX0" fmla="*/ 173567 w 173567"/>
              <a:gd name="connsiteY0" fmla="*/ 36450 h 55363"/>
              <a:gd name="connsiteX1" fmla="*/ 84667 w 173567"/>
              <a:gd name="connsiteY1" fmla="*/ 27983 h 55363"/>
              <a:gd name="connsiteX2" fmla="*/ 0 w 173567"/>
              <a:gd name="connsiteY2" fmla="*/ 467 h 55363"/>
              <a:gd name="connsiteX3" fmla="*/ 84667 w 173567"/>
              <a:gd name="connsiteY3" fmla="*/ 53383 h 55363"/>
              <a:gd name="connsiteX4" fmla="*/ 173567 w 173567"/>
              <a:gd name="connsiteY4" fmla="*/ 36450 h 5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67" h="55363">
                <a:moveTo>
                  <a:pt x="173567" y="36450"/>
                </a:moveTo>
                <a:cubicBezTo>
                  <a:pt x="173567" y="32217"/>
                  <a:pt x="113595" y="33980"/>
                  <a:pt x="84667" y="27983"/>
                </a:cubicBezTo>
                <a:cubicBezTo>
                  <a:pt x="55739" y="21986"/>
                  <a:pt x="0" y="-3766"/>
                  <a:pt x="0" y="467"/>
                </a:cubicBezTo>
                <a:cubicBezTo>
                  <a:pt x="0" y="4700"/>
                  <a:pt x="58209" y="44916"/>
                  <a:pt x="84667" y="53383"/>
                </a:cubicBezTo>
                <a:cubicBezTo>
                  <a:pt x="111125" y="61850"/>
                  <a:pt x="173567" y="40683"/>
                  <a:pt x="173567" y="3645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0B9B0FB-7C1B-4E95-80BA-EEFB0F704BF6}"/>
              </a:ext>
            </a:extLst>
          </p:cNvPr>
          <p:cNvSpPr/>
          <p:nvPr/>
        </p:nvSpPr>
        <p:spPr>
          <a:xfrm>
            <a:off x="2068117" y="6574595"/>
            <a:ext cx="298504" cy="73902"/>
          </a:xfrm>
          <a:custGeom>
            <a:avLst/>
            <a:gdLst>
              <a:gd name="connsiteX0" fmla="*/ 1983 w 298504"/>
              <a:gd name="connsiteY0" fmla="*/ 73855 h 73902"/>
              <a:gd name="connsiteX1" fmla="*/ 42200 w 298504"/>
              <a:gd name="connsiteY1" fmla="*/ 10355 h 73902"/>
              <a:gd name="connsiteX2" fmla="*/ 114166 w 298504"/>
              <a:gd name="connsiteY2" fmla="*/ 1888 h 73902"/>
              <a:gd name="connsiteX3" fmla="*/ 294083 w 298504"/>
              <a:gd name="connsiteY3" fmla="*/ 29405 h 73902"/>
              <a:gd name="connsiteX4" fmla="*/ 247516 w 298504"/>
              <a:gd name="connsiteY4" fmla="*/ 27288 h 73902"/>
              <a:gd name="connsiteX5" fmla="*/ 103583 w 298504"/>
              <a:gd name="connsiteY5" fmla="*/ 20938 h 73902"/>
              <a:gd name="connsiteX6" fmla="*/ 1983 w 298504"/>
              <a:gd name="connsiteY6" fmla="*/ 73855 h 7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04" h="73902">
                <a:moveTo>
                  <a:pt x="1983" y="73855"/>
                </a:moveTo>
                <a:cubicBezTo>
                  <a:pt x="-8247" y="72091"/>
                  <a:pt x="23503" y="22349"/>
                  <a:pt x="42200" y="10355"/>
                </a:cubicBezTo>
                <a:cubicBezTo>
                  <a:pt x="60897" y="-1639"/>
                  <a:pt x="72185" y="-1287"/>
                  <a:pt x="114166" y="1888"/>
                </a:cubicBezTo>
                <a:cubicBezTo>
                  <a:pt x="156147" y="5063"/>
                  <a:pt x="271858" y="25172"/>
                  <a:pt x="294083" y="29405"/>
                </a:cubicBezTo>
                <a:cubicBezTo>
                  <a:pt x="316308" y="33638"/>
                  <a:pt x="247516" y="27288"/>
                  <a:pt x="247516" y="27288"/>
                </a:cubicBezTo>
                <a:cubicBezTo>
                  <a:pt x="215766" y="25877"/>
                  <a:pt x="141683" y="14235"/>
                  <a:pt x="103583" y="20938"/>
                </a:cubicBezTo>
                <a:cubicBezTo>
                  <a:pt x="65483" y="27641"/>
                  <a:pt x="12213" y="75619"/>
                  <a:pt x="1983" y="7385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5FB5BB9-8BCA-4161-8319-6524762D66D9}"/>
              </a:ext>
            </a:extLst>
          </p:cNvPr>
          <p:cNvSpPr/>
          <p:nvPr/>
        </p:nvSpPr>
        <p:spPr>
          <a:xfrm>
            <a:off x="2260410" y="6507097"/>
            <a:ext cx="639369" cy="247093"/>
          </a:xfrm>
          <a:custGeom>
            <a:avLst/>
            <a:gdLst>
              <a:gd name="connsiteX0" fmla="*/ 190 w 639369"/>
              <a:gd name="connsiteY0" fmla="*/ 17528 h 247093"/>
              <a:gd name="connsiteX1" fmla="*/ 120840 w 639369"/>
              <a:gd name="connsiteY1" fmla="*/ 1653 h 247093"/>
              <a:gd name="connsiteX2" fmla="*/ 238315 w 639369"/>
              <a:gd name="connsiteY2" fmla="*/ 58803 h 247093"/>
              <a:gd name="connsiteX3" fmla="*/ 625665 w 639369"/>
              <a:gd name="connsiteY3" fmla="*/ 239778 h 247093"/>
              <a:gd name="connsiteX4" fmla="*/ 558990 w 639369"/>
              <a:gd name="connsiteY4" fmla="*/ 214378 h 247093"/>
              <a:gd name="connsiteX5" fmla="*/ 324040 w 639369"/>
              <a:gd name="connsiteY5" fmla="*/ 131828 h 247093"/>
              <a:gd name="connsiteX6" fmla="*/ 149415 w 639369"/>
              <a:gd name="connsiteY6" fmla="*/ 39753 h 247093"/>
              <a:gd name="connsiteX7" fmla="*/ 190 w 639369"/>
              <a:gd name="connsiteY7" fmla="*/ 17528 h 24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369" h="247093">
                <a:moveTo>
                  <a:pt x="190" y="17528"/>
                </a:moveTo>
                <a:cubicBezTo>
                  <a:pt x="-4572" y="11178"/>
                  <a:pt x="81153" y="-5226"/>
                  <a:pt x="120840" y="1653"/>
                </a:cubicBezTo>
                <a:cubicBezTo>
                  <a:pt x="160527" y="8532"/>
                  <a:pt x="238315" y="58803"/>
                  <a:pt x="238315" y="58803"/>
                </a:cubicBezTo>
                <a:lnTo>
                  <a:pt x="625665" y="239778"/>
                </a:lnTo>
                <a:cubicBezTo>
                  <a:pt x="679111" y="265707"/>
                  <a:pt x="558990" y="214378"/>
                  <a:pt x="558990" y="214378"/>
                </a:cubicBezTo>
                <a:cubicBezTo>
                  <a:pt x="508719" y="196386"/>
                  <a:pt x="392303" y="160932"/>
                  <a:pt x="324040" y="131828"/>
                </a:cubicBezTo>
                <a:cubicBezTo>
                  <a:pt x="255778" y="102724"/>
                  <a:pt x="201803" y="56157"/>
                  <a:pt x="149415" y="39753"/>
                </a:cubicBezTo>
                <a:cubicBezTo>
                  <a:pt x="97027" y="23349"/>
                  <a:pt x="4952" y="23878"/>
                  <a:pt x="190" y="1752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78E4763-79E6-42E9-9E53-E6CE9CB93AFB}"/>
              </a:ext>
            </a:extLst>
          </p:cNvPr>
          <p:cNvSpPr/>
          <p:nvPr/>
        </p:nvSpPr>
        <p:spPr>
          <a:xfrm>
            <a:off x="1998313" y="6829573"/>
            <a:ext cx="301615" cy="234840"/>
          </a:xfrm>
          <a:custGeom>
            <a:avLst/>
            <a:gdLst>
              <a:gd name="connsiteX0" fmla="*/ 8287 w 301615"/>
              <a:gd name="connsiteY0" fmla="*/ 234802 h 234840"/>
              <a:gd name="connsiteX1" fmla="*/ 27337 w 301615"/>
              <a:gd name="connsiteY1" fmla="*/ 66527 h 234840"/>
              <a:gd name="connsiteX2" fmla="*/ 290862 w 301615"/>
              <a:gd name="connsiteY2" fmla="*/ 6202 h 234840"/>
              <a:gd name="connsiteX3" fmla="*/ 236887 w 301615"/>
              <a:gd name="connsiteY3" fmla="*/ 3027 h 234840"/>
              <a:gd name="connsiteX4" fmla="*/ 109887 w 301615"/>
              <a:gd name="connsiteY4" fmla="*/ 15727 h 234840"/>
              <a:gd name="connsiteX5" fmla="*/ 27337 w 301615"/>
              <a:gd name="connsiteY5" fmla="*/ 50652 h 234840"/>
              <a:gd name="connsiteX6" fmla="*/ 8287 w 301615"/>
              <a:gd name="connsiteY6" fmla="*/ 234802 h 23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15" h="234840">
                <a:moveTo>
                  <a:pt x="8287" y="234802"/>
                </a:moveTo>
                <a:cubicBezTo>
                  <a:pt x="8287" y="237448"/>
                  <a:pt x="-19759" y="104627"/>
                  <a:pt x="27337" y="66527"/>
                </a:cubicBezTo>
                <a:cubicBezTo>
                  <a:pt x="74433" y="28427"/>
                  <a:pt x="255937" y="16785"/>
                  <a:pt x="290862" y="6202"/>
                </a:cubicBezTo>
                <a:cubicBezTo>
                  <a:pt x="325787" y="-4381"/>
                  <a:pt x="267049" y="1440"/>
                  <a:pt x="236887" y="3027"/>
                </a:cubicBezTo>
                <a:cubicBezTo>
                  <a:pt x="206725" y="4614"/>
                  <a:pt x="144812" y="7790"/>
                  <a:pt x="109887" y="15727"/>
                </a:cubicBezTo>
                <a:cubicBezTo>
                  <a:pt x="74962" y="23664"/>
                  <a:pt x="46387" y="20489"/>
                  <a:pt x="27337" y="50652"/>
                </a:cubicBezTo>
                <a:cubicBezTo>
                  <a:pt x="8287" y="80814"/>
                  <a:pt x="8287" y="232156"/>
                  <a:pt x="8287" y="23480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F1872B9-719E-45C1-B5FF-952AA9A17ACE}"/>
              </a:ext>
            </a:extLst>
          </p:cNvPr>
          <p:cNvSpPr/>
          <p:nvPr/>
        </p:nvSpPr>
        <p:spPr>
          <a:xfrm>
            <a:off x="2266248" y="6755472"/>
            <a:ext cx="1014014" cy="207472"/>
          </a:xfrm>
          <a:custGeom>
            <a:avLst/>
            <a:gdLst>
              <a:gd name="connsiteX0" fmla="*/ 41977 w 1014014"/>
              <a:gd name="connsiteY0" fmla="*/ 67603 h 207472"/>
              <a:gd name="connsiteX1" fmla="*/ 292802 w 1014014"/>
              <a:gd name="connsiteY1" fmla="*/ 42203 h 207472"/>
              <a:gd name="connsiteX2" fmla="*/ 486477 w 1014014"/>
              <a:gd name="connsiteY2" fmla="*/ 105703 h 207472"/>
              <a:gd name="connsiteX3" fmla="*/ 623002 w 1014014"/>
              <a:gd name="connsiteY3" fmla="*/ 118403 h 207472"/>
              <a:gd name="connsiteX4" fmla="*/ 854777 w 1014014"/>
              <a:gd name="connsiteY4" fmla="*/ 86653 h 207472"/>
              <a:gd name="connsiteX5" fmla="*/ 1010352 w 1014014"/>
              <a:gd name="connsiteY5" fmla="*/ 207303 h 207472"/>
              <a:gd name="connsiteX6" fmla="*/ 950027 w 1014014"/>
              <a:gd name="connsiteY6" fmla="*/ 112053 h 207472"/>
              <a:gd name="connsiteX7" fmla="*/ 784927 w 1014014"/>
              <a:gd name="connsiteY7" fmla="*/ 67603 h 207472"/>
              <a:gd name="connsiteX8" fmla="*/ 556327 w 1014014"/>
              <a:gd name="connsiteY8" fmla="*/ 80303 h 207472"/>
              <a:gd name="connsiteX9" fmla="*/ 337252 w 1014014"/>
              <a:gd name="connsiteY9" fmla="*/ 4103 h 207472"/>
              <a:gd name="connsiteX10" fmla="*/ 29277 w 1014014"/>
              <a:gd name="connsiteY10" fmla="*/ 13628 h 207472"/>
              <a:gd name="connsiteX11" fmla="*/ 41977 w 1014014"/>
              <a:gd name="connsiteY11" fmla="*/ 67603 h 20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4014" h="207472">
                <a:moveTo>
                  <a:pt x="41977" y="67603"/>
                </a:moveTo>
                <a:cubicBezTo>
                  <a:pt x="85898" y="72365"/>
                  <a:pt x="218719" y="35853"/>
                  <a:pt x="292802" y="42203"/>
                </a:cubicBezTo>
                <a:cubicBezTo>
                  <a:pt x="366885" y="48553"/>
                  <a:pt x="431444" y="93003"/>
                  <a:pt x="486477" y="105703"/>
                </a:cubicBezTo>
                <a:cubicBezTo>
                  <a:pt x="541510" y="118403"/>
                  <a:pt x="561619" y="121578"/>
                  <a:pt x="623002" y="118403"/>
                </a:cubicBezTo>
                <a:cubicBezTo>
                  <a:pt x="684385" y="115228"/>
                  <a:pt x="790219" y="71836"/>
                  <a:pt x="854777" y="86653"/>
                </a:cubicBezTo>
                <a:cubicBezTo>
                  <a:pt x="919335" y="101470"/>
                  <a:pt x="994477" y="203070"/>
                  <a:pt x="1010352" y="207303"/>
                </a:cubicBezTo>
                <a:cubicBezTo>
                  <a:pt x="1026227" y="211536"/>
                  <a:pt x="987598" y="135336"/>
                  <a:pt x="950027" y="112053"/>
                </a:cubicBezTo>
                <a:cubicBezTo>
                  <a:pt x="912456" y="88770"/>
                  <a:pt x="850544" y="72895"/>
                  <a:pt x="784927" y="67603"/>
                </a:cubicBezTo>
                <a:cubicBezTo>
                  <a:pt x="719310" y="62311"/>
                  <a:pt x="630939" y="90886"/>
                  <a:pt x="556327" y="80303"/>
                </a:cubicBezTo>
                <a:cubicBezTo>
                  <a:pt x="481715" y="69720"/>
                  <a:pt x="425094" y="15215"/>
                  <a:pt x="337252" y="4103"/>
                </a:cubicBezTo>
                <a:cubicBezTo>
                  <a:pt x="249410" y="-7009"/>
                  <a:pt x="77960" y="7278"/>
                  <a:pt x="29277" y="13628"/>
                </a:cubicBezTo>
                <a:cubicBezTo>
                  <a:pt x="-19406" y="19978"/>
                  <a:pt x="-1944" y="62841"/>
                  <a:pt x="41977" y="6760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000FC2A-1D30-4684-A0D5-67AEE06E6430}"/>
              </a:ext>
            </a:extLst>
          </p:cNvPr>
          <p:cNvSpPr/>
          <p:nvPr/>
        </p:nvSpPr>
        <p:spPr>
          <a:xfrm>
            <a:off x="2058219" y="6698780"/>
            <a:ext cx="95273" cy="119672"/>
          </a:xfrm>
          <a:custGeom>
            <a:avLst/>
            <a:gdLst>
              <a:gd name="connsiteX0" fmla="*/ 2356 w 95273"/>
              <a:gd name="connsiteY0" fmla="*/ 470 h 119672"/>
              <a:gd name="connsiteX1" fmla="*/ 18231 w 95273"/>
              <a:gd name="connsiteY1" fmla="*/ 63970 h 119672"/>
              <a:gd name="connsiteX2" fmla="*/ 94431 w 95273"/>
              <a:gd name="connsiteY2" fmla="*/ 117945 h 119672"/>
              <a:gd name="connsiteX3" fmla="*/ 56331 w 95273"/>
              <a:gd name="connsiteY3" fmla="*/ 98895 h 119672"/>
              <a:gd name="connsiteX4" fmla="*/ 2356 w 95273"/>
              <a:gd name="connsiteY4" fmla="*/ 470 h 11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73" h="119672">
                <a:moveTo>
                  <a:pt x="2356" y="470"/>
                </a:moveTo>
                <a:cubicBezTo>
                  <a:pt x="-3994" y="-5351"/>
                  <a:pt x="2885" y="44391"/>
                  <a:pt x="18231" y="63970"/>
                </a:cubicBezTo>
                <a:cubicBezTo>
                  <a:pt x="33577" y="83549"/>
                  <a:pt x="88081" y="112124"/>
                  <a:pt x="94431" y="117945"/>
                </a:cubicBezTo>
                <a:cubicBezTo>
                  <a:pt x="100781" y="123766"/>
                  <a:pt x="69560" y="114241"/>
                  <a:pt x="56331" y="98895"/>
                </a:cubicBezTo>
                <a:cubicBezTo>
                  <a:pt x="43102" y="83549"/>
                  <a:pt x="8706" y="6291"/>
                  <a:pt x="2356" y="47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64F7DAB-C49B-4413-BB3B-499F88496135}"/>
              </a:ext>
            </a:extLst>
          </p:cNvPr>
          <p:cNvSpPr/>
          <p:nvPr/>
        </p:nvSpPr>
        <p:spPr>
          <a:xfrm>
            <a:off x="2154387" y="6654688"/>
            <a:ext cx="139115" cy="124569"/>
          </a:xfrm>
          <a:custGeom>
            <a:avLst/>
            <a:gdLst>
              <a:gd name="connsiteX0" fmla="*/ 1438 w 139115"/>
              <a:gd name="connsiteY0" fmla="*/ 112 h 124569"/>
              <a:gd name="connsiteX1" fmla="*/ 42713 w 139115"/>
              <a:gd name="connsiteY1" fmla="*/ 82662 h 124569"/>
              <a:gd name="connsiteX2" fmla="*/ 137963 w 139115"/>
              <a:gd name="connsiteY2" fmla="*/ 123937 h 124569"/>
              <a:gd name="connsiteX3" fmla="*/ 90338 w 139115"/>
              <a:gd name="connsiteY3" fmla="*/ 101712 h 124569"/>
              <a:gd name="connsiteX4" fmla="*/ 1438 w 139115"/>
              <a:gd name="connsiteY4" fmla="*/ 112 h 12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15" h="124569">
                <a:moveTo>
                  <a:pt x="1438" y="112"/>
                </a:moveTo>
                <a:cubicBezTo>
                  <a:pt x="-6500" y="-3063"/>
                  <a:pt x="19959" y="62025"/>
                  <a:pt x="42713" y="82662"/>
                </a:cubicBezTo>
                <a:cubicBezTo>
                  <a:pt x="65467" y="103299"/>
                  <a:pt x="137963" y="123937"/>
                  <a:pt x="137963" y="123937"/>
                </a:cubicBezTo>
                <a:cubicBezTo>
                  <a:pt x="145901" y="127112"/>
                  <a:pt x="110975" y="118116"/>
                  <a:pt x="90338" y="101712"/>
                </a:cubicBezTo>
                <a:cubicBezTo>
                  <a:pt x="69701" y="85308"/>
                  <a:pt x="9376" y="3287"/>
                  <a:pt x="1438" y="11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477D8F-DB75-4670-93B2-7358BDDD2006}"/>
              </a:ext>
            </a:extLst>
          </p:cNvPr>
          <p:cNvSpPr/>
          <p:nvPr/>
        </p:nvSpPr>
        <p:spPr>
          <a:xfrm>
            <a:off x="1930689" y="7066621"/>
            <a:ext cx="158687" cy="209501"/>
          </a:xfrm>
          <a:custGeom>
            <a:avLst/>
            <a:gdLst>
              <a:gd name="connsiteX0" fmla="*/ 158461 w 158687"/>
              <a:gd name="connsiteY0" fmla="*/ 929 h 209501"/>
              <a:gd name="connsiteX1" fmla="*/ 37811 w 158687"/>
              <a:gd name="connsiteY1" fmla="*/ 99354 h 209501"/>
              <a:gd name="connsiteX2" fmla="*/ 47336 w 158687"/>
              <a:gd name="connsiteY2" fmla="*/ 207304 h 209501"/>
              <a:gd name="connsiteX3" fmla="*/ 2886 w 158687"/>
              <a:gd name="connsiteY3" fmla="*/ 159679 h 209501"/>
              <a:gd name="connsiteX4" fmla="*/ 158461 w 158687"/>
              <a:gd name="connsiteY4" fmla="*/ 929 h 20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87" h="209501">
                <a:moveTo>
                  <a:pt x="158461" y="929"/>
                </a:moveTo>
                <a:cubicBezTo>
                  <a:pt x="164282" y="-9125"/>
                  <a:pt x="56332" y="64958"/>
                  <a:pt x="37811" y="99354"/>
                </a:cubicBezTo>
                <a:cubicBezTo>
                  <a:pt x="19290" y="133750"/>
                  <a:pt x="53157" y="197250"/>
                  <a:pt x="47336" y="207304"/>
                </a:cubicBezTo>
                <a:cubicBezTo>
                  <a:pt x="41515" y="217358"/>
                  <a:pt x="-12989" y="191429"/>
                  <a:pt x="2886" y="159679"/>
                </a:cubicBezTo>
                <a:cubicBezTo>
                  <a:pt x="18761" y="127929"/>
                  <a:pt x="152640" y="10983"/>
                  <a:pt x="158461" y="92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94A5868-AD3F-489C-90B6-9CAF64892426}"/>
              </a:ext>
            </a:extLst>
          </p:cNvPr>
          <p:cNvSpPr/>
          <p:nvPr/>
        </p:nvSpPr>
        <p:spPr>
          <a:xfrm>
            <a:off x="1943422" y="7237340"/>
            <a:ext cx="677370" cy="101748"/>
          </a:xfrm>
          <a:custGeom>
            <a:avLst/>
            <a:gdLst>
              <a:gd name="connsiteX0" fmla="*/ 9203 w 677370"/>
              <a:gd name="connsiteY0" fmla="*/ 87385 h 101748"/>
              <a:gd name="connsiteX1" fmla="*/ 266378 w 677370"/>
              <a:gd name="connsiteY1" fmla="*/ 96910 h 101748"/>
              <a:gd name="connsiteX2" fmla="*/ 669603 w 677370"/>
              <a:gd name="connsiteY2" fmla="*/ 1660 h 101748"/>
              <a:gd name="connsiteX3" fmla="*/ 523553 w 677370"/>
              <a:gd name="connsiteY3" fmla="*/ 36585 h 101748"/>
              <a:gd name="connsiteX4" fmla="*/ 415603 w 677370"/>
              <a:gd name="connsiteY4" fmla="*/ 39760 h 101748"/>
              <a:gd name="connsiteX5" fmla="*/ 88578 w 677370"/>
              <a:gd name="connsiteY5" fmla="*/ 84210 h 101748"/>
              <a:gd name="connsiteX6" fmla="*/ 9203 w 677370"/>
              <a:gd name="connsiteY6" fmla="*/ 87385 h 10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370" h="101748">
                <a:moveTo>
                  <a:pt x="9203" y="87385"/>
                </a:moveTo>
                <a:cubicBezTo>
                  <a:pt x="38836" y="89502"/>
                  <a:pt x="156311" y="111197"/>
                  <a:pt x="266378" y="96910"/>
                </a:cubicBezTo>
                <a:cubicBezTo>
                  <a:pt x="376445" y="82623"/>
                  <a:pt x="669603" y="1660"/>
                  <a:pt x="669603" y="1660"/>
                </a:cubicBezTo>
                <a:cubicBezTo>
                  <a:pt x="712466" y="-8394"/>
                  <a:pt x="565886" y="30235"/>
                  <a:pt x="523553" y="36585"/>
                </a:cubicBezTo>
                <a:cubicBezTo>
                  <a:pt x="481220" y="42935"/>
                  <a:pt x="488099" y="31823"/>
                  <a:pt x="415603" y="39760"/>
                </a:cubicBezTo>
                <a:cubicBezTo>
                  <a:pt x="343107" y="47697"/>
                  <a:pt x="151549" y="74685"/>
                  <a:pt x="88578" y="84210"/>
                </a:cubicBezTo>
                <a:cubicBezTo>
                  <a:pt x="25607" y="93735"/>
                  <a:pt x="-20430" y="85268"/>
                  <a:pt x="9203" y="8738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D4A48F9-CB1F-4968-98D8-0FDCB77DD8B6}"/>
              </a:ext>
            </a:extLst>
          </p:cNvPr>
          <p:cNvSpPr/>
          <p:nvPr/>
        </p:nvSpPr>
        <p:spPr>
          <a:xfrm>
            <a:off x="2275506" y="6960575"/>
            <a:ext cx="990504" cy="294226"/>
          </a:xfrm>
          <a:custGeom>
            <a:avLst/>
            <a:gdLst>
              <a:gd name="connsiteX0" fmla="*/ 20019 w 990504"/>
              <a:gd name="connsiteY0" fmla="*/ 291125 h 294226"/>
              <a:gd name="connsiteX1" fmla="*/ 204169 w 990504"/>
              <a:gd name="connsiteY1" fmla="*/ 202225 h 294226"/>
              <a:gd name="connsiteX2" fmla="*/ 778844 w 990504"/>
              <a:gd name="connsiteY2" fmla="*/ 84750 h 294226"/>
              <a:gd name="connsiteX3" fmla="*/ 988394 w 990504"/>
              <a:gd name="connsiteY3" fmla="*/ 2200 h 294226"/>
              <a:gd name="connsiteX4" fmla="*/ 880444 w 990504"/>
              <a:gd name="connsiteY4" fmla="*/ 27600 h 294226"/>
              <a:gd name="connsiteX5" fmla="*/ 775669 w 990504"/>
              <a:gd name="connsiteY5" fmla="*/ 68875 h 294226"/>
              <a:gd name="connsiteX6" fmla="*/ 626444 w 990504"/>
              <a:gd name="connsiteY6" fmla="*/ 87925 h 294226"/>
              <a:gd name="connsiteX7" fmla="*/ 20019 w 990504"/>
              <a:gd name="connsiteY7" fmla="*/ 291125 h 29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504" h="294226">
                <a:moveTo>
                  <a:pt x="20019" y="291125"/>
                </a:moveTo>
                <a:cubicBezTo>
                  <a:pt x="-50360" y="310175"/>
                  <a:pt x="77698" y="236621"/>
                  <a:pt x="204169" y="202225"/>
                </a:cubicBezTo>
                <a:cubicBezTo>
                  <a:pt x="330640" y="167829"/>
                  <a:pt x="648140" y="118087"/>
                  <a:pt x="778844" y="84750"/>
                </a:cubicBezTo>
                <a:cubicBezTo>
                  <a:pt x="909548" y="51413"/>
                  <a:pt x="971461" y="11725"/>
                  <a:pt x="988394" y="2200"/>
                </a:cubicBezTo>
                <a:cubicBezTo>
                  <a:pt x="1005327" y="-7325"/>
                  <a:pt x="915898" y="16487"/>
                  <a:pt x="880444" y="27600"/>
                </a:cubicBezTo>
                <a:cubicBezTo>
                  <a:pt x="844990" y="38712"/>
                  <a:pt x="818002" y="58821"/>
                  <a:pt x="775669" y="68875"/>
                </a:cubicBezTo>
                <a:cubicBezTo>
                  <a:pt x="733336" y="78929"/>
                  <a:pt x="749740" y="56175"/>
                  <a:pt x="626444" y="87925"/>
                </a:cubicBezTo>
                <a:cubicBezTo>
                  <a:pt x="503148" y="119675"/>
                  <a:pt x="90398" y="272075"/>
                  <a:pt x="20019" y="29112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5D47D33-D58D-45D4-836E-E93F0354DEAF}"/>
              </a:ext>
            </a:extLst>
          </p:cNvPr>
          <p:cNvSpPr/>
          <p:nvPr/>
        </p:nvSpPr>
        <p:spPr>
          <a:xfrm>
            <a:off x="2257020" y="6959600"/>
            <a:ext cx="772081" cy="127130"/>
          </a:xfrm>
          <a:custGeom>
            <a:avLst/>
            <a:gdLst>
              <a:gd name="connsiteX0" fmla="*/ 405 w 772081"/>
              <a:gd name="connsiteY0" fmla="*/ 127000 h 127130"/>
              <a:gd name="connsiteX1" fmla="*/ 194080 w 772081"/>
              <a:gd name="connsiteY1" fmla="*/ 38100 h 127130"/>
              <a:gd name="connsiteX2" fmla="*/ 457605 w 772081"/>
              <a:gd name="connsiteY2" fmla="*/ 0 h 127130"/>
              <a:gd name="connsiteX3" fmla="*/ 771930 w 772081"/>
              <a:gd name="connsiteY3" fmla="*/ 12700 h 127130"/>
              <a:gd name="connsiteX4" fmla="*/ 495705 w 772081"/>
              <a:gd name="connsiteY4" fmla="*/ 15875 h 127130"/>
              <a:gd name="connsiteX5" fmla="*/ 244880 w 772081"/>
              <a:gd name="connsiteY5" fmla="*/ 57150 h 127130"/>
              <a:gd name="connsiteX6" fmla="*/ 405 w 772081"/>
              <a:gd name="connsiteY6" fmla="*/ 127000 h 12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081" h="127130">
                <a:moveTo>
                  <a:pt x="405" y="127000"/>
                </a:moveTo>
                <a:cubicBezTo>
                  <a:pt x="-8062" y="123825"/>
                  <a:pt x="117880" y="59267"/>
                  <a:pt x="194080" y="38100"/>
                </a:cubicBezTo>
                <a:cubicBezTo>
                  <a:pt x="270280" y="16933"/>
                  <a:pt x="361297" y="4233"/>
                  <a:pt x="457605" y="0"/>
                </a:cubicBezTo>
                <a:lnTo>
                  <a:pt x="771930" y="12700"/>
                </a:lnTo>
                <a:cubicBezTo>
                  <a:pt x="778280" y="15346"/>
                  <a:pt x="583547" y="8467"/>
                  <a:pt x="495705" y="15875"/>
                </a:cubicBezTo>
                <a:cubicBezTo>
                  <a:pt x="407863" y="23283"/>
                  <a:pt x="324255" y="39688"/>
                  <a:pt x="244880" y="57150"/>
                </a:cubicBezTo>
                <a:cubicBezTo>
                  <a:pt x="165505" y="74612"/>
                  <a:pt x="8872" y="130175"/>
                  <a:pt x="405" y="12700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9C3B485-73EE-4ED7-9E5B-0C79319A2A10}"/>
              </a:ext>
            </a:extLst>
          </p:cNvPr>
          <p:cNvSpPr/>
          <p:nvPr/>
        </p:nvSpPr>
        <p:spPr>
          <a:xfrm>
            <a:off x="2298296" y="7048646"/>
            <a:ext cx="359778" cy="124017"/>
          </a:xfrm>
          <a:custGeom>
            <a:avLst/>
            <a:gdLst>
              <a:gd name="connsiteX0" fmla="*/ 404 w 359778"/>
              <a:gd name="connsiteY0" fmla="*/ 123679 h 124017"/>
              <a:gd name="connsiteX1" fmla="*/ 178204 w 359778"/>
              <a:gd name="connsiteY1" fmla="*/ 41129 h 124017"/>
              <a:gd name="connsiteX2" fmla="*/ 359179 w 359778"/>
              <a:gd name="connsiteY2" fmla="*/ 18904 h 124017"/>
              <a:gd name="connsiteX3" fmla="*/ 229004 w 359778"/>
              <a:gd name="connsiteY3" fmla="*/ 6204 h 124017"/>
              <a:gd name="connsiteX4" fmla="*/ 404 w 359778"/>
              <a:gd name="connsiteY4" fmla="*/ 123679 h 12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778" h="124017">
                <a:moveTo>
                  <a:pt x="404" y="123679"/>
                </a:moveTo>
                <a:cubicBezTo>
                  <a:pt x="-8063" y="129500"/>
                  <a:pt x="118408" y="58591"/>
                  <a:pt x="178204" y="41129"/>
                </a:cubicBezTo>
                <a:cubicBezTo>
                  <a:pt x="238000" y="23667"/>
                  <a:pt x="350712" y="24725"/>
                  <a:pt x="359179" y="18904"/>
                </a:cubicBezTo>
                <a:cubicBezTo>
                  <a:pt x="367646" y="13083"/>
                  <a:pt x="284567" y="-11259"/>
                  <a:pt x="229004" y="6204"/>
                </a:cubicBezTo>
                <a:cubicBezTo>
                  <a:pt x="173441" y="23667"/>
                  <a:pt x="8871" y="117858"/>
                  <a:pt x="404" y="12367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4FB1976-50A0-459B-A862-1DB747B217E5}"/>
              </a:ext>
            </a:extLst>
          </p:cNvPr>
          <p:cNvSpPr/>
          <p:nvPr/>
        </p:nvSpPr>
        <p:spPr>
          <a:xfrm>
            <a:off x="2101431" y="7051361"/>
            <a:ext cx="194562" cy="32763"/>
          </a:xfrm>
          <a:custGeom>
            <a:avLst/>
            <a:gdLst>
              <a:gd name="connsiteX0" fmla="*/ 419 w 194562"/>
              <a:gd name="connsiteY0" fmla="*/ 16189 h 32763"/>
              <a:gd name="connsiteX1" fmla="*/ 117894 w 194562"/>
              <a:gd name="connsiteY1" fmla="*/ 314 h 32763"/>
              <a:gd name="connsiteX2" fmla="*/ 194094 w 194562"/>
              <a:gd name="connsiteY2" fmla="*/ 32064 h 32763"/>
              <a:gd name="connsiteX3" fmla="*/ 82969 w 194562"/>
              <a:gd name="connsiteY3" fmla="*/ 22539 h 32763"/>
              <a:gd name="connsiteX4" fmla="*/ 419 w 194562"/>
              <a:gd name="connsiteY4" fmla="*/ 16189 h 3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562" h="32763">
                <a:moveTo>
                  <a:pt x="419" y="16189"/>
                </a:moveTo>
                <a:cubicBezTo>
                  <a:pt x="6240" y="12485"/>
                  <a:pt x="85615" y="-2332"/>
                  <a:pt x="117894" y="314"/>
                </a:cubicBezTo>
                <a:cubicBezTo>
                  <a:pt x="150173" y="2960"/>
                  <a:pt x="199915" y="28360"/>
                  <a:pt x="194094" y="32064"/>
                </a:cubicBezTo>
                <a:cubicBezTo>
                  <a:pt x="188273" y="35768"/>
                  <a:pt x="115248" y="23597"/>
                  <a:pt x="82969" y="22539"/>
                </a:cubicBezTo>
                <a:cubicBezTo>
                  <a:pt x="50690" y="21481"/>
                  <a:pt x="-5402" y="19893"/>
                  <a:pt x="419" y="1618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45CEFA7-4B37-4199-B12A-717EF8A71358}"/>
              </a:ext>
            </a:extLst>
          </p:cNvPr>
          <p:cNvSpPr/>
          <p:nvPr/>
        </p:nvSpPr>
        <p:spPr>
          <a:xfrm>
            <a:off x="2034733" y="7184482"/>
            <a:ext cx="226522" cy="54899"/>
          </a:xfrm>
          <a:custGeom>
            <a:avLst/>
            <a:gdLst>
              <a:gd name="connsiteX0" fmla="*/ 442 w 226522"/>
              <a:gd name="connsiteY0" fmla="*/ 13243 h 54899"/>
              <a:gd name="connsiteX1" fmla="*/ 146492 w 226522"/>
              <a:gd name="connsiteY1" fmla="*/ 25943 h 54899"/>
              <a:gd name="connsiteX2" fmla="*/ 225867 w 226522"/>
              <a:gd name="connsiteY2" fmla="*/ 543 h 54899"/>
              <a:gd name="connsiteX3" fmla="*/ 105217 w 226522"/>
              <a:gd name="connsiteY3" fmla="*/ 54518 h 54899"/>
              <a:gd name="connsiteX4" fmla="*/ 442 w 226522"/>
              <a:gd name="connsiteY4" fmla="*/ 13243 h 5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22" h="54899">
                <a:moveTo>
                  <a:pt x="442" y="13243"/>
                </a:moveTo>
                <a:cubicBezTo>
                  <a:pt x="7321" y="8481"/>
                  <a:pt x="108921" y="28060"/>
                  <a:pt x="146492" y="25943"/>
                </a:cubicBezTo>
                <a:cubicBezTo>
                  <a:pt x="184063" y="23826"/>
                  <a:pt x="232746" y="-4219"/>
                  <a:pt x="225867" y="543"/>
                </a:cubicBezTo>
                <a:cubicBezTo>
                  <a:pt x="218988" y="5305"/>
                  <a:pt x="141730" y="49756"/>
                  <a:pt x="105217" y="54518"/>
                </a:cubicBezTo>
                <a:cubicBezTo>
                  <a:pt x="68705" y="59281"/>
                  <a:pt x="-6437" y="18005"/>
                  <a:pt x="442" y="1324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F0ECC94-714F-4B41-B175-0576AA0F1BEB}"/>
              </a:ext>
            </a:extLst>
          </p:cNvPr>
          <p:cNvSpPr/>
          <p:nvPr/>
        </p:nvSpPr>
        <p:spPr>
          <a:xfrm>
            <a:off x="2894922" y="4253881"/>
            <a:ext cx="270662" cy="644519"/>
          </a:xfrm>
          <a:custGeom>
            <a:avLst/>
            <a:gdLst>
              <a:gd name="connsiteX0" fmla="*/ 678 w 270662"/>
              <a:gd name="connsiteY0" fmla="*/ 619 h 644519"/>
              <a:gd name="connsiteX1" fmla="*/ 38778 w 270662"/>
              <a:gd name="connsiteY1" fmla="*/ 267319 h 644519"/>
              <a:gd name="connsiteX2" fmla="*/ 26078 w 270662"/>
              <a:gd name="connsiteY2" fmla="*/ 360452 h 644519"/>
              <a:gd name="connsiteX3" fmla="*/ 93811 w 270662"/>
              <a:gd name="connsiteY3" fmla="*/ 411252 h 644519"/>
              <a:gd name="connsiteX4" fmla="*/ 267378 w 270662"/>
              <a:gd name="connsiteY4" fmla="*/ 644086 h 644519"/>
              <a:gd name="connsiteX5" fmla="*/ 199645 w 270662"/>
              <a:gd name="connsiteY5" fmla="*/ 466286 h 644519"/>
              <a:gd name="connsiteX6" fmla="*/ 102278 w 270662"/>
              <a:gd name="connsiteY6" fmla="*/ 356219 h 644519"/>
              <a:gd name="connsiteX7" fmla="*/ 68411 w 270662"/>
              <a:gd name="connsiteY7" fmla="*/ 275786 h 644519"/>
              <a:gd name="connsiteX8" fmla="*/ 76878 w 270662"/>
              <a:gd name="connsiteY8" fmla="*/ 195352 h 644519"/>
              <a:gd name="connsiteX9" fmla="*/ 678 w 270662"/>
              <a:gd name="connsiteY9" fmla="*/ 619 h 64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62" h="644519">
                <a:moveTo>
                  <a:pt x="678" y="619"/>
                </a:moveTo>
                <a:cubicBezTo>
                  <a:pt x="-5672" y="12614"/>
                  <a:pt x="34545" y="207347"/>
                  <a:pt x="38778" y="267319"/>
                </a:cubicBezTo>
                <a:cubicBezTo>
                  <a:pt x="43011" y="327291"/>
                  <a:pt x="16906" y="336463"/>
                  <a:pt x="26078" y="360452"/>
                </a:cubicBezTo>
                <a:cubicBezTo>
                  <a:pt x="35250" y="384441"/>
                  <a:pt x="53594" y="363980"/>
                  <a:pt x="93811" y="411252"/>
                </a:cubicBezTo>
                <a:cubicBezTo>
                  <a:pt x="134028" y="458524"/>
                  <a:pt x="249739" y="634914"/>
                  <a:pt x="267378" y="644086"/>
                </a:cubicBezTo>
                <a:cubicBezTo>
                  <a:pt x="285017" y="653258"/>
                  <a:pt x="227162" y="514264"/>
                  <a:pt x="199645" y="466286"/>
                </a:cubicBezTo>
                <a:cubicBezTo>
                  <a:pt x="172128" y="418308"/>
                  <a:pt x="124150" y="387969"/>
                  <a:pt x="102278" y="356219"/>
                </a:cubicBezTo>
                <a:cubicBezTo>
                  <a:pt x="80406" y="324469"/>
                  <a:pt x="72644" y="302597"/>
                  <a:pt x="68411" y="275786"/>
                </a:cubicBezTo>
                <a:cubicBezTo>
                  <a:pt x="64178" y="248975"/>
                  <a:pt x="86050" y="236274"/>
                  <a:pt x="76878" y="195352"/>
                </a:cubicBezTo>
                <a:cubicBezTo>
                  <a:pt x="67706" y="154430"/>
                  <a:pt x="7028" y="-11376"/>
                  <a:pt x="678" y="61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0715D6C8-C142-4A9E-80BE-E8FB919F1CFB}"/>
              </a:ext>
            </a:extLst>
          </p:cNvPr>
          <p:cNvSpPr/>
          <p:nvPr/>
        </p:nvSpPr>
        <p:spPr>
          <a:xfrm>
            <a:off x="1718285" y="5346694"/>
            <a:ext cx="97827" cy="285921"/>
          </a:xfrm>
          <a:custGeom>
            <a:avLst/>
            <a:gdLst>
              <a:gd name="connsiteX0" fmla="*/ 97815 w 97827"/>
              <a:gd name="connsiteY0" fmla="*/ 6 h 285921"/>
              <a:gd name="connsiteX1" fmla="*/ 8915 w 97827"/>
              <a:gd name="connsiteY1" fmla="*/ 165106 h 285921"/>
              <a:gd name="connsiteX2" fmla="*/ 12090 w 97827"/>
              <a:gd name="connsiteY2" fmla="*/ 225431 h 285921"/>
              <a:gd name="connsiteX3" fmla="*/ 88290 w 97827"/>
              <a:gd name="connsiteY3" fmla="*/ 285756 h 285921"/>
              <a:gd name="connsiteX4" fmla="*/ 15265 w 97827"/>
              <a:gd name="connsiteY4" fmla="*/ 206381 h 285921"/>
              <a:gd name="connsiteX5" fmla="*/ 15265 w 97827"/>
              <a:gd name="connsiteY5" fmla="*/ 171456 h 285921"/>
              <a:gd name="connsiteX6" fmla="*/ 97815 w 97827"/>
              <a:gd name="connsiteY6" fmla="*/ 6 h 28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27" h="285921">
                <a:moveTo>
                  <a:pt x="97815" y="6"/>
                </a:moveTo>
                <a:cubicBezTo>
                  <a:pt x="96757" y="-1052"/>
                  <a:pt x="23203" y="127535"/>
                  <a:pt x="8915" y="165106"/>
                </a:cubicBezTo>
                <a:cubicBezTo>
                  <a:pt x="-5373" y="202677"/>
                  <a:pt x="-1139" y="205323"/>
                  <a:pt x="12090" y="225431"/>
                </a:cubicBezTo>
                <a:cubicBezTo>
                  <a:pt x="25319" y="245539"/>
                  <a:pt x="87761" y="288931"/>
                  <a:pt x="88290" y="285756"/>
                </a:cubicBezTo>
                <a:cubicBezTo>
                  <a:pt x="88819" y="282581"/>
                  <a:pt x="27436" y="225431"/>
                  <a:pt x="15265" y="206381"/>
                </a:cubicBezTo>
                <a:cubicBezTo>
                  <a:pt x="3094" y="187331"/>
                  <a:pt x="448" y="202148"/>
                  <a:pt x="15265" y="171456"/>
                </a:cubicBezTo>
                <a:cubicBezTo>
                  <a:pt x="30082" y="140764"/>
                  <a:pt x="98873" y="1064"/>
                  <a:pt x="97815" y="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AD3AEF3-6F2A-4080-8695-D260C7BF74AF}"/>
              </a:ext>
            </a:extLst>
          </p:cNvPr>
          <p:cNvSpPr/>
          <p:nvPr/>
        </p:nvSpPr>
        <p:spPr>
          <a:xfrm>
            <a:off x="1918223" y="1824567"/>
            <a:ext cx="791110" cy="799089"/>
          </a:xfrm>
          <a:custGeom>
            <a:avLst/>
            <a:gdLst>
              <a:gd name="connsiteX0" fmla="*/ 791110 w 791110"/>
              <a:gd name="connsiteY0" fmla="*/ 0 h 799089"/>
              <a:gd name="connsiteX1" fmla="*/ 562510 w 791110"/>
              <a:gd name="connsiteY1" fmla="*/ 177800 h 799089"/>
              <a:gd name="connsiteX2" fmla="*/ 367777 w 791110"/>
              <a:gd name="connsiteY2" fmla="*/ 330200 h 799089"/>
              <a:gd name="connsiteX3" fmla="*/ 223844 w 791110"/>
              <a:gd name="connsiteY3" fmla="*/ 444500 h 799089"/>
              <a:gd name="connsiteX4" fmla="*/ 3710 w 791110"/>
              <a:gd name="connsiteY4" fmla="*/ 791633 h 799089"/>
              <a:gd name="connsiteX5" fmla="*/ 105310 w 791110"/>
              <a:gd name="connsiteY5" fmla="*/ 656166 h 799089"/>
              <a:gd name="connsiteX6" fmla="*/ 355077 w 791110"/>
              <a:gd name="connsiteY6" fmla="*/ 351366 h 799089"/>
              <a:gd name="connsiteX7" fmla="*/ 791110 w 791110"/>
              <a:gd name="connsiteY7" fmla="*/ 0 h 7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110" h="799089">
                <a:moveTo>
                  <a:pt x="791110" y="0"/>
                </a:moveTo>
                <a:lnTo>
                  <a:pt x="562510" y="177800"/>
                </a:lnTo>
                <a:lnTo>
                  <a:pt x="367777" y="330200"/>
                </a:lnTo>
                <a:cubicBezTo>
                  <a:pt x="311333" y="374650"/>
                  <a:pt x="284522" y="367595"/>
                  <a:pt x="223844" y="444500"/>
                </a:cubicBezTo>
                <a:cubicBezTo>
                  <a:pt x="163166" y="521405"/>
                  <a:pt x="23466" y="756355"/>
                  <a:pt x="3710" y="791633"/>
                </a:cubicBezTo>
                <a:cubicBezTo>
                  <a:pt x="-16046" y="826911"/>
                  <a:pt x="46749" y="729544"/>
                  <a:pt x="105310" y="656166"/>
                </a:cubicBezTo>
                <a:cubicBezTo>
                  <a:pt x="163871" y="582788"/>
                  <a:pt x="237955" y="454377"/>
                  <a:pt x="355077" y="351366"/>
                </a:cubicBezTo>
                <a:cubicBezTo>
                  <a:pt x="472199" y="248355"/>
                  <a:pt x="640121" y="143227"/>
                  <a:pt x="791110" y="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188EEE7-02D6-47A0-BCBA-B3D100321DDF}"/>
              </a:ext>
            </a:extLst>
          </p:cNvPr>
          <p:cNvSpPr/>
          <p:nvPr/>
        </p:nvSpPr>
        <p:spPr>
          <a:xfrm>
            <a:off x="1646606" y="2659462"/>
            <a:ext cx="234022" cy="755932"/>
          </a:xfrm>
          <a:custGeom>
            <a:avLst/>
            <a:gdLst>
              <a:gd name="connsiteX0" fmla="*/ 232994 w 234022"/>
              <a:gd name="connsiteY0" fmla="*/ 3305 h 755932"/>
              <a:gd name="connsiteX1" fmla="*/ 156794 w 234022"/>
              <a:gd name="connsiteY1" fmla="*/ 236138 h 755932"/>
              <a:gd name="connsiteX2" fmla="*/ 46727 w 234022"/>
              <a:gd name="connsiteY2" fmla="*/ 515538 h 755932"/>
              <a:gd name="connsiteX3" fmla="*/ 161 w 234022"/>
              <a:gd name="connsiteY3" fmla="*/ 752605 h 755932"/>
              <a:gd name="connsiteX4" fmla="*/ 34027 w 234022"/>
              <a:gd name="connsiteY4" fmla="*/ 638305 h 755932"/>
              <a:gd name="connsiteX5" fmla="*/ 101761 w 234022"/>
              <a:gd name="connsiteY5" fmla="*/ 413938 h 755932"/>
              <a:gd name="connsiteX6" fmla="*/ 232994 w 234022"/>
              <a:gd name="connsiteY6" fmla="*/ 3305 h 7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2" h="755932">
                <a:moveTo>
                  <a:pt x="232994" y="3305"/>
                </a:moveTo>
                <a:cubicBezTo>
                  <a:pt x="242166" y="-26328"/>
                  <a:pt x="187838" y="150766"/>
                  <a:pt x="156794" y="236138"/>
                </a:cubicBezTo>
                <a:cubicBezTo>
                  <a:pt x="125750" y="321510"/>
                  <a:pt x="72832" y="429460"/>
                  <a:pt x="46727" y="515538"/>
                </a:cubicBezTo>
                <a:cubicBezTo>
                  <a:pt x="20622" y="601616"/>
                  <a:pt x="2278" y="732144"/>
                  <a:pt x="161" y="752605"/>
                </a:cubicBezTo>
                <a:cubicBezTo>
                  <a:pt x="-1956" y="773066"/>
                  <a:pt x="17094" y="694750"/>
                  <a:pt x="34027" y="638305"/>
                </a:cubicBezTo>
                <a:cubicBezTo>
                  <a:pt x="50960" y="581860"/>
                  <a:pt x="65778" y="514127"/>
                  <a:pt x="101761" y="413938"/>
                </a:cubicBezTo>
                <a:cubicBezTo>
                  <a:pt x="137744" y="313749"/>
                  <a:pt x="223822" y="32938"/>
                  <a:pt x="232994" y="330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EB32477-AAB2-4356-A543-C11A83D1BB07}"/>
              </a:ext>
            </a:extLst>
          </p:cNvPr>
          <p:cNvSpPr/>
          <p:nvPr/>
        </p:nvSpPr>
        <p:spPr>
          <a:xfrm>
            <a:off x="1497959" y="3454275"/>
            <a:ext cx="161782" cy="529361"/>
          </a:xfrm>
          <a:custGeom>
            <a:avLst/>
            <a:gdLst>
              <a:gd name="connsiteX0" fmla="*/ 161508 w 161782"/>
              <a:gd name="connsiteY0" fmla="*/ 125 h 529361"/>
              <a:gd name="connsiteX1" fmla="*/ 72608 w 161782"/>
              <a:gd name="connsiteY1" fmla="*/ 245658 h 529361"/>
              <a:gd name="connsiteX2" fmla="*/ 26041 w 161782"/>
              <a:gd name="connsiteY2" fmla="*/ 389592 h 529361"/>
              <a:gd name="connsiteX3" fmla="*/ 641 w 161782"/>
              <a:gd name="connsiteY3" fmla="*/ 529292 h 529361"/>
              <a:gd name="connsiteX4" fmla="*/ 51441 w 161782"/>
              <a:gd name="connsiteY4" fmla="*/ 406525 h 529361"/>
              <a:gd name="connsiteX5" fmla="*/ 98008 w 161782"/>
              <a:gd name="connsiteY5" fmla="*/ 279525 h 529361"/>
              <a:gd name="connsiteX6" fmla="*/ 161508 w 161782"/>
              <a:gd name="connsiteY6" fmla="*/ 125 h 52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82" h="529361">
                <a:moveTo>
                  <a:pt x="161508" y="125"/>
                </a:moveTo>
                <a:cubicBezTo>
                  <a:pt x="157275" y="-5519"/>
                  <a:pt x="95186" y="180747"/>
                  <a:pt x="72608" y="245658"/>
                </a:cubicBezTo>
                <a:cubicBezTo>
                  <a:pt x="50030" y="310569"/>
                  <a:pt x="38035" y="342320"/>
                  <a:pt x="26041" y="389592"/>
                </a:cubicBezTo>
                <a:cubicBezTo>
                  <a:pt x="14047" y="436864"/>
                  <a:pt x="-3592" y="526470"/>
                  <a:pt x="641" y="529292"/>
                </a:cubicBezTo>
                <a:cubicBezTo>
                  <a:pt x="4874" y="532114"/>
                  <a:pt x="35213" y="448153"/>
                  <a:pt x="51441" y="406525"/>
                </a:cubicBezTo>
                <a:cubicBezTo>
                  <a:pt x="67669" y="364897"/>
                  <a:pt x="76136" y="343025"/>
                  <a:pt x="98008" y="279525"/>
                </a:cubicBezTo>
                <a:cubicBezTo>
                  <a:pt x="119880" y="216025"/>
                  <a:pt x="165741" y="5769"/>
                  <a:pt x="161508" y="12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9B317FD-F2D4-4BC1-A1FE-BD219F1CD839}"/>
              </a:ext>
            </a:extLst>
          </p:cNvPr>
          <p:cNvSpPr/>
          <p:nvPr/>
        </p:nvSpPr>
        <p:spPr>
          <a:xfrm>
            <a:off x="1328718" y="4271404"/>
            <a:ext cx="85913" cy="289685"/>
          </a:xfrm>
          <a:custGeom>
            <a:avLst/>
            <a:gdLst>
              <a:gd name="connsiteX0" fmla="*/ 85215 w 85913"/>
              <a:gd name="connsiteY0" fmla="*/ 29 h 289685"/>
              <a:gd name="connsiteX1" fmla="*/ 42882 w 85913"/>
              <a:gd name="connsiteY1" fmla="*/ 156663 h 289685"/>
              <a:gd name="connsiteX2" fmla="*/ 80982 w 85913"/>
              <a:gd name="connsiteY2" fmla="*/ 287896 h 289685"/>
              <a:gd name="connsiteX3" fmla="*/ 38649 w 85913"/>
              <a:gd name="connsiteY3" fmla="*/ 228629 h 289685"/>
              <a:gd name="connsiteX4" fmla="*/ 549 w 85913"/>
              <a:gd name="connsiteY4" fmla="*/ 169363 h 289685"/>
              <a:gd name="connsiteX5" fmla="*/ 85215 w 85913"/>
              <a:gd name="connsiteY5" fmla="*/ 29 h 28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13" h="289685">
                <a:moveTo>
                  <a:pt x="85215" y="29"/>
                </a:moveTo>
                <a:cubicBezTo>
                  <a:pt x="92270" y="-2088"/>
                  <a:pt x="43587" y="108685"/>
                  <a:pt x="42882" y="156663"/>
                </a:cubicBezTo>
                <a:cubicBezTo>
                  <a:pt x="42177" y="204641"/>
                  <a:pt x="81688" y="275902"/>
                  <a:pt x="80982" y="287896"/>
                </a:cubicBezTo>
                <a:cubicBezTo>
                  <a:pt x="80276" y="299890"/>
                  <a:pt x="52055" y="248385"/>
                  <a:pt x="38649" y="228629"/>
                </a:cubicBezTo>
                <a:cubicBezTo>
                  <a:pt x="25243" y="208873"/>
                  <a:pt x="-4390" y="205346"/>
                  <a:pt x="549" y="169363"/>
                </a:cubicBezTo>
                <a:cubicBezTo>
                  <a:pt x="5488" y="133380"/>
                  <a:pt x="78160" y="2146"/>
                  <a:pt x="85215" y="2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5C70EFD-D4EC-4268-BFD3-5B382598E3C0}"/>
              </a:ext>
            </a:extLst>
          </p:cNvPr>
          <p:cNvSpPr/>
          <p:nvPr/>
        </p:nvSpPr>
        <p:spPr>
          <a:xfrm>
            <a:off x="1265391" y="5098674"/>
            <a:ext cx="241814" cy="1195490"/>
          </a:xfrm>
          <a:custGeom>
            <a:avLst/>
            <a:gdLst>
              <a:gd name="connsiteX0" fmla="*/ 241676 w 241814"/>
              <a:gd name="connsiteY0" fmla="*/ 2493 h 1195490"/>
              <a:gd name="connsiteX1" fmla="*/ 186642 w 241814"/>
              <a:gd name="connsiteY1" fmla="*/ 235326 h 1195490"/>
              <a:gd name="connsiteX2" fmla="*/ 140076 w 241814"/>
              <a:gd name="connsiteY2" fmla="*/ 379259 h 1195490"/>
              <a:gd name="connsiteX3" fmla="*/ 76576 w 241814"/>
              <a:gd name="connsiteY3" fmla="*/ 552826 h 1195490"/>
              <a:gd name="connsiteX4" fmla="*/ 376 w 241814"/>
              <a:gd name="connsiteY4" fmla="*/ 836459 h 1195490"/>
              <a:gd name="connsiteX5" fmla="*/ 46942 w 241814"/>
              <a:gd name="connsiteY5" fmla="*/ 1187826 h 1195490"/>
              <a:gd name="connsiteX6" fmla="*/ 38476 w 241814"/>
              <a:gd name="connsiteY6" fmla="*/ 1060826 h 1195490"/>
              <a:gd name="connsiteX7" fmla="*/ 25776 w 241814"/>
              <a:gd name="connsiteY7" fmla="*/ 853393 h 1195490"/>
              <a:gd name="connsiteX8" fmla="*/ 169709 w 241814"/>
              <a:gd name="connsiteY8" fmla="*/ 396193 h 1195490"/>
              <a:gd name="connsiteX9" fmla="*/ 241676 w 241814"/>
              <a:gd name="connsiteY9" fmla="*/ 2493 h 119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814" h="1195490">
                <a:moveTo>
                  <a:pt x="241676" y="2493"/>
                </a:moveTo>
                <a:cubicBezTo>
                  <a:pt x="244498" y="-24318"/>
                  <a:pt x="203575" y="172532"/>
                  <a:pt x="186642" y="235326"/>
                </a:cubicBezTo>
                <a:cubicBezTo>
                  <a:pt x="169709" y="298120"/>
                  <a:pt x="158420" y="326342"/>
                  <a:pt x="140076" y="379259"/>
                </a:cubicBezTo>
                <a:cubicBezTo>
                  <a:pt x="121732" y="432176"/>
                  <a:pt x="99859" y="476626"/>
                  <a:pt x="76576" y="552826"/>
                </a:cubicBezTo>
                <a:cubicBezTo>
                  <a:pt x="53293" y="629026"/>
                  <a:pt x="5315" y="730626"/>
                  <a:pt x="376" y="836459"/>
                </a:cubicBezTo>
                <a:cubicBezTo>
                  <a:pt x="-4563" y="942292"/>
                  <a:pt x="40592" y="1150432"/>
                  <a:pt x="46942" y="1187826"/>
                </a:cubicBezTo>
                <a:cubicBezTo>
                  <a:pt x="53292" y="1225220"/>
                  <a:pt x="42004" y="1116565"/>
                  <a:pt x="38476" y="1060826"/>
                </a:cubicBezTo>
                <a:cubicBezTo>
                  <a:pt x="34948" y="1005087"/>
                  <a:pt x="3904" y="964165"/>
                  <a:pt x="25776" y="853393"/>
                </a:cubicBezTo>
                <a:cubicBezTo>
                  <a:pt x="47648" y="742621"/>
                  <a:pt x="131609" y="535187"/>
                  <a:pt x="169709" y="396193"/>
                </a:cubicBezTo>
                <a:cubicBezTo>
                  <a:pt x="207809" y="257199"/>
                  <a:pt x="238854" y="29304"/>
                  <a:pt x="241676" y="249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EF570B8-E234-407A-B350-61F9A225C768}"/>
              </a:ext>
            </a:extLst>
          </p:cNvPr>
          <p:cNvSpPr/>
          <p:nvPr/>
        </p:nvSpPr>
        <p:spPr>
          <a:xfrm>
            <a:off x="1327049" y="6347319"/>
            <a:ext cx="305360" cy="777500"/>
          </a:xfrm>
          <a:custGeom>
            <a:avLst/>
            <a:gdLst>
              <a:gd name="connsiteX0" fmla="*/ 2218 w 305360"/>
              <a:gd name="connsiteY0" fmla="*/ 2681 h 777500"/>
              <a:gd name="connsiteX1" fmla="*/ 99584 w 305360"/>
              <a:gd name="connsiteY1" fmla="*/ 256681 h 777500"/>
              <a:gd name="connsiteX2" fmla="*/ 222351 w 305360"/>
              <a:gd name="connsiteY2" fmla="*/ 544548 h 777500"/>
              <a:gd name="connsiteX3" fmla="*/ 302784 w 305360"/>
              <a:gd name="connsiteY3" fmla="*/ 777381 h 777500"/>
              <a:gd name="connsiteX4" fmla="*/ 277384 w 305360"/>
              <a:gd name="connsiteY4" fmla="*/ 574181 h 777500"/>
              <a:gd name="connsiteX5" fmla="*/ 196951 w 305360"/>
              <a:gd name="connsiteY5" fmla="*/ 421781 h 777500"/>
              <a:gd name="connsiteX6" fmla="*/ 2218 w 305360"/>
              <a:gd name="connsiteY6" fmla="*/ 2681 h 77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360" h="777500">
                <a:moveTo>
                  <a:pt x="2218" y="2681"/>
                </a:moveTo>
                <a:cubicBezTo>
                  <a:pt x="-14010" y="-24836"/>
                  <a:pt x="62895" y="166370"/>
                  <a:pt x="99584" y="256681"/>
                </a:cubicBezTo>
                <a:cubicBezTo>
                  <a:pt x="136273" y="346992"/>
                  <a:pt x="188484" y="457765"/>
                  <a:pt x="222351" y="544548"/>
                </a:cubicBezTo>
                <a:cubicBezTo>
                  <a:pt x="256218" y="631331"/>
                  <a:pt x="293612" y="772442"/>
                  <a:pt x="302784" y="777381"/>
                </a:cubicBezTo>
                <a:cubicBezTo>
                  <a:pt x="311956" y="782320"/>
                  <a:pt x="295023" y="633448"/>
                  <a:pt x="277384" y="574181"/>
                </a:cubicBezTo>
                <a:cubicBezTo>
                  <a:pt x="259745" y="514914"/>
                  <a:pt x="241401" y="512092"/>
                  <a:pt x="196951" y="421781"/>
                </a:cubicBezTo>
                <a:cubicBezTo>
                  <a:pt x="152501" y="331470"/>
                  <a:pt x="18446" y="30198"/>
                  <a:pt x="2218" y="268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21D6DEE1-40F5-4E08-8FB2-22CA2CE09826}"/>
              </a:ext>
            </a:extLst>
          </p:cNvPr>
          <p:cNvSpPr/>
          <p:nvPr/>
        </p:nvSpPr>
        <p:spPr>
          <a:xfrm>
            <a:off x="1653648" y="7175366"/>
            <a:ext cx="461373" cy="1205686"/>
          </a:xfrm>
          <a:custGeom>
            <a:avLst/>
            <a:gdLst>
              <a:gd name="connsiteX0" fmla="*/ 1585 w 461373"/>
              <a:gd name="connsiteY0" fmla="*/ 134 h 1205686"/>
              <a:gd name="connsiteX1" fmla="*/ 103185 w 461373"/>
              <a:gd name="connsiteY1" fmla="*/ 398067 h 1205686"/>
              <a:gd name="connsiteX2" fmla="*/ 289452 w 461373"/>
              <a:gd name="connsiteY2" fmla="*/ 791767 h 1205686"/>
              <a:gd name="connsiteX3" fmla="*/ 454552 w 461373"/>
              <a:gd name="connsiteY3" fmla="*/ 1193934 h 1205686"/>
              <a:gd name="connsiteX4" fmla="*/ 412219 w 461373"/>
              <a:gd name="connsiteY4" fmla="*/ 1058467 h 1205686"/>
              <a:gd name="connsiteX5" fmla="*/ 251352 w 461373"/>
              <a:gd name="connsiteY5" fmla="*/ 652067 h 1205686"/>
              <a:gd name="connsiteX6" fmla="*/ 179385 w 461373"/>
              <a:gd name="connsiteY6" fmla="*/ 440401 h 1205686"/>
              <a:gd name="connsiteX7" fmla="*/ 1585 w 461373"/>
              <a:gd name="connsiteY7" fmla="*/ 134 h 120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373" h="1205686">
                <a:moveTo>
                  <a:pt x="1585" y="134"/>
                </a:moveTo>
                <a:cubicBezTo>
                  <a:pt x="-11115" y="-6922"/>
                  <a:pt x="55207" y="266128"/>
                  <a:pt x="103185" y="398067"/>
                </a:cubicBezTo>
                <a:cubicBezTo>
                  <a:pt x="151163" y="530006"/>
                  <a:pt x="230891" y="659123"/>
                  <a:pt x="289452" y="791767"/>
                </a:cubicBezTo>
                <a:cubicBezTo>
                  <a:pt x="348013" y="924412"/>
                  <a:pt x="434091" y="1149484"/>
                  <a:pt x="454552" y="1193934"/>
                </a:cubicBezTo>
                <a:cubicBezTo>
                  <a:pt x="475013" y="1238384"/>
                  <a:pt x="446086" y="1148778"/>
                  <a:pt x="412219" y="1058467"/>
                </a:cubicBezTo>
                <a:cubicBezTo>
                  <a:pt x="378352" y="968156"/>
                  <a:pt x="290158" y="755078"/>
                  <a:pt x="251352" y="652067"/>
                </a:cubicBezTo>
                <a:cubicBezTo>
                  <a:pt x="212546" y="549056"/>
                  <a:pt x="223835" y="545528"/>
                  <a:pt x="179385" y="440401"/>
                </a:cubicBezTo>
                <a:cubicBezTo>
                  <a:pt x="134935" y="335274"/>
                  <a:pt x="14285" y="7190"/>
                  <a:pt x="1585" y="13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6A61584-A43C-4FF5-B531-CE8D804DBCBA}"/>
              </a:ext>
            </a:extLst>
          </p:cNvPr>
          <p:cNvSpPr/>
          <p:nvPr/>
        </p:nvSpPr>
        <p:spPr>
          <a:xfrm>
            <a:off x="2369849" y="8286724"/>
            <a:ext cx="1439575" cy="321804"/>
          </a:xfrm>
          <a:custGeom>
            <a:avLst/>
            <a:gdLst>
              <a:gd name="connsiteX0" fmla="*/ 818 w 1439575"/>
              <a:gd name="connsiteY0" fmla="*/ 281543 h 321804"/>
              <a:gd name="connsiteX1" fmla="*/ 242118 w 1439575"/>
              <a:gd name="connsiteY1" fmla="*/ 319643 h 321804"/>
              <a:gd name="connsiteX2" fmla="*/ 741651 w 1439575"/>
              <a:gd name="connsiteY2" fmla="*/ 205343 h 321804"/>
              <a:gd name="connsiteX3" fmla="*/ 1414751 w 1439575"/>
              <a:gd name="connsiteY3" fmla="*/ 10609 h 321804"/>
              <a:gd name="connsiteX4" fmla="*/ 1266584 w 1439575"/>
              <a:gd name="connsiteY4" fmla="*/ 31776 h 321804"/>
              <a:gd name="connsiteX5" fmla="*/ 999884 w 1439575"/>
              <a:gd name="connsiteY5" fmla="*/ 82576 h 321804"/>
              <a:gd name="connsiteX6" fmla="*/ 458018 w 1439575"/>
              <a:gd name="connsiteY6" fmla="*/ 234976 h 321804"/>
              <a:gd name="connsiteX7" fmla="*/ 174384 w 1439575"/>
              <a:gd name="connsiteY7" fmla="*/ 298476 h 321804"/>
              <a:gd name="connsiteX8" fmla="*/ 818 w 1439575"/>
              <a:gd name="connsiteY8" fmla="*/ 281543 h 32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575" h="321804">
                <a:moveTo>
                  <a:pt x="818" y="281543"/>
                </a:moveTo>
                <a:cubicBezTo>
                  <a:pt x="12107" y="285071"/>
                  <a:pt x="118646" y="332343"/>
                  <a:pt x="242118" y="319643"/>
                </a:cubicBezTo>
                <a:cubicBezTo>
                  <a:pt x="365590" y="306943"/>
                  <a:pt x="546212" y="256849"/>
                  <a:pt x="741651" y="205343"/>
                </a:cubicBezTo>
                <a:cubicBezTo>
                  <a:pt x="937090" y="153837"/>
                  <a:pt x="1327262" y="39537"/>
                  <a:pt x="1414751" y="10609"/>
                </a:cubicBezTo>
                <a:cubicBezTo>
                  <a:pt x="1502240" y="-18319"/>
                  <a:pt x="1335728" y="19782"/>
                  <a:pt x="1266584" y="31776"/>
                </a:cubicBezTo>
                <a:cubicBezTo>
                  <a:pt x="1197440" y="43770"/>
                  <a:pt x="1134645" y="48709"/>
                  <a:pt x="999884" y="82576"/>
                </a:cubicBezTo>
                <a:cubicBezTo>
                  <a:pt x="865123" y="116443"/>
                  <a:pt x="595601" y="198993"/>
                  <a:pt x="458018" y="234976"/>
                </a:cubicBezTo>
                <a:cubicBezTo>
                  <a:pt x="320435" y="270959"/>
                  <a:pt x="251290" y="292126"/>
                  <a:pt x="174384" y="298476"/>
                </a:cubicBezTo>
                <a:cubicBezTo>
                  <a:pt x="97478" y="304826"/>
                  <a:pt x="-10471" y="278015"/>
                  <a:pt x="818" y="28154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854DBAD-C61D-4F23-85DA-A72F9B53A08F}"/>
              </a:ext>
            </a:extLst>
          </p:cNvPr>
          <p:cNvSpPr/>
          <p:nvPr/>
        </p:nvSpPr>
        <p:spPr>
          <a:xfrm>
            <a:off x="3869384" y="7528881"/>
            <a:ext cx="1674424" cy="568689"/>
          </a:xfrm>
          <a:custGeom>
            <a:avLst/>
            <a:gdLst>
              <a:gd name="connsiteX0" fmla="*/ 1576 w 1674424"/>
              <a:gd name="connsiteY0" fmla="*/ 568639 h 568689"/>
              <a:gd name="connsiteX1" fmla="*/ 687376 w 1674424"/>
              <a:gd name="connsiteY1" fmla="*/ 436559 h 568689"/>
              <a:gd name="connsiteX2" fmla="*/ 1647496 w 1674424"/>
              <a:gd name="connsiteY2" fmla="*/ 9839 h 568689"/>
              <a:gd name="connsiteX3" fmla="*/ 1429056 w 1674424"/>
              <a:gd name="connsiteY3" fmla="*/ 126679 h 568689"/>
              <a:gd name="connsiteX4" fmla="*/ 875336 w 1674424"/>
              <a:gd name="connsiteY4" fmla="*/ 426399 h 568689"/>
              <a:gd name="connsiteX5" fmla="*/ 1576 w 1674424"/>
              <a:gd name="connsiteY5" fmla="*/ 568639 h 56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424" h="568689">
                <a:moveTo>
                  <a:pt x="1576" y="568639"/>
                </a:moveTo>
                <a:cubicBezTo>
                  <a:pt x="-29751" y="570332"/>
                  <a:pt x="413056" y="529692"/>
                  <a:pt x="687376" y="436559"/>
                </a:cubicBezTo>
                <a:cubicBezTo>
                  <a:pt x="961696" y="343426"/>
                  <a:pt x="1523883" y="61486"/>
                  <a:pt x="1647496" y="9839"/>
                </a:cubicBezTo>
                <a:cubicBezTo>
                  <a:pt x="1771109" y="-41808"/>
                  <a:pt x="1429056" y="126679"/>
                  <a:pt x="1429056" y="126679"/>
                </a:cubicBezTo>
                <a:cubicBezTo>
                  <a:pt x="1300363" y="196106"/>
                  <a:pt x="1111556" y="349352"/>
                  <a:pt x="875336" y="426399"/>
                </a:cubicBezTo>
                <a:cubicBezTo>
                  <a:pt x="639116" y="503446"/>
                  <a:pt x="32903" y="566946"/>
                  <a:pt x="1576" y="56863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2F34680-FA90-4E8C-96A7-F6E419DD7212}"/>
              </a:ext>
            </a:extLst>
          </p:cNvPr>
          <p:cNvSpPr/>
          <p:nvPr/>
        </p:nvSpPr>
        <p:spPr>
          <a:xfrm>
            <a:off x="6233837" y="6646287"/>
            <a:ext cx="255973" cy="642619"/>
          </a:xfrm>
          <a:custGeom>
            <a:avLst/>
            <a:gdLst>
              <a:gd name="connsiteX0" fmla="*/ 255863 w 255973"/>
              <a:gd name="connsiteY0" fmla="*/ 46 h 642619"/>
              <a:gd name="connsiteX1" fmla="*/ 61130 w 255973"/>
              <a:gd name="connsiteY1" fmla="*/ 393746 h 642619"/>
              <a:gd name="connsiteX2" fmla="*/ 27263 w 255973"/>
              <a:gd name="connsiteY2" fmla="*/ 639280 h 642619"/>
              <a:gd name="connsiteX3" fmla="*/ 1863 w 255973"/>
              <a:gd name="connsiteY3" fmla="*/ 524980 h 642619"/>
              <a:gd name="connsiteX4" fmla="*/ 31496 w 255973"/>
              <a:gd name="connsiteY4" fmla="*/ 368346 h 642619"/>
              <a:gd name="connsiteX5" fmla="*/ 255863 w 255973"/>
              <a:gd name="connsiteY5" fmla="*/ 46 h 64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73" h="642619">
                <a:moveTo>
                  <a:pt x="255863" y="46"/>
                </a:moveTo>
                <a:cubicBezTo>
                  <a:pt x="260802" y="4279"/>
                  <a:pt x="99230" y="287207"/>
                  <a:pt x="61130" y="393746"/>
                </a:cubicBezTo>
                <a:cubicBezTo>
                  <a:pt x="23030" y="500285"/>
                  <a:pt x="37141" y="617408"/>
                  <a:pt x="27263" y="639280"/>
                </a:cubicBezTo>
                <a:cubicBezTo>
                  <a:pt x="17385" y="661152"/>
                  <a:pt x="1158" y="570136"/>
                  <a:pt x="1863" y="524980"/>
                </a:cubicBezTo>
                <a:cubicBezTo>
                  <a:pt x="2568" y="479824"/>
                  <a:pt x="-12248" y="453718"/>
                  <a:pt x="31496" y="368346"/>
                </a:cubicBezTo>
                <a:cubicBezTo>
                  <a:pt x="75240" y="282974"/>
                  <a:pt x="250924" y="-4187"/>
                  <a:pt x="255863" y="4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73C21F8-CE59-4271-8758-73AFB525434F}"/>
              </a:ext>
            </a:extLst>
          </p:cNvPr>
          <p:cNvSpPr/>
          <p:nvPr/>
        </p:nvSpPr>
        <p:spPr>
          <a:xfrm>
            <a:off x="5769492" y="6802891"/>
            <a:ext cx="373731" cy="449096"/>
          </a:xfrm>
          <a:custGeom>
            <a:avLst/>
            <a:gdLst>
              <a:gd name="connsiteX0" fmla="*/ 373075 w 373731"/>
              <a:gd name="connsiteY0" fmla="*/ 76 h 449096"/>
              <a:gd name="connsiteX1" fmla="*/ 263008 w 373731"/>
              <a:gd name="connsiteY1" fmla="*/ 190576 h 449096"/>
              <a:gd name="connsiteX2" fmla="*/ 4775 w 373731"/>
              <a:gd name="connsiteY2" fmla="*/ 444576 h 449096"/>
              <a:gd name="connsiteX3" fmla="*/ 110608 w 373731"/>
              <a:gd name="connsiteY3" fmla="*/ 342976 h 449096"/>
              <a:gd name="connsiteX4" fmla="*/ 301108 w 373731"/>
              <a:gd name="connsiteY4" fmla="*/ 211742 h 449096"/>
              <a:gd name="connsiteX5" fmla="*/ 373075 w 373731"/>
              <a:gd name="connsiteY5" fmla="*/ 76 h 44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31" h="449096">
                <a:moveTo>
                  <a:pt x="373075" y="76"/>
                </a:moveTo>
                <a:cubicBezTo>
                  <a:pt x="366725" y="-3452"/>
                  <a:pt x="324391" y="116493"/>
                  <a:pt x="263008" y="190576"/>
                </a:cubicBezTo>
                <a:cubicBezTo>
                  <a:pt x="201625" y="264659"/>
                  <a:pt x="30175" y="419176"/>
                  <a:pt x="4775" y="444576"/>
                </a:cubicBezTo>
                <a:cubicBezTo>
                  <a:pt x="-20625" y="469976"/>
                  <a:pt x="61219" y="381782"/>
                  <a:pt x="110608" y="342976"/>
                </a:cubicBezTo>
                <a:cubicBezTo>
                  <a:pt x="159997" y="304170"/>
                  <a:pt x="263714" y="266775"/>
                  <a:pt x="301108" y="211742"/>
                </a:cubicBezTo>
                <a:cubicBezTo>
                  <a:pt x="338502" y="156709"/>
                  <a:pt x="379425" y="3604"/>
                  <a:pt x="373075" y="7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EA0062D-6C87-4395-B562-1D07726505DC}"/>
              </a:ext>
            </a:extLst>
          </p:cNvPr>
          <p:cNvSpPr/>
          <p:nvPr/>
        </p:nvSpPr>
        <p:spPr>
          <a:xfrm>
            <a:off x="6726937" y="4664858"/>
            <a:ext cx="666649" cy="311217"/>
          </a:xfrm>
          <a:custGeom>
            <a:avLst/>
            <a:gdLst>
              <a:gd name="connsiteX0" fmla="*/ 4063 w 666649"/>
              <a:gd name="connsiteY0" fmla="*/ 309309 h 311217"/>
              <a:gd name="connsiteX1" fmla="*/ 156463 w 666649"/>
              <a:gd name="connsiteY1" fmla="*/ 207709 h 311217"/>
              <a:gd name="connsiteX2" fmla="*/ 291930 w 666649"/>
              <a:gd name="connsiteY2" fmla="*/ 106109 h 311217"/>
              <a:gd name="connsiteX3" fmla="*/ 452796 w 666649"/>
              <a:gd name="connsiteY3" fmla="*/ 34142 h 311217"/>
              <a:gd name="connsiteX4" fmla="*/ 660230 w 666649"/>
              <a:gd name="connsiteY4" fmla="*/ 275 h 311217"/>
              <a:gd name="connsiteX5" fmla="*/ 617896 w 666649"/>
              <a:gd name="connsiteY5" fmla="*/ 17209 h 311217"/>
              <a:gd name="connsiteX6" fmla="*/ 330030 w 666649"/>
              <a:gd name="connsiteY6" fmla="*/ 114575 h 311217"/>
              <a:gd name="connsiteX7" fmla="*/ 4063 w 666649"/>
              <a:gd name="connsiteY7" fmla="*/ 309309 h 3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649" h="311217">
                <a:moveTo>
                  <a:pt x="4063" y="309309"/>
                </a:moveTo>
                <a:cubicBezTo>
                  <a:pt x="-24865" y="324831"/>
                  <a:pt x="108485" y="241576"/>
                  <a:pt x="156463" y="207709"/>
                </a:cubicBezTo>
                <a:cubicBezTo>
                  <a:pt x="204441" y="173842"/>
                  <a:pt x="242541" y="135037"/>
                  <a:pt x="291930" y="106109"/>
                </a:cubicBezTo>
                <a:cubicBezTo>
                  <a:pt x="341319" y="77181"/>
                  <a:pt x="391413" y="51781"/>
                  <a:pt x="452796" y="34142"/>
                </a:cubicBezTo>
                <a:cubicBezTo>
                  <a:pt x="514179" y="16503"/>
                  <a:pt x="632713" y="3097"/>
                  <a:pt x="660230" y="275"/>
                </a:cubicBezTo>
                <a:cubicBezTo>
                  <a:pt x="687747" y="-2547"/>
                  <a:pt x="617896" y="17209"/>
                  <a:pt x="617896" y="17209"/>
                </a:cubicBezTo>
                <a:cubicBezTo>
                  <a:pt x="562863" y="36259"/>
                  <a:pt x="432336" y="62364"/>
                  <a:pt x="330030" y="114575"/>
                </a:cubicBezTo>
                <a:cubicBezTo>
                  <a:pt x="227725" y="166786"/>
                  <a:pt x="32991" y="293787"/>
                  <a:pt x="4063" y="30930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6BB4C53-AAFF-4583-99D3-0937BCA214F0}"/>
              </a:ext>
            </a:extLst>
          </p:cNvPr>
          <p:cNvSpPr/>
          <p:nvPr/>
        </p:nvSpPr>
        <p:spPr>
          <a:xfrm>
            <a:off x="7009533" y="4753833"/>
            <a:ext cx="302868" cy="246523"/>
          </a:xfrm>
          <a:custGeom>
            <a:avLst/>
            <a:gdLst>
              <a:gd name="connsiteX0" fmla="*/ 5100 w 302868"/>
              <a:gd name="connsiteY0" fmla="*/ 245734 h 246523"/>
              <a:gd name="connsiteX1" fmla="*/ 94000 w 302868"/>
              <a:gd name="connsiteY1" fmla="*/ 38300 h 246523"/>
              <a:gd name="connsiteX2" fmla="*/ 204067 w 302868"/>
              <a:gd name="connsiteY2" fmla="*/ 21367 h 246523"/>
              <a:gd name="connsiteX3" fmla="*/ 301434 w 302868"/>
              <a:gd name="connsiteY3" fmla="*/ 101800 h 246523"/>
              <a:gd name="connsiteX4" fmla="*/ 250634 w 302868"/>
              <a:gd name="connsiteY4" fmla="*/ 4434 h 246523"/>
              <a:gd name="connsiteX5" fmla="*/ 98234 w 302868"/>
              <a:gd name="connsiteY5" fmla="*/ 25600 h 246523"/>
              <a:gd name="connsiteX6" fmla="*/ 22034 w 302868"/>
              <a:gd name="connsiteY6" fmla="*/ 106034 h 246523"/>
              <a:gd name="connsiteX7" fmla="*/ 5100 w 302868"/>
              <a:gd name="connsiteY7" fmla="*/ 245734 h 24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868" h="246523">
                <a:moveTo>
                  <a:pt x="5100" y="245734"/>
                </a:moveTo>
                <a:cubicBezTo>
                  <a:pt x="17094" y="234445"/>
                  <a:pt x="60839" y="75694"/>
                  <a:pt x="94000" y="38300"/>
                </a:cubicBezTo>
                <a:cubicBezTo>
                  <a:pt x="127161" y="906"/>
                  <a:pt x="169495" y="10784"/>
                  <a:pt x="204067" y="21367"/>
                </a:cubicBezTo>
                <a:cubicBezTo>
                  <a:pt x="238639" y="31950"/>
                  <a:pt x="293673" y="104622"/>
                  <a:pt x="301434" y="101800"/>
                </a:cubicBezTo>
                <a:cubicBezTo>
                  <a:pt x="309195" y="98978"/>
                  <a:pt x="284501" y="17134"/>
                  <a:pt x="250634" y="4434"/>
                </a:cubicBezTo>
                <a:cubicBezTo>
                  <a:pt x="216767" y="-8266"/>
                  <a:pt x="136334" y="8667"/>
                  <a:pt x="98234" y="25600"/>
                </a:cubicBezTo>
                <a:cubicBezTo>
                  <a:pt x="60134" y="42533"/>
                  <a:pt x="40378" y="67934"/>
                  <a:pt x="22034" y="106034"/>
                </a:cubicBezTo>
                <a:cubicBezTo>
                  <a:pt x="3690" y="144134"/>
                  <a:pt x="-6894" y="257023"/>
                  <a:pt x="5100" y="24573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C4B01ED-3A2C-401D-8393-73F8B6BD0D1F}"/>
              </a:ext>
            </a:extLst>
          </p:cNvPr>
          <p:cNvSpPr/>
          <p:nvPr/>
        </p:nvSpPr>
        <p:spPr>
          <a:xfrm>
            <a:off x="6463497" y="5807529"/>
            <a:ext cx="1251726" cy="855219"/>
          </a:xfrm>
          <a:custGeom>
            <a:avLst/>
            <a:gdLst>
              <a:gd name="connsiteX0" fmla="*/ 1249636 w 1251726"/>
              <a:gd name="connsiteY0" fmla="*/ 604 h 855219"/>
              <a:gd name="connsiteX1" fmla="*/ 1093003 w 1251726"/>
              <a:gd name="connsiteY1" fmla="*/ 318104 h 855219"/>
              <a:gd name="connsiteX2" fmla="*/ 999870 w 1251726"/>
              <a:gd name="connsiteY2" fmla="*/ 423938 h 855219"/>
              <a:gd name="connsiteX3" fmla="*/ 822070 w 1251726"/>
              <a:gd name="connsiteY3" fmla="*/ 550938 h 855219"/>
              <a:gd name="connsiteX4" fmla="*/ 449536 w 1251726"/>
              <a:gd name="connsiteY4" fmla="*/ 766838 h 855219"/>
              <a:gd name="connsiteX5" fmla="*/ 148970 w 1251726"/>
              <a:gd name="connsiteY5" fmla="*/ 851504 h 855219"/>
              <a:gd name="connsiteX6" fmla="*/ 68536 w 1251726"/>
              <a:gd name="connsiteY6" fmla="*/ 821871 h 855219"/>
              <a:gd name="connsiteX7" fmla="*/ 38903 w 1251726"/>
              <a:gd name="connsiteY7" fmla="*/ 661004 h 855219"/>
              <a:gd name="connsiteX8" fmla="*/ 144736 w 1251726"/>
              <a:gd name="connsiteY8" fmla="*/ 347738 h 855219"/>
              <a:gd name="connsiteX9" fmla="*/ 98170 w 1251726"/>
              <a:gd name="connsiteY9" fmla="*/ 419704 h 855219"/>
              <a:gd name="connsiteX10" fmla="*/ 30436 w 1251726"/>
              <a:gd name="connsiteY10" fmla="*/ 546704 h 855219"/>
              <a:gd name="connsiteX11" fmla="*/ 5036 w 1251726"/>
              <a:gd name="connsiteY11" fmla="*/ 665238 h 855219"/>
              <a:gd name="connsiteX12" fmla="*/ 26203 w 1251726"/>
              <a:gd name="connsiteY12" fmla="*/ 809171 h 855219"/>
              <a:gd name="connsiteX13" fmla="*/ 250570 w 1251726"/>
              <a:gd name="connsiteY13" fmla="*/ 804938 h 855219"/>
              <a:gd name="connsiteX14" fmla="*/ 970236 w 1251726"/>
              <a:gd name="connsiteY14" fmla="*/ 407004 h 855219"/>
              <a:gd name="connsiteX15" fmla="*/ 1249636 w 1251726"/>
              <a:gd name="connsiteY15" fmla="*/ 604 h 85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1726" h="855219">
                <a:moveTo>
                  <a:pt x="1249636" y="604"/>
                </a:moveTo>
                <a:cubicBezTo>
                  <a:pt x="1270097" y="-14213"/>
                  <a:pt x="1134631" y="247548"/>
                  <a:pt x="1093003" y="318104"/>
                </a:cubicBezTo>
                <a:cubicBezTo>
                  <a:pt x="1051375" y="388660"/>
                  <a:pt x="1045026" y="385132"/>
                  <a:pt x="999870" y="423938"/>
                </a:cubicBezTo>
                <a:cubicBezTo>
                  <a:pt x="954714" y="462744"/>
                  <a:pt x="913792" y="493788"/>
                  <a:pt x="822070" y="550938"/>
                </a:cubicBezTo>
                <a:cubicBezTo>
                  <a:pt x="730348" y="608088"/>
                  <a:pt x="561719" y="716744"/>
                  <a:pt x="449536" y="766838"/>
                </a:cubicBezTo>
                <a:cubicBezTo>
                  <a:pt x="337353" y="816932"/>
                  <a:pt x="212470" y="842332"/>
                  <a:pt x="148970" y="851504"/>
                </a:cubicBezTo>
                <a:cubicBezTo>
                  <a:pt x="85470" y="860676"/>
                  <a:pt x="86880" y="853621"/>
                  <a:pt x="68536" y="821871"/>
                </a:cubicBezTo>
                <a:cubicBezTo>
                  <a:pt x="50192" y="790121"/>
                  <a:pt x="26203" y="740026"/>
                  <a:pt x="38903" y="661004"/>
                </a:cubicBezTo>
                <a:cubicBezTo>
                  <a:pt x="51603" y="581982"/>
                  <a:pt x="134858" y="387955"/>
                  <a:pt x="144736" y="347738"/>
                </a:cubicBezTo>
                <a:cubicBezTo>
                  <a:pt x="154614" y="307521"/>
                  <a:pt x="117220" y="386543"/>
                  <a:pt x="98170" y="419704"/>
                </a:cubicBezTo>
                <a:cubicBezTo>
                  <a:pt x="79120" y="452865"/>
                  <a:pt x="45958" y="505782"/>
                  <a:pt x="30436" y="546704"/>
                </a:cubicBezTo>
                <a:cubicBezTo>
                  <a:pt x="14914" y="587626"/>
                  <a:pt x="5741" y="621494"/>
                  <a:pt x="5036" y="665238"/>
                </a:cubicBezTo>
                <a:cubicBezTo>
                  <a:pt x="4331" y="708982"/>
                  <a:pt x="-14719" y="785888"/>
                  <a:pt x="26203" y="809171"/>
                </a:cubicBezTo>
                <a:cubicBezTo>
                  <a:pt x="67125" y="832454"/>
                  <a:pt x="93231" y="871966"/>
                  <a:pt x="250570" y="804938"/>
                </a:cubicBezTo>
                <a:cubicBezTo>
                  <a:pt x="407909" y="737910"/>
                  <a:pt x="803725" y="541060"/>
                  <a:pt x="970236" y="407004"/>
                </a:cubicBezTo>
                <a:cubicBezTo>
                  <a:pt x="1136747" y="272948"/>
                  <a:pt x="1229175" y="15421"/>
                  <a:pt x="1249636" y="604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FC3D59E-69D3-4065-BD66-1B54A2E9A1CD}"/>
              </a:ext>
            </a:extLst>
          </p:cNvPr>
          <p:cNvSpPr/>
          <p:nvPr/>
        </p:nvSpPr>
        <p:spPr>
          <a:xfrm>
            <a:off x="7131248" y="5247786"/>
            <a:ext cx="497854" cy="816023"/>
          </a:xfrm>
          <a:custGeom>
            <a:avLst/>
            <a:gdLst>
              <a:gd name="connsiteX0" fmla="*/ 327885 w 497854"/>
              <a:gd name="connsiteY0" fmla="*/ 1547 h 816023"/>
              <a:gd name="connsiteX1" fmla="*/ 467585 w 497854"/>
              <a:gd name="connsiteY1" fmla="*/ 289414 h 816023"/>
              <a:gd name="connsiteX2" fmla="*/ 459119 w 497854"/>
              <a:gd name="connsiteY2" fmla="*/ 479914 h 816023"/>
              <a:gd name="connsiteX3" fmla="*/ 332119 w 497854"/>
              <a:gd name="connsiteY3" fmla="*/ 623847 h 816023"/>
              <a:gd name="connsiteX4" fmla="*/ 1919 w 497854"/>
              <a:gd name="connsiteY4" fmla="*/ 814347 h 816023"/>
              <a:gd name="connsiteX5" fmla="*/ 205119 w 497854"/>
              <a:gd name="connsiteY5" fmla="*/ 712747 h 816023"/>
              <a:gd name="connsiteX6" fmla="*/ 391385 w 497854"/>
              <a:gd name="connsiteY6" fmla="*/ 640781 h 816023"/>
              <a:gd name="connsiteX7" fmla="*/ 497219 w 497854"/>
              <a:gd name="connsiteY7" fmla="*/ 424881 h 816023"/>
              <a:gd name="connsiteX8" fmla="*/ 327885 w 497854"/>
              <a:gd name="connsiteY8" fmla="*/ 1547 h 81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854" h="816023">
                <a:moveTo>
                  <a:pt x="327885" y="1547"/>
                </a:moveTo>
                <a:cubicBezTo>
                  <a:pt x="322946" y="-21031"/>
                  <a:pt x="445713" y="209686"/>
                  <a:pt x="467585" y="289414"/>
                </a:cubicBezTo>
                <a:cubicBezTo>
                  <a:pt x="489457" y="369142"/>
                  <a:pt x="481697" y="424175"/>
                  <a:pt x="459119" y="479914"/>
                </a:cubicBezTo>
                <a:cubicBezTo>
                  <a:pt x="436541" y="535653"/>
                  <a:pt x="408319" y="568108"/>
                  <a:pt x="332119" y="623847"/>
                </a:cubicBezTo>
                <a:cubicBezTo>
                  <a:pt x="255919" y="679586"/>
                  <a:pt x="23086" y="799530"/>
                  <a:pt x="1919" y="814347"/>
                </a:cubicBezTo>
                <a:cubicBezTo>
                  <a:pt x="-19248" y="829164"/>
                  <a:pt x="140208" y="741675"/>
                  <a:pt x="205119" y="712747"/>
                </a:cubicBezTo>
                <a:cubicBezTo>
                  <a:pt x="270030" y="683819"/>
                  <a:pt x="342702" y="688759"/>
                  <a:pt x="391385" y="640781"/>
                </a:cubicBezTo>
                <a:cubicBezTo>
                  <a:pt x="440068" y="592803"/>
                  <a:pt x="504980" y="532125"/>
                  <a:pt x="497219" y="424881"/>
                </a:cubicBezTo>
                <a:cubicBezTo>
                  <a:pt x="489458" y="317637"/>
                  <a:pt x="332824" y="24125"/>
                  <a:pt x="327885" y="154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662F3E5-CA18-41A5-927B-606552F49967}"/>
              </a:ext>
            </a:extLst>
          </p:cNvPr>
          <p:cNvSpPr/>
          <p:nvPr/>
        </p:nvSpPr>
        <p:spPr>
          <a:xfrm>
            <a:off x="7056788" y="5892230"/>
            <a:ext cx="580900" cy="293637"/>
          </a:xfrm>
          <a:custGeom>
            <a:avLst/>
            <a:gdLst>
              <a:gd name="connsiteX0" fmla="*/ 580145 w 580900"/>
              <a:gd name="connsiteY0" fmla="*/ 570 h 293637"/>
              <a:gd name="connsiteX1" fmla="*/ 381179 w 580900"/>
              <a:gd name="connsiteY1" fmla="*/ 195303 h 293637"/>
              <a:gd name="connsiteX2" fmla="*/ 179 w 580900"/>
              <a:gd name="connsiteY2" fmla="*/ 292670 h 293637"/>
              <a:gd name="connsiteX3" fmla="*/ 431979 w 580900"/>
              <a:gd name="connsiteY3" fmla="*/ 140270 h 293637"/>
              <a:gd name="connsiteX4" fmla="*/ 580145 w 580900"/>
              <a:gd name="connsiteY4" fmla="*/ 570 h 29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900" h="293637">
                <a:moveTo>
                  <a:pt x="580145" y="570"/>
                </a:moveTo>
                <a:cubicBezTo>
                  <a:pt x="571678" y="9742"/>
                  <a:pt x="477840" y="146620"/>
                  <a:pt x="381179" y="195303"/>
                </a:cubicBezTo>
                <a:cubicBezTo>
                  <a:pt x="284518" y="243986"/>
                  <a:pt x="-8288" y="301842"/>
                  <a:pt x="179" y="292670"/>
                </a:cubicBezTo>
                <a:cubicBezTo>
                  <a:pt x="8646" y="283498"/>
                  <a:pt x="338846" y="185426"/>
                  <a:pt x="431979" y="140270"/>
                </a:cubicBezTo>
                <a:cubicBezTo>
                  <a:pt x="525112" y="95115"/>
                  <a:pt x="588612" y="-8602"/>
                  <a:pt x="580145" y="57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21A2EB9-D609-4B02-945C-D146B7577500}"/>
              </a:ext>
            </a:extLst>
          </p:cNvPr>
          <p:cNvSpPr/>
          <p:nvPr/>
        </p:nvSpPr>
        <p:spPr>
          <a:xfrm>
            <a:off x="6860901" y="5115810"/>
            <a:ext cx="607129" cy="891343"/>
          </a:xfrm>
          <a:custGeom>
            <a:avLst/>
            <a:gdLst>
              <a:gd name="connsiteX0" fmla="*/ 284966 w 607129"/>
              <a:gd name="connsiteY0" fmla="*/ 6523 h 891343"/>
              <a:gd name="connsiteX1" fmla="*/ 488166 w 607129"/>
              <a:gd name="connsiteY1" fmla="*/ 235123 h 891343"/>
              <a:gd name="connsiteX2" fmla="*/ 606699 w 607129"/>
              <a:gd name="connsiteY2" fmla="*/ 552623 h 891343"/>
              <a:gd name="connsiteX3" fmla="*/ 517799 w 607129"/>
              <a:gd name="connsiteY3" fmla="*/ 730423 h 891343"/>
              <a:gd name="connsiteX4" fmla="*/ 272266 w 607129"/>
              <a:gd name="connsiteY4" fmla="*/ 755823 h 891343"/>
              <a:gd name="connsiteX5" fmla="*/ 149499 w 607129"/>
              <a:gd name="connsiteY5" fmla="*/ 789690 h 891343"/>
              <a:gd name="connsiteX6" fmla="*/ 1332 w 607129"/>
              <a:gd name="connsiteY6" fmla="*/ 891290 h 891343"/>
              <a:gd name="connsiteX7" fmla="*/ 90232 w 607129"/>
              <a:gd name="connsiteY7" fmla="*/ 802390 h 891343"/>
              <a:gd name="connsiteX8" fmla="*/ 314599 w 607129"/>
              <a:gd name="connsiteY8" fmla="*/ 713490 h 891343"/>
              <a:gd name="connsiteX9" fmla="*/ 513566 w 607129"/>
              <a:gd name="connsiteY9" fmla="*/ 662690 h 891343"/>
              <a:gd name="connsiteX10" fmla="*/ 564366 w 607129"/>
              <a:gd name="connsiteY10" fmla="*/ 493357 h 891343"/>
              <a:gd name="connsiteX11" fmla="*/ 284966 w 607129"/>
              <a:gd name="connsiteY11" fmla="*/ 6523 h 89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7129" h="891343">
                <a:moveTo>
                  <a:pt x="284966" y="6523"/>
                </a:moveTo>
                <a:cubicBezTo>
                  <a:pt x="272266" y="-36516"/>
                  <a:pt x="434544" y="144106"/>
                  <a:pt x="488166" y="235123"/>
                </a:cubicBezTo>
                <a:cubicBezTo>
                  <a:pt x="541788" y="326140"/>
                  <a:pt x="601760" y="470073"/>
                  <a:pt x="606699" y="552623"/>
                </a:cubicBezTo>
                <a:cubicBezTo>
                  <a:pt x="611638" y="635173"/>
                  <a:pt x="573538" y="696556"/>
                  <a:pt x="517799" y="730423"/>
                </a:cubicBezTo>
                <a:cubicBezTo>
                  <a:pt x="462060" y="764290"/>
                  <a:pt x="333649" y="745945"/>
                  <a:pt x="272266" y="755823"/>
                </a:cubicBezTo>
                <a:cubicBezTo>
                  <a:pt x="210883" y="765701"/>
                  <a:pt x="194655" y="767112"/>
                  <a:pt x="149499" y="789690"/>
                </a:cubicBezTo>
                <a:cubicBezTo>
                  <a:pt x="104343" y="812268"/>
                  <a:pt x="11210" y="889173"/>
                  <a:pt x="1332" y="891290"/>
                </a:cubicBezTo>
                <a:cubicBezTo>
                  <a:pt x="-8546" y="893407"/>
                  <a:pt x="38021" y="832023"/>
                  <a:pt x="90232" y="802390"/>
                </a:cubicBezTo>
                <a:cubicBezTo>
                  <a:pt x="142443" y="772757"/>
                  <a:pt x="244043" y="736773"/>
                  <a:pt x="314599" y="713490"/>
                </a:cubicBezTo>
                <a:cubicBezTo>
                  <a:pt x="385155" y="690207"/>
                  <a:pt x="471938" y="699379"/>
                  <a:pt x="513566" y="662690"/>
                </a:cubicBezTo>
                <a:cubicBezTo>
                  <a:pt x="555194" y="626001"/>
                  <a:pt x="603172" y="599190"/>
                  <a:pt x="564366" y="493357"/>
                </a:cubicBezTo>
                <a:cubicBezTo>
                  <a:pt x="525560" y="387524"/>
                  <a:pt x="297666" y="49562"/>
                  <a:pt x="284966" y="652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A5499F3-0101-4797-AB97-D8D02A8D8740}"/>
              </a:ext>
            </a:extLst>
          </p:cNvPr>
          <p:cNvSpPr/>
          <p:nvPr/>
        </p:nvSpPr>
        <p:spPr>
          <a:xfrm>
            <a:off x="6684797" y="5187521"/>
            <a:ext cx="376611" cy="821951"/>
          </a:xfrm>
          <a:custGeom>
            <a:avLst/>
            <a:gdLst>
              <a:gd name="connsiteX0" fmla="*/ 321370 w 376611"/>
              <a:gd name="connsiteY0" fmla="*/ 2546 h 821951"/>
              <a:gd name="connsiteX1" fmla="*/ 270570 w 376611"/>
              <a:gd name="connsiteY1" fmla="*/ 104146 h 821951"/>
              <a:gd name="connsiteX2" fmla="*/ 304436 w 376611"/>
              <a:gd name="connsiteY2" fmla="*/ 248079 h 821951"/>
              <a:gd name="connsiteX3" fmla="*/ 321370 w 376611"/>
              <a:gd name="connsiteY3" fmla="*/ 336979 h 821951"/>
              <a:gd name="connsiteX4" fmla="*/ 177436 w 376611"/>
              <a:gd name="connsiteY4" fmla="*/ 171879 h 821951"/>
              <a:gd name="connsiteX5" fmla="*/ 249403 w 376611"/>
              <a:gd name="connsiteY5" fmla="*/ 311579 h 821951"/>
              <a:gd name="connsiteX6" fmla="*/ 249403 w 376611"/>
              <a:gd name="connsiteY6" fmla="*/ 413179 h 821951"/>
              <a:gd name="connsiteX7" fmla="*/ 168970 w 376611"/>
              <a:gd name="connsiteY7" fmla="*/ 527479 h 821951"/>
              <a:gd name="connsiteX8" fmla="*/ 16570 w 376611"/>
              <a:gd name="connsiteY8" fmla="*/ 709512 h 821951"/>
              <a:gd name="connsiteX9" fmla="*/ 25036 w 376611"/>
              <a:gd name="connsiteY9" fmla="*/ 806879 h 821951"/>
              <a:gd name="connsiteX10" fmla="*/ 202836 w 376611"/>
              <a:gd name="connsiteY10" fmla="*/ 819579 h 821951"/>
              <a:gd name="connsiteX11" fmla="*/ 67370 w 376611"/>
              <a:gd name="connsiteY11" fmla="*/ 785712 h 821951"/>
              <a:gd name="connsiteX12" fmla="*/ 84303 w 376611"/>
              <a:gd name="connsiteY12" fmla="*/ 692579 h 821951"/>
              <a:gd name="connsiteX13" fmla="*/ 270570 w 376611"/>
              <a:gd name="connsiteY13" fmla="*/ 468212 h 821951"/>
              <a:gd name="connsiteX14" fmla="*/ 308670 w 376611"/>
              <a:gd name="connsiteY14" fmla="*/ 387779 h 821951"/>
              <a:gd name="connsiteX15" fmla="*/ 376403 w 376611"/>
              <a:gd name="connsiteY15" fmla="*/ 328512 h 821951"/>
              <a:gd name="connsiteX16" fmla="*/ 329836 w 376611"/>
              <a:gd name="connsiteY16" fmla="*/ 209979 h 821951"/>
              <a:gd name="connsiteX17" fmla="*/ 321370 w 376611"/>
              <a:gd name="connsiteY17" fmla="*/ 2546 h 82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6611" h="821951">
                <a:moveTo>
                  <a:pt x="321370" y="2546"/>
                </a:moveTo>
                <a:cubicBezTo>
                  <a:pt x="311492" y="-15093"/>
                  <a:pt x="273392" y="63224"/>
                  <a:pt x="270570" y="104146"/>
                </a:cubicBezTo>
                <a:cubicBezTo>
                  <a:pt x="267748" y="145068"/>
                  <a:pt x="295969" y="209274"/>
                  <a:pt x="304436" y="248079"/>
                </a:cubicBezTo>
                <a:cubicBezTo>
                  <a:pt x="312903" y="286885"/>
                  <a:pt x="342537" y="349679"/>
                  <a:pt x="321370" y="336979"/>
                </a:cubicBezTo>
                <a:cubicBezTo>
                  <a:pt x="300203" y="324279"/>
                  <a:pt x="189430" y="176112"/>
                  <a:pt x="177436" y="171879"/>
                </a:cubicBezTo>
                <a:cubicBezTo>
                  <a:pt x="165442" y="167646"/>
                  <a:pt x="237409" y="271362"/>
                  <a:pt x="249403" y="311579"/>
                </a:cubicBezTo>
                <a:cubicBezTo>
                  <a:pt x="261397" y="351796"/>
                  <a:pt x="262809" y="377196"/>
                  <a:pt x="249403" y="413179"/>
                </a:cubicBezTo>
                <a:cubicBezTo>
                  <a:pt x="235997" y="449162"/>
                  <a:pt x="207775" y="478090"/>
                  <a:pt x="168970" y="527479"/>
                </a:cubicBezTo>
                <a:cubicBezTo>
                  <a:pt x="130165" y="576868"/>
                  <a:pt x="40559" y="662945"/>
                  <a:pt x="16570" y="709512"/>
                </a:cubicBezTo>
                <a:cubicBezTo>
                  <a:pt x="-7419" y="756079"/>
                  <a:pt x="-6008" y="788534"/>
                  <a:pt x="25036" y="806879"/>
                </a:cubicBezTo>
                <a:cubicBezTo>
                  <a:pt x="56080" y="825224"/>
                  <a:pt x="195780" y="823107"/>
                  <a:pt x="202836" y="819579"/>
                </a:cubicBezTo>
                <a:cubicBezTo>
                  <a:pt x="209892" y="816051"/>
                  <a:pt x="87125" y="806879"/>
                  <a:pt x="67370" y="785712"/>
                </a:cubicBezTo>
                <a:cubicBezTo>
                  <a:pt x="47615" y="764545"/>
                  <a:pt x="50436" y="745496"/>
                  <a:pt x="84303" y="692579"/>
                </a:cubicBezTo>
                <a:cubicBezTo>
                  <a:pt x="118170" y="639662"/>
                  <a:pt x="233175" y="519012"/>
                  <a:pt x="270570" y="468212"/>
                </a:cubicBezTo>
                <a:cubicBezTo>
                  <a:pt x="307964" y="417412"/>
                  <a:pt x="291031" y="411062"/>
                  <a:pt x="308670" y="387779"/>
                </a:cubicBezTo>
                <a:cubicBezTo>
                  <a:pt x="326309" y="364496"/>
                  <a:pt x="372875" y="358145"/>
                  <a:pt x="376403" y="328512"/>
                </a:cubicBezTo>
                <a:cubicBezTo>
                  <a:pt x="379931" y="298879"/>
                  <a:pt x="337597" y="261484"/>
                  <a:pt x="329836" y="209979"/>
                </a:cubicBezTo>
                <a:cubicBezTo>
                  <a:pt x="322075" y="158474"/>
                  <a:pt x="331248" y="20185"/>
                  <a:pt x="321370" y="254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07A0D3C4-F99F-465D-A3D0-4EA0ED519210}"/>
              </a:ext>
            </a:extLst>
          </p:cNvPr>
          <p:cNvSpPr/>
          <p:nvPr/>
        </p:nvSpPr>
        <p:spPr>
          <a:xfrm>
            <a:off x="2762427" y="1823720"/>
            <a:ext cx="1164578" cy="222252"/>
          </a:xfrm>
          <a:custGeom>
            <a:avLst/>
            <a:gdLst>
              <a:gd name="connsiteX0" fmla="*/ 1093 w 1164578"/>
              <a:gd name="connsiteY0" fmla="*/ 0 h 222252"/>
              <a:gd name="connsiteX1" fmla="*/ 534493 w 1164578"/>
              <a:gd name="connsiteY1" fmla="*/ 60960 h 222252"/>
              <a:gd name="connsiteX2" fmla="*/ 1139013 w 1164578"/>
              <a:gd name="connsiteY2" fmla="*/ 218440 h 222252"/>
              <a:gd name="connsiteX3" fmla="*/ 1032333 w 1164578"/>
              <a:gd name="connsiteY3" fmla="*/ 167640 h 222252"/>
              <a:gd name="connsiteX4" fmla="*/ 849453 w 1164578"/>
              <a:gd name="connsiteY4" fmla="*/ 101600 h 222252"/>
              <a:gd name="connsiteX5" fmla="*/ 676733 w 1164578"/>
              <a:gd name="connsiteY5" fmla="*/ 60960 h 222252"/>
              <a:gd name="connsiteX6" fmla="*/ 1093 w 1164578"/>
              <a:gd name="connsiteY6" fmla="*/ 0 h 22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4578" h="222252">
                <a:moveTo>
                  <a:pt x="1093" y="0"/>
                </a:moveTo>
                <a:cubicBezTo>
                  <a:pt x="-22614" y="0"/>
                  <a:pt x="344840" y="24553"/>
                  <a:pt x="534493" y="60960"/>
                </a:cubicBezTo>
                <a:cubicBezTo>
                  <a:pt x="724146" y="97367"/>
                  <a:pt x="1056040" y="200660"/>
                  <a:pt x="1139013" y="218440"/>
                </a:cubicBezTo>
                <a:cubicBezTo>
                  <a:pt x="1221986" y="236220"/>
                  <a:pt x="1080593" y="187113"/>
                  <a:pt x="1032333" y="167640"/>
                </a:cubicBezTo>
                <a:cubicBezTo>
                  <a:pt x="984073" y="148167"/>
                  <a:pt x="908720" y="119380"/>
                  <a:pt x="849453" y="101600"/>
                </a:cubicBezTo>
                <a:cubicBezTo>
                  <a:pt x="790186" y="83820"/>
                  <a:pt x="811353" y="77893"/>
                  <a:pt x="676733" y="60960"/>
                </a:cubicBezTo>
                <a:cubicBezTo>
                  <a:pt x="542113" y="44027"/>
                  <a:pt x="24800" y="0"/>
                  <a:pt x="1093" y="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6C4CF17-D3C8-4DF1-92B9-EB1DF1BA5C2F}"/>
              </a:ext>
            </a:extLst>
          </p:cNvPr>
          <p:cNvSpPr/>
          <p:nvPr/>
        </p:nvSpPr>
        <p:spPr>
          <a:xfrm>
            <a:off x="4170343" y="2607870"/>
            <a:ext cx="1133492" cy="826365"/>
          </a:xfrm>
          <a:custGeom>
            <a:avLst/>
            <a:gdLst>
              <a:gd name="connsiteX0" fmla="*/ 10497 w 1133492"/>
              <a:gd name="connsiteY0" fmla="*/ 3250 h 826365"/>
              <a:gd name="connsiteX1" fmla="*/ 442297 w 1133492"/>
              <a:gd name="connsiteY1" fmla="*/ 313130 h 826365"/>
              <a:gd name="connsiteX2" fmla="*/ 955377 w 1133492"/>
              <a:gd name="connsiteY2" fmla="*/ 628090 h 826365"/>
              <a:gd name="connsiteX3" fmla="*/ 1133177 w 1133492"/>
              <a:gd name="connsiteY3" fmla="*/ 826210 h 826365"/>
              <a:gd name="connsiteX4" fmla="*/ 996017 w 1133492"/>
              <a:gd name="connsiteY4" fmla="*/ 658570 h 826365"/>
              <a:gd name="connsiteX5" fmla="*/ 894417 w 1133492"/>
              <a:gd name="connsiteY5" fmla="*/ 516330 h 826365"/>
              <a:gd name="connsiteX6" fmla="*/ 10497 w 1133492"/>
              <a:gd name="connsiteY6" fmla="*/ 3250 h 82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492" h="826365">
                <a:moveTo>
                  <a:pt x="10497" y="3250"/>
                </a:moveTo>
                <a:cubicBezTo>
                  <a:pt x="-64856" y="-30617"/>
                  <a:pt x="284817" y="208990"/>
                  <a:pt x="442297" y="313130"/>
                </a:cubicBezTo>
                <a:cubicBezTo>
                  <a:pt x="599777" y="417270"/>
                  <a:pt x="840230" y="542577"/>
                  <a:pt x="955377" y="628090"/>
                </a:cubicBezTo>
                <a:cubicBezTo>
                  <a:pt x="1070524" y="713603"/>
                  <a:pt x="1126404" y="821130"/>
                  <a:pt x="1133177" y="826210"/>
                </a:cubicBezTo>
                <a:cubicBezTo>
                  <a:pt x="1139950" y="831290"/>
                  <a:pt x="1035810" y="710217"/>
                  <a:pt x="996017" y="658570"/>
                </a:cubicBezTo>
                <a:cubicBezTo>
                  <a:pt x="956224" y="606923"/>
                  <a:pt x="1057824" y="626397"/>
                  <a:pt x="894417" y="516330"/>
                </a:cubicBezTo>
                <a:cubicBezTo>
                  <a:pt x="731010" y="406263"/>
                  <a:pt x="85850" y="37117"/>
                  <a:pt x="10497" y="325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514248A-854F-4568-8451-7D2EE674B8E8}"/>
              </a:ext>
            </a:extLst>
          </p:cNvPr>
          <p:cNvSpPr/>
          <p:nvPr/>
        </p:nvSpPr>
        <p:spPr>
          <a:xfrm>
            <a:off x="5333951" y="3479712"/>
            <a:ext cx="768893" cy="1175662"/>
          </a:xfrm>
          <a:custGeom>
            <a:avLst/>
            <a:gdLst>
              <a:gd name="connsiteX0" fmla="*/ 49 w 768893"/>
              <a:gd name="connsiteY0" fmla="*/ 88 h 1175662"/>
              <a:gd name="connsiteX1" fmla="*/ 360729 w 768893"/>
              <a:gd name="connsiteY1" fmla="*/ 259168 h 1175662"/>
              <a:gd name="connsiteX2" fmla="*/ 538529 w 768893"/>
              <a:gd name="connsiteY2" fmla="*/ 690968 h 1175662"/>
              <a:gd name="connsiteX3" fmla="*/ 756969 w 768893"/>
              <a:gd name="connsiteY3" fmla="*/ 1148168 h 1175662"/>
              <a:gd name="connsiteX4" fmla="*/ 706169 w 768893"/>
              <a:gd name="connsiteY4" fmla="*/ 1061808 h 1175662"/>
              <a:gd name="connsiteX5" fmla="*/ 421689 w 768893"/>
              <a:gd name="connsiteY5" fmla="*/ 548728 h 1175662"/>
              <a:gd name="connsiteX6" fmla="*/ 335329 w 768893"/>
              <a:gd name="connsiteY6" fmla="*/ 284568 h 1175662"/>
              <a:gd name="connsiteX7" fmla="*/ 49 w 768893"/>
              <a:gd name="connsiteY7" fmla="*/ 88 h 117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893" h="1175662">
                <a:moveTo>
                  <a:pt x="49" y="88"/>
                </a:moveTo>
                <a:cubicBezTo>
                  <a:pt x="4282" y="-4145"/>
                  <a:pt x="270982" y="144021"/>
                  <a:pt x="360729" y="259168"/>
                </a:cubicBezTo>
                <a:cubicBezTo>
                  <a:pt x="450476" y="374315"/>
                  <a:pt x="472489" y="542801"/>
                  <a:pt x="538529" y="690968"/>
                </a:cubicBezTo>
                <a:cubicBezTo>
                  <a:pt x="604569" y="839135"/>
                  <a:pt x="729029" y="1086361"/>
                  <a:pt x="756969" y="1148168"/>
                </a:cubicBezTo>
                <a:cubicBezTo>
                  <a:pt x="784909" y="1209975"/>
                  <a:pt x="762049" y="1161715"/>
                  <a:pt x="706169" y="1061808"/>
                </a:cubicBezTo>
                <a:cubicBezTo>
                  <a:pt x="650289" y="961901"/>
                  <a:pt x="483496" y="678268"/>
                  <a:pt x="421689" y="548728"/>
                </a:cubicBezTo>
                <a:cubicBezTo>
                  <a:pt x="359882" y="419188"/>
                  <a:pt x="404756" y="371775"/>
                  <a:pt x="335329" y="284568"/>
                </a:cubicBezTo>
                <a:cubicBezTo>
                  <a:pt x="265902" y="197361"/>
                  <a:pt x="-4184" y="4321"/>
                  <a:pt x="49" y="8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48FB2F5-64DB-43B7-B400-3BAA1942E747}"/>
              </a:ext>
            </a:extLst>
          </p:cNvPr>
          <p:cNvSpPr/>
          <p:nvPr/>
        </p:nvSpPr>
        <p:spPr>
          <a:xfrm>
            <a:off x="5979345" y="4677917"/>
            <a:ext cx="1476523" cy="424284"/>
          </a:xfrm>
          <a:custGeom>
            <a:avLst/>
            <a:gdLst>
              <a:gd name="connsiteX0" fmla="*/ 25215 w 1476523"/>
              <a:gd name="connsiteY0" fmla="*/ 763 h 424284"/>
              <a:gd name="connsiteX1" fmla="*/ 81095 w 1476523"/>
              <a:gd name="connsiteY1" fmla="*/ 198883 h 424284"/>
              <a:gd name="connsiteX2" fmla="*/ 827855 w 1476523"/>
              <a:gd name="connsiteY2" fmla="*/ 371603 h 424284"/>
              <a:gd name="connsiteX3" fmla="*/ 1467935 w 1476523"/>
              <a:gd name="connsiteY3" fmla="*/ 325883 h 424284"/>
              <a:gd name="connsiteX4" fmla="*/ 1213935 w 1476523"/>
              <a:gd name="connsiteY4" fmla="*/ 356363 h 424284"/>
              <a:gd name="connsiteX5" fmla="*/ 675455 w 1476523"/>
              <a:gd name="connsiteY5" fmla="*/ 422403 h 424284"/>
              <a:gd name="connsiteX6" fmla="*/ 126815 w 1476523"/>
              <a:gd name="connsiteY6" fmla="*/ 275083 h 424284"/>
              <a:gd name="connsiteX7" fmla="*/ 25215 w 1476523"/>
              <a:gd name="connsiteY7" fmla="*/ 763 h 42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523" h="424284">
                <a:moveTo>
                  <a:pt x="25215" y="763"/>
                </a:moveTo>
                <a:cubicBezTo>
                  <a:pt x="17595" y="-11937"/>
                  <a:pt x="-52678" y="137076"/>
                  <a:pt x="81095" y="198883"/>
                </a:cubicBezTo>
                <a:cubicBezTo>
                  <a:pt x="214868" y="260690"/>
                  <a:pt x="596715" y="350436"/>
                  <a:pt x="827855" y="371603"/>
                </a:cubicBezTo>
                <a:cubicBezTo>
                  <a:pt x="1058995" y="392770"/>
                  <a:pt x="1403588" y="328423"/>
                  <a:pt x="1467935" y="325883"/>
                </a:cubicBezTo>
                <a:cubicBezTo>
                  <a:pt x="1532282" y="323343"/>
                  <a:pt x="1213935" y="356363"/>
                  <a:pt x="1213935" y="356363"/>
                </a:cubicBezTo>
                <a:cubicBezTo>
                  <a:pt x="1081855" y="372450"/>
                  <a:pt x="856642" y="435950"/>
                  <a:pt x="675455" y="422403"/>
                </a:cubicBezTo>
                <a:cubicBezTo>
                  <a:pt x="494268" y="408856"/>
                  <a:pt x="241962" y="343663"/>
                  <a:pt x="126815" y="275083"/>
                </a:cubicBezTo>
                <a:cubicBezTo>
                  <a:pt x="11668" y="206503"/>
                  <a:pt x="32835" y="13463"/>
                  <a:pt x="25215" y="76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8630566-FC6D-42BB-82A8-05752F534CC7}"/>
              </a:ext>
            </a:extLst>
          </p:cNvPr>
          <p:cNvSpPr/>
          <p:nvPr/>
        </p:nvSpPr>
        <p:spPr>
          <a:xfrm>
            <a:off x="6155342" y="4973317"/>
            <a:ext cx="1271198" cy="302441"/>
          </a:xfrm>
          <a:custGeom>
            <a:avLst/>
            <a:gdLst>
              <a:gd name="connsiteX0" fmla="*/ 1618 w 1271198"/>
              <a:gd name="connsiteY0" fmla="*/ 3 h 302441"/>
              <a:gd name="connsiteX1" fmla="*/ 164178 w 1271198"/>
              <a:gd name="connsiteY1" fmla="*/ 193043 h 302441"/>
              <a:gd name="connsiteX2" fmla="*/ 677258 w 1271198"/>
              <a:gd name="connsiteY2" fmla="*/ 254003 h 302441"/>
              <a:gd name="connsiteX3" fmla="*/ 1251298 w 1271198"/>
              <a:gd name="connsiteY3" fmla="*/ 162563 h 302441"/>
              <a:gd name="connsiteX4" fmla="*/ 1149698 w 1271198"/>
              <a:gd name="connsiteY4" fmla="*/ 187963 h 302441"/>
              <a:gd name="connsiteX5" fmla="*/ 799178 w 1271198"/>
              <a:gd name="connsiteY5" fmla="*/ 284483 h 302441"/>
              <a:gd name="connsiteX6" fmla="*/ 372458 w 1271198"/>
              <a:gd name="connsiteY6" fmla="*/ 294643 h 302441"/>
              <a:gd name="connsiteX7" fmla="*/ 98138 w 1271198"/>
              <a:gd name="connsiteY7" fmla="*/ 198123 h 302441"/>
              <a:gd name="connsiteX8" fmla="*/ 1618 w 1271198"/>
              <a:gd name="connsiteY8" fmla="*/ 3 h 30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198" h="302441">
                <a:moveTo>
                  <a:pt x="1618" y="3"/>
                </a:moveTo>
                <a:cubicBezTo>
                  <a:pt x="12625" y="-844"/>
                  <a:pt x="51571" y="150710"/>
                  <a:pt x="164178" y="193043"/>
                </a:cubicBezTo>
                <a:cubicBezTo>
                  <a:pt x="276785" y="235376"/>
                  <a:pt x="496071" y="259083"/>
                  <a:pt x="677258" y="254003"/>
                </a:cubicBezTo>
                <a:cubicBezTo>
                  <a:pt x="858445" y="248923"/>
                  <a:pt x="1172558" y="173570"/>
                  <a:pt x="1251298" y="162563"/>
                </a:cubicBezTo>
                <a:cubicBezTo>
                  <a:pt x="1330038" y="151556"/>
                  <a:pt x="1149698" y="187963"/>
                  <a:pt x="1149698" y="187963"/>
                </a:cubicBezTo>
                <a:cubicBezTo>
                  <a:pt x="1074345" y="208283"/>
                  <a:pt x="928718" y="266703"/>
                  <a:pt x="799178" y="284483"/>
                </a:cubicBezTo>
                <a:cubicBezTo>
                  <a:pt x="669638" y="302263"/>
                  <a:pt x="489298" y="309036"/>
                  <a:pt x="372458" y="294643"/>
                </a:cubicBezTo>
                <a:cubicBezTo>
                  <a:pt x="255618" y="280250"/>
                  <a:pt x="159098" y="245536"/>
                  <a:pt x="98138" y="198123"/>
                </a:cubicBezTo>
                <a:cubicBezTo>
                  <a:pt x="37178" y="150710"/>
                  <a:pt x="-9389" y="850"/>
                  <a:pt x="1618" y="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F9E0E00-0731-4984-A984-DDCF603A51B3}"/>
              </a:ext>
            </a:extLst>
          </p:cNvPr>
          <p:cNvSpPr/>
          <p:nvPr/>
        </p:nvSpPr>
        <p:spPr>
          <a:xfrm>
            <a:off x="6189208" y="5079098"/>
            <a:ext cx="800067" cy="448040"/>
          </a:xfrm>
          <a:custGeom>
            <a:avLst/>
            <a:gdLst>
              <a:gd name="connsiteX0" fmla="*/ 3312 w 800067"/>
              <a:gd name="connsiteY0" fmla="*/ 902 h 448040"/>
              <a:gd name="connsiteX1" fmla="*/ 64272 w 800067"/>
              <a:gd name="connsiteY1" fmla="*/ 173622 h 448040"/>
              <a:gd name="connsiteX2" fmla="*/ 297952 w 800067"/>
              <a:gd name="connsiteY2" fmla="*/ 366662 h 448040"/>
              <a:gd name="connsiteX3" fmla="*/ 795792 w 800067"/>
              <a:gd name="connsiteY3" fmla="*/ 447942 h 448040"/>
              <a:gd name="connsiteX4" fmla="*/ 526552 w 800067"/>
              <a:gd name="connsiteY4" fmla="*/ 381902 h 448040"/>
              <a:gd name="connsiteX5" fmla="*/ 313192 w 800067"/>
              <a:gd name="connsiteY5" fmla="*/ 320942 h 448040"/>
              <a:gd name="connsiteX6" fmla="*/ 140472 w 800067"/>
              <a:gd name="connsiteY6" fmla="*/ 249822 h 448040"/>
              <a:gd name="connsiteX7" fmla="*/ 3312 w 800067"/>
              <a:gd name="connsiteY7" fmla="*/ 902 h 44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067" h="448040">
                <a:moveTo>
                  <a:pt x="3312" y="902"/>
                </a:moveTo>
                <a:cubicBezTo>
                  <a:pt x="-9388" y="-11798"/>
                  <a:pt x="15165" y="112662"/>
                  <a:pt x="64272" y="173622"/>
                </a:cubicBezTo>
                <a:cubicBezTo>
                  <a:pt x="113379" y="234582"/>
                  <a:pt x="176032" y="320942"/>
                  <a:pt x="297952" y="366662"/>
                </a:cubicBezTo>
                <a:cubicBezTo>
                  <a:pt x="419872" y="412382"/>
                  <a:pt x="757692" y="445402"/>
                  <a:pt x="795792" y="447942"/>
                </a:cubicBezTo>
                <a:cubicBezTo>
                  <a:pt x="833892" y="450482"/>
                  <a:pt x="606985" y="403069"/>
                  <a:pt x="526552" y="381902"/>
                </a:cubicBezTo>
                <a:cubicBezTo>
                  <a:pt x="446119" y="360735"/>
                  <a:pt x="377539" y="342955"/>
                  <a:pt x="313192" y="320942"/>
                </a:cubicBezTo>
                <a:cubicBezTo>
                  <a:pt x="248845" y="298929"/>
                  <a:pt x="191272" y="302315"/>
                  <a:pt x="140472" y="249822"/>
                </a:cubicBezTo>
                <a:cubicBezTo>
                  <a:pt x="89672" y="197329"/>
                  <a:pt x="16012" y="13602"/>
                  <a:pt x="3312" y="90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D4346DF2-7AFB-4F02-9DF2-7E5409BA82E8}"/>
              </a:ext>
            </a:extLst>
          </p:cNvPr>
          <p:cNvSpPr/>
          <p:nvPr/>
        </p:nvSpPr>
        <p:spPr>
          <a:xfrm>
            <a:off x="6122862" y="5104855"/>
            <a:ext cx="734412" cy="889535"/>
          </a:xfrm>
          <a:custGeom>
            <a:avLst/>
            <a:gdLst>
              <a:gd name="connsiteX0" fmla="*/ 3618 w 734412"/>
              <a:gd name="connsiteY0" fmla="*/ 545 h 889535"/>
              <a:gd name="connsiteX1" fmla="*/ 115378 w 734412"/>
              <a:gd name="connsiteY1" fmla="*/ 315505 h 889535"/>
              <a:gd name="connsiteX2" fmla="*/ 699578 w 734412"/>
              <a:gd name="connsiteY2" fmla="*/ 859065 h 889535"/>
              <a:gd name="connsiteX3" fmla="*/ 643698 w 734412"/>
              <a:gd name="connsiteY3" fmla="*/ 803185 h 889535"/>
              <a:gd name="connsiteX4" fmla="*/ 445578 w 734412"/>
              <a:gd name="connsiteY4" fmla="*/ 655865 h 889535"/>
              <a:gd name="connsiteX5" fmla="*/ 69658 w 734412"/>
              <a:gd name="connsiteY5" fmla="*/ 386625 h 889535"/>
              <a:gd name="connsiteX6" fmla="*/ 3618 w 734412"/>
              <a:gd name="connsiteY6" fmla="*/ 545 h 88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412" h="889535">
                <a:moveTo>
                  <a:pt x="3618" y="545"/>
                </a:moveTo>
                <a:cubicBezTo>
                  <a:pt x="11238" y="-11308"/>
                  <a:pt x="-615" y="172418"/>
                  <a:pt x="115378" y="315505"/>
                </a:cubicBezTo>
                <a:cubicBezTo>
                  <a:pt x="231371" y="458592"/>
                  <a:pt x="611525" y="777785"/>
                  <a:pt x="699578" y="859065"/>
                </a:cubicBezTo>
                <a:cubicBezTo>
                  <a:pt x="787631" y="940345"/>
                  <a:pt x="686031" y="837052"/>
                  <a:pt x="643698" y="803185"/>
                </a:cubicBezTo>
                <a:cubicBezTo>
                  <a:pt x="601365" y="769318"/>
                  <a:pt x="541251" y="725292"/>
                  <a:pt x="445578" y="655865"/>
                </a:cubicBezTo>
                <a:cubicBezTo>
                  <a:pt x="349905" y="586438"/>
                  <a:pt x="145858" y="492458"/>
                  <a:pt x="69658" y="386625"/>
                </a:cubicBezTo>
                <a:cubicBezTo>
                  <a:pt x="-6542" y="280792"/>
                  <a:pt x="-4002" y="12398"/>
                  <a:pt x="3618" y="545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62BC550-6094-4642-BC3F-80A1F2F0C18A}"/>
              </a:ext>
            </a:extLst>
          </p:cNvPr>
          <p:cNvSpPr/>
          <p:nvPr/>
        </p:nvSpPr>
        <p:spPr>
          <a:xfrm>
            <a:off x="5885133" y="5037671"/>
            <a:ext cx="227831" cy="1513771"/>
          </a:xfrm>
          <a:custGeom>
            <a:avLst/>
            <a:gdLst>
              <a:gd name="connsiteX0" fmla="*/ 88947 w 227831"/>
              <a:gd name="connsiteY0" fmla="*/ 6769 h 1513771"/>
              <a:gd name="connsiteX1" fmla="*/ 58467 w 227831"/>
              <a:gd name="connsiteY1" fmla="*/ 255689 h 1513771"/>
              <a:gd name="connsiteX2" fmla="*/ 58467 w 227831"/>
              <a:gd name="connsiteY2" fmla="*/ 545249 h 1513771"/>
              <a:gd name="connsiteX3" fmla="*/ 205787 w 227831"/>
              <a:gd name="connsiteY3" fmla="*/ 1454569 h 1513771"/>
              <a:gd name="connsiteX4" fmla="*/ 205787 w 227831"/>
              <a:gd name="connsiteY4" fmla="*/ 1327569 h 1513771"/>
              <a:gd name="connsiteX5" fmla="*/ 2587 w 227831"/>
              <a:gd name="connsiteY5" fmla="*/ 535089 h 1513771"/>
              <a:gd name="connsiteX6" fmla="*/ 88947 w 227831"/>
              <a:gd name="connsiteY6" fmla="*/ 6769 h 151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831" h="1513771">
                <a:moveTo>
                  <a:pt x="88947" y="6769"/>
                </a:moveTo>
                <a:cubicBezTo>
                  <a:pt x="98260" y="-39798"/>
                  <a:pt x="63547" y="165942"/>
                  <a:pt x="58467" y="255689"/>
                </a:cubicBezTo>
                <a:cubicBezTo>
                  <a:pt x="53387" y="345436"/>
                  <a:pt x="33914" y="345436"/>
                  <a:pt x="58467" y="545249"/>
                </a:cubicBezTo>
                <a:cubicBezTo>
                  <a:pt x="83020" y="745062"/>
                  <a:pt x="181234" y="1324182"/>
                  <a:pt x="205787" y="1454569"/>
                </a:cubicBezTo>
                <a:cubicBezTo>
                  <a:pt x="230340" y="1584956"/>
                  <a:pt x="239654" y="1480816"/>
                  <a:pt x="205787" y="1327569"/>
                </a:cubicBezTo>
                <a:cubicBezTo>
                  <a:pt x="171920" y="1174322"/>
                  <a:pt x="22060" y="750142"/>
                  <a:pt x="2587" y="535089"/>
                </a:cubicBezTo>
                <a:cubicBezTo>
                  <a:pt x="-16886" y="320036"/>
                  <a:pt x="79634" y="53336"/>
                  <a:pt x="88947" y="676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FA19D8C-0128-4AB8-B018-0C04A5B9AE24}"/>
              </a:ext>
            </a:extLst>
          </p:cNvPr>
          <p:cNvSpPr/>
          <p:nvPr/>
        </p:nvSpPr>
        <p:spPr>
          <a:xfrm>
            <a:off x="6017890" y="4996654"/>
            <a:ext cx="341135" cy="1358587"/>
          </a:xfrm>
          <a:custGeom>
            <a:avLst/>
            <a:gdLst>
              <a:gd name="connsiteX0" fmla="*/ 12070 w 341135"/>
              <a:gd name="connsiteY0" fmla="*/ 2066 h 1358587"/>
              <a:gd name="connsiteX1" fmla="*/ 27310 w 341135"/>
              <a:gd name="connsiteY1" fmla="*/ 581186 h 1358587"/>
              <a:gd name="connsiteX2" fmla="*/ 327030 w 341135"/>
              <a:gd name="connsiteY2" fmla="*/ 1333026 h 1358587"/>
              <a:gd name="connsiteX3" fmla="*/ 276230 w 341135"/>
              <a:gd name="connsiteY3" fmla="*/ 1139986 h 1358587"/>
              <a:gd name="connsiteX4" fmla="*/ 133990 w 341135"/>
              <a:gd name="connsiteY4" fmla="*/ 718346 h 1358587"/>
              <a:gd name="connsiteX5" fmla="*/ 12070 w 341135"/>
              <a:gd name="connsiteY5" fmla="*/ 398306 h 1358587"/>
              <a:gd name="connsiteX6" fmla="*/ 12070 w 341135"/>
              <a:gd name="connsiteY6" fmla="*/ 2066 h 135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35" h="1358587">
                <a:moveTo>
                  <a:pt x="12070" y="2066"/>
                </a:moveTo>
                <a:cubicBezTo>
                  <a:pt x="14610" y="32546"/>
                  <a:pt x="-25183" y="359359"/>
                  <a:pt x="27310" y="581186"/>
                </a:cubicBezTo>
                <a:cubicBezTo>
                  <a:pt x="79803" y="803013"/>
                  <a:pt x="285543" y="1239893"/>
                  <a:pt x="327030" y="1333026"/>
                </a:cubicBezTo>
                <a:cubicBezTo>
                  <a:pt x="368517" y="1426159"/>
                  <a:pt x="308403" y="1242433"/>
                  <a:pt x="276230" y="1139986"/>
                </a:cubicBezTo>
                <a:cubicBezTo>
                  <a:pt x="244057" y="1037539"/>
                  <a:pt x="178017" y="841959"/>
                  <a:pt x="133990" y="718346"/>
                </a:cubicBezTo>
                <a:cubicBezTo>
                  <a:pt x="89963" y="594733"/>
                  <a:pt x="32390" y="510066"/>
                  <a:pt x="12070" y="398306"/>
                </a:cubicBezTo>
                <a:cubicBezTo>
                  <a:pt x="-8250" y="286546"/>
                  <a:pt x="9530" y="-28414"/>
                  <a:pt x="12070" y="206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0325B9F-BBF4-4DC6-A959-E5F04B36C12B}"/>
              </a:ext>
            </a:extLst>
          </p:cNvPr>
          <p:cNvSpPr/>
          <p:nvPr/>
        </p:nvSpPr>
        <p:spPr>
          <a:xfrm>
            <a:off x="1900917" y="1442760"/>
            <a:ext cx="954230" cy="555416"/>
          </a:xfrm>
          <a:custGeom>
            <a:avLst/>
            <a:gdLst>
              <a:gd name="connsiteX0" fmla="*/ 954043 w 954230"/>
              <a:gd name="connsiteY0" fmla="*/ 284440 h 555416"/>
              <a:gd name="connsiteX1" fmla="*/ 766083 w 954230"/>
              <a:gd name="connsiteY1" fmla="*/ 10120 h 555416"/>
              <a:gd name="connsiteX2" fmla="*/ 390163 w 954230"/>
              <a:gd name="connsiteY2" fmla="*/ 106640 h 555416"/>
              <a:gd name="connsiteX3" fmla="*/ 4083 w 954230"/>
              <a:gd name="connsiteY3" fmla="*/ 548600 h 555416"/>
              <a:gd name="connsiteX4" fmla="*/ 207283 w 954230"/>
              <a:gd name="connsiteY4" fmla="*/ 355560 h 555416"/>
              <a:gd name="connsiteX5" fmla="*/ 522243 w 954230"/>
              <a:gd name="connsiteY5" fmla="*/ 91400 h 555416"/>
              <a:gd name="connsiteX6" fmla="*/ 735603 w 954230"/>
              <a:gd name="connsiteY6" fmla="*/ 60920 h 555416"/>
              <a:gd name="connsiteX7" fmla="*/ 954043 w 954230"/>
              <a:gd name="connsiteY7" fmla="*/ 284440 h 55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4230" h="555416">
                <a:moveTo>
                  <a:pt x="954043" y="284440"/>
                </a:moveTo>
                <a:cubicBezTo>
                  <a:pt x="959123" y="275973"/>
                  <a:pt x="860063" y="39753"/>
                  <a:pt x="766083" y="10120"/>
                </a:cubicBezTo>
                <a:cubicBezTo>
                  <a:pt x="672103" y="-19513"/>
                  <a:pt x="517163" y="16893"/>
                  <a:pt x="390163" y="106640"/>
                </a:cubicBezTo>
                <a:cubicBezTo>
                  <a:pt x="263163" y="196387"/>
                  <a:pt x="34563" y="507113"/>
                  <a:pt x="4083" y="548600"/>
                </a:cubicBezTo>
                <a:cubicBezTo>
                  <a:pt x="-26397" y="590087"/>
                  <a:pt x="120923" y="431760"/>
                  <a:pt x="207283" y="355560"/>
                </a:cubicBezTo>
                <a:cubicBezTo>
                  <a:pt x="293643" y="279360"/>
                  <a:pt x="434190" y="140507"/>
                  <a:pt x="522243" y="91400"/>
                </a:cubicBezTo>
                <a:cubicBezTo>
                  <a:pt x="610296" y="42293"/>
                  <a:pt x="666176" y="31287"/>
                  <a:pt x="735603" y="60920"/>
                </a:cubicBezTo>
                <a:cubicBezTo>
                  <a:pt x="805030" y="90553"/>
                  <a:pt x="948963" y="292907"/>
                  <a:pt x="954043" y="28444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86BAC30-42E2-4169-A9DF-6D7713E8D62A}"/>
              </a:ext>
            </a:extLst>
          </p:cNvPr>
          <p:cNvSpPr/>
          <p:nvPr/>
        </p:nvSpPr>
        <p:spPr>
          <a:xfrm>
            <a:off x="1613203" y="2107533"/>
            <a:ext cx="294282" cy="792306"/>
          </a:xfrm>
          <a:custGeom>
            <a:avLst/>
            <a:gdLst>
              <a:gd name="connsiteX0" fmla="*/ 291797 w 294282"/>
              <a:gd name="connsiteY0" fmla="*/ 667 h 792306"/>
              <a:gd name="connsiteX1" fmla="*/ 144477 w 294282"/>
              <a:gd name="connsiteY1" fmla="*/ 178467 h 792306"/>
              <a:gd name="connsiteX2" fmla="*/ 58117 w 294282"/>
              <a:gd name="connsiteY2" fmla="*/ 366427 h 792306"/>
              <a:gd name="connsiteX3" fmla="*/ 22557 w 294282"/>
              <a:gd name="connsiteY3" fmla="*/ 777907 h 792306"/>
              <a:gd name="connsiteX4" fmla="*/ 42877 w 294282"/>
              <a:gd name="connsiteY4" fmla="*/ 655987 h 792306"/>
              <a:gd name="connsiteX5" fmla="*/ 12397 w 294282"/>
              <a:gd name="connsiteY5" fmla="*/ 244507 h 792306"/>
              <a:gd name="connsiteX6" fmla="*/ 291797 w 294282"/>
              <a:gd name="connsiteY6" fmla="*/ 667 h 79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282" h="792306">
                <a:moveTo>
                  <a:pt x="291797" y="667"/>
                </a:moveTo>
                <a:cubicBezTo>
                  <a:pt x="313810" y="-10340"/>
                  <a:pt x="183424" y="117507"/>
                  <a:pt x="144477" y="178467"/>
                </a:cubicBezTo>
                <a:cubicBezTo>
                  <a:pt x="105530" y="239427"/>
                  <a:pt x="78437" y="266520"/>
                  <a:pt x="58117" y="366427"/>
                </a:cubicBezTo>
                <a:cubicBezTo>
                  <a:pt x="37797" y="466334"/>
                  <a:pt x="25097" y="729647"/>
                  <a:pt x="22557" y="777907"/>
                </a:cubicBezTo>
                <a:cubicBezTo>
                  <a:pt x="20017" y="826167"/>
                  <a:pt x="44570" y="744887"/>
                  <a:pt x="42877" y="655987"/>
                </a:cubicBezTo>
                <a:cubicBezTo>
                  <a:pt x="41184" y="567087"/>
                  <a:pt x="-27396" y="354574"/>
                  <a:pt x="12397" y="244507"/>
                </a:cubicBezTo>
                <a:cubicBezTo>
                  <a:pt x="52190" y="134440"/>
                  <a:pt x="269784" y="11674"/>
                  <a:pt x="291797" y="66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77CE270-FDE8-4FA8-A004-48DCF968EC71}"/>
              </a:ext>
            </a:extLst>
          </p:cNvPr>
          <p:cNvSpPr/>
          <p:nvPr/>
        </p:nvSpPr>
        <p:spPr>
          <a:xfrm>
            <a:off x="1558903" y="2747668"/>
            <a:ext cx="129413" cy="684226"/>
          </a:xfrm>
          <a:custGeom>
            <a:avLst/>
            <a:gdLst>
              <a:gd name="connsiteX0" fmla="*/ 61617 w 129413"/>
              <a:gd name="connsiteY0" fmla="*/ 612 h 684226"/>
              <a:gd name="connsiteX1" fmla="*/ 46377 w 129413"/>
              <a:gd name="connsiteY1" fmla="*/ 239372 h 684226"/>
              <a:gd name="connsiteX2" fmla="*/ 117497 w 129413"/>
              <a:gd name="connsiteY2" fmla="*/ 661012 h 684226"/>
              <a:gd name="connsiteX3" fmla="*/ 117497 w 129413"/>
              <a:gd name="connsiteY3" fmla="*/ 594972 h 684226"/>
              <a:gd name="connsiteX4" fmla="*/ 657 w 129413"/>
              <a:gd name="connsiteY4" fmla="*/ 305412 h 684226"/>
              <a:gd name="connsiteX5" fmla="*/ 61617 w 129413"/>
              <a:gd name="connsiteY5" fmla="*/ 612 h 68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13" h="684226">
                <a:moveTo>
                  <a:pt x="61617" y="612"/>
                </a:moveTo>
                <a:cubicBezTo>
                  <a:pt x="69237" y="-10395"/>
                  <a:pt x="37064" y="129305"/>
                  <a:pt x="46377" y="239372"/>
                </a:cubicBezTo>
                <a:cubicBezTo>
                  <a:pt x="55690" y="349439"/>
                  <a:pt x="105644" y="601745"/>
                  <a:pt x="117497" y="661012"/>
                </a:cubicBezTo>
                <a:cubicBezTo>
                  <a:pt x="129350" y="720279"/>
                  <a:pt x="136970" y="654239"/>
                  <a:pt x="117497" y="594972"/>
                </a:cubicBezTo>
                <a:cubicBezTo>
                  <a:pt x="98024" y="535705"/>
                  <a:pt x="8277" y="403625"/>
                  <a:pt x="657" y="305412"/>
                </a:cubicBezTo>
                <a:cubicBezTo>
                  <a:pt x="-6963" y="207199"/>
                  <a:pt x="53997" y="11619"/>
                  <a:pt x="61617" y="61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CE90E99-9A47-44F0-9B7F-8D647D8B9D80}"/>
              </a:ext>
            </a:extLst>
          </p:cNvPr>
          <p:cNvSpPr/>
          <p:nvPr/>
        </p:nvSpPr>
        <p:spPr>
          <a:xfrm>
            <a:off x="2674525" y="410725"/>
            <a:ext cx="1500576" cy="1122001"/>
          </a:xfrm>
          <a:custGeom>
            <a:avLst/>
            <a:gdLst>
              <a:gd name="connsiteX0" fmla="*/ 51742 w 1500576"/>
              <a:gd name="connsiteY0" fmla="*/ 1121742 h 1122001"/>
              <a:gd name="connsiteX1" fmla="*/ 26342 w 1500576"/>
              <a:gd name="connsiteY1" fmla="*/ 859275 h 1122001"/>
              <a:gd name="connsiteX2" fmla="*/ 441208 w 1500576"/>
              <a:gd name="connsiteY2" fmla="*/ 249675 h 1122001"/>
              <a:gd name="connsiteX3" fmla="*/ 1440275 w 1500576"/>
              <a:gd name="connsiteY3" fmla="*/ 21075 h 1122001"/>
              <a:gd name="connsiteX4" fmla="*/ 1296342 w 1500576"/>
              <a:gd name="connsiteY4" fmla="*/ 38008 h 1122001"/>
              <a:gd name="connsiteX5" fmla="*/ 534342 w 1500576"/>
              <a:gd name="connsiteY5" fmla="*/ 266608 h 1122001"/>
              <a:gd name="connsiteX6" fmla="*/ 280342 w 1500576"/>
              <a:gd name="connsiteY6" fmla="*/ 605275 h 1122001"/>
              <a:gd name="connsiteX7" fmla="*/ 127942 w 1500576"/>
              <a:gd name="connsiteY7" fmla="*/ 901608 h 1122001"/>
              <a:gd name="connsiteX8" fmla="*/ 51742 w 1500576"/>
              <a:gd name="connsiteY8" fmla="*/ 1121742 h 112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0576" h="1122001">
                <a:moveTo>
                  <a:pt x="51742" y="1121742"/>
                </a:moveTo>
                <a:cubicBezTo>
                  <a:pt x="34809" y="1114687"/>
                  <a:pt x="-38569" y="1004619"/>
                  <a:pt x="26342" y="859275"/>
                </a:cubicBezTo>
                <a:cubicBezTo>
                  <a:pt x="91253" y="713931"/>
                  <a:pt x="205553" y="389375"/>
                  <a:pt x="441208" y="249675"/>
                </a:cubicBezTo>
                <a:cubicBezTo>
                  <a:pt x="676863" y="109975"/>
                  <a:pt x="1297753" y="56353"/>
                  <a:pt x="1440275" y="21075"/>
                </a:cubicBezTo>
                <a:cubicBezTo>
                  <a:pt x="1582797" y="-14203"/>
                  <a:pt x="1447331" y="-2914"/>
                  <a:pt x="1296342" y="38008"/>
                </a:cubicBezTo>
                <a:cubicBezTo>
                  <a:pt x="1145353" y="78930"/>
                  <a:pt x="703675" y="172064"/>
                  <a:pt x="534342" y="266608"/>
                </a:cubicBezTo>
                <a:cubicBezTo>
                  <a:pt x="365009" y="361152"/>
                  <a:pt x="348075" y="499442"/>
                  <a:pt x="280342" y="605275"/>
                </a:cubicBezTo>
                <a:cubicBezTo>
                  <a:pt x="212609" y="711108"/>
                  <a:pt x="158987" y="812708"/>
                  <a:pt x="127942" y="901608"/>
                </a:cubicBezTo>
                <a:cubicBezTo>
                  <a:pt x="96897" y="990508"/>
                  <a:pt x="68675" y="1128797"/>
                  <a:pt x="51742" y="112174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290508C-CE12-4898-934F-6CED209E3059}"/>
              </a:ext>
            </a:extLst>
          </p:cNvPr>
          <p:cNvSpPr/>
          <p:nvPr/>
        </p:nvSpPr>
        <p:spPr>
          <a:xfrm>
            <a:off x="4781401" y="419628"/>
            <a:ext cx="1498291" cy="732326"/>
          </a:xfrm>
          <a:custGeom>
            <a:avLst/>
            <a:gdLst>
              <a:gd name="connsiteX0" fmla="*/ 2266 w 1498291"/>
              <a:gd name="connsiteY0" fmla="*/ 12172 h 732326"/>
              <a:gd name="connsiteX1" fmla="*/ 459466 w 1498291"/>
              <a:gd name="connsiteY1" fmla="*/ 79905 h 732326"/>
              <a:gd name="connsiteX2" fmla="*/ 1458532 w 1498291"/>
              <a:gd name="connsiteY2" fmla="*/ 706439 h 732326"/>
              <a:gd name="connsiteX3" fmla="*/ 1314599 w 1498291"/>
              <a:gd name="connsiteY3" fmla="*/ 621772 h 732326"/>
              <a:gd name="connsiteX4" fmla="*/ 332466 w 1498291"/>
              <a:gd name="connsiteY4" fmla="*/ 113772 h 732326"/>
              <a:gd name="connsiteX5" fmla="*/ 2266 w 1498291"/>
              <a:gd name="connsiteY5" fmla="*/ 12172 h 73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291" h="732326">
                <a:moveTo>
                  <a:pt x="2266" y="12172"/>
                </a:moveTo>
                <a:cubicBezTo>
                  <a:pt x="23433" y="6528"/>
                  <a:pt x="216755" y="-35806"/>
                  <a:pt x="459466" y="79905"/>
                </a:cubicBezTo>
                <a:cubicBezTo>
                  <a:pt x="702177" y="195616"/>
                  <a:pt x="1316010" y="616128"/>
                  <a:pt x="1458532" y="706439"/>
                </a:cubicBezTo>
                <a:cubicBezTo>
                  <a:pt x="1601054" y="796750"/>
                  <a:pt x="1314599" y="621772"/>
                  <a:pt x="1314599" y="621772"/>
                </a:cubicBezTo>
                <a:cubicBezTo>
                  <a:pt x="1126921" y="522994"/>
                  <a:pt x="555422" y="219605"/>
                  <a:pt x="332466" y="113772"/>
                </a:cubicBezTo>
                <a:cubicBezTo>
                  <a:pt x="109510" y="7939"/>
                  <a:pt x="-18901" y="17816"/>
                  <a:pt x="2266" y="1217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3BE2495-9508-49D4-A795-F11CC93B2677}"/>
              </a:ext>
            </a:extLst>
          </p:cNvPr>
          <p:cNvSpPr/>
          <p:nvPr/>
        </p:nvSpPr>
        <p:spPr>
          <a:xfrm>
            <a:off x="6259689" y="1131454"/>
            <a:ext cx="1393926" cy="1069744"/>
          </a:xfrm>
          <a:custGeom>
            <a:avLst/>
            <a:gdLst>
              <a:gd name="connsiteX0" fmla="*/ 128411 w 1393926"/>
              <a:gd name="connsiteY0" fmla="*/ 68696 h 1069744"/>
              <a:gd name="connsiteX1" fmla="*/ 617361 w 1393926"/>
              <a:gd name="connsiteY1" fmla="*/ 386196 h 1069744"/>
              <a:gd name="connsiteX2" fmla="*/ 1353961 w 1393926"/>
              <a:gd name="connsiteY2" fmla="*/ 1040246 h 1069744"/>
              <a:gd name="connsiteX3" fmla="*/ 1252361 w 1393926"/>
              <a:gd name="connsiteY3" fmla="*/ 913246 h 1069744"/>
              <a:gd name="connsiteX4" fmla="*/ 884061 w 1393926"/>
              <a:gd name="connsiteY4" fmla="*/ 519546 h 1069744"/>
              <a:gd name="connsiteX5" fmla="*/ 58561 w 1393926"/>
              <a:gd name="connsiteY5" fmla="*/ 36946 h 1069744"/>
              <a:gd name="connsiteX6" fmla="*/ 128411 w 1393926"/>
              <a:gd name="connsiteY6" fmla="*/ 68696 h 106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3926" h="1069744">
                <a:moveTo>
                  <a:pt x="128411" y="68696"/>
                </a:moveTo>
                <a:cubicBezTo>
                  <a:pt x="221544" y="126904"/>
                  <a:pt x="413103" y="224271"/>
                  <a:pt x="617361" y="386196"/>
                </a:cubicBezTo>
                <a:cubicBezTo>
                  <a:pt x="821619" y="548121"/>
                  <a:pt x="1248128" y="952404"/>
                  <a:pt x="1353961" y="1040246"/>
                </a:cubicBezTo>
                <a:cubicBezTo>
                  <a:pt x="1459794" y="1128088"/>
                  <a:pt x="1330678" y="1000029"/>
                  <a:pt x="1252361" y="913246"/>
                </a:cubicBezTo>
                <a:cubicBezTo>
                  <a:pt x="1174044" y="826463"/>
                  <a:pt x="1083028" y="665596"/>
                  <a:pt x="884061" y="519546"/>
                </a:cubicBezTo>
                <a:cubicBezTo>
                  <a:pt x="685094" y="373496"/>
                  <a:pt x="184503" y="108913"/>
                  <a:pt x="58561" y="36946"/>
                </a:cubicBezTo>
                <a:cubicBezTo>
                  <a:pt x="-67381" y="-35021"/>
                  <a:pt x="35278" y="10488"/>
                  <a:pt x="128411" y="6869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8D8DD68-4F2A-4B5E-92D6-83DFA54AB8C1}"/>
              </a:ext>
            </a:extLst>
          </p:cNvPr>
          <p:cNvSpPr/>
          <p:nvPr/>
        </p:nvSpPr>
        <p:spPr>
          <a:xfrm>
            <a:off x="2860672" y="600158"/>
            <a:ext cx="1525689" cy="1153512"/>
          </a:xfrm>
          <a:custGeom>
            <a:avLst/>
            <a:gdLst>
              <a:gd name="connsiteX0" fmla="*/ 153461 w 1525689"/>
              <a:gd name="connsiteY0" fmla="*/ 1152442 h 1153512"/>
              <a:gd name="connsiteX1" fmla="*/ 17995 w 1525689"/>
              <a:gd name="connsiteY1" fmla="*/ 762975 h 1153512"/>
              <a:gd name="connsiteX2" fmla="*/ 602195 w 1525689"/>
              <a:gd name="connsiteY2" fmla="*/ 246509 h 1153512"/>
              <a:gd name="connsiteX3" fmla="*/ 1465795 w 1525689"/>
              <a:gd name="connsiteY3" fmla="*/ 34842 h 1153512"/>
              <a:gd name="connsiteX4" fmla="*/ 1347261 w 1525689"/>
              <a:gd name="connsiteY4" fmla="*/ 34842 h 1153512"/>
              <a:gd name="connsiteX5" fmla="*/ 509061 w 1525689"/>
              <a:gd name="connsiteY5" fmla="*/ 373509 h 1153512"/>
              <a:gd name="connsiteX6" fmla="*/ 195795 w 1525689"/>
              <a:gd name="connsiteY6" fmla="*/ 644442 h 1153512"/>
              <a:gd name="connsiteX7" fmla="*/ 153461 w 1525689"/>
              <a:gd name="connsiteY7" fmla="*/ 1152442 h 1153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689" h="1153512">
                <a:moveTo>
                  <a:pt x="153461" y="1152442"/>
                </a:moveTo>
                <a:cubicBezTo>
                  <a:pt x="123828" y="1172197"/>
                  <a:pt x="-56794" y="913964"/>
                  <a:pt x="17995" y="762975"/>
                </a:cubicBezTo>
                <a:cubicBezTo>
                  <a:pt x="92784" y="611986"/>
                  <a:pt x="360895" y="367864"/>
                  <a:pt x="602195" y="246509"/>
                </a:cubicBezTo>
                <a:cubicBezTo>
                  <a:pt x="843495" y="125154"/>
                  <a:pt x="1341617" y="70120"/>
                  <a:pt x="1465795" y="34842"/>
                </a:cubicBezTo>
                <a:cubicBezTo>
                  <a:pt x="1589973" y="-436"/>
                  <a:pt x="1506717" y="-21602"/>
                  <a:pt x="1347261" y="34842"/>
                </a:cubicBezTo>
                <a:cubicBezTo>
                  <a:pt x="1187805" y="91286"/>
                  <a:pt x="700972" y="271909"/>
                  <a:pt x="509061" y="373509"/>
                </a:cubicBezTo>
                <a:cubicBezTo>
                  <a:pt x="317150" y="475109"/>
                  <a:pt x="248006" y="514620"/>
                  <a:pt x="195795" y="644442"/>
                </a:cubicBezTo>
                <a:cubicBezTo>
                  <a:pt x="143584" y="774264"/>
                  <a:pt x="183094" y="1132687"/>
                  <a:pt x="153461" y="115244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FBC2788-21BE-42AD-AC68-C719115C96CB}"/>
              </a:ext>
            </a:extLst>
          </p:cNvPr>
          <p:cNvSpPr/>
          <p:nvPr/>
        </p:nvSpPr>
        <p:spPr>
          <a:xfrm>
            <a:off x="3124021" y="921708"/>
            <a:ext cx="2031375" cy="806161"/>
          </a:xfrm>
          <a:custGeom>
            <a:avLst/>
            <a:gdLst>
              <a:gd name="connsiteX0" fmla="*/ 179 w 2031375"/>
              <a:gd name="connsiteY0" fmla="*/ 805492 h 806161"/>
              <a:gd name="connsiteX1" fmla="*/ 609779 w 2031375"/>
              <a:gd name="connsiteY1" fmla="*/ 289025 h 806161"/>
              <a:gd name="connsiteX2" fmla="*/ 1210912 w 2031375"/>
              <a:gd name="connsiteY2" fmla="*/ 128159 h 806161"/>
              <a:gd name="connsiteX3" fmla="*/ 1998312 w 2031375"/>
              <a:gd name="connsiteY3" fmla="*/ 500692 h 806161"/>
              <a:gd name="connsiteX4" fmla="*/ 1795112 w 2031375"/>
              <a:gd name="connsiteY4" fmla="*/ 382159 h 806161"/>
              <a:gd name="connsiteX5" fmla="*/ 990779 w 2031375"/>
              <a:gd name="connsiteY5" fmla="*/ 9625 h 806161"/>
              <a:gd name="connsiteX6" fmla="*/ 550512 w 2031375"/>
              <a:gd name="connsiteY6" fmla="*/ 170492 h 806161"/>
              <a:gd name="connsiteX7" fmla="*/ 179 w 2031375"/>
              <a:gd name="connsiteY7" fmla="*/ 805492 h 80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1375" h="806161">
                <a:moveTo>
                  <a:pt x="179" y="805492"/>
                </a:moveTo>
                <a:cubicBezTo>
                  <a:pt x="10057" y="825247"/>
                  <a:pt x="407990" y="401914"/>
                  <a:pt x="609779" y="289025"/>
                </a:cubicBezTo>
                <a:cubicBezTo>
                  <a:pt x="811568" y="176136"/>
                  <a:pt x="979490" y="92881"/>
                  <a:pt x="1210912" y="128159"/>
                </a:cubicBezTo>
                <a:cubicBezTo>
                  <a:pt x="1442334" y="163437"/>
                  <a:pt x="1900945" y="458359"/>
                  <a:pt x="1998312" y="500692"/>
                </a:cubicBezTo>
                <a:cubicBezTo>
                  <a:pt x="2095679" y="543025"/>
                  <a:pt x="1963034" y="464003"/>
                  <a:pt x="1795112" y="382159"/>
                </a:cubicBezTo>
                <a:cubicBezTo>
                  <a:pt x="1627190" y="300314"/>
                  <a:pt x="1198212" y="44903"/>
                  <a:pt x="990779" y="9625"/>
                </a:cubicBezTo>
                <a:cubicBezTo>
                  <a:pt x="783346" y="-25653"/>
                  <a:pt x="709967" y="37848"/>
                  <a:pt x="550512" y="170492"/>
                </a:cubicBezTo>
                <a:cubicBezTo>
                  <a:pt x="391057" y="303136"/>
                  <a:pt x="-9699" y="785737"/>
                  <a:pt x="179" y="8054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452ED7A-E805-4B50-B209-177F2FFA1276}"/>
              </a:ext>
            </a:extLst>
          </p:cNvPr>
          <p:cNvSpPr/>
          <p:nvPr/>
        </p:nvSpPr>
        <p:spPr>
          <a:xfrm>
            <a:off x="4537518" y="771083"/>
            <a:ext cx="2220283" cy="895062"/>
          </a:xfrm>
          <a:custGeom>
            <a:avLst/>
            <a:gdLst>
              <a:gd name="connsiteX0" fmla="*/ 615 w 2220283"/>
              <a:gd name="connsiteY0" fmla="*/ 58650 h 895062"/>
              <a:gd name="connsiteX1" fmla="*/ 813415 w 2220283"/>
              <a:gd name="connsiteY1" fmla="*/ 58650 h 895062"/>
              <a:gd name="connsiteX2" fmla="*/ 2134215 w 2220283"/>
              <a:gd name="connsiteY2" fmla="*/ 837584 h 895062"/>
              <a:gd name="connsiteX3" fmla="*/ 1939482 w 2220283"/>
              <a:gd name="connsiteY3" fmla="*/ 752917 h 895062"/>
              <a:gd name="connsiteX4" fmla="*/ 703349 w 2220283"/>
              <a:gd name="connsiteY4" fmla="*/ 84050 h 895062"/>
              <a:gd name="connsiteX5" fmla="*/ 615 w 2220283"/>
              <a:gd name="connsiteY5" fmla="*/ 58650 h 89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0283" h="895062">
                <a:moveTo>
                  <a:pt x="615" y="58650"/>
                </a:moveTo>
                <a:cubicBezTo>
                  <a:pt x="18959" y="54417"/>
                  <a:pt x="457815" y="-71172"/>
                  <a:pt x="813415" y="58650"/>
                </a:cubicBezTo>
                <a:cubicBezTo>
                  <a:pt x="1169015" y="188472"/>
                  <a:pt x="1946537" y="721873"/>
                  <a:pt x="2134215" y="837584"/>
                </a:cubicBezTo>
                <a:cubicBezTo>
                  <a:pt x="2321893" y="953295"/>
                  <a:pt x="2177960" y="878506"/>
                  <a:pt x="1939482" y="752917"/>
                </a:cubicBezTo>
                <a:cubicBezTo>
                  <a:pt x="1701004" y="627328"/>
                  <a:pt x="1029316" y="194117"/>
                  <a:pt x="703349" y="84050"/>
                </a:cubicBezTo>
                <a:cubicBezTo>
                  <a:pt x="377382" y="-26017"/>
                  <a:pt x="-17729" y="62883"/>
                  <a:pt x="615" y="5865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3FC352B0-1CF5-4589-B98C-619C7BE24741}"/>
              </a:ext>
            </a:extLst>
          </p:cNvPr>
          <p:cNvSpPr/>
          <p:nvPr/>
        </p:nvSpPr>
        <p:spPr>
          <a:xfrm>
            <a:off x="7819836" y="2469969"/>
            <a:ext cx="773994" cy="1521285"/>
          </a:xfrm>
          <a:custGeom>
            <a:avLst/>
            <a:gdLst>
              <a:gd name="connsiteX0" fmla="*/ 3364 w 773994"/>
              <a:gd name="connsiteY0" fmla="*/ 2298 h 1521285"/>
              <a:gd name="connsiteX1" fmla="*/ 325097 w 773994"/>
              <a:gd name="connsiteY1" fmla="*/ 434098 h 1521285"/>
              <a:gd name="connsiteX2" fmla="*/ 756897 w 773994"/>
              <a:gd name="connsiteY2" fmla="*/ 1483964 h 1521285"/>
              <a:gd name="connsiteX3" fmla="*/ 672231 w 773994"/>
              <a:gd name="connsiteY3" fmla="*/ 1221498 h 1521285"/>
              <a:gd name="connsiteX4" fmla="*/ 528297 w 773994"/>
              <a:gd name="connsiteY4" fmla="*/ 594964 h 1521285"/>
              <a:gd name="connsiteX5" fmla="*/ 3364 w 773994"/>
              <a:gd name="connsiteY5" fmla="*/ 2298 h 15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994" h="1521285">
                <a:moveTo>
                  <a:pt x="3364" y="2298"/>
                </a:moveTo>
                <a:cubicBezTo>
                  <a:pt x="-30503" y="-24513"/>
                  <a:pt x="199508" y="187154"/>
                  <a:pt x="325097" y="434098"/>
                </a:cubicBezTo>
                <a:cubicBezTo>
                  <a:pt x="450686" y="681042"/>
                  <a:pt x="699041" y="1352731"/>
                  <a:pt x="756897" y="1483964"/>
                </a:cubicBezTo>
                <a:cubicBezTo>
                  <a:pt x="814753" y="1615197"/>
                  <a:pt x="710331" y="1369665"/>
                  <a:pt x="672231" y="1221498"/>
                </a:cubicBezTo>
                <a:cubicBezTo>
                  <a:pt x="634131" y="1073331"/>
                  <a:pt x="641186" y="792520"/>
                  <a:pt x="528297" y="594964"/>
                </a:cubicBezTo>
                <a:cubicBezTo>
                  <a:pt x="415408" y="397408"/>
                  <a:pt x="37231" y="29109"/>
                  <a:pt x="3364" y="229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CA13D4F-0E39-40E4-A94F-3F749B215C13}"/>
              </a:ext>
            </a:extLst>
          </p:cNvPr>
          <p:cNvSpPr/>
          <p:nvPr/>
        </p:nvSpPr>
        <p:spPr>
          <a:xfrm>
            <a:off x="4214709" y="2362139"/>
            <a:ext cx="1078700" cy="1045354"/>
          </a:xfrm>
          <a:custGeom>
            <a:avLst/>
            <a:gdLst>
              <a:gd name="connsiteX0" fmla="*/ 1691 w 1078700"/>
              <a:gd name="connsiteY0" fmla="*/ 61 h 1045354"/>
              <a:gd name="connsiteX1" fmla="*/ 628224 w 1078700"/>
              <a:gd name="connsiteY1" fmla="*/ 245594 h 1045354"/>
              <a:gd name="connsiteX2" fmla="*/ 1060024 w 1078700"/>
              <a:gd name="connsiteY2" fmla="*/ 1016061 h 1045354"/>
              <a:gd name="connsiteX3" fmla="*/ 983824 w 1078700"/>
              <a:gd name="connsiteY3" fmla="*/ 821328 h 1045354"/>
              <a:gd name="connsiteX4" fmla="*/ 831424 w 1078700"/>
              <a:gd name="connsiteY4" fmla="*/ 228661 h 1045354"/>
              <a:gd name="connsiteX5" fmla="*/ 1691 w 1078700"/>
              <a:gd name="connsiteY5" fmla="*/ 61 h 104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8700" h="1045354">
                <a:moveTo>
                  <a:pt x="1691" y="61"/>
                </a:moveTo>
                <a:cubicBezTo>
                  <a:pt x="-32176" y="2883"/>
                  <a:pt x="451835" y="76261"/>
                  <a:pt x="628224" y="245594"/>
                </a:cubicBezTo>
                <a:cubicBezTo>
                  <a:pt x="804613" y="414927"/>
                  <a:pt x="1000757" y="920105"/>
                  <a:pt x="1060024" y="1016061"/>
                </a:cubicBezTo>
                <a:cubicBezTo>
                  <a:pt x="1119291" y="1112017"/>
                  <a:pt x="1021924" y="952561"/>
                  <a:pt x="983824" y="821328"/>
                </a:cubicBezTo>
                <a:cubicBezTo>
                  <a:pt x="945724" y="690095"/>
                  <a:pt x="993702" y="365539"/>
                  <a:pt x="831424" y="228661"/>
                </a:cubicBezTo>
                <a:cubicBezTo>
                  <a:pt x="669146" y="91783"/>
                  <a:pt x="35558" y="-2761"/>
                  <a:pt x="1691" y="6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46B49F3D-7302-42D9-8DA3-3AB8AE99B7DD}"/>
              </a:ext>
            </a:extLst>
          </p:cNvPr>
          <p:cNvSpPr/>
          <p:nvPr/>
        </p:nvSpPr>
        <p:spPr>
          <a:xfrm>
            <a:off x="3256842" y="1396717"/>
            <a:ext cx="2291968" cy="535660"/>
          </a:xfrm>
          <a:custGeom>
            <a:avLst/>
            <a:gdLst>
              <a:gd name="connsiteX0" fmla="*/ 11291 w 2291968"/>
              <a:gd name="connsiteY0" fmla="*/ 440550 h 535660"/>
              <a:gd name="connsiteX1" fmla="*/ 1069625 w 2291968"/>
              <a:gd name="connsiteY1" fmla="*/ 283 h 535660"/>
              <a:gd name="connsiteX2" fmla="*/ 2246491 w 2291968"/>
              <a:gd name="connsiteY2" fmla="*/ 516750 h 535660"/>
              <a:gd name="connsiteX3" fmla="*/ 2068691 w 2291968"/>
              <a:gd name="connsiteY3" fmla="*/ 432083 h 535660"/>
              <a:gd name="connsiteX4" fmla="*/ 1374425 w 2291968"/>
              <a:gd name="connsiteY4" fmla="*/ 144216 h 535660"/>
              <a:gd name="connsiteX5" fmla="*/ 561625 w 2291968"/>
              <a:gd name="connsiteY5" fmla="*/ 211950 h 535660"/>
              <a:gd name="connsiteX6" fmla="*/ 11291 w 2291968"/>
              <a:gd name="connsiteY6" fmla="*/ 440550 h 53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1968" h="535660">
                <a:moveTo>
                  <a:pt x="11291" y="440550"/>
                </a:moveTo>
                <a:cubicBezTo>
                  <a:pt x="95958" y="405272"/>
                  <a:pt x="697092" y="-12417"/>
                  <a:pt x="1069625" y="283"/>
                </a:cubicBezTo>
                <a:cubicBezTo>
                  <a:pt x="1442158" y="12983"/>
                  <a:pt x="2079980" y="444783"/>
                  <a:pt x="2246491" y="516750"/>
                </a:cubicBezTo>
                <a:cubicBezTo>
                  <a:pt x="2413002" y="588717"/>
                  <a:pt x="2068691" y="432083"/>
                  <a:pt x="2068691" y="432083"/>
                </a:cubicBezTo>
                <a:cubicBezTo>
                  <a:pt x="1923347" y="369994"/>
                  <a:pt x="1625603" y="180905"/>
                  <a:pt x="1374425" y="144216"/>
                </a:cubicBezTo>
                <a:cubicBezTo>
                  <a:pt x="1123247" y="107527"/>
                  <a:pt x="784581" y="158328"/>
                  <a:pt x="561625" y="211950"/>
                </a:cubicBezTo>
                <a:cubicBezTo>
                  <a:pt x="338669" y="265572"/>
                  <a:pt x="-73376" y="475828"/>
                  <a:pt x="11291" y="44055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A5D8B7E-B45D-4ED2-A9E3-AB5EF27BA794}"/>
              </a:ext>
            </a:extLst>
          </p:cNvPr>
          <p:cNvSpPr/>
          <p:nvPr/>
        </p:nvSpPr>
        <p:spPr>
          <a:xfrm>
            <a:off x="4794710" y="1005033"/>
            <a:ext cx="2422344" cy="1220537"/>
          </a:xfrm>
          <a:custGeom>
            <a:avLst/>
            <a:gdLst>
              <a:gd name="connsiteX0" fmla="*/ 5890 w 2422344"/>
              <a:gd name="connsiteY0" fmla="*/ 49067 h 1220537"/>
              <a:gd name="connsiteX1" fmla="*/ 551990 w 2422344"/>
              <a:gd name="connsiteY1" fmla="*/ 112567 h 1220537"/>
              <a:gd name="connsiteX2" fmla="*/ 2291890 w 2422344"/>
              <a:gd name="connsiteY2" fmla="*/ 1147617 h 1220537"/>
              <a:gd name="connsiteX3" fmla="*/ 2183940 w 2422344"/>
              <a:gd name="connsiteY3" fmla="*/ 1077767 h 1220537"/>
              <a:gd name="connsiteX4" fmla="*/ 1282240 w 2422344"/>
              <a:gd name="connsiteY4" fmla="*/ 620567 h 1220537"/>
              <a:gd name="connsiteX5" fmla="*/ 818690 w 2422344"/>
              <a:gd name="connsiteY5" fmla="*/ 303067 h 1220537"/>
              <a:gd name="connsiteX6" fmla="*/ 5890 w 2422344"/>
              <a:gd name="connsiteY6" fmla="*/ 49067 h 12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344" h="1220537">
                <a:moveTo>
                  <a:pt x="5890" y="49067"/>
                </a:moveTo>
                <a:cubicBezTo>
                  <a:pt x="-38560" y="17317"/>
                  <a:pt x="170990" y="-70525"/>
                  <a:pt x="551990" y="112567"/>
                </a:cubicBezTo>
                <a:cubicBezTo>
                  <a:pt x="932990" y="295659"/>
                  <a:pt x="2019898" y="986750"/>
                  <a:pt x="2291890" y="1147617"/>
                </a:cubicBezTo>
                <a:cubicBezTo>
                  <a:pt x="2563882" y="1308484"/>
                  <a:pt x="2352215" y="1165609"/>
                  <a:pt x="2183940" y="1077767"/>
                </a:cubicBezTo>
                <a:cubicBezTo>
                  <a:pt x="2015665" y="989925"/>
                  <a:pt x="1509782" y="749684"/>
                  <a:pt x="1282240" y="620567"/>
                </a:cubicBezTo>
                <a:cubicBezTo>
                  <a:pt x="1054698" y="491450"/>
                  <a:pt x="1033532" y="401492"/>
                  <a:pt x="818690" y="303067"/>
                </a:cubicBezTo>
                <a:cubicBezTo>
                  <a:pt x="603848" y="204642"/>
                  <a:pt x="50340" y="80817"/>
                  <a:pt x="5890" y="4906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DC6C9D0-80D9-4E88-AE7F-8563FBB6454D}"/>
              </a:ext>
            </a:extLst>
          </p:cNvPr>
          <p:cNvSpPr/>
          <p:nvPr/>
        </p:nvSpPr>
        <p:spPr>
          <a:xfrm>
            <a:off x="7755402" y="2857883"/>
            <a:ext cx="945025" cy="2875063"/>
          </a:xfrm>
          <a:custGeom>
            <a:avLst/>
            <a:gdLst>
              <a:gd name="connsiteX0" fmla="*/ 65 w 945025"/>
              <a:gd name="connsiteY0" fmla="*/ 3850 h 2875063"/>
              <a:gd name="connsiteX1" fmla="*/ 508065 w 945025"/>
              <a:gd name="connsiteY1" fmla="*/ 604984 h 2875063"/>
              <a:gd name="connsiteX2" fmla="*/ 922931 w 945025"/>
              <a:gd name="connsiteY2" fmla="*/ 1714117 h 2875063"/>
              <a:gd name="connsiteX3" fmla="*/ 889065 w 945025"/>
              <a:gd name="connsiteY3" fmla="*/ 2840184 h 2875063"/>
              <a:gd name="connsiteX4" fmla="*/ 897531 w 945025"/>
              <a:gd name="connsiteY4" fmla="*/ 2535384 h 2875063"/>
              <a:gd name="connsiteX5" fmla="*/ 872131 w 945025"/>
              <a:gd name="connsiteY5" fmla="*/ 1993517 h 2875063"/>
              <a:gd name="connsiteX6" fmla="*/ 770531 w 945025"/>
              <a:gd name="connsiteY6" fmla="*/ 1468584 h 2875063"/>
              <a:gd name="connsiteX7" fmla="*/ 541931 w 945025"/>
              <a:gd name="connsiteY7" fmla="*/ 875917 h 2875063"/>
              <a:gd name="connsiteX8" fmla="*/ 65 w 945025"/>
              <a:gd name="connsiteY8" fmla="*/ 3850 h 287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025" h="2875063">
                <a:moveTo>
                  <a:pt x="65" y="3850"/>
                </a:moveTo>
                <a:cubicBezTo>
                  <a:pt x="-5579" y="-41306"/>
                  <a:pt x="354254" y="319940"/>
                  <a:pt x="508065" y="604984"/>
                </a:cubicBezTo>
                <a:cubicBezTo>
                  <a:pt x="661876" y="890029"/>
                  <a:pt x="859431" y="1341584"/>
                  <a:pt x="922931" y="1714117"/>
                </a:cubicBezTo>
                <a:cubicBezTo>
                  <a:pt x="986431" y="2086650"/>
                  <a:pt x="893298" y="2703306"/>
                  <a:pt x="889065" y="2840184"/>
                </a:cubicBezTo>
                <a:cubicBezTo>
                  <a:pt x="884832" y="2977062"/>
                  <a:pt x="900353" y="2676495"/>
                  <a:pt x="897531" y="2535384"/>
                </a:cubicBezTo>
                <a:cubicBezTo>
                  <a:pt x="894709" y="2394273"/>
                  <a:pt x="893298" y="2171317"/>
                  <a:pt x="872131" y="1993517"/>
                </a:cubicBezTo>
                <a:cubicBezTo>
                  <a:pt x="850964" y="1815717"/>
                  <a:pt x="825564" y="1654851"/>
                  <a:pt x="770531" y="1468584"/>
                </a:cubicBezTo>
                <a:cubicBezTo>
                  <a:pt x="715498" y="1282317"/>
                  <a:pt x="670342" y="1117217"/>
                  <a:pt x="541931" y="875917"/>
                </a:cubicBezTo>
                <a:cubicBezTo>
                  <a:pt x="413520" y="634617"/>
                  <a:pt x="5709" y="49006"/>
                  <a:pt x="65" y="385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A3E367D-2F7D-404E-BC1F-1806FB129946}"/>
              </a:ext>
            </a:extLst>
          </p:cNvPr>
          <p:cNvSpPr/>
          <p:nvPr/>
        </p:nvSpPr>
        <p:spPr>
          <a:xfrm>
            <a:off x="4148487" y="1913467"/>
            <a:ext cx="2941299" cy="794052"/>
          </a:xfrm>
          <a:custGeom>
            <a:avLst/>
            <a:gdLst>
              <a:gd name="connsiteX0" fmla="*/ 180 w 2941299"/>
              <a:gd name="connsiteY0" fmla="*/ 211666 h 794052"/>
              <a:gd name="connsiteX1" fmla="*/ 1227846 w 2941299"/>
              <a:gd name="connsiteY1" fmla="*/ 135466 h 794052"/>
              <a:gd name="connsiteX2" fmla="*/ 2878846 w 2941299"/>
              <a:gd name="connsiteY2" fmla="*/ 770466 h 794052"/>
              <a:gd name="connsiteX3" fmla="*/ 2540180 w 2941299"/>
              <a:gd name="connsiteY3" fmla="*/ 618066 h 794052"/>
              <a:gd name="connsiteX4" fmla="*/ 2023713 w 2941299"/>
              <a:gd name="connsiteY4" fmla="*/ 237066 h 794052"/>
              <a:gd name="connsiteX5" fmla="*/ 1143180 w 2941299"/>
              <a:gd name="connsiteY5" fmla="*/ 0 h 794052"/>
              <a:gd name="connsiteX6" fmla="*/ 180 w 2941299"/>
              <a:gd name="connsiteY6" fmla="*/ 211666 h 79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299" h="794052">
                <a:moveTo>
                  <a:pt x="180" y="211666"/>
                </a:moveTo>
                <a:cubicBezTo>
                  <a:pt x="14291" y="234244"/>
                  <a:pt x="748068" y="42333"/>
                  <a:pt x="1227846" y="135466"/>
                </a:cubicBezTo>
                <a:cubicBezTo>
                  <a:pt x="1707624" y="228599"/>
                  <a:pt x="2660124" y="690033"/>
                  <a:pt x="2878846" y="770466"/>
                </a:cubicBezTo>
                <a:cubicBezTo>
                  <a:pt x="3097568" y="850899"/>
                  <a:pt x="2682702" y="706966"/>
                  <a:pt x="2540180" y="618066"/>
                </a:cubicBezTo>
                <a:cubicBezTo>
                  <a:pt x="2397658" y="529166"/>
                  <a:pt x="2256546" y="340077"/>
                  <a:pt x="2023713" y="237066"/>
                </a:cubicBezTo>
                <a:cubicBezTo>
                  <a:pt x="1790880" y="134055"/>
                  <a:pt x="1481847" y="0"/>
                  <a:pt x="1143180" y="0"/>
                </a:cubicBezTo>
                <a:cubicBezTo>
                  <a:pt x="804513" y="0"/>
                  <a:pt x="-13931" y="189088"/>
                  <a:pt x="180" y="21166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C94F3F7-288E-4508-8678-174D838F3BD8}"/>
              </a:ext>
            </a:extLst>
          </p:cNvPr>
          <p:cNvSpPr/>
          <p:nvPr/>
        </p:nvSpPr>
        <p:spPr>
          <a:xfrm>
            <a:off x="4402051" y="2231889"/>
            <a:ext cx="2403862" cy="1554009"/>
          </a:xfrm>
          <a:custGeom>
            <a:avLst/>
            <a:gdLst>
              <a:gd name="connsiteX0" fmla="*/ 616 w 2403862"/>
              <a:gd name="connsiteY0" fmla="*/ 37178 h 1554009"/>
              <a:gd name="connsiteX1" fmla="*/ 779549 w 2403862"/>
              <a:gd name="connsiteY1" fmla="*/ 172644 h 1554009"/>
              <a:gd name="connsiteX2" fmla="*/ 1185949 w 2403862"/>
              <a:gd name="connsiteY2" fmla="*/ 1129378 h 1554009"/>
              <a:gd name="connsiteX3" fmla="*/ 2379749 w 2403862"/>
              <a:gd name="connsiteY3" fmla="*/ 1544244 h 1554009"/>
              <a:gd name="connsiteX4" fmla="*/ 1931016 w 2403862"/>
              <a:gd name="connsiteY4" fmla="*/ 1383378 h 1554009"/>
              <a:gd name="connsiteX5" fmla="*/ 1262149 w 2403862"/>
              <a:gd name="connsiteY5" fmla="*/ 943111 h 1554009"/>
              <a:gd name="connsiteX6" fmla="*/ 915016 w 2403862"/>
              <a:gd name="connsiteY6" fmla="*/ 87978 h 1554009"/>
              <a:gd name="connsiteX7" fmla="*/ 616 w 2403862"/>
              <a:gd name="connsiteY7" fmla="*/ 37178 h 155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862" h="1554009">
                <a:moveTo>
                  <a:pt x="616" y="37178"/>
                </a:moveTo>
                <a:cubicBezTo>
                  <a:pt x="-21962" y="51289"/>
                  <a:pt x="581993" y="-9389"/>
                  <a:pt x="779549" y="172644"/>
                </a:cubicBezTo>
                <a:cubicBezTo>
                  <a:pt x="977105" y="354677"/>
                  <a:pt x="919249" y="900778"/>
                  <a:pt x="1185949" y="1129378"/>
                </a:cubicBezTo>
                <a:cubicBezTo>
                  <a:pt x="1452649" y="1357978"/>
                  <a:pt x="2379749" y="1544244"/>
                  <a:pt x="2379749" y="1544244"/>
                </a:cubicBezTo>
                <a:cubicBezTo>
                  <a:pt x="2503927" y="1586577"/>
                  <a:pt x="2117283" y="1483567"/>
                  <a:pt x="1931016" y="1383378"/>
                </a:cubicBezTo>
                <a:cubicBezTo>
                  <a:pt x="1744749" y="1283189"/>
                  <a:pt x="1431482" y="1159011"/>
                  <a:pt x="1262149" y="943111"/>
                </a:cubicBezTo>
                <a:cubicBezTo>
                  <a:pt x="1092816" y="727211"/>
                  <a:pt x="1132327" y="238967"/>
                  <a:pt x="915016" y="87978"/>
                </a:cubicBezTo>
                <a:cubicBezTo>
                  <a:pt x="697705" y="-63011"/>
                  <a:pt x="23194" y="23067"/>
                  <a:pt x="616" y="3717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3C075D1E-B28C-4532-8AF6-3AD4BEE0F9BA}"/>
              </a:ext>
            </a:extLst>
          </p:cNvPr>
          <p:cNvSpPr/>
          <p:nvPr/>
        </p:nvSpPr>
        <p:spPr>
          <a:xfrm>
            <a:off x="5934843" y="2640250"/>
            <a:ext cx="2092183" cy="1326421"/>
          </a:xfrm>
          <a:custGeom>
            <a:avLst/>
            <a:gdLst>
              <a:gd name="connsiteX0" fmla="*/ 290 w 2092183"/>
              <a:gd name="connsiteY0" fmla="*/ 18283 h 1326421"/>
              <a:gd name="connsiteX1" fmla="*/ 1177157 w 2092183"/>
              <a:gd name="connsiteY1" fmla="*/ 179150 h 1326421"/>
              <a:gd name="connsiteX2" fmla="*/ 2032290 w 2092183"/>
              <a:gd name="connsiteY2" fmla="*/ 1245950 h 1326421"/>
              <a:gd name="connsiteX3" fmla="*/ 1939157 w 2092183"/>
              <a:gd name="connsiteY3" fmla="*/ 1152817 h 1326421"/>
              <a:gd name="connsiteX4" fmla="*/ 1287224 w 2092183"/>
              <a:gd name="connsiteY4" fmla="*/ 373883 h 1326421"/>
              <a:gd name="connsiteX5" fmla="*/ 290 w 2092183"/>
              <a:gd name="connsiteY5" fmla="*/ 18283 h 132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2183" h="1326421">
                <a:moveTo>
                  <a:pt x="290" y="18283"/>
                </a:moveTo>
                <a:cubicBezTo>
                  <a:pt x="-18055" y="-14173"/>
                  <a:pt x="838490" y="-25461"/>
                  <a:pt x="1177157" y="179150"/>
                </a:cubicBezTo>
                <a:cubicBezTo>
                  <a:pt x="1515824" y="383761"/>
                  <a:pt x="1905290" y="1083672"/>
                  <a:pt x="2032290" y="1245950"/>
                </a:cubicBezTo>
                <a:cubicBezTo>
                  <a:pt x="2159290" y="1408228"/>
                  <a:pt x="2063335" y="1298161"/>
                  <a:pt x="1939157" y="1152817"/>
                </a:cubicBezTo>
                <a:cubicBezTo>
                  <a:pt x="1814979" y="1007473"/>
                  <a:pt x="1613191" y="564383"/>
                  <a:pt x="1287224" y="373883"/>
                </a:cubicBezTo>
                <a:cubicBezTo>
                  <a:pt x="961257" y="183383"/>
                  <a:pt x="18635" y="50739"/>
                  <a:pt x="290" y="1828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8D62071D-1383-4BB1-8AD7-5DC151FFDA06}"/>
              </a:ext>
            </a:extLst>
          </p:cNvPr>
          <p:cNvSpPr/>
          <p:nvPr/>
        </p:nvSpPr>
        <p:spPr>
          <a:xfrm>
            <a:off x="5882829" y="3689868"/>
            <a:ext cx="2442872" cy="1647085"/>
          </a:xfrm>
          <a:custGeom>
            <a:avLst/>
            <a:gdLst>
              <a:gd name="connsiteX0" fmla="*/ 1504 w 2442872"/>
              <a:gd name="connsiteY0" fmla="*/ 1599 h 1647085"/>
              <a:gd name="connsiteX1" fmla="*/ 577238 w 2442872"/>
              <a:gd name="connsiteY1" fmla="*/ 391065 h 1647085"/>
              <a:gd name="connsiteX2" fmla="*/ 1821838 w 2442872"/>
              <a:gd name="connsiteY2" fmla="*/ 661999 h 1647085"/>
              <a:gd name="connsiteX3" fmla="*/ 2422971 w 2442872"/>
              <a:gd name="connsiteY3" fmla="*/ 1627199 h 1647085"/>
              <a:gd name="connsiteX4" fmla="*/ 2262104 w 2442872"/>
              <a:gd name="connsiteY4" fmla="*/ 1254665 h 1647085"/>
              <a:gd name="connsiteX5" fmla="*/ 1898038 w 2442872"/>
              <a:gd name="connsiteY5" fmla="*/ 551932 h 1647085"/>
              <a:gd name="connsiteX6" fmla="*/ 1161438 w 2442872"/>
              <a:gd name="connsiteY6" fmla="*/ 340265 h 1647085"/>
              <a:gd name="connsiteX7" fmla="*/ 433304 w 2442872"/>
              <a:gd name="connsiteY7" fmla="*/ 255599 h 1647085"/>
              <a:gd name="connsiteX8" fmla="*/ 1504 w 2442872"/>
              <a:gd name="connsiteY8" fmla="*/ 1599 h 164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872" h="1647085">
                <a:moveTo>
                  <a:pt x="1504" y="1599"/>
                </a:moveTo>
                <a:cubicBezTo>
                  <a:pt x="25493" y="24177"/>
                  <a:pt x="273849" y="280998"/>
                  <a:pt x="577238" y="391065"/>
                </a:cubicBezTo>
                <a:cubicBezTo>
                  <a:pt x="880627" y="501132"/>
                  <a:pt x="1514216" y="455977"/>
                  <a:pt x="1821838" y="661999"/>
                </a:cubicBezTo>
                <a:cubicBezTo>
                  <a:pt x="2129460" y="868021"/>
                  <a:pt x="2349593" y="1528421"/>
                  <a:pt x="2422971" y="1627199"/>
                </a:cubicBezTo>
                <a:cubicBezTo>
                  <a:pt x="2496349" y="1725977"/>
                  <a:pt x="2349593" y="1433876"/>
                  <a:pt x="2262104" y="1254665"/>
                </a:cubicBezTo>
                <a:cubicBezTo>
                  <a:pt x="2174615" y="1075454"/>
                  <a:pt x="2081482" y="704332"/>
                  <a:pt x="1898038" y="551932"/>
                </a:cubicBezTo>
                <a:cubicBezTo>
                  <a:pt x="1714594" y="399532"/>
                  <a:pt x="1405560" y="389654"/>
                  <a:pt x="1161438" y="340265"/>
                </a:cubicBezTo>
                <a:cubicBezTo>
                  <a:pt x="917316" y="290876"/>
                  <a:pt x="620982" y="309221"/>
                  <a:pt x="433304" y="255599"/>
                </a:cubicBezTo>
                <a:cubicBezTo>
                  <a:pt x="245626" y="201977"/>
                  <a:pt x="-22485" y="-20979"/>
                  <a:pt x="1504" y="159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08C04D3-7416-4A57-9EED-3E2358815340}"/>
              </a:ext>
            </a:extLst>
          </p:cNvPr>
          <p:cNvSpPr/>
          <p:nvPr/>
        </p:nvSpPr>
        <p:spPr>
          <a:xfrm>
            <a:off x="5899857" y="3107191"/>
            <a:ext cx="1917368" cy="991951"/>
          </a:xfrm>
          <a:custGeom>
            <a:avLst/>
            <a:gdLst>
              <a:gd name="connsiteX0" fmla="*/ 1410 w 1917368"/>
              <a:gd name="connsiteY0" fmla="*/ 76 h 991951"/>
              <a:gd name="connsiteX1" fmla="*/ 1161343 w 1917368"/>
              <a:gd name="connsiteY1" fmla="*/ 152476 h 991951"/>
              <a:gd name="connsiteX2" fmla="*/ 1881010 w 1917368"/>
              <a:gd name="connsiteY2" fmla="*/ 965276 h 991951"/>
              <a:gd name="connsiteX3" fmla="*/ 1720143 w 1917368"/>
              <a:gd name="connsiteY3" fmla="*/ 736676 h 991951"/>
              <a:gd name="connsiteX4" fmla="*/ 941210 w 1917368"/>
              <a:gd name="connsiteY4" fmla="*/ 152476 h 991951"/>
              <a:gd name="connsiteX5" fmla="*/ 1410 w 1917368"/>
              <a:gd name="connsiteY5" fmla="*/ 76 h 99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368" h="991951">
                <a:moveTo>
                  <a:pt x="1410" y="76"/>
                </a:moveTo>
                <a:cubicBezTo>
                  <a:pt x="38099" y="76"/>
                  <a:pt x="848076" y="-8391"/>
                  <a:pt x="1161343" y="152476"/>
                </a:cubicBezTo>
                <a:cubicBezTo>
                  <a:pt x="1474610" y="313343"/>
                  <a:pt x="1787877" y="867909"/>
                  <a:pt x="1881010" y="965276"/>
                </a:cubicBezTo>
                <a:cubicBezTo>
                  <a:pt x="1974143" y="1062643"/>
                  <a:pt x="1876776" y="872143"/>
                  <a:pt x="1720143" y="736676"/>
                </a:cubicBezTo>
                <a:cubicBezTo>
                  <a:pt x="1563510" y="601209"/>
                  <a:pt x="1229077" y="276654"/>
                  <a:pt x="941210" y="152476"/>
                </a:cubicBezTo>
                <a:cubicBezTo>
                  <a:pt x="653343" y="28298"/>
                  <a:pt x="-35279" y="76"/>
                  <a:pt x="1410" y="7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2DEA7C0-BC18-4799-85D8-4B3B89A533C9}"/>
              </a:ext>
            </a:extLst>
          </p:cNvPr>
          <p:cNvSpPr/>
          <p:nvPr/>
        </p:nvSpPr>
        <p:spPr>
          <a:xfrm>
            <a:off x="7751782" y="5596134"/>
            <a:ext cx="884701" cy="1673183"/>
          </a:xfrm>
          <a:custGeom>
            <a:avLst/>
            <a:gdLst>
              <a:gd name="connsiteX0" fmla="*/ 884218 w 884701"/>
              <a:gd name="connsiteY0" fmla="*/ 333 h 1673183"/>
              <a:gd name="connsiteX1" fmla="*/ 706418 w 884701"/>
              <a:gd name="connsiteY1" fmla="*/ 736933 h 1673183"/>
              <a:gd name="connsiteX2" fmla="*/ 393151 w 884701"/>
              <a:gd name="connsiteY2" fmla="*/ 1117933 h 1673183"/>
              <a:gd name="connsiteX3" fmla="*/ 3685 w 884701"/>
              <a:gd name="connsiteY3" fmla="*/ 1668266 h 1673183"/>
              <a:gd name="connsiteX4" fmla="*/ 223818 w 884701"/>
              <a:gd name="connsiteY4" fmla="*/ 1346533 h 1673183"/>
              <a:gd name="connsiteX5" fmla="*/ 655618 w 884701"/>
              <a:gd name="connsiteY5" fmla="*/ 652266 h 1673183"/>
              <a:gd name="connsiteX6" fmla="*/ 884218 w 884701"/>
              <a:gd name="connsiteY6" fmla="*/ 333 h 167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4701" h="1673183">
                <a:moveTo>
                  <a:pt x="884218" y="333"/>
                </a:moveTo>
                <a:cubicBezTo>
                  <a:pt x="892685" y="14444"/>
                  <a:pt x="788262" y="550666"/>
                  <a:pt x="706418" y="736933"/>
                </a:cubicBezTo>
                <a:cubicBezTo>
                  <a:pt x="624573" y="923200"/>
                  <a:pt x="510273" y="962711"/>
                  <a:pt x="393151" y="1117933"/>
                </a:cubicBezTo>
                <a:cubicBezTo>
                  <a:pt x="276029" y="1273155"/>
                  <a:pt x="31907" y="1630166"/>
                  <a:pt x="3685" y="1668266"/>
                </a:cubicBezTo>
                <a:cubicBezTo>
                  <a:pt x="-24537" y="1706366"/>
                  <a:pt x="115163" y="1515866"/>
                  <a:pt x="223818" y="1346533"/>
                </a:cubicBezTo>
                <a:cubicBezTo>
                  <a:pt x="332473" y="1177200"/>
                  <a:pt x="548374" y="880866"/>
                  <a:pt x="655618" y="652266"/>
                </a:cubicBezTo>
                <a:cubicBezTo>
                  <a:pt x="762862" y="423666"/>
                  <a:pt x="875751" y="-13778"/>
                  <a:pt x="884218" y="33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E8C4F68-289E-4A02-A885-015D001D6959}"/>
              </a:ext>
            </a:extLst>
          </p:cNvPr>
          <p:cNvSpPr/>
          <p:nvPr/>
        </p:nvSpPr>
        <p:spPr>
          <a:xfrm>
            <a:off x="7209118" y="5008397"/>
            <a:ext cx="942691" cy="1372408"/>
          </a:xfrm>
          <a:custGeom>
            <a:avLst/>
            <a:gdLst>
              <a:gd name="connsiteX0" fmla="*/ 4482 w 942691"/>
              <a:gd name="connsiteY0" fmla="*/ 3870 h 1372408"/>
              <a:gd name="connsiteX1" fmla="*/ 580215 w 942691"/>
              <a:gd name="connsiteY1" fmla="*/ 156270 h 1372408"/>
              <a:gd name="connsiteX2" fmla="*/ 690282 w 942691"/>
              <a:gd name="connsiteY2" fmla="*/ 638870 h 1372408"/>
              <a:gd name="connsiteX3" fmla="*/ 393949 w 942691"/>
              <a:gd name="connsiteY3" fmla="*/ 1367003 h 1372408"/>
              <a:gd name="connsiteX4" fmla="*/ 563282 w 942691"/>
              <a:gd name="connsiteY4" fmla="*/ 935203 h 1372408"/>
              <a:gd name="connsiteX5" fmla="*/ 927349 w 942691"/>
              <a:gd name="connsiteY5" fmla="*/ 283270 h 1372408"/>
              <a:gd name="connsiteX6" fmla="*/ 4482 w 942691"/>
              <a:gd name="connsiteY6" fmla="*/ 3870 h 137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691" h="1372408">
                <a:moveTo>
                  <a:pt x="4482" y="3870"/>
                </a:moveTo>
                <a:cubicBezTo>
                  <a:pt x="-53374" y="-17297"/>
                  <a:pt x="465915" y="50437"/>
                  <a:pt x="580215" y="156270"/>
                </a:cubicBezTo>
                <a:cubicBezTo>
                  <a:pt x="694515" y="262103"/>
                  <a:pt x="721326" y="437081"/>
                  <a:pt x="690282" y="638870"/>
                </a:cubicBezTo>
                <a:cubicBezTo>
                  <a:pt x="659238" y="840659"/>
                  <a:pt x="415116" y="1317614"/>
                  <a:pt x="393949" y="1367003"/>
                </a:cubicBezTo>
                <a:cubicBezTo>
                  <a:pt x="372782" y="1416392"/>
                  <a:pt x="474382" y="1115825"/>
                  <a:pt x="563282" y="935203"/>
                </a:cubicBezTo>
                <a:cubicBezTo>
                  <a:pt x="652182" y="754581"/>
                  <a:pt x="1021894" y="442726"/>
                  <a:pt x="927349" y="283270"/>
                </a:cubicBezTo>
                <a:cubicBezTo>
                  <a:pt x="832805" y="123815"/>
                  <a:pt x="62338" y="25037"/>
                  <a:pt x="4482" y="387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7884EAD-04A0-4EE0-B4F4-9F860695B04D}"/>
              </a:ext>
            </a:extLst>
          </p:cNvPr>
          <p:cNvSpPr/>
          <p:nvPr/>
        </p:nvSpPr>
        <p:spPr>
          <a:xfrm>
            <a:off x="6610092" y="6668893"/>
            <a:ext cx="384751" cy="1187053"/>
          </a:xfrm>
          <a:custGeom>
            <a:avLst/>
            <a:gdLst>
              <a:gd name="connsiteX0" fmla="*/ 324108 w 384751"/>
              <a:gd name="connsiteY0" fmla="*/ 2840 h 1187053"/>
              <a:gd name="connsiteX1" fmla="*/ 171708 w 384751"/>
              <a:gd name="connsiteY1" fmla="*/ 358440 h 1187053"/>
              <a:gd name="connsiteX2" fmla="*/ 103975 w 384751"/>
              <a:gd name="connsiteY2" fmla="*/ 671707 h 1187053"/>
              <a:gd name="connsiteX3" fmla="*/ 374908 w 384751"/>
              <a:gd name="connsiteY3" fmla="*/ 1162774 h 1187053"/>
              <a:gd name="connsiteX4" fmla="*/ 298708 w 384751"/>
              <a:gd name="connsiteY4" fmla="*/ 1078107 h 1187053"/>
              <a:gd name="connsiteX5" fmla="*/ 44708 w 384751"/>
              <a:gd name="connsiteY5" fmla="*/ 781774 h 1187053"/>
              <a:gd name="connsiteX6" fmla="*/ 27775 w 384751"/>
              <a:gd name="connsiteY6" fmla="*/ 561640 h 1187053"/>
              <a:gd name="connsiteX7" fmla="*/ 324108 w 384751"/>
              <a:gd name="connsiteY7" fmla="*/ 2840 h 118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51" h="1187053">
                <a:moveTo>
                  <a:pt x="324108" y="2840"/>
                </a:moveTo>
                <a:cubicBezTo>
                  <a:pt x="348097" y="-31027"/>
                  <a:pt x="208397" y="246962"/>
                  <a:pt x="171708" y="358440"/>
                </a:cubicBezTo>
                <a:cubicBezTo>
                  <a:pt x="135019" y="469918"/>
                  <a:pt x="70108" y="537651"/>
                  <a:pt x="103975" y="671707"/>
                </a:cubicBezTo>
                <a:cubicBezTo>
                  <a:pt x="137842" y="805763"/>
                  <a:pt x="342453" y="1095041"/>
                  <a:pt x="374908" y="1162774"/>
                </a:cubicBezTo>
                <a:cubicBezTo>
                  <a:pt x="407364" y="1230507"/>
                  <a:pt x="353741" y="1141607"/>
                  <a:pt x="298708" y="1078107"/>
                </a:cubicBezTo>
                <a:cubicBezTo>
                  <a:pt x="243675" y="1014607"/>
                  <a:pt x="89863" y="867852"/>
                  <a:pt x="44708" y="781774"/>
                </a:cubicBezTo>
                <a:cubicBezTo>
                  <a:pt x="-448" y="695696"/>
                  <a:pt x="-20203" y="692873"/>
                  <a:pt x="27775" y="561640"/>
                </a:cubicBezTo>
                <a:cubicBezTo>
                  <a:pt x="75753" y="430407"/>
                  <a:pt x="300119" y="36707"/>
                  <a:pt x="324108" y="2840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646F7AE-ADD2-485B-8E79-2BC7D80A3252}"/>
              </a:ext>
            </a:extLst>
          </p:cNvPr>
          <p:cNvSpPr/>
          <p:nvPr/>
        </p:nvSpPr>
        <p:spPr>
          <a:xfrm>
            <a:off x="7415385" y="7022327"/>
            <a:ext cx="593015" cy="1064019"/>
          </a:xfrm>
          <a:custGeom>
            <a:avLst/>
            <a:gdLst>
              <a:gd name="connsiteX0" fmla="*/ 591965 w 593015"/>
              <a:gd name="connsiteY0" fmla="*/ 773 h 1064019"/>
              <a:gd name="connsiteX1" fmla="*/ 230015 w 593015"/>
              <a:gd name="connsiteY1" fmla="*/ 337323 h 1064019"/>
              <a:gd name="connsiteX2" fmla="*/ 122065 w 593015"/>
              <a:gd name="connsiteY2" fmla="*/ 527823 h 1064019"/>
              <a:gd name="connsiteX3" fmla="*/ 7765 w 593015"/>
              <a:gd name="connsiteY3" fmla="*/ 1048523 h 1064019"/>
              <a:gd name="connsiteX4" fmla="*/ 20465 w 593015"/>
              <a:gd name="connsiteY4" fmla="*/ 883423 h 1064019"/>
              <a:gd name="connsiteX5" fmla="*/ 103015 w 593015"/>
              <a:gd name="connsiteY5" fmla="*/ 438923 h 1064019"/>
              <a:gd name="connsiteX6" fmla="*/ 591965 w 593015"/>
              <a:gd name="connsiteY6" fmla="*/ 773 h 106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015" h="1064019">
                <a:moveTo>
                  <a:pt x="591965" y="773"/>
                </a:moveTo>
                <a:cubicBezTo>
                  <a:pt x="613132" y="-16160"/>
                  <a:pt x="308332" y="249481"/>
                  <a:pt x="230015" y="337323"/>
                </a:cubicBezTo>
                <a:cubicBezTo>
                  <a:pt x="151698" y="425165"/>
                  <a:pt x="159107" y="409290"/>
                  <a:pt x="122065" y="527823"/>
                </a:cubicBezTo>
                <a:cubicBezTo>
                  <a:pt x="85023" y="646356"/>
                  <a:pt x="24698" y="989256"/>
                  <a:pt x="7765" y="1048523"/>
                </a:cubicBezTo>
                <a:cubicBezTo>
                  <a:pt x="-9168" y="1107790"/>
                  <a:pt x="4590" y="985023"/>
                  <a:pt x="20465" y="883423"/>
                </a:cubicBezTo>
                <a:cubicBezTo>
                  <a:pt x="36340" y="781823"/>
                  <a:pt x="4590" y="588148"/>
                  <a:pt x="103015" y="438923"/>
                </a:cubicBezTo>
                <a:cubicBezTo>
                  <a:pt x="201440" y="289698"/>
                  <a:pt x="570798" y="17706"/>
                  <a:pt x="591965" y="773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757C7D3F-AEA5-47C8-9ABD-30AE4913A1B0}"/>
              </a:ext>
            </a:extLst>
          </p:cNvPr>
          <p:cNvSpPr/>
          <p:nvPr/>
        </p:nvSpPr>
        <p:spPr>
          <a:xfrm>
            <a:off x="7722651" y="5620301"/>
            <a:ext cx="657341" cy="1185047"/>
          </a:xfrm>
          <a:custGeom>
            <a:avLst/>
            <a:gdLst>
              <a:gd name="connsiteX0" fmla="*/ 515416 w 657341"/>
              <a:gd name="connsiteY0" fmla="*/ 1566 h 1185047"/>
              <a:gd name="connsiteX1" fmla="*/ 591616 w 657341"/>
              <a:gd name="connsiteY1" fmla="*/ 399499 h 1185047"/>
              <a:gd name="connsiteX2" fmla="*/ 7416 w 657341"/>
              <a:gd name="connsiteY2" fmla="*/ 1169966 h 1185047"/>
              <a:gd name="connsiteX3" fmla="*/ 286816 w 657341"/>
              <a:gd name="connsiteY3" fmla="*/ 882099 h 1185047"/>
              <a:gd name="connsiteX4" fmla="*/ 650882 w 657341"/>
              <a:gd name="connsiteY4" fmla="*/ 534966 h 1185047"/>
              <a:gd name="connsiteX5" fmla="*/ 515416 w 657341"/>
              <a:gd name="connsiteY5" fmla="*/ 1566 h 11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341" h="1185047">
                <a:moveTo>
                  <a:pt x="515416" y="1566"/>
                </a:moveTo>
                <a:cubicBezTo>
                  <a:pt x="505538" y="-21012"/>
                  <a:pt x="676283" y="204766"/>
                  <a:pt x="591616" y="399499"/>
                </a:cubicBezTo>
                <a:cubicBezTo>
                  <a:pt x="506949" y="594232"/>
                  <a:pt x="58216" y="1089533"/>
                  <a:pt x="7416" y="1169966"/>
                </a:cubicBezTo>
                <a:cubicBezTo>
                  <a:pt x="-43384" y="1250399"/>
                  <a:pt x="179572" y="987932"/>
                  <a:pt x="286816" y="882099"/>
                </a:cubicBezTo>
                <a:cubicBezTo>
                  <a:pt x="394060" y="776266"/>
                  <a:pt x="609960" y="680310"/>
                  <a:pt x="650882" y="534966"/>
                </a:cubicBezTo>
                <a:cubicBezTo>
                  <a:pt x="691804" y="389622"/>
                  <a:pt x="525294" y="24144"/>
                  <a:pt x="515416" y="1566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27C9B793-6424-43C6-AD3C-A81B7728B6FB}"/>
              </a:ext>
            </a:extLst>
          </p:cNvPr>
          <p:cNvSpPr/>
          <p:nvPr/>
        </p:nvSpPr>
        <p:spPr>
          <a:xfrm>
            <a:off x="7219939" y="6523523"/>
            <a:ext cx="467799" cy="1805248"/>
          </a:xfrm>
          <a:custGeom>
            <a:avLst/>
            <a:gdLst>
              <a:gd name="connsiteX0" fmla="*/ 467794 w 467799"/>
              <a:gd name="connsiteY0" fmla="*/ 4277 h 1805248"/>
              <a:gd name="connsiteX1" fmla="*/ 129128 w 467799"/>
              <a:gd name="connsiteY1" fmla="*/ 402210 h 1805248"/>
              <a:gd name="connsiteX2" fmla="*/ 44461 w 467799"/>
              <a:gd name="connsiteY2" fmla="*/ 1731477 h 1805248"/>
              <a:gd name="connsiteX3" fmla="*/ 44461 w 467799"/>
              <a:gd name="connsiteY3" fmla="*/ 1536744 h 1805248"/>
              <a:gd name="connsiteX4" fmla="*/ 2128 w 467799"/>
              <a:gd name="connsiteY4" fmla="*/ 715477 h 1805248"/>
              <a:gd name="connsiteX5" fmla="*/ 120661 w 467799"/>
              <a:gd name="connsiteY5" fmla="*/ 224410 h 1805248"/>
              <a:gd name="connsiteX6" fmla="*/ 467794 w 467799"/>
              <a:gd name="connsiteY6" fmla="*/ 4277 h 180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799" h="1805248">
                <a:moveTo>
                  <a:pt x="467794" y="4277"/>
                </a:moveTo>
                <a:cubicBezTo>
                  <a:pt x="469205" y="33910"/>
                  <a:pt x="199683" y="114343"/>
                  <a:pt x="129128" y="402210"/>
                </a:cubicBezTo>
                <a:cubicBezTo>
                  <a:pt x="58573" y="690077"/>
                  <a:pt x="58572" y="1542388"/>
                  <a:pt x="44461" y="1731477"/>
                </a:cubicBezTo>
                <a:cubicBezTo>
                  <a:pt x="30350" y="1920566"/>
                  <a:pt x="51516" y="1706077"/>
                  <a:pt x="44461" y="1536744"/>
                </a:cubicBezTo>
                <a:cubicBezTo>
                  <a:pt x="37406" y="1367411"/>
                  <a:pt x="-10572" y="934199"/>
                  <a:pt x="2128" y="715477"/>
                </a:cubicBezTo>
                <a:cubicBezTo>
                  <a:pt x="14828" y="496755"/>
                  <a:pt x="44461" y="344355"/>
                  <a:pt x="120661" y="224410"/>
                </a:cubicBezTo>
                <a:cubicBezTo>
                  <a:pt x="196861" y="104466"/>
                  <a:pt x="466383" y="-25356"/>
                  <a:pt x="467794" y="4277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A3E5AB8-CB45-49FE-BEE7-596BC86729BF}"/>
              </a:ext>
            </a:extLst>
          </p:cNvPr>
          <p:cNvSpPr/>
          <p:nvPr/>
        </p:nvSpPr>
        <p:spPr>
          <a:xfrm>
            <a:off x="6951291" y="6515534"/>
            <a:ext cx="424974" cy="1715315"/>
          </a:xfrm>
          <a:custGeom>
            <a:avLst/>
            <a:gdLst>
              <a:gd name="connsiteX0" fmla="*/ 423176 w 424974"/>
              <a:gd name="connsiteY0" fmla="*/ 3799 h 1715315"/>
              <a:gd name="connsiteX1" fmla="*/ 169176 w 424974"/>
              <a:gd name="connsiteY1" fmla="*/ 444066 h 1715315"/>
              <a:gd name="connsiteX2" fmla="*/ 92976 w 424974"/>
              <a:gd name="connsiteY2" fmla="*/ 1095999 h 1715315"/>
              <a:gd name="connsiteX3" fmla="*/ 92976 w 424974"/>
              <a:gd name="connsiteY3" fmla="*/ 1714066 h 1715315"/>
              <a:gd name="connsiteX4" fmla="*/ 42176 w 424974"/>
              <a:gd name="connsiteY4" fmla="*/ 1239933 h 1715315"/>
              <a:gd name="connsiteX5" fmla="*/ 25242 w 424974"/>
              <a:gd name="connsiteY5" fmla="*/ 689599 h 1715315"/>
              <a:gd name="connsiteX6" fmla="*/ 423176 w 424974"/>
              <a:gd name="connsiteY6" fmla="*/ 3799 h 171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74" h="1715315">
                <a:moveTo>
                  <a:pt x="423176" y="3799"/>
                </a:moveTo>
                <a:cubicBezTo>
                  <a:pt x="447165" y="-37123"/>
                  <a:pt x="224209" y="262033"/>
                  <a:pt x="169176" y="444066"/>
                </a:cubicBezTo>
                <a:cubicBezTo>
                  <a:pt x="114143" y="626099"/>
                  <a:pt x="105676" y="884332"/>
                  <a:pt x="92976" y="1095999"/>
                </a:cubicBezTo>
                <a:cubicBezTo>
                  <a:pt x="80276" y="1307666"/>
                  <a:pt x="101443" y="1690077"/>
                  <a:pt x="92976" y="1714066"/>
                </a:cubicBezTo>
                <a:cubicBezTo>
                  <a:pt x="84509" y="1738055"/>
                  <a:pt x="53465" y="1410677"/>
                  <a:pt x="42176" y="1239933"/>
                </a:cubicBezTo>
                <a:cubicBezTo>
                  <a:pt x="30887" y="1069189"/>
                  <a:pt x="-35436" y="895621"/>
                  <a:pt x="25242" y="689599"/>
                </a:cubicBezTo>
                <a:cubicBezTo>
                  <a:pt x="85920" y="483577"/>
                  <a:pt x="399187" y="44721"/>
                  <a:pt x="423176" y="379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7399C7A-B2F9-442D-B034-9813689F891E}"/>
              </a:ext>
            </a:extLst>
          </p:cNvPr>
          <p:cNvSpPr/>
          <p:nvPr/>
        </p:nvSpPr>
        <p:spPr>
          <a:xfrm>
            <a:off x="6122593" y="4148578"/>
            <a:ext cx="1753008" cy="975055"/>
          </a:xfrm>
          <a:custGeom>
            <a:avLst/>
            <a:gdLst>
              <a:gd name="connsiteX0" fmla="*/ 7274 w 1753008"/>
              <a:gd name="connsiteY0" fmla="*/ 89 h 975055"/>
              <a:gd name="connsiteX1" fmla="*/ 413674 w 1753008"/>
              <a:gd name="connsiteY1" fmla="*/ 364155 h 975055"/>
              <a:gd name="connsiteX2" fmla="*/ 1328074 w 1753008"/>
              <a:gd name="connsiteY2" fmla="*/ 533489 h 975055"/>
              <a:gd name="connsiteX3" fmla="*/ 1742940 w 1753008"/>
              <a:gd name="connsiteY3" fmla="*/ 965289 h 975055"/>
              <a:gd name="connsiteX4" fmla="*/ 1607474 w 1753008"/>
              <a:gd name="connsiteY4" fmla="*/ 804422 h 975055"/>
              <a:gd name="connsiteX5" fmla="*/ 1412740 w 1753008"/>
              <a:gd name="connsiteY5" fmla="*/ 457289 h 975055"/>
              <a:gd name="connsiteX6" fmla="*/ 726940 w 1753008"/>
              <a:gd name="connsiteY6" fmla="*/ 330289 h 975055"/>
              <a:gd name="connsiteX7" fmla="*/ 7274 w 1753008"/>
              <a:gd name="connsiteY7" fmla="*/ 89 h 97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3008" h="975055">
                <a:moveTo>
                  <a:pt x="7274" y="89"/>
                </a:moveTo>
                <a:cubicBezTo>
                  <a:pt x="-44937" y="5733"/>
                  <a:pt x="193541" y="275255"/>
                  <a:pt x="413674" y="364155"/>
                </a:cubicBezTo>
                <a:cubicBezTo>
                  <a:pt x="633807" y="453055"/>
                  <a:pt x="1106530" y="433300"/>
                  <a:pt x="1328074" y="533489"/>
                </a:cubicBezTo>
                <a:cubicBezTo>
                  <a:pt x="1549618" y="633678"/>
                  <a:pt x="1696373" y="920134"/>
                  <a:pt x="1742940" y="965289"/>
                </a:cubicBezTo>
                <a:cubicBezTo>
                  <a:pt x="1789507" y="1010444"/>
                  <a:pt x="1662507" y="889088"/>
                  <a:pt x="1607474" y="804422"/>
                </a:cubicBezTo>
                <a:cubicBezTo>
                  <a:pt x="1552441" y="719756"/>
                  <a:pt x="1559495" y="536311"/>
                  <a:pt x="1412740" y="457289"/>
                </a:cubicBezTo>
                <a:cubicBezTo>
                  <a:pt x="1265985" y="378267"/>
                  <a:pt x="968240" y="402256"/>
                  <a:pt x="726940" y="330289"/>
                </a:cubicBezTo>
                <a:cubicBezTo>
                  <a:pt x="485640" y="258322"/>
                  <a:pt x="59485" y="-5555"/>
                  <a:pt x="7274" y="8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0B7434D-0B31-47FC-AD57-758F8ED5E666}"/>
              </a:ext>
            </a:extLst>
          </p:cNvPr>
          <p:cNvSpPr/>
          <p:nvPr/>
        </p:nvSpPr>
        <p:spPr>
          <a:xfrm>
            <a:off x="1955024" y="1661921"/>
            <a:ext cx="826453" cy="459658"/>
          </a:xfrm>
          <a:custGeom>
            <a:avLst/>
            <a:gdLst>
              <a:gd name="connsiteX0" fmla="*/ 826276 w 826453"/>
              <a:gd name="connsiteY0" fmla="*/ 160529 h 459658"/>
              <a:gd name="connsiteX1" fmla="*/ 457976 w 826453"/>
              <a:gd name="connsiteY1" fmla="*/ 8129 h 459658"/>
              <a:gd name="connsiteX2" fmla="*/ 7126 w 826453"/>
              <a:gd name="connsiteY2" fmla="*/ 452629 h 459658"/>
              <a:gd name="connsiteX3" fmla="*/ 203976 w 826453"/>
              <a:gd name="connsiteY3" fmla="*/ 268479 h 459658"/>
              <a:gd name="connsiteX4" fmla="*/ 502426 w 826453"/>
              <a:gd name="connsiteY4" fmla="*/ 103379 h 459658"/>
              <a:gd name="connsiteX5" fmla="*/ 826276 w 826453"/>
              <a:gd name="connsiteY5" fmla="*/ 160529 h 45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453" h="459658">
                <a:moveTo>
                  <a:pt x="826276" y="160529"/>
                </a:moveTo>
                <a:cubicBezTo>
                  <a:pt x="818868" y="144654"/>
                  <a:pt x="594501" y="-40554"/>
                  <a:pt x="457976" y="8129"/>
                </a:cubicBezTo>
                <a:cubicBezTo>
                  <a:pt x="321451" y="56812"/>
                  <a:pt x="49459" y="409237"/>
                  <a:pt x="7126" y="452629"/>
                </a:cubicBezTo>
                <a:cubicBezTo>
                  <a:pt x="-35207" y="496021"/>
                  <a:pt x="121426" y="326687"/>
                  <a:pt x="203976" y="268479"/>
                </a:cubicBezTo>
                <a:cubicBezTo>
                  <a:pt x="286526" y="210271"/>
                  <a:pt x="397651" y="124546"/>
                  <a:pt x="502426" y="103379"/>
                </a:cubicBezTo>
                <a:cubicBezTo>
                  <a:pt x="607201" y="82212"/>
                  <a:pt x="833684" y="176404"/>
                  <a:pt x="826276" y="16052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AA43B68-1F45-4428-B789-3EC2F416A317}"/>
              </a:ext>
            </a:extLst>
          </p:cNvPr>
          <p:cNvSpPr/>
          <p:nvPr/>
        </p:nvSpPr>
        <p:spPr>
          <a:xfrm>
            <a:off x="1760706" y="1980608"/>
            <a:ext cx="671852" cy="888193"/>
          </a:xfrm>
          <a:custGeom>
            <a:avLst/>
            <a:gdLst>
              <a:gd name="connsiteX0" fmla="*/ 671344 w 671852"/>
              <a:gd name="connsiteY0" fmla="*/ 25992 h 888193"/>
              <a:gd name="connsiteX1" fmla="*/ 277644 w 671852"/>
              <a:gd name="connsiteY1" fmla="*/ 165692 h 888193"/>
              <a:gd name="connsiteX2" fmla="*/ 10944 w 671852"/>
              <a:gd name="connsiteY2" fmla="*/ 864192 h 888193"/>
              <a:gd name="connsiteX3" fmla="*/ 55394 w 671852"/>
              <a:gd name="connsiteY3" fmla="*/ 686392 h 888193"/>
              <a:gd name="connsiteX4" fmla="*/ 93494 w 671852"/>
              <a:gd name="connsiteY4" fmla="*/ 292692 h 888193"/>
              <a:gd name="connsiteX5" fmla="*/ 353844 w 671852"/>
              <a:gd name="connsiteY5" fmla="*/ 25992 h 888193"/>
              <a:gd name="connsiteX6" fmla="*/ 671344 w 671852"/>
              <a:gd name="connsiteY6" fmla="*/ 25992 h 88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852" h="888193">
                <a:moveTo>
                  <a:pt x="671344" y="25992"/>
                </a:moveTo>
                <a:cubicBezTo>
                  <a:pt x="658644" y="49275"/>
                  <a:pt x="387711" y="25992"/>
                  <a:pt x="277644" y="165692"/>
                </a:cubicBezTo>
                <a:cubicBezTo>
                  <a:pt x="167577" y="305392"/>
                  <a:pt x="47986" y="777409"/>
                  <a:pt x="10944" y="864192"/>
                </a:cubicBezTo>
                <a:cubicBezTo>
                  <a:pt x="-26098" y="950975"/>
                  <a:pt x="41636" y="781642"/>
                  <a:pt x="55394" y="686392"/>
                </a:cubicBezTo>
                <a:cubicBezTo>
                  <a:pt x="69152" y="591142"/>
                  <a:pt x="43752" y="402759"/>
                  <a:pt x="93494" y="292692"/>
                </a:cubicBezTo>
                <a:cubicBezTo>
                  <a:pt x="143236" y="182625"/>
                  <a:pt x="252244" y="70442"/>
                  <a:pt x="353844" y="25992"/>
                </a:cubicBezTo>
                <a:cubicBezTo>
                  <a:pt x="455444" y="-18458"/>
                  <a:pt x="684044" y="2709"/>
                  <a:pt x="671344" y="25992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DC90333-66A6-4359-BB95-B53FB41E6B60}"/>
              </a:ext>
            </a:extLst>
          </p:cNvPr>
          <p:cNvSpPr/>
          <p:nvPr/>
        </p:nvSpPr>
        <p:spPr>
          <a:xfrm>
            <a:off x="3258922" y="8752481"/>
            <a:ext cx="713645" cy="1625818"/>
          </a:xfrm>
          <a:custGeom>
            <a:avLst/>
            <a:gdLst>
              <a:gd name="connsiteX0" fmla="*/ 4978 w 713645"/>
              <a:gd name="connsiteY0" fmla="*/ 4169 h 1625818"/>
              <a:gd name="connsiteX1" fmla="*/ 271678 w 713645"/>
              <a:gd name="connsiteY1" fmla="*/ 512169 h 1625818"/>
              <a:gd name="connsiteX2" fmla="*/ 697128 w 713645"/>
              <a:gd name="connsiteY2" fmla="*/ 1578969 h 1625818"/>
              <a:gd name="connsiteX3" fmla="*/ 614578 w 713645"/>
              <a:gd name="connsiteY3" fmla="*/ 1369419 h 1625818"/>
              <a:gd name="connsiteX4" fmla="*/ 500278 w 713645"/>
              <a:gd name="connsiteY4" fmla="*/ 766169 h 1625818"/>
              <a:gd name="connsiteX5" fmla="*/ 4978 w 713645"/>
              <a:gd name="connsiteY5" fmla="*/ 4169 h 162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645" h="1625818">
                <a:moveTo>
                  <a:pt x="4978" y="4169"/>
                </a:moveTo>
                <a:cubicBezTo>
                  <a:pt x="-33122" y="-38164"/>
                  <a:pt x="156320" y="249702"/>
                  <a:pt x="271678" y="512169"/>
                </a:cubicBezTo>
                <a:cubicBezTo>
                  <a:pt x="387036" y="774636"/>
                  <a:pt x="639978" y="1436094"/>
                  <a:pt x="697128" y="1578969"/>
                </a:cubicBezTo>
                <a:cubicBezTo>
                  <a:pt x="754278" y="1721844"/>
                  <a:pt x="647386" y="1504886"/>
                  <a:pt x="614578" y="1369419"/>
                </a:cubicBezTo>
                <a:cubicBezTo>
                  <a:pt x="581770" y="1233952"/>
                  <a:pt x="599761" y="993711"/>
                  <a:pt x="500278" y="766169"/>
                </a:cubicBezTo>
                <a:cubicBezTo>
                  <a:pt x="400795" y="538627"/>
                  <a:pt x="43078" y="46502"/>
                  <a:pt x="4978" y="416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1C27D43B-84F6-480A-8479-5EDCC8AC79A8}"/>
              </a:ext>
            </a:extLst>
          </p:cNvPr>
          <p:cNvSpPr/>
          <p:nvPr/>
        </p:nvSpPr>
        <p:spPr>
          <a:xfrm>
            <a:off x="7033221" y="8305049"/>
            <a:ext cx="53632" cy="1041208"/>
          </a:xfrm>
          <a:custGeom>
            <a:avLst/>
            <a:gdLst>
              <a:gd name="connsiteX0" fmla="*/ 2579 w 53632"/>
              <a:gd name="connsiteY0" fmla="*/ 13451 h 1041208"/>
              <a:gd name="connsiteX1" fmla="*/ 8929 w 53632"/>
              <a:gd name="connsiteY1" fmla="*/ 997701 h 1041208"/>
              <a:gd name="connsiteX2" fmla="*/ 21629 w 53632"/>
              <a:gd name="connsiteY2" fmla="*/ 826251 h 1041208"/>
              <a:gd name="connsiteX3" fmla="*/ 53379 w 53632"/>
              <a:gd name="connsiteY3" fmla="*/ 451601 h 1041208"/>
              <a:gd name="connsiteX4" fmla="*/ 2579 w 53632"/>
              <a:gd name="connsiteY4" fmla="*/ 13451 h 104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2" h="1041208">
                <a:moveTo>
                  <a:pt x="2579" y="13451"/>
                </a:moveTo>
                <a:cubicBezTo>
                  <a:pt x="-4829" y="104468"/>
                  <a:pt x="5754" y="862234"/>
                  <a:pt x="8929" y="997701"/>
                </a:cubicBezTo>
                <a:cubicBezTo>
                  <a:pt x="12104" y="1133168"/>
                  <a:pt x="14221" y="917268"/>
                  <a:pt x="21629" y="826251"/>
                </a:cubicBezTo>
                <a:cubicBezTo>
                  <a:pt x="29037" y="735234"/>
                  <a:pt x="56554" y="584951"/>
                  <a:pt x="53379" y="451601"/>
                </a:cubicBezTo>
                <a:cubicBezTo>
                  <a:pt x="50204" y="318251"/>
                  <a:pt x="9987" y="-77566"/>
                  <a:pt x="2579" y="13451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DD8B431-0570-4AD2-94F7-8E4DF356F77F}"/>
              </a:ext>
            </a:extLst>
          </p:cNvPr>
          <p:cNvSpPr/>
          <p:nvPr/>
        </p:nvSpPr>
        <p:spPr>
          <a:xfrm>
            <a:off x="5714746" y="9111392"/>
            <a:ext cx="1318758" cy="1227937"/>
          </a:xfrm>
          <a:custGeom>
            <a:avLst/>
            <a:gdLst>
              <a:gd name="connsiteX0" fmla="*/ 1314704 w 1318758"/>
              <a:gd name="connsiteY0" fmla="*/ 858 h 1227937"/>
              <a:gd name="connsiteX1" fmla="*/ 730504 w 1318758"/>
              <a:gd name="connsiteY1" fmla="*/ 407258 h 1227937"/>
              <a:gd name="connsiteX2" fmla="*/ 19304 w 1318758"/>
              <a:gd name="connsiteY2" fmla="*/ 1207358 h 1227937"/>
              <a:gd name="connsiteX3" fmla="*/ 266954 w 1318758"/>
              <a:gd name="connsiteY3" fmla="*/ 934308 h 1227937"/>
              <a:gd name="connsiteX4" fmla="*/ 952754 w 1318758"/>
              <a:gd name="connsiteY4" fmla="*/ 318358 h 1227937"/>
              <a:gd name="connsiteX5" fmla="*/ 1314704 w 1318758"/>
              <a:gd name="connsiteY5" fmla="*/ 858 h 122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758" h="1227937">
                <a:moveTo>
                  <a:pt x="1314704" y="858"/>
                </a:moveTo>
                <a:cubicBezTo>
                  <a:pt x="1277662" y="15675"/>
                  <a:pt x="946404" y="206175"/>
                  <a:pt x="730504" y="407258"/>
                </a:cubicBezTo>
                <a:cubicBezTo>
                  <a:pt x="514604" y="608341"/>
                  <a:pt x="96562" y="1119516"/>
                  <a:pt x="19304" y="1207358"/>
                </a:cubicBezTo>
                <a:cubicBezTo>
                  <a:pt x="-57954" y="1295200"/>
                  <a:pt x="111379" y="1082475"/>
                  <a:pt x="266954" y="934308"/>
                </a:cubicBezTo>
                <a:cubicBezTo>
                  <a:pt x="422529" y="786141"/>
                  <a:pt x="778129" y="470758"/>
                  <a:pt x="952754" y="318358"/>
                </a:cubicBezTo>
                <a:cubicBezTo>
                  <a:pt x="1127379" y="165958"/>
                  <a:pt x="1351746" y="-13959"/>
                  <a:pt x="1314704" y="858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AF3ECE7-7145-42F6-A32B-4BF209678773}"/>
              </a:ext>
            </a:extLst>
          </p:cNvPr>
          <p:cNvSpPr/>
          <p:nvPr/>
        </p:nvSpPr>
        <p:spPr>
          <a:xfrm>
            <a:off x="7059116" y="9212521"/>
            <a:ext cx="868037" cy="1178952"/>
          </a:xfrm>
          <a:custGeom>
            <a:avLst/>
            <a:gdLst>
              <a:gd name="connsiteX0" fmla="*/ 2084 w 868037"/>
              <a:gd name="connsiteY0" fmla="*/ 1329 h 1178952"/>
              <a:gd name="connsiteX1" fmla="*/ 433884 w 868037"/>
              <a:gd name="connsiteY1" fmla="*/ 591879 h 1178952"/>
              <a:gd name="connsiteX2" fmla="*/ 852984 w 868037"/>
              <a:gd name="connsiteY2" fmla="*/ 1163379 h 1178952"/>
              <a:gd name="connsiteX3" fmla="*/ 764084 w 868037"/>
              <a:gd name="connsiteY3" fmla="*/ 998279 h 1178952"/>
              <a:gd name="connsiteX4" fmla="*/ 656134 w 868037"/>
              <a:gd name="connsiteY4" fmla="*/ 795079 h 1178952"/>
              <a:gd name="connsiteX5" fmla="*/ 2084 w 868037"/>
              <a:gd name="connsiteY5" fmla="*/ 1329 h 117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037" h="1178952">
                <a:moveTo>
                  <a:pt x="2084" y="1329"/>
                </a:moveTo>
                <a:cubicBezTo>
                  <a:pt x="-34958" y="-32538"/>
                  <a:pt x="433884" y="591879"/>
                  <a:pt x="433884" y="591879"/>
                </a:cubicBezTo>
                <a:cubicBezTo>
                  <a:pt x="575701" y="785554"/>
                  <a:pt x="797951" y="1095646"/>
                  <a:pt x="852984" y="1163379"/>
                </a:cubicBezTo>
                <a:cubicBezTo>
                  <a:pt x="908017" y="1231112"/>
                  <a:pt x="796892" y="1059662"/>
                  <a:pt x="764084" y="998279"/>
                </a:cubicBezTo>
                <a:cubicBezTo>
                  <a:pt x="731276" y="936896"/>
                  <a:pt x="785251" y="960179"/>
                  <a:pt x="656134" y="795079"/>
                </a:cubicBezTo>
                <a:cubicBezTo>
                  <a:pt x="527017" y="629979"/>
                  <a:pt x="39126" y="35196"/>
                  <a:pt x="2084" y="1329"/>
                </a:cubicBezTo>
                <a:close/>
              </a:path>
            </a:pathLst>
          </a:custGeom>
          <a:solidFill>
            <a:srgbClr val="26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D26FB0A-1813-4E01-BF6D-163C27623AED}"/>
              </a:ext>
            </a:extLst>
          </p:cNvPr>
          <p:cNvSpPr/>
          <p:nvPr/>
        </p:nvSpPr>
        <p:spPr>
          <a:xfrm>
            <a:off x="2324499" y="7566735"/>
            <a:ext cx="4375326" cy="2230799"/>
          </a:xfrm>
          <a:custGeom>
            <a:avLst/>
            <a:gdLst>
              <a:gd name="connsiteX0" fmla="*/ 666351 w 4375326"/>
              <a:gd name="connsiteY0" fmla="*/ 1024815 h 2230799"/>
              <a:gd name="connsiteX1" fmla="*/ 1796651 w 4375326"/>
              <a:gd name="connsiteY1" fmla="*/ 1323265 h 2230799"/>
              <a:gd name="connsiteX2" fmla="*/ 2368151 w 4375326"/>
              <a:gd name="connsiteY2" fmla="*/ 2148765 h 2230799"/>
              <a:gd name="connsiteX3" fmla="*/ 2412601 w 4375326"/>
              <a:gd name="connsiteY3" fmla="*/ 2117015 h 2230799"/>
              <a:gd name="connsiteX4" fmla="*/ 2336401 w 4375326"/>
              <a:gd name="connsiteY4" fmla="*/ 1405815 h 2230799"/>
              <a:gd name="connsiteX5" fmla="*/ 2685651 w 4375326"/>
              <a:gd name="connsiteY5" fmla="*/ 2186865 h 2230799"/>
              <a:gd name="connsiteX6" fmla="*/ 3981051 w 4375326"/>
              <a:gd name="connsiteY6" fmla="*/ 739065 h 2230799"/>
              <a:gd name="connsiteX7" fmla="*/ 2857101 w 4375326"/>
              <a:gd name="connsiteY7" fmla="*/ 2148765 h 2230799"/>
              <a:gd name="connsiteX8" fmla="*/ 4374751 w 4375326"/>
              <a:gd name="connsiteY8" fmla="*/ 396165 h 2230799"/>
              <a:gd name="connsiteX9" fmla="*/ 3047601 w 4375326"/>
              <a:gd name="connsiteY9" fmla="*/ 1469315 h 2230799"/>
              <a:gd name="connsiteX10" fmla="*/ 3981051 w 4375326"/>
              <a:gd name="connsiteY10" fmla="*/ 472365 h 2230799"/>
              <a:gd name="connsiteX11" fmla="*/ 3288901 w 4375326"/>
              <a:gd name="connsiteY11" fmla="*/ 891465 h 2230799"/>
              <a:gd name="connsiteX12" fmla="*/ 4025501 w 4375326"/>
              <a:gd name="connsiteY12" fmla="*/ 307265 h 2230799"/>
              <a:gd name="connsiteX13" fmla="*/ 2679301 w 4375326"/>
              <a:gd name="connsiteY13" fmla="*/ 510465 h 2230799"/>
              <a:gd name="connsiteX14" fmla="*/ 3796901 w 4375326"/>
              <a:gd name="connsiteY14" fmla="*/ 97715 h 2230799"/>
              <a:gd name="connsiteX15" fmla="*/ 2603101 w 4375326"/>
              <a:gd name="connsiteY15" fmla="*/ 396165 h 2230799"/>
              <a:gd name="connsiteX16" fmla="*/ 3866751 w 4375326"/>
              <a:gd name="connsiteY16" fmla="*/ 2465 h 2230799"/>
              <a:gd name="connsiteX17" fmla="*/ 1682351 w 4375326"/>
              <a:gd name="connsiteY17" fmla="*/ 624765 h 2230799"/>
              <a:gd name="connsiteX18" fmla="*/ 3847701 w 4375326"/>
              <a:gd name="connsiteY18" fmla="*/ 116765 h 2230799"/>
              <a:gd name="connsiteX19" fmla="*/ 1561701 w 4375326"/>
              <a:gd name="connsiteY19" fmla="*/ 612065 h 2230799"/>
              <a:gd name="connsiteX20" fmla="*/ 5951 w 4375326"/>
              <a:gd name="connsiteY20" fmla="*/ 929565 h 2230799"/>
              <a:gd name="connsiteX21" fmla="*/ 990201 w 4375326"/>
              <a:gd name="connsiteY21" fmla="*/ 961315 h 2230799"/>
              <a:gd name="connsiteX22" fmla="*/ 2241151 w 4375326"/>
              <a:gd name="connsiteY22" fmla="*/ 993065 h 2230799"/>
              <a:gd name="connsiteX23" fmla="*/ 666351 w 4375326"/>
              <a:gd name="connsiteY23" fmla="*/ 1024815 h 22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75326" h="2230799">
                <a:moveTo>
                  <a:pt x="666351" y="1024815"/>
                </a:moveTo>
                <a:cubicBezTo>
                  <a:pt x="592268" y="1079848"/>
                  <a:pt x="1513018" y="1135940"/>
                  <a:pt x="1796651" y="1323265"/>
                </a:cubicBezTo>
                <a:cubicBezTo>
                  <a:pt x="2080284" y="1510590"/>
                  <a:pt x="2265493" y="2016473"/>
                  <a:pt x="2368151" y="2148765"/>
                </a:cubicBezTo>
                <a:cubicBezTo>
                  <a:pt x="2470809" y="2281057"/>
                  <a:pt x="2417893" y="2240840"/>
                  <a:pt x="2412601" y="2117015"/>
                </a:cubicBezTo>
                <a:cubicBezTo>
                  <a:pt x="2407309" y="1993190"/>
                  <a:pt x="2290893" y="1394173"/>
                  <a:pt x="2336401" y="1405815"/>
                </a:cubicBezTo>
                <a:cubicBezTo>
                  <a:pt x="2381909" y="1417457"/>
                  <a:pt x="2411543" y="2297990"/>
                  <a:pt x="2685651" y="2186865"/>
                </a:cubicBezTo>
                <a:cubicBezTo>
                  <a:pt x="2959759" y="2075740"/>
                  <a:pt x="3952476" y="745415"/>
                  <a:pt x="3981051" y="739065"/>
                </a:cubicBezTo>
                <a:cubicBezTo>
                  <a:pt x="4009626" y="732715"/>
                  <a:pt x="2791484" y="2205915"/>
                  <a:pt x="2857101" y="2148765"/>
                </a:cubicBezTo>
                <a:cubicBezTo>
                  <a:pt x="2922718" y="2091615"/>
                  <a:pt x="4343001" y="509407"/>
                  <a:pt x="4374751" y="396165"/>
                </a:cubicBezTo>
                <a:cubicBezTo>
                  <a:pt x="4406501" y="282923"/>
                  <a:pt x="3113218" y="1456615"/>
                  <a:pt x="3047601" y="1469315"/>
                </a:cubicBezTo>
                <a:cubicBezTo>
                  <a:pt x="2981984" y="1482015"/>
                  <a:pt x="3940834" y="568673"/>
                  <a:pt x="3981051" y="472365"/>
                </a:cubicBezTo>
                <a:cubicBezTo>
                  <a:pt x="4021268" y="376057"/>
                  <a:pt x="3281493" y="918982"/>
                  <a:pt x="3288901" y="891465"/>
                </a:cubicBezTo>
                <a:cubicBezTo>
                  <a:pt x="3296309" y="863948"/>
                  <a:pt x="4127101" y="370765"/>
                  <a:pt x="4025501" y="307265"/>
                </a:cubicBezTo>
                <a:cubicBezTo>
                  <a:pt x="3923901" y="243765"/>
                  <a:pt x="2717401" y="545390"/>
                  <a:pt x="2679301" y="510465"/>
                </a:cubicBezTo>
                <a:cubicBezTo>
                  <a:pt x="2641201" y="475540"/>
                  <a:pt x="3809601" y="116765"/>
                  <a:pt x="3796901" y="97715"/>
                </a:cubicBezTo>
                <a:cubicBezTo>
                  <a:pt x="3784201" y="78665"/>
                  <a:pt x="2591459" y="412040"/>
                  <a:pt x="2603101" y="396165"/>
                </a:cubicBezTo>
                <a:cubicBezTo>
                  <a:pt x="2614743" y="380290"/>
                  <a:pt x="4020209" y="-35635"/>
                  <a:pt x="3866751" y="2465"/>
                </a:cubicBezTo>
                <a:cubicBezTo>
                  <a:pt x="3713293" y="40565"/>
                  <a:pt x="1685526" y="605715"/>
                  <a:pt x="1682351" y="624765"/>
                </a:cubicBezTo>
                <a:cubicBezTo>
                  <a:pt x="1679176" y="643815"/>
                  <a:pt x="3867809" y="118882"/>
                  <a:pt x="3847701" y="116765"/>
                </a:cubicBezTo>
                <a:cubicBezTo>
                  <a:pt x="3827593" y="114648"/>
                  <a:pt x="1561701" y="612065"/>
                  <a:pt x="1561701" y="612065"/>
                </a:cubicBezTo>
                <a:cubicBezTo>
                  <a:pt x="921409" y="747532"/>
                  <a:pt x="101201" y="871357"/>
                  <a:pt x="5951" y="929565"/>
                </a:cubicBezTo>
                <a:cubicBezTo>
                  <a:pt x="-89299" y="987773"/>
                  <a:pt x="990201" y="961315"/>
                  <a:pt x="990201" y="961315"/>
                </a:cubicBezTo>
                <a:cubicBezTo>
                  <a:pt x="1362734" y="971898"/>
                  <a:pt x="2291951" y="980365"/>
                  <a:pt x="2241151" y="993065"/>
                </a:cubicBezTo>
                <a:cubicBezTo>
                  <a:pt x="2190351" y="1005765"/>
                  <a:pt x="740434" y="969782"/>
                  <a:pt x="666351" y="1024815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F6542A3B-EB2E-4671-AD4F-1630BBAA4F8B}"/>
              </a:ext>
            </a:extLst>
          </p:cNvPr>
          <p:cNvSpPr/>
          <p:nvPr/>
        </p:nvSpPr>
        <p:spPr>
          <a:xfrm>
            <a:off x="1843808" y="7172950"/>
            <a:ext cx="1575063" cy="335294"/>
          </a:xfrm>
          <a:custGeom>
            <a:avLst/>
            <a:gdLst>
              <a:gd name="connsiteX0" fmla="*/ 259312 w 1575063"/>
              <a:gd name="connsiteY0" fmla="*/ 177810 h 335294"/>
              <a:gd name="connsiteX1" fmla="*/ 741912 w 1575063"/>
              <a:gd name="connsiteY1" fmla="*/ 81290 h 335294"/>
              <a:gd name="connsiteX2" fmla="*/ 1392152 w 1575063"/>
              <a:gd name="connsiteY2" fmla="*/ 10 h 335294"/>
              <a:gd name="connsiteX3" fmla="*/ 914632 w 1575063"/>
              <a:gd name="connsiteY3" fmla="*/ 86370 h 335294"/>
              <a:gd name="connsiteX4" fmla="*/ 1564872 w 1575063"/>
              <a:gd name="connsiteY4" fmla="*/ 182890 h 335294"/>
              <a:gd name="connsiteX5" fmla="*/ 731752 w 1575063"/>
              <a:gd name="connsiteY5" fmla="*/ 177810 h 335294"/>
              <a:gd name="connsiteX6" fmla="*/ 1575032 w 1575063"/>
              <a:gd name="connsiteY6" fmla="*/ 335290 h 335294"/>
              <a:gd name="connsiteX7" fmla="*/ 762232 w 1575063"/>
              <a:gd name="connsiteY7" fmla="*/ 182890 h 335294"/>
              <a:gd name="connsiteX8" fmla="*/ 345672 w 1575063"/>
              <a:gd name="connsiteY8" fmla="*/ 213370 h 335294"/>
              <a:gd name="connsiteX9" fmla="*/ 232 w 1575063"/>
              <a:gd name="connsiteY9" fmla="*/ 223530 h 335294"/>
              <a:gd name="connsiteX10" fmla="*/ 259312 w 1575063"/>
              <a:gd name="connsiteY10" fmla="*/ 177810 h 33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5063" h="335294">
                <a:moveTo>
                  <a:pt x="259312" y="177810"/>
                </a:moveTo>
                <a:cubicBezTo>
                  <a:pt x="382925" y="154103"/>
                  <a:pt x="553105" y="110923"/>
                  <a:pt x="741912" y="81290"/>
                </a:cubicBezTo>
                <a:cubicBezTo>
                  <a:pt x="930719" y="51657"/>
                  <a:pt x="1363365" y="-837"/>
                  <a:pt x="1392152" y="10"/>
                </a:cubicBezTo>
                <a:cubicBezTo>
                  <a:pt x="1420939" y="857"/>
                  <a:pt x="885845" y="55890"/>
                  <a:pt x="914632" y="86370"/>
                </a:cubicBezTo>
                <a:cubicBezTo>
                  <a:pt x="943419" y="116850"/>
                  <a:pt x="1595352" y="167650"/>
                  <a:pt x="1564872" y="182890"/>
                </a:cubicBezTo>
                <a:cubicBezTo>
                  <a:pt x="1534392" y="198130"/>
                  <a:pt x="730059" y="152410"/>
                  <a:pt x="731752" y="177810"/>
                </a:cubicBezTo>
                <a:cubicBezTo>
                  <a:pt x="733445" y="203210"/>
                  <a:pt x="1569952" y="334443"/>
                  <a:pt x="1575032" y="335290"/>
                </a:cubicBezTo>
                <a:cubicBezTo>
                  <a:pt x="1580112" y="336137"/>
                  <a:pt x="967125" y="203210"/>
                  <a:pt x="762232" y="182890"/>
                </a:cubicBezTo>
                <a:cubicBezTo>
                  <a:pt x="557339" y="162570"/>
                  <a:pt x="472672" y="206597"/>
                  <a:pt x="345672" y="213370"/>
                </a:cubicBezTo>
                <a:cubicBezTo>
                  <a:pt x="218672" y="220143"/>
                  <a:pt x="7005" y="230303"/>
                  <a:pt x="232" y="223530"/>
                </a:cubicBezTo>
                <a:cubicBezTo>
                  <a:pt x="-6541" y="216757"/>
                  <a:pt x="135699" y="201517"/>
                  <a:pt x="259312" y="177810"/>
                </a:cubicBezTo>
                <a:close/>
              </a:path>
            </a:pathLst>
          </a:custGeom>
          <a:solidFill>
            <a:srgbClr val="2683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F8F4B78-2C43-4CCE-8E39-A05A63556BF8}"/>
              </a:ext>
            </a:extLst>
          </p:cNvPr>
          <p:cNvSpPr/>
          <p:nvPr/>
        </p:nvSpPr>
        <p:spPr>
          <a:xfrm>
            <a:off x="3307140" y="5272973"/>
            <a:ext cx="519647" cy="552958"/>
          </a:xfrm>
          <a:custGeom>
            <a:avLst/>
            <a:gdLst>
              <a:gd name="connsiteX0" fmla="*/ 30420 w 519647"/>
              <a:gd name="connsiteY0" fmla="*/ 67 h 552958"/>
              <a:gd name="connsiteX1" fmla="*/ 40580 w 519647"/>
              <a:gd name="connsiteY1" fmla="*/ 213427 h 552958"/>
              <a:gd name="connsiteX2" fmla="*/ 513020 w 519647"/>
              <a:gd name="connsiteY2" fmla="*/ 548707 h 552958"/>
              <a:gd name="connsiteX3" fmla="*/ 330140 w 519647"/>
              <a:gd name="connsiteY3" fmla="*/ 411547 h 552958"/>
              <a:gd name="connsiteX4" fmla="*/ 86300 w 519647"/>
              <a:gd name="connsiteY4" fmla="*/ 233747 h 552958"/>
              <a:gd name="connsiteX5" fmla="*/ 30420 w 519647"/>
              <a:gd name="connsiteY5" fmla="*/ 67 h 55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647" h="552958">
                <a:moveTo>
                  <a:pt x="30420" y="67"/>
                </a:moveTo>
                <a:cubicBezTo>
                  <a:pt x="22800" y="-3320"/>
                  <a:pt x="-39853" y="121987"/>
                  <a:pt x="40580" y="213427"/>
                </a:cubicBezTo>
                <a:cubicBezTo>
                  <a:pt x="121013" y="304867"/>
                  <a:pt x="464760" y="515687"/>
                  <a:pt x="513020" y="548707"/>
                </a:cubicBezTo>
                <a:cubicBezTo>
                  <a:pt x="561280" y="581727"/>
                  <a:pt x="330140" y="411547"/>
                  <a:pt x="330140" y="411547"/>
                </a:cubicBezTo>
                <a:cubicBezTo>
                  <a:pt x="259020" y="359054"/>
                  <a:pt x="137100" y="298940"/>
                  <a:pt x="86300" y="233747"/>
                </a:cubicBezTo>
                <a:cubicBezTo>
                  <a:pt x="35500" y="168554"/>
                  <a:pt x="38040" y="3454"/>
                  <a:pt x="30420" y="67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49EDAB7-D022-41AE-BD17-111F860FB4C7}"/>
              </a:ext>
            </a:extLst>
          </p:cNvPr>
          <p:cNvSpPr/>
          <p:nvPr/>
        </p:nvSpPr>
        <p:spPr>
          <a:xfrm>
            <a:off x="2304311" y="5222642"/>
            <a:ext cx="769198" cy="863794"/>
          </a:xfrm>
          <a:custGeom>
            <a:avLst/>
            <a:gdLst>
              <a:gd name="connsiteX0" fmla="*/ 189969 w 769198"/>
              <a:gd name="connsiteY0" fmla="*/ 14838 h 863794"/>
              <a:gd name="connsiteX1" fmla="*/ 515089 w 769198"/>
              <a:gd name="connsiteY1" fmla="*/ 85958 h 863794"/>
              <a:gd name="connsiteX2" fmla="*/ 611609 w 769198"/>
              <a:gd name="connsiteY2" fmla="*/ 294238 h 863794"/>
              <a:gd name="connsiteX3" fmla="*/ 769089 w 769198"/>
              <a:gd name="connsiteY3" fmla="*/ 568558 h 863794"/>
              <a:gd name="connsiteX4" fmla="*/ 586209 w 769198"/>
              <a:gd name="connsiteY4" fmla="*/ 253598 h 863794"/>
              <a:gd name="connsiteX5" fmla="*/ 758929 w 769198"/>
              <a:gd name="connsiteY5" fmla="*/ 593958 h 863794"/>
              <a:gd name="connsiteX6" fmla="*/ 647169 w 769198"/>
              <a:gd name="connsiteY6" fmla="*/ 690478 h 863794"/>
              <a:gd name="connsiteX7" fmla="*/ 200129 w 769198"/>
              <a:gd name="connsiteY7" fmla="*/ 822558 h 863794"/>
              <a:gd name="connsiteX8" fmla="*/ 728449 w 769198"/>
              <a:gd name="connsiteY8" fmla="*/ 619358 h 863794"/>
              <a:gd name="connsiteX9" fmla="*/ 164569 w 769198"/>
              <a:gd name="connsiteY9" fmla="*/ 863198 h 863794"/>
              <a:gd name="connsiteX10" fmla="*/ 2009 w 769198"/>
              <a:gd name="connsiteY10" fmla="*/ 690478 h 863794"/>
              <a:gd name="connsiteX11" fmla="*/ 245849 w 769198"/>
              <a:gd name="connsiteY11" fmla="*/ 766678 h 863794"/>
              <a:gd name="connsiteX12" fmla="*/ 403329 w 769198"/>
              <a:gd name="connsiteY12" fmla="*/ 776838 h 863794"/>
              <a:gd name="connsiteX13" fmla="*/ 581129 w 769198"/>
              <a:gd name="connsiteY13" fmla="*/ 614278 h 863794"/>
              <a:gd name="connsiteX14" fmla="*/ 570969 w 769198"/>
              <a:gd name="connsiteY14" fmla="*/ 360278 h 863794"/>
              <a:gd name="connsiteX15" fmla="*/ 189969 w 769198"/>
              <a:gd name="connsiteY15" fmla="*/ 14838 h 86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9198" h="863794">
                <a:moveTo>
                  <a:pt x="189969" y="14838"/>
                </a:moveTo>
                <a:cubicBezTo>
                  <a:pt x="180656" y="-30882"/>
                  <a:pt x="444816" y="39391"/>
                  <a:pt x="515089" y="85958"/>
                </a:cubicBezTo>
                <a:cubicBezTo>
                  <a:pt x="585362" y="132525"/>
                  <a:pt x="569276" y="213805"/>
                  <a:pt x="611609" y="294238"/>
                </a:cubicBezTo>
                <a:cubicBezTo>
                  <a:pt x="653942" y="374671"/>
                  <a:pt x="773322" y="575331"/>
                  <a:pt x="769089" y="568558"/>
                </a:cubicBezTo>
                <a:cubicBezTo>
                  <a:pt x="764856" y="561785"/>
                  <a:pt x="587902" y="249365"/>
                  <a:pt x="586209" y="253598"/>
                </a:cubicBezTo>
                <a:cubicBezTo>
                  <a:pt x="584516" y="257831"/>
                  <a:pt x="748769" y="521145"/>
                  <a:pt x="758929" y="593958"/>
                </a:cubicBezTo>
                <a:cubicBezTo>
                  <a:pt x="769089" y="666771"/>
                  <a:pt x="740302" y="652378"/>
                  <a:pt x="647169" y="690478"/>
                </a:cubicBezTo>
                <a:cubicBezTo>
                  <a:pt x="554036" y="728578"/>
                  <a:pt x="186582" y="834411"/>
                  <a:pt x="200129" y="822558"/>
                </a:cubicBezTo>
                <a:cubicBezTo>
                  <a:pt x="213676" y="810705"/>
                  <a:pt x="734376" y="612585"/>
                  <a:pt x="728449" y="619358"/>
                </a:cubicBezTo>
                <a:cubicBezTo>
                  <a:pt x="722522" y="626131"/>
                  <a:pt x="285642" y="851345"/>
                  <a:pt x="164569" y="863198"/>
                </a:cubicBezTo>
                <a:cubicBezTo>
                  <a:pt x="43496" y="875051"/>
                  <a:pt x="-11538" y="706565"/>
                  <a:pt x="2009" y="690478"/>
                </a:cubicBezTo>
                <a:cubicBezTo>
                  <a:pt x="15556" y="674391"/>
                  <a:pt x="178962" y="752285"/>
                  <a:pt x="245849" y="766678"/>
                </a:cubicBezTo>
                <a:cubicBezTo>
                  <a:pt x="312736" y="781071"/>
                  <a:pt x="347449" y="802238"/>
                  <a:pt x="403329" y="776838"/>
                </a:cubicBezTo>
                <a:cubicBezTo>
                  <a:pt x="459209" y="751438"/>
                  <a:pt x="553189" y="683705"/>
                  <a:pt x="581129" y="614278"/>
                </a:cubicBezTo>
                <a:cubicBezTo>
                  <a:pt x="609069" y="544851"/>
                  <a:pt x="635316" y="457645"/>
                  <a:pt x="570969" y="360278"/>
                </a:cubicBezTo>
                <a:cubicBezTo>
                  <a:pt x="506622" y="262911"/>
                  <a:pt x="199282" y="60558"/>
                  <a:pt x="189969" y="14838"/>
                </a:cubicBezTo>
                <a:close/>
              </a:path>
            </a:pathLst>
          </a:custGeom>
          <a:solidFill>
            <a:srgbClr val="2683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C124C1DC-5CCF-489B-BB92-80DDCCFB1FD8}"/>
              </a:ext>
            </a:extLst>
          </p:cNvPr>
          <p:cNvSpPr/>
          <p:nvPr/>
        </p:nvSpPr>
        <p:spPr>
          <a:xfrm>
            <a:off x="2675632" y="3672497"/>
            <a:ext cx="717841" cy="1328372"/>
          </a:xfrm>
          <a:custGeom>
            <a:avLst/>
            <a:gdLst>
              <a:gd name="connsiteX0" fmla="*/ 87888 w 717841"/>
              <a:gd name="connsiteY0" fmla="*/ 213703 h 1328372"/>
              <a:gd name="connsiteX1" fmla="*/ 1528 w 717841"/>
              <a:gd name="connsiteY1" fmla="*/ 488023 h 1328372"/>
              <a:gd name="connsiteX2" fmla="*/ 52328 w 717841"/>
              <a:gd name="connsiteY2" fmla="*/ 594703 h 1328372"/>
              <a:gd name="connsiteX3" fmla="*/ 280928 w 717841"/>
              <a:gd name="connsiteY3" fmla="*/ 1062063 h 1328372"/>
              <a:gd name="connsiteX4" fmla="*/ 174248 w 717841"/>
              <a:gd name="connsiteY4" fmla="*/ 711543 h 1328372"/>
              <a:gd name="connsiteX5" fmla="*/ 453648 w 717841"/>
              <a:gd name="connsiteY5" fmla="*/ 1321143 h 1328372"/>
              <a:gd name="connsiteX6" fmla="*/ 357128 w 717841"/>
              <a:gd name="connsiteY6" fmla="*/ 1026503 h 1328372"/>
              <a:gd name="connsiteX7" fmla="*/ 225048 w 717841"/>
              <a:gd name="connsiteY7" fmla="*/ 721703 h 1328372"/>
              <a:gd name="connsiteX8" fmla="*/ 240288 w 717841"/>
              <a:gd name="connsiteY8" fmla="*/ 543903 h 1328372"/>
              <a:gd name="connsiteX9" fmla="*/ 717808 w 717841"/>
              <a:gd name="connsiteY9" fmla="*/ 343 h 1328372"/>
              <a:gd name="connsiteX10" fmla="*/ 214888 w 717841"/>
              <a:gd name="connsiteY10" fmla="*/ 457543 h 1328372"/>
              <a:gd name="connsiteX11" fmla="*/ 326648 w 717841"/>
              <a:gd name="connsiteY11" fmla="*/ 178143 h 1328372"/>
              <a:gd name="connsiteX12" fmla="*/ 169168 w 717841"/>
              <a:gd name="connsiteY12" fmla="*/ 411823 h 1328372"/>
              <a:gd name="connsiteX13" fmla="*/ 92968 w 717841"/>
              <a:gd name="connsiteY13" fmla="*/ 391503 h 1328372"/>
              <a:gd name="connsiteX14" fmla="*/ 87888 w 717841"/>
              <a:gd name="connsiteY14" fmla="*/ 213703 h 132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7841" h="1328372">
                <a:moveTo>
                  <a:pt x="87888" y="213703"/>
                </a:moveTo>
                <a:cubicBezTo>
                  <a:pt x="72648" y="229790"/>
                  <a:pt x="7455" y="424523"/>
                  <a:pt x="1528" y="488023"/>
                </a:cubicBezTo>
                <a:cubicBezTo>
                  <a:pt x="-4399" y="551523"/>
                  <a:pt x="5761" y="499030"/>
                  <a:pt x="52328" y="594703"/>
                </a:cubicBezTo>
                <a:cubicBezTo>
                  <a:pt x="98895" y="690376"/>
                  <a:pt x="260608" y="1042590"/>
                  <a:pt x="280928" y="1062063"/>
                </a:cubicBezTo>
                <a:cubicBezTo>
                  <a:pt x="301248" y="1081536"/>
                  <a:pt x="145461" y="668363"/>
                  <a:pt x="174248" y="711543"/>
                </a:cubicBezTo>
                <a:cubicBezTo>
                  <a:pt x="203035" y="754723"/>
                  <a:pt x="423168" y="1268650"/>
                  <a:pt x="453648" y="1321143"/>
                </a:cubicBezTo>
                <a:cubicBezTo>
                  <a:pt x="484128" y="1373636"/>
                  <a:pt x="395228" y="1126410"/>
                  <a:pt x="357128" y="1026503"/>
                </a:cubicBezTo>
                <a:cubicBezTo>
                  <a:pt x="319028" y="926596"/>
                  <a:pt x="244521" y="802136"/>
                  <a:pt x="225048" y="721703"/>
                </a:cubicBezTo>
                <a:cubicBezTo>
                  <a:pt x="205575" y="641270"/>
                  <a:pt x="158161" y="664130"/>
                  <a:pt x="240288" y="543903"/>
                </a:cubicBezTo>
                <a:cubicBezTo>
                  <a:pt x="322415" y="423676"/>
                  <a:pt x="722041" y="14736"/>
                  <a:pt x="717808" y="343"/>
                </a:cubicBezTo>
                <a:cubicBezTo>
                  <a:pt x="713575" y="-14050"/>
                  <a:pt x="280081" y="427910"/>
                  <a:pt x="214888" y="457543"/>
                </a:cubicBezTo>
                <a:cubicBezTo>
                  <a:pt x="149695" y="487176"/>
                  <a:pt x="334268" y="185763"/>
                  <a:pt x="326648" y="178143"/>
                </a:cubicBezTo>
                <a:cubicBezTo>
                  <a:pt x="319028" y="170523"/>
                  <a:pt x="208115" y="376263"/>
                  <a:pt x="169168" y="411823"/>
                </a:cubicBezTo>
                <a:cubicBezTo>
                  <a:pt x="130221" y="447383"/>
                  <a:pt x="108208" y="421136"/>
                  <a:pt x="92968" y="391503"/>
                </a:cubicBezTo>
                <a:cubicBezTo>
                  <a:pt x="77728" y="361870"/>
                  <a:pt x="103128" y="197616"/>
                  <a:pt x="87888" y="213703"/>
                </a:cubicBezTo>
                <a:close/>
              </a:path>
            </a:pathLst>
          </a:custGeom>
          <a:solidFill>
            <a:srgbClr val="2683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0DAF573-0112-4635-8725-A6DA05324CF3}"/>
              </a:ext>
            </a:extLst>
          </p:cNvPr>
          <p:cNvSpPr/>
          <p:nvPr/>
        </p:nvSpPr>
        <p:spPr>
          <a:xfrm>
            <a:off x="2016723" y="1672576"/>
            <a:ext cx="2235573" cy="715907"/>
          </a:xfrm>
          <a:custGeom>
            <a:avLst/>
            <a:gdLst>
              <a:gd name="connsiteX0" fmla="*/ 797597 w 2235573"/>
              <a:gd name="connsiteY0" fmla="*/ 80024 h 715907"/>
              <a:gd name="connsiteX1" fmla="*/ 1981237 w 2235573"/>
              <a:gd name="connsiteY1" fmla="*/ 293384 h 715907"/>
              <a:gd name="connsiteX2" fmla="*/ 1371637 w 2235573"/>
              <a:gd name="connsiteY2" fmla="*/ 217184 h 715907"/>
              <a:gd name="connsiteX3" fmla="*/ 2235237 w 2235573"/>
              <a:gd name="connsiteY3" fmla="*/ 532144 h 715907"/>
              <a:gd name="connsiteX4" fmla="*/ 1468157 w 2235573"/>
              <a:gd name="connsiteY4" fmla="*/ 328944 h 715907"/>
              <a:gd name="connsiteX5" fmla="*/ 924597 w 2235573"/>
              <a:gd name="connsiteY5" fmla="*/ 278144 h 715907"/>
              <a:gd name="connsiteX6" fmla="*/ 1549437 w 2235573"/>
              <a:gd name="connsiteY6" fmla="*/ 278144 h 715907"/>
              <a:gd name="connsiteX7" fmla="*/ 736637 w 2235573"/>
              <a:gd name="connsiteY7" fmla="*/ 262904 h 715907"/>
              <a:gd name="connsiteX8" fmla="*/ 1259877 w 2235573"/>
              <a:gd name="connsiteY8" fmla="*/ 247664 h 715907"/>
              <a:gd name="connsiteX9" fmla="*/ 670597 w 2235573"/>
              <a:gd name="connsiteY9" fmla="*/ 313704 h 715907"/>
              <a:gd name="connsiteX10" fmla="*/ 157517 w 2235573"/>
              <a:gd name="connsiteY10" fmla="*/ 648984 h 715907"/>
              <a:gd name="connsiteX11" fmla="*/ 533437 w 2235573"/>
              <a:gd name="connsiteY11" fmla="*/ 298464 h 715907"/>
              <a:gd name="connsiteX12" fmla="*/ 37 w 2235573"/>
              <a:gd name="connsiteY12" fmla="*/ 715024 h 715907"/>
              <a:gd name="connsiteX13" fmla="*/ 563917 w 2235573"/>
              <a:gd name="connsiteY13" fmla="*/ 161304 h 715907"/>
              <a:gd name="connsiteX14" fmla="*/ 325157 w 2235573"/>
              <a:gd name="connsiteY14" fmla="*/ 405144 h 715907"/>
              <a:gd name="connsiteX15" fmla="*/ 563917 w 2235573"/>
              <a:gd name="connsiteY15" fmla="*/ 19064 h 715907"/>
              <a:gd name="connsiteX16" fmla="*/ 797597 w 2235573"/>
              <a:gd name="connsiteY16" fmla="*/ 80024 h 71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35573" h="715907">
                <a:moveTo>
                  <a:pt x="797597" y="80024"/>
                </a:moveTo>
                <a:cubicBezTo>
                  <a:pt x="1033817" y="125744"/>
                  <a:pt x="1885564" y="270524"/>
                  <a:pt x="1981237" y="293384"/>
                </a:cubicBezTo>
                <a:cubicBezTo>
                  <a:pt x="2076910" y="316244"/>
                  <a:pt x="1329304" y="177391"/>
                  <a:pt x="1371637" y="217184"/>
                </a:cubicBezTo>
                <a:cubicBezTo>
                  <a:pt x="1413970" y="256977"/>
                  <a:pt x="2219150" y="513517"/>
                  <a:pt x="2235237" y="532144"/>
                </a:cubicBezTo>
                <a:cubicBezTo>
                  <a:pt x="2251324" y="550771"/>
                  <a:pt x="1686597" y="371277"/>
                  <a:pt x="1468157" y="328944"/>
                </a:cubicBezTo>
                <a:cubicBezTo>
                  <a:pt x="1249717" y="286611"/>
                  <a:pt x="911050" y="286611"/>
                  <a:pt x="924597" y="278144"/>
                </a:cubicBezTo>
                <a:cubicBezTo>
                  <a:pt x="938144" y="269677"/>
                  <a:pt x="1580764" y="280684"/>
                  <a:pt x="1549437" y="278144"/>
                </a:cubicBezTo>
                <a:cubicBezTo>
                  <a:pt x="1518110" y="275604"/>
                  <a:pt x="784897" y="267984"/>
                  <a:pt x="736637" y="262904"/>
                </a:cubicBezTo>
                <a:cubicBezTo>
                  <a:pt x="688377" y="257824"/>
                  <a:pt x="1270884" y="239197"/>
                  <a:pt x="1259877" y="247664"/>
                </a:cubicBezTo>
                <a:cubicBezTo>
                  <a:pt x="1248870" y="256131"/>
                  <a:pt x="854324" y="246817"/>
                  <a:pt x="670597" y="313704"/>
                </a:cubicBezTo>
                <a:cubicBezTo>
                  <a:pt x="486870" y="380591"/>
                  <a:pt x="180377" y="651524"/>
                  <a:pt x="157517" y="648984"/>
                </a:cubicBezTo>
                <a:cubicBezTo>
                  <a:pt x="134657" y="646444"/>
                  <a:pt x="559684" y="287457"/>
                  <a:pt x="533437" y="298464"/>
                </a:cubicBezTo>
                <a:cubicBezTo>
                  <a:pt x="507190" y="309471"/>
                  <a:pt x="-5043" y="737884"/>
                  <a:pt x="37" y="715024"/>
                </a:cubicBezTo>
                <a:cubicBezTo>
                  <a:pt x="5117" y="692164"/>
                  <a:pt x="509730" y="212951"/>
                  <a:pt x="563917" y="161304"/>
                </a:cubicBezTo>
                <a:cubicBezTo>
                  <a:pt x="618104" y="109657"/>
                  <a:pt x="325157" y="428851"/>
                  <a:pt x="325157" y="405144"/>
                </a:cubicBezTo>
                <a:cubicBezTo>
                  <a:pt x="325157" y="381437"/>
                  <a:pt x="488564" y="71557"/>
                  <a:pt x="563917" y="19064"/>
                </a:cubicBezTo>
                <a:cubicBezTo>
                  <a:pt x="639270" y="-33429"/>
                  <a:pt x="561377" y="34304"/>
                  <a:pt x="797597" y="80024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A949A1A-C385-4321-8045-B4B6BF813486}"/>
              </a:ext>
            </a:extLst>
          </p:cNvPr>
          <p:cNvSpPr/>
          <p:nvPr/>
        </p:nvSpPr>
        <p:spPr>
          <a:xfrm>
            <a:off x="3372418" y="1795461"/>
            <a:ext cx="2451847" cy="1989528"/>
          </a:xfrm>
          <a:custGeom>
            <a:avLst/>
            <a:gdLst>
              <a:gd name="connsiteX0" fmla="*/ 518862 w 2451847"/>
              <a:gd name="connsiteY0" fmla="*/ 272099 h 1989528"/>
              <a:gd name="connsiteX1" fmla="*/ 1875222 w 2451847"/>
              <a:gd name="connsiteY1" fmla="*/ 922339 h 1989528"/>
              <a:gd name="connsiteX2" fmla="*/ 1189422 w 2451847"/>
              <a:gd name="connsiteY2" fmla="*/ 688659 h 1989528"/>
              <a:gd name="connsiteX3" fmla="*/ 2205422 w 2451847"/>
              <a:gd name="connsiteY3" fmla="*/ 1389699 h 1989528"/>
              <a:gd name="connsiteX4" fmla="*/ 1158942 w 2451847"/>
              <a:gd name="connsiteY4" fmla="*/ 846139 h 1989528"/>
              <a:gd name="connsiteX5" fmla="*/ 2449262 w 2451847"/>
              <a:gd name="connsiteY5" fmla="*/ 1989139 h 1989528"/>
              <a:gd name="connsiteX6" fmla="*/ 747462 w 2451847"/>
              <a:gd name="connsiteY6" fmla="*/ 703899 h 1989528"/>
              <a:gd name="connsiteX7" fmla="*/ 1402782 w 2451847"/>
              <a:gd name="connsiteY7" fmla="*/ 1140779 h 1989528"/>
              <a:gd name="connsiteX8" fmla="*/ 198822 w 2451847"/>
              <a:gd name="connsiteY8" fmla="*/ 429579 h 1989528"/>
              <a:gd name="connsiteX9" fmla="*/ 1301182 w 2451847"/>
              <a:gd name="connsiteY9" fmla="*/ 968059 h 1989528"/>
              <a:gd name="connsiteX10" fmla="*/ 483302 w 2451847"/>
              <a:gd name="connsiteY10" fmla="*/ 414339 h 1989528"/>
              <a:gd name="connsiteX11" fmla="*/ 1646622 w 2451847"/>
              <a:gd name="connsiteY11" fmla="*/ 1008699 h 1989528"/>
              <a:gd name="connsiteX12" fmla="*/ 51502 w 2451847"/>
              <a:gd name="connsiteY12" fmla="*/ 38419 h 1989528"/>
              <a:gd name="connsiteX13" fmla="*/ 518862 w 2451847"/>
              <a:gd name="connsiteY13" fmla="*/ 272099 h 198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1847" h="1989528">
                <a:moveTo>
                  <a:pt x="518862" y="272099"/>
                </a:moveTo>
                <a:cubicBezTo>
                  <a:pt x="822815" y="419419"/>
                  <a:pt x="1763462" y="852912"/>
                  <a:pt x="1875222" y="922339"/>
                </a:cubicBezTo>
                <a:cubicBezTo>
                  <a:pt x="1986982" y="991766"/>
                  <a:pt x="1134389" y="610766"/>
                  <a:pt x="1189422" y="688659"/>
                </a:cubicBezTo>
                <a:cubicBezTo>
                  <a:pt x="1244455" y="766552"/>
                  <a:pt x="2210502" y="1363452"/>
                  <a:pt x="2205422" y="1389699"/>
                </a:cubicBezTo>
                <a:cubicBezTo>
                  <a:pt x="2200342" y="1415946"/>
                  <a:pt x="1118302" y="746232"/>
                  <a:pt x="1158942" y="846139"/>
                </a:cubicBezTo>
                <a:cubicBezTo>
                  <a:pt x="1199582" y="946046"/>
                  <a:pt x="2517842" y="2012846"/>
                  <a:pt x="2449262" y="1989139"/>
                </a:cubicBezTo>
                <a:cubicBezTo>
                  <a:pt x="2380682" y="1965432"/>
                  <a:pt x="921875" y="845292"/>
                  <a:pt x="747462" y="703899"/>
                </a:cubicBezTo>
                <a:cubicBezTo>
                  <a:pt x="573049" y="562506"/>
                  <a:pt x="1494222" y="1186499"/>
                  <a:pt x="1402782" y="1140779"/>
                </a:cubicBezTo>
                <a:cubicBezTo>
                  <a:pt x="1311342" y="1095059"/>
                  <a:pt x="215755" y="458366"/>
                  <a:pt x="198822" y="429579"/>
                </a:cubicBezTo>
                <a:cubicBezTo>
                  <a:pt x="181889" y="400792"/>
                  <a:pt x="1253769" y="970599"/>
                  <a:pt x="1301182" y="968059"/>
                </a:cubicBezTo>
                <a:cubicBezTo>
                  <a:pt x="1348595" y="965519"/>
                  <a:pt x="425729" y="407566"/>
                  <a:pt x="483302" y="414339"/>
                </a:cubicBezTo>
                <a:cubicBezTo>
                  <a:pt x="540875" y="421112"/>
                  <a:pt x="1718589" y="1071352"/>
                  <a:pt x="1646622" y="1008699"/>
                </a:cubicBezTo>
                <a:cubicBezTo>
                  <a:pt x="1574655" y="946046"/>
                  <a:pt x="236075" y="164572"/>
                  <a:pt x="51502" y="38419"/>
                </a:cubicBezTo>
                <a:cubicBezTo>
                  <a:pt x="-133071" y="-87734"/>
                  <a:pt x="214909" y="124779"/>
                  <a:pt x="518862" y="272099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67265F25-8F5C-4ACC-B304-02942DDAAE6C}"/>
              </a:ext>
            </a:extLst>
          </p:cNvPr>
          <p:cNvSpPr/>
          <p:nvPr/>
        </p:nvSpPr>
        <p:spPr>
          <a:xfrm>
            <a:off x="4950134" y="3217266"/>
            <a:ext cx="1196277" cy="1667079"/>
          </a:xfrm>
          <a:custGeom>
            <a:avLst/>
            <a:gdLst>
              <a:gd name="connsiteX0" fmla="*/ 15566 w 1196277"/>
              <a:gd name="connsiteY0" fmla="*/ 8534 h 1667079"/>
              <a:gd name="connsiteX1" fmla="*/ 358466 w 1196277"/>
              <a:gd name="connsiteY1" fmla="*/ 306984 h 1667079"/>
              <a:gd name="connsiteX2" fmla="*/ 802966 w 1196277"/>
              <a:gd name="connsiteY2" fmla="*/ 1221384 h 1667079"/>
              <a:gd name="connsiteX3" fmla="*/ 561666 w 1196277"/>
              <a:gd name="connsiteY3" fmla="*/ 414934 h 1667079"/>
              <a:gd name="connsiteX4" fmla="*/ 1012516 w 1196277"/>
              <a:gd name="connsiteY4" fmla="*/ 1665884 h 1667079"/>
              <a:gd name="connsiteX5" fmla="*/ 822016 w 1196277"/>
              <a:gd name="connsiteY5" fmla="*/ 662584 h 1667079"/>
              <a:gd name="connsiteX6" fmla="*/ 1190316 w 1196277"/>
              <a:gd name="connsiteY6" fmla="*/ 1646834 h 1667079"/>
              <a:gd name="connsiteX7" fmla="*/ 1037916 w 1196277"/>
              <a:gd name="connsiteY7" fmla="*/ 929284 h 1667079"/>
              <a:gd name="connsiteX8" fmla="*/ 879166 w 1196277"/>
              <a:gd name="connsiteY8" fmla="*/ 580034 h 1667079"/>
              <a:gd name="connsiteX9" fmla="*/ 15566 w 1196277"/>
              <a:gd name="connsiteY9" fmla="*/ 8534 h 166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6277" h="1667079">
                <a:moveTo>
                  <a:pt x="15566" y="8534"/>
                </a:moveTo>
                <a:cubicBezTo>
                  <a:pt x="-71217" y="-36974"/>
                  <a:pt x="227233" y="104842"/>
                  <a:pt x="358466" y="306984"/>
                </a:cubicBezTo>
                <a:cubicBezTo>
                  <a:pt x="489699" y="509126"/>
                  <a:pt x="769099" y="1203392"/>
                  <a:pt x="802966" y="1221384"/>
                </a:cubicBezTo>
                <a:cubicBezTo>
                  <a:pt x="836833" y="1239376"/>
                  <a:pt x="526741" y="340851"/>
                  <a:pt x="561666" y="414934"/>
                </a:cubicBezTo>
                <a:cubicBezTo>
                  <a:pt x="596591" y="489017"/>
                  <a:pt x="969124" y="1624609"/>
                  <a:pt x="1012516" y="1665884"/>
                </a:cubicBezTo>
                <a:cubicBezTo>
                  <a:pt x="1055908" y="1707159"/>
                  <a:pt x="792383" y="665759"/>
                  <a:pt x="822016" y="662584"/>
                </a:cubicBezTo>
                <a:cubicBezTo>
                  <a:pt x="851649" y="659409"/>
                  <a:pt x="1154333" y="1602384"/>
                  <a:pt x="1190316" y="1646834"/>
                </a:cubicBezTo>
                <a:cubicBezTo>
                  <a:pt x="1226299" y="1691284"/>
                  <a:pt x="1089774" y="1107084"/>
                  <a:pt x="1037916" y="929284"/>
                </a:cubicBezTo>
                <a:cubicBezTo>
                  <a:pt x="986058" y="751484"/>
                  <a:pt x="1046383" y="735609"/>
                  <a:pt x="879166" y="580034"/>
                </a:cubicBezTo>
                <a:cubicBezTo>
                  <a:pt x="711949" y="424459"/>
                  <a:pt x="102349" y="54042"/>
                  <a:pt x="15566" y="8534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EBB7CAC-33CD-4C03-A0BE-3B65C60A1E16}"/>
              </a:ext>
            </a:extLst>
          </p:cNvPr>
          <p:cNvSpPr/>
          <p:nvPr/>
        </p:nvSpPr>
        <p:spPr>
          <a:xfrm>
            <a:off x="5838813" y="4677428"/>
            <a:ext cx="449482" cy="2174426"/>
          </a:xfrm>
          <a:custGeom>
            <a:avLst/>
            <a:gdLst>
              <a:gd name="connsiteX0" fmla="*/ 142887 w 449482"/>
              <a:gd name="connsiteY0" fmla="*/ 2522 h 2174426"/>
              <a:gd name="connsiteX1" fmla="*/ 15887 w 449482"/>
              <a:gd name="connsiteY1" fmla="*/ 275572 h 2174426"/>
              <a:gd name="connsiteX2" fmla="*/ 9537 w 449482"/>
              <a:gd name="connsiteY2" fmla="*/ 1507472 h 2174426"/>
              <a:gd name="connsiteX3" fmla="*/ 85737 w 449482"/>
              <a:gd name="connsiteY3" fmla="*/ 383522 h 2174426"/>
              <a:gd name="connsiteX4" fmla="*/ 98437 w 449482"/>
              <a:gd name="connsiteY4" fmla="*/ 2034522 h 2174426"/>
              <a:gd name="connsiteX5" fmla="*/ 212737 w 449482"/>
              <a:gd name="connsiteY5" fmla="*/ 701022 h 2174426"/>
              <a:gd name="connsiteX6" fmla="*/ 238137 w 449482"/>
              <a:gd name="connsiteY6" fmla="*/ 2174222 h 2174426"/>
              <a:gd name="connsiteX7" fmla="*/ 346087 w 449482"/>
              <a:gd name="connsiteY7" fmla="*/ 580372 h 2174426"/>
              <a:gd name="connsiteX8" fmla="*/ 339737 w 449482"/>
              <a:gd name="connsiteY8" fmla="*/ 1888472 h 2174426"/>
              <a:gd name="connsiteX9" fmla="*/ 447687 w 449482"/>
              <a:gd name="connsiteY9" fmla="*/ 643872 h 2174426"/>
              <a:gd name="connsiteX10" fmla="*/ 238137 w 449482"/>
              <a:gd name="connsiteY10" fmla="*/ 1488422 h 2174426"/>
              <a:gd name="connsiteX11" fmla="*/ 130187 w 449482"/>
              <a:gd name="connsiteY11" fmla="*/ 358122 h 2174426"/>
              <a:gd name="connsiteX12" fmla="*/ 142887 w 449482"/>
              <a:gd name="connsiteY12" fmla="*/ 2522 h 217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9482" h="2174426">
                <a:moveTo>
                  <a:pt x="142887" y="2522"/>
                </a:moveTo>
                <a:cubicBezTo>
                  <a:pt x="123837" y="-11236"/>
                  <a:pt x="38112" y="24747"/>
                  <a:pt x="15887" y="275572"/>
                </a:cubicBezTo>
                <a:cubicBezTo>
                  <a:pt x="-6338" y="526397"/>
                  <a:pt x="-2105" y="1489480"/>
                  <a:pt x="9537" y="1507472"/>
                </a:cubicBezTo>
                <a:cubicBezTo>
                  <a:pt x="21179" y="1525464"/>
                  <a:pt x="70920" y="295680"/>
                  <a:pt x="85737" y="383522"/>
                </a:cubicBezTo>
                <a:cubicBezTo>
                  <a:pt x="100554" y="471364"/>
                  <a:pt x="77270" y="1981605"/>
                  <a:pt x="98437" y="2034522"/>
                </a:cubicBezTo>
                <a:cubicBezTo>
                  <a:pt x="119604" y="2087439"/>
                  <a:pt x="189454" y="677739"/>
                  <a:pt x="212737" y="701022"/>
                </a:cubicBezTo>
                <a:cubicBezTo>
                  <a:pt x="236020" y="724305"/>
                  <a:pt x="215912" y="2194330"/>
                  <a:pt x="238137" y="2174222"/>
                </a:cubicBezTo>
                <a:cubicBezTo>
                  <a:pt x="260362" y="2154114"/>
                  <a:pt x="329154" y="627997"/>
                  <a:pt x="346087" y="580372"/>
                </a:cubicBezTo>
                <a:cubicBezTo>
                  <a:pt x="363020" y="532747"/>
                  <a:pt x="322804" y="1877889"/>
                  <a:pt x="339737" y="1888472"/>
                </a:cubicBezTo>
                <a:cubicBezTo>
                  <a:pt x="356670" y="1899055"/>
                  <a:pt x="464620" y="710547"/>
                  <a:pt x="447687" y="643872"/>
                </a:cubicBezTo>
                <a:cubicBezTo>
                  <a:pt x="430754" y="577197"/>
                  <a:pt x="291054" y="1536047"/>
                  <a:pt x="238137" y="1488422"/>
                </a:cubicBezTo>
                <a:cubicBezTo>
                  <a:pt x="185220" y="1440797"/>
                  <a:pt x="148179" y="602597"/>
                  <a:pt x="130187" y="358122"/>
                </a:cubicBezTo>
                <a:cubicBezTo>
                  <a:pt x="112195" y="113647"/>
                  <a:pt x="161937" y="16280"/>
                  <a:pt x="142887" y="2522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0B69D73-CB03-4E97-9886-1E7C111C2813}"/>
              </a:ext>
            </a:extLst>
          </p:cNvPr>
          <p:cNvSpPr/>
          <p:nvPr/>
        </p:nvSpPr>
        <p:spPr>
          <a:xfrm>
            <a:off x="5302016" y="6318197"/>
            <a:ext cx="1206948" cy="1492607"/>
          </a:xfrm>
          <a:custGeom>
            <a:avLst/>
            <a:gdLst>
              <a:gd name="connsiteX0" fmla="*/ 1200384 w 1206948"/>
              <a:gd name="connsiteY0" fmla="*/ 53 h 1492607"/>
              <a:gd name="connsiteX1" fmla="*/ 736834 w 1206948"/>
              <a:gd name="connsiteY1" fmla="*/ 1308153 h 1492607"/>
              <a:gd name="connsiteX2" fmla="*/ 1060684 w 1206948"/>
              <a:gd name="connsiteY2" fmla="*/ 285803 h 1492607"/>
              <a:gd name="connsiteX3" fmla="*/ 552684 w 1206948"/>
              <a:gd name="connsiteY3" fmla="*/ 1320853 h 1492607"/>
              <a:gd name="connsiteX4" fmla="*/ 927334 w 1206948"/>
              <a:gd name="connsiteY4" fmla="*/ 596953 h 1492607"/>
              <a:gd name="connsiteX5" fmla="*/ 234 w 1206948"/>
              <a:gd name="connsiteY5" fmla="*/ 1492303 h 1492607"/>
              <a:gd name="connsiteX6" fmla="*/ 832084 w 1206948"/>
              <a:gd name="connsiteY6" fmla="*/ 704903 h 1492607"/>
              <a:gd name="connsiteX7" fmla="*/ 317734 w 1206948"/>
              <a:gd name="connsiteY7" fmla="*/ 1365303 h 1492607"/>
              <a:gd name="connsiteX8" fmla="*/ 1200384 w 1206948"/>
              <a:gd name="connsiteY8" fmla="*/ 53 h 149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6948" h="1492607">
                <a:moveTo>
                  <a:pt x="1200384" y="53"/>
                </a:moveTo>
                <a:cubicBezTo>
                  <a:pt x="1270234" y="-9472"/>
                  <a:pt x="760117" y="1260528"/>
                  <a:pt x="736834" y="1308153"/>
                </a:cubicBezTo>
                <a:cubicBezTo>
                  <a:pt x="713551" y="1355778"/>
                  <a:pt x="1091376" y="283686"/>
                  <a:pt x="1060684" y="285803"/>
                </a:cubicBezTo>
                <a:cubicBezTo>
                  <a:pt x="1029992" y="287920"/>
                  <a:pt x="574909" y="1268995"/>
                  <a:pt x="552684" y="1320853"/>
                </a:cubicBezTo>
                <a:cubicBezTo>
                  <a:pt x="530459" y="1372711"/>
                  <a:pt x="1019409" y="568378"/>
                  <a:pt x="927334" y="596953"/>
                </a:cubicBezTo>
                <a:cubicBezTo>
                  <a:pt x="835259" y="625528"/>
                  <a:pt x="16109" y="1474311"/>
                  <a:pt x="234" y="1492303"/>
                </a:cubicBezTo>
                <a:cubicBezTo>
                  <a:pt x="-15641" y="1510295"/>
                  <a:pt x="779167" y="726070"/>
                  <a:pt x="832084" y="704903"/>
                </a:cubicBezTo>
                <a:cubicBezTo>
                  <a:pt x="885001" y="683736"/>
                  <a:pt x="252117" y="1482778"/>
                  <a:pt x="317734" y="1365303"/>
                </a:cubicBezTo>
                <a:cubicBezTo>
                  <a:pt x="383351" y="1247828"/>
                  <a:pt x="1130534" y="9578"/>
                  <a:pt x="1200384" y="53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ADE6E24-1231-4B5D-9134-CBDAC052E320}"/>
              </a:ext>
            </a:extLst>
          </p:cNvPr>
          <p:cNvSpPr/>
          <p:nvPr/>
        </p:nvSpPr>
        <p:spPr>
          <a:xfrm>
            <a:off x="6356088" y="6599586"/>
            <a:ext cx="769050" cy="1378385"/>
          </a:xfrm>
          <a:custGeom>
            <a:avLst/>
            <a:gdLst>
              <a:gd name="connsiteX0" fmla="*/ 241562 w 769050"/>
              <a:gd name="connsiteY0" fmla="*/ 163164 h 1378385"/>
              <a:gd name="connsiteX1" fmla="*/ 262 w 769050"/>
              <a:gd name="connsiteY1" fmla="*/ 550514 h 1378385"/>
              <a:gd name="connsiteX2" fmla="*/ 197112 w 769050"/>
              <a:gd name="connsiteY2" fmla="*/ 347314 h 1378385"/>
              <a:gd name="connsiteX3" fmla="*/ 317762 w 769050"/>
              <a:gd name="connsiteY3" fmla="*/ 969614 h 1378385"/>
              <a:gd name="connsiteX4" fmla="*/ 171712 w 769050"/>
              <a:gd name="connsiteY4" fmla="*/ 531464 h 1378385"/>
              <a:gd name="connsiteX5" fmla="*/ 673362 w 769050"/>
              <a:gd name="connsiteY5" fmla="*/ 1376014 h 1378385"/>
              <a:gd name="connsiteX6" fmla="*/ 120912 w 769050"/>
              <a:gd name="connsiteY6" fmla="*/ 798164 h 1378385"/>
              <a:gd name="connsiteX7" fmla="*/ 768612 w 769050"/>
              <a:gd name="connsiteY7" fmla="*/ 1210914 h 1378385"/>
              <a:gd name="connsiteX8" fmla="*/ 228862 w 769050"/>
              <a:gd name="connsiteY8" fmla="*/ 448914 h 1378385"/>
              <a:gd name="connsiteX9" fmla="*/ 673362 w 769050"/>
              <a:gd name="connsiteY9" fmla="*/ 10764 h 1378385"/>
              <a:gd name="connsiteX10" fmla="*/ 241562 w 769050"/>
              <a:gd name="connsiteY10" fmla="*/ 163164 h 137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050" h="1378385">
                <a:moveTo>
                  <a:pt x="241562" y="163164"/>
                </a:moveTo>
                <a:cubicBezTo>
                  <a:pt x="129379" y="253122"/>
                  <a:pt x="7670" y="519822"/>
                  <a:pt x="262" y="550514"/>
                </a:cubicBezTo>
                <a:cubicBezTo>
                  <a:pt x="-7146" y="581206"/>
                  <a:pt x="144195" y="277464"/>
                  <a:pt x="197112" y="347314"/>
                </a:cubicBezTo>
                <a:cubicBezTo>
                  <a:pt x="250029" y="417164"/>
                  <a:pt x="321995" y="938922"/>
                  <a:pt x="317762" y="969614"/>
                </a:cubicBezTo>
                <a:cubicBezTo>
                  <a:pt x="313529" y="1000306"/>
                  <a:pt x="112445" y="463731"/>
                  <a:pt x="171712" y="531464"/>
                </a:cubicBezTo>
                <a:cubicBezTo>
                  <a:pt x="230979" y="599197"/>
                  <a:pt x="681829" y="1331564"/>
                  <a:pt x="673362" y="1376014"/>
                </a:cubicBezTo>
                <a:cubicBezTo>
                  <a:pt x="664895" y="1420464"/>
                  <a:pt x="105037" y="825681"/>
                  <a:pt x="120912" y="798164"/>
                </a:cubicBezTo>
                <a:cubicBezTo>
                  <a:pt x="136787" y="770647"/>
                  <a:pt x="750620" y="1269122"/>
                  <a:pt x="768612" y="1210914"/>
                </a:cubicBezTo>
                <a:cubicBezTo>
                  <a:pt x="786604" y="1152706"/>
                  <a:pt x="244737" y="648939"/>
                  <a:pt x="228862" y="448914"/>
                </a:cubicBezTo>
                <a:cubicBezTo>
                  <a:pt x="212987" y="248889"/>
                  <a:pt x="667012" y="56272"/>
                  <a:pt x="673362" y="10764"/>
                </a:cubicBezTo>
                <a:cubicBezTo>
                  <a:pt x="679712" y="-34744"/>
                  <a:pt x="353745" y="73206"/>
                  <a:pt x="241562" y="163164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B78B4E3C-4CAB-4361-A816-619F5D68D8C6}"/>
              </a:ext>
            </a:extLst>
          </p:cNvPr>
          <p:cNvSpPr/>
          <p:nvPr/>
        </p:nvSpPr>
        <p:spPr>
          <a:xfrm>
            <a:off x="4379087" y="6057460"/>
            <a:ext cx="2021765" cy="1890345"/>
          </a:xfrm>
          <a:custGeom>
            <a:avLst/>
            <a:gdLst>
              <a:gd name="connsiteX0" fmla="*/ 1424813 w 2021765"/>
              <a:gd name="connsiteY0" fmla="*/ 565590 h 1890345"/>
              <a:gd name="connsiteX1" fmla="*/ 370713 w 2021765"/>
              <a:gd name="connsiteY1" fmla="*/ 1626040 h 1890345"/>
              <a:gd name="connsiteX2" fmla="*/ 1170813 w 2021765"/>
              <a:gd name="connsiteY2" fmla="*/ 1111690 h 1890345"/>
              <a:gd name="connsiteX3" fmla="*/ 2413 w 2021765"/>
              <a:gd name="connsiteY3" fmla="*/ 1886390 h 1890345"/>
              <a:gd name="connsiteX4" fmla="*/ 1545463 w 2021765"/>
              <a:gd name="connsiteY4" fmla="*/ 1429190 h 1890345"/>
              <a:gd name="connsiteX5" fmla="*/ 116713 w 2021765"/>
              <a:gd name="connsiteY5" fmla="*/ 1797490 h 1890345"/>
              <a:gd name="connsiteX6" fmla="*/ 1113663 w 2021765"/>
              <a:gd name="connsiteY6" fmla="*/ 1403790 h 1890345"/>
              <a:gd name="connsiteX7" fmla="*/ 2021713 w 2021765"/>
              <a:gd name="connsiteY7" fmla="*/ 440 h 1890345"/>
              <a:gd name="connsiteX8" fmla="*/ 1158113 w 2021765"/>
              <a:gd name="connsiteY8" fmla="*/ 1245040 h 1890345"/>
              <a:gd name="connsiteX9" fmla="*/ 1424813 w 2021765"/>
              <a:gd name="connsiteY9" fmla="*/ 565590 h 189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1765" h="1890345">
                <a:moveTo>
                  <a:pt x="1424813" y="565590"/>
                </a:moveTo>
                <a:cubicBezTo>
                  <a:pt x="1293580" y="629090"/>
                  <a:pt x="413046" y="1535023"/>
                  <a:pt x="370713" y="1626040"/>
                </a:cubicBezTo>
                <a:cubicBezTo>
                  <a:pt x="328380" y="1717057"/>
                  <a:pt x="1232196" y="1068298"/>
                  <a:pt x="1170813" y="1111690"/>
                </a:cubicBezTo>
                <a:cubicBezTo>
                  <a:pt x="1109430" y="1155082"/>
                  <a:pt x="-60029" y="1833473"/>
                  <a:pt x="2413" y="1886390"/>
                </a:cubicBezTo>
                <a:cubicBezTo>
                  <a:pt x="64855" y="1939307"/>
                  <a:pt x="1526413" y="1444007"/>
                  <a:pt x="1545463" y="1429190"/>
                </a:cubicBezTo>
                <a:cubicBezTo>
                  <a:pt x="1564513" y="1414373"/>
                  <a:pt x="188680" y="1801723"/>
                  <a:pt x="116713" y="1797490"/>
                </a:cubicBezTo>
                <a:cubicBezTo>
                  <a:pt x="44746" y="1793257"/>
                  <a:pt x="796163" y="1703298"/>
                  <a:pt x="1113663" y="1403790"/>
                </a:cubicBezTo>
                <a:cubicBezTo>
                  <a:pt x="1431163" y="1104282"/>
                  <a:pt x="2014305" y="26898"/>
                  <a:pt x="2021713" y="440"/>
                </a:cubicBezTo>
                <a:cubicBezTo>
                  <a:pt x="2029121" y="-26018"/>
                  <a:pt x="1257596" y="1146615"/>
                  <a:pt x="1158113" y="1245040"/>
                </a:cubicBezTo>
                <a:cubicBezTo>
                  <a:pt x="1058630" y="1343465"/>
                  <a:pt x="1556046" y="502090"/>
                  <a:pt x="1424813" y="565590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88EFE9B-0AFB-4AB9-B77D-A812547D723B}"/>
              </a:ext>
            </a:extLst>
          </p:cNvPr>
          <p:cNvSpPr/>
          <p:nvPr/>
        </p:nvSpPr>
        <p:spPr>
          <a:xfrm>
            <a:off x="1807933" y="6034936"/>
            <a:ext cx="83258" cy="294967"/>
          </a:xfrm>
          <a:custGeom>
            <a:avLst/>
            <a:gdLst>
              <a:gd name="connsiteX0" fmla="*/ 46267 w 83258"/>
              <a:gd name="connsiteY0" fmla="*/ 104 h 294967"/>
              <a:gd name="connsiteX1" fmla="*/ 46267 w 83258"/>
              <a:gd name="connsiteY1" fmla="*/ 193144 h 294967"/>
              <a:gd name="connsiteX2" fmla="*/ 547 w 83258"/>
              <a:gd name="connsiteY2" fmla="*/ 294744 h 294967"/>
              <a:gd name="connsiteX3" fmla="*/ 81827 w 83258"/>
              <a:gd name="connsiteY3" fmla="*/ 167744 h 294967"/>
              <a:gd name="connsiteX4" fmla="*/ 46267 w 83258"/>
              <a:gd name="connsiteY4" fmla="*/ 104 h 2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58" h="294967">
                <a:moveTo>
                  <a:pt x="46267" y="104"/>
                </a:moveTo>
                <a:cubicBezTo>
                  <a:pt x="40340" y="4337"/>
                  <a:pt x="53887" y="144037"/>
                  <a:pt x="46267" y="193144"/>
                </a:cubicBezTo>
                <a:cubicBezTo>
                  <a:pt x="38647" y="242251"/>
                  <a:pt x="-5380" y="298977"/>
                  <a:pt x="547" y="294744"/>
                </a:cubicBezTo>
                <a:cubicBezTo>
                  <a:pt x="6474" y="290511"/>
                  <a:pt x="72514" y="214311"/>
                  <a:pt x="81827" y="167744"/>
                </a:cubicBezTo>
                <a:cubicBezTo>
                  <a:pt x="91140" y="121177"/>
                  <a:pt x="52194" y="-4129"/>
                  <a:pt x="46267" y="104"/>
                </a:cubicBezTo>
                <a:close/>
              </a:path>
            </a:pathLst>
          </a:custGeom>
          <a:solidFill>
            <a:srgbClr val="268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AC60286C-4B7A-41FA-8773-5D4CB0081127}"/>
              </a:ext>
            </a:extLst>
          </p:cNvPr>
          <p:cNvGrpSpPr/>
          <p:nvPr/>
        </p:nvGrpSpPr>
        <p:grpSpPr>
          <a:xfrm>
            <a:off x="1986704" y="10466962"/>
            <a:ext cx="5627792" cy="2334638"/>
            <a:chOff x="137304" y="4352312"/>
            <a:chExt cx="9513080" cy="3946414"/>
          </a:xfrm>
        </p:grpSpPr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85E7A6DA-D98F-4A15-90D8-4A2D75404ADD}"/>
                </a:ext>
              </a:extLst>
            </p:cNvPr>
            <p:cNvSpPr/>
            <p:nvPr/>
          </p:nvSpPr>
          <p:spPr>
            <a:xfrm>
              <a:off x="137304" y="4352312"/>
              <a:ext cx="9513080" cy="3946414"/>
            </a:xfrm>
            <a:custGeom>
              <a:avLst/>
              <a:gdLst>
                <a:gd name="connsiteX0" fmla="*/ 26325 w 9513080"/>
                <a:gd name="connsiteY0" fmla="*/ 7932 h 3946414"/>
                <a:gd name="connsiteX1" fmla="*/ 161079 w 9513080"/>
                <a:gd name="connsiteY1" fmla="*/ 450694 h 3946414"/>
                <a:gd name="connsiteX2" fmla="*/ 141829 w 9513080"/>
                <a:gd name="connsiteY2" fmla="*/ 3463402 h 3946414"/>
                <a:gd name="connsiteX3" fmla="*/ 122578 w 9513080"/>
                <a:gd name="connsiteY3" fmla="*/ 3848412 h 3946414"/>
                <a:gd name="connsiteX4" fmla="*/ 680843 w 9513080"/>
                <a:gd name="connsiteY4" fmla="*/ 3819536 h 3946414"/>
                <a:gd name="connsiteX5" fmla="*/ 4675328 w 9513080"/>
                <a:gd name="connsiteY5" fmla="*/ 3829162 h 3946414"/>
                <a:gd name="connsiteX6" fmla="*/ 9170325 w 9513080"/>
                <a:gd name="connsiteY6" fmla="*/ 3935040 h 3946414"/>
                <a:gd name="connsiteX7" fmla="*/ 9199201 w 9513080"/>
                <a:gd name="connsiteY7" fmla="*/ 3521153 h 3946414"/>
                <a:gd name="connsiteX8" fmla="*/ 9170325 w 9513080"/>
                <a:gd name="connsiteY8" fmla="*/ 2366122 h 3946414"/>
                <a:gd name="connsiteX9" fmla="*/ 9131824 w 9513080"/>
                <a:gd name="connsiteY9" fmla="*/ 267814 h 3946414"/>
                <a:gd name="connsiteX10" fmla="*/ 8458056 w 9513080"/>
                <a:gd name="connsiteY10" fmla="*/ 200437 h 3946414"/>
                <a:gd name="connsiteX11" fmla="*/ 6321248 w 9513080"/>
                <a:gd name="connsiteY11" fmla="*/ 277440 h 3946414"/>
                <a:gd name="connsiteX12" fmla="*/ 2731024 w 9513080"/>
                <a:gd name="connsiteY12" fmla="*/ 210063 h 3946414"/>
                <a:gd name="connsiteX13" fmla="*/ 295833 w 9513080"/>
                <a:gd name="connsiteY13" fmla="*/ 171562 h 3946414"/>
                <a:gd name="connsiteX14" fmla="*/ 26325 w 9513080"/>
                <a:gd name="connsiteY14" fmla="*/ 7932 h 394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13080" h="3946414">
                  <a:moveTo>
                    <a:pt x="26325" y="7932"/>
                  </a:moveTo>
                  <a:cubicBezTo>
                    <a:pt x="3866" y="54454"/>
                    <a:pt x="141828" y="-125218"/>
                    <a:pt x="161079" y="450694"/>
                  </a:cubicBezTo>
                  <a:cubicBezTo>
                    <a:pt x="180330" y="1026606"/>
                    <a:pt x="148246" y="2897116"/>
                    <a:pt x="141829" y="3463402"/>
                  </a:cubicBezTo>
                  <a:cubicBezTo>
                    <a:pt x="135412" y="4029688"/>
                    <a:pt x="32742" y="3789056"/>
                    <a:pt x="122578" y="3848412"/>
                  </a:cubicBezTo>
                  <a:cubicBezTo>
                    <a:pt x="212414" y="3907768"/>
                    <a:pt x="680843" y="3819536"/>
                    <a:pt x="680843" y="3819536"/>
                  </a:cubicBezTo>
                  <a:lnTo>
                    <a:pt x="4675328" y="3829162"/>
                  </a:lnTo>
                  <a:cubicBezTo>
                    <a:pt x="6090242" y="3848413"/>
                    <a:pt x="8416346" y="3986375"/>
                    <a:pt x="9170325" y="3935040"/>
                  </a:cubicBezTo>
                  <a:cubicBezTo>
                    <a:pt x="9924304" y="3883705"/>
                    <a:pt x="9199201" y="3782639"/>
                    <a:pt x="9199201" y="3521153"/>
                  </a:cubicBezTo>
                  <a:cubicBezTo>
                    <a:pt x="9199201" y="3259667"/>
                    <a:pt x="9181554" y="2908345"/>
                    <a:pt x="9170325" y="2366122"/>
                  </a:cubicBezTo>
                  <a:cubicBezTo>
                    <a:pt x="9159096" y="1823899"/>
                    <a:pt x="9250536" y="628762"/>
                    <a:pt x="9131824" y="267814"/>
                  </a:cubicBezTo>
                  <a:cubicBezTo>
                    <a:pt x="9013112" y="-93134"/>
                    <a:pt x="8926485" y="198833"/>
                    <a:pt x="8458056" y="200437"/>
                  </a:cubicBezTo>
                  <a:cubicBezTo>
                    <a:pt x="7989627" y="202041"/>
                    <a:pt x="7275753" y="275836"/>
                    <a:pt x="6321248" y="277440"/>
                  </a:cubicBezTo>
                  <a:cubicBezTo>
                    <a:pt x="5366743" y="279044"/>
                    <a:pt x="2731024" y="210063"/>
                    <a:pt x="2731024" y="210063"/>
                  </a:cubicBezTo>
                  <a:cubicBezTo>
                    <a:pt x="1726788" y="192417"/>
                    <a:pt x="745012" y="210063"/>
                    <a:pt x="295833" y="171562"/>
                  </a:cubicBezTo>
                  <a:cubicBezTo>
                    <a:pt x="-153346" y="133061"/>
                    <a:pt x="48784" y="-38590"/>
                    <a:pt x="26325" y="7932"/>
                  </a:cubicBezTo>
                  <a:close/>
                </a:path>
              </a:pathLst>
            </a:custGeom>
            <a:solidFill>
              <a:srgbClr val="26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B2D35D2B-C7C8-402E-B45E-EBBD101F5750}"/>
                </a:ext>
              </a:extLst>
            </p:cNvPr>
            <p:cNvSpPr/>
            <p:nvPr/>
          </p:nvSpPr>
          <p:spPr>
            <a:xfrm>
              <a:off x="870738" y="5284583"/>
              <a:ext cx="2046023" cy="1254640"/>
            </a:xfrm>
            <a:custGeom>
              <a:avLst/>
              <a:gdLst>
                <a:gd name="connsiteX0" fmla="*/ 1940195 w 2046023"/>
                <a:gd name="connsiteY0" fmla="*/ 7084 h 1254640"/>
                <a:gd name="connsiteX1" fmla="*/ 1872462 w 2046023"/>
                <a:gd name="connsiteY1" fmla="*/ 396550 h 1254640"/>
                <a:gd name="connsiteX2" fmla="*/ 1635395 w 2046023"/>
                <a:gd name="connsiteY2" fmla="*/ 532017 h 1254640"/>
                <a:gd name="connsiteX3" fmla="*/ 136795 w 2046023"/>
                <a:gd name="connsiteY3" fmla="*/ 1209350 h 1254640"/>
                <a:gd name="connsiteX4" fmla="*/ 102929 w 2046023"/>
                <a:gd name="connsiteY4" fmla="*/ 1158550 h 1254640"/>
                <a:gd name="connsiteX5" fmla="*/ 9795 w 2046023"/>
                <a:gd name="connsiteY5" fmla="*/ 887617 h 1254640"/>
                <a:gd name="connsiteX6" fmla="*/ 365395 w 2046023"/>
                <a:gd name="connsiteY6" fmla="*/ 769084 h 1254640"/>
                <a:gd name="connsiteX7" fmla="*/ 1940195 w 2046023"/>
                <a:gd name="connsiteY7" fmla="*/ 7084 h 125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6023" h="1254640">
                  <a:moveTo>
                    <a:pt x="1940195" y="7084"/>
                  </a:moveTo>
                  <a:cubicBezTo>
                    <a:pt x="2191373" y="-55005"/>
                    <a:pt x="1923262" y="309061"/>
                    <a:pt x="1872462" y="396550"/>
                  </a:cubicBezTo>
                  <a:cubicBezTo>
                    <a:pt x="1821662" y="484039"/>
                    <a:pt x="1924673" y="396550"/>
                    <a:pt x="1635395" y="532017"/>
                  </a:cubicBezTo>
                  <a:cubicBezTo>
                    <a:pt x="1346117" y="667484"/>
                    <a:pt x="392206" y="1104928"/>
                    <a:pt x="136795" y="1209350"/>
                  </a:cubicBezTo>
                  <a:cubicBezTo>
                    <a:pt x="-118616" y="1313772"/>
                    <a:pt x="124096" y="1212172"/>
                    <a:pt x="102929" y="1158550"/>
                  </a:cubicBezTo>
                  <a:cubicBezTo>
                    <a:pt x="81762" y="1104928"/>
                    <a:pt x="-33949" y="952528"/>
                    <a:pt x="9795" y="887617"/>
                  </a:cubicBezTo>
                  <a:cubicBezTo>
                    <a:pt x="53539" y="822706"/>
                    <a:pt x="42250" y="911606"/>
                    <a:pt x="365395" y="769084"/>
                  </a:cubicBezTo>
                  <a:cubicBezTo>
                    <a:pt x="688539" y="626562"/>
                    <a:pt x="1689017" y="69173"/>
                    <a:pt x="1940195" y="70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EBEBBB21-5CBD-4E64-A6C1-FE6E3D295109}"/>
                </a:ext>
              </a:extLst>
            </p:cNvPr>
            <p:cNvSpPr/>
            <p:nvPr/>
          </p:nvSpPr>
          <p:spPr>
            <a:xfrm>
              <a:off x="906954" y="6456779"/>
              <a:ext cx="2312508" cy="1638200"/>
            </a:xfrm>
            <a:custGeom>
              <a:avLst/>
              <a:gdLst>
                <a:gd name="connsiteX0" fmla="*/ 125979 w 2312508"/>
                <a:gd name="connsiteY0" fmla="*/ 28688 h 1638200"/>
                <a:gd name="connsiteX1" fmla="*/ 1252046 w 2312508"/>
                <a:gd name="connsiteY1" fmla="*/ 54088 h 1638200"/>
                <a:gd name="connsiteX2" fmla="*/ 1599179 w 2312508"/>
                <a:gd name="connsiteY2" fmla="*/ 392754 h 1638200"/>
                <a:gd name="connsiteX3" fmla="*/ 2293446 w 2312508"/>
                <a:gd name="connsiteY3" fmla="*/ 1391821 h 1638200"/>
                <a:gd name="connsiteX4" fmla="*/ 2090246 w 2312508"/>
                <a:gd name="connsiteY4" fmla="*/ 1527288 h 1638200"/>
                <a:gd name="connsiteX5" fmla="*/ 1802379 w 2312508"/>
                <a:gd name="connsiteY5" fmla="*/ 1637354 h 1638200"/>
                <a:gd name="connsiteX6" fmla="*/ 1802379 w 2312508"/>
                <a:gd name="connsiteY6" fmla="*/ 1468021 h 1638200"/>
                <a:gd name="connsiteX7" fmla="*/ 1768513 w 2312508"/>
                <a:gd name="connsiteY7" fmla="*/ 1256354 h 1638200"/>
                <a:gd name="connsiteX8" fmla="*/ 1116579 w 2312508"/>
                <a:gd name="connsiteY8" fmla="*/ 367354 h 1638200"/>
                <a:gd name="connsiteX9" fmla="*/ 142913 w 2312508"/>
                <a:gd name="connsiteY9" fmla="*/ 333488 h 1638200"/>
                <a:gd name="connsiteX10" fmla="*/ 125979 w 2312508"/>
                <a:gd name="connsiteY10" fmla="*/ 28688 h 16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508" h="1638200">
                  <a:moveTo>
                    <a:pt x="125979" y="28688"/>
                  </a:moveTo>
                  <a:cubicBezTo>
                    <a:pt x="310834" y="-17879"/>
                    <a:pt x="1006513" y="-6590"/>
                    <a:pt x="1252046" y="54088"/>
                  </a:cubicBezTo>
                  <a:cubicBezTo>
                    <a:pt x="1497579" y="114766"/>
                    <a:pt x="1425612" y="169799"/>
                    <a:pt x="1599179" y="392754"/>
                  </a:cubicBezTo>
                  <a:cubicBezTo>
                    <a:pt x="1772746" y="615710"/>
                    <a:pt x="2211602" y="1202732"/>
                    <a:pt x="2293446" y="1391821"/>
                  </a:cubicBezTo>
                  <a:cubicBezTo>
                    <a:pt x="2375290" y="1580910"/>
                    <a:pt x="2172090" y="1486366"/>
                    <a:pt x="2090246" y="1527288"/>
                  </a:cubicBezTo>
                  <a:cubicBezTo>
                    <a:pt x="2008402" y="1568210"/>
                    <a:pt x="1850357" y="1647232"/>
                    <a:pt x="1802379" y="1637354"/>
                  </a:cubicBezTo>
                  <a:cubicBezTo>
                    <a:pt x="1754401" y="1627476"/>
                    <a:pt x="1808023" y="1531521"/>
                    <a:pt x="1802379" y="1468021"/>
                  </a:cubicBezTo>
                  <a:cubicBezTo>
                    <a:pt x="1796735" y="1404521"/>
                    <a:pt x="1882813" y="1439798"/>
                    <a:pt x="1768513" y="1256354"/>
                  </a:cubicBezTo>
                  <a:cubicBezTo>
                    <a:pt x="1654213" y="1072910"/>
                    <a:pt x="1387512" y="521165"/>
                    <a:pt x="1116579" y="367354"/>
                  </a:cubicBezTo>
                  <a:cubicBezTo>
                    <a:pt x="845646" y="213543"/>
                    <a:pt x="315069" y="387110"/>
                    <a:pt x="142913" y="333488"/>
                  </a:cubicBezTo>
                  <a:cubicBezTo>
                    <a:pt x="-29243" y="279866"/>
                    <a:pt x="-58876" y="75255"/>
                    <a:pt x="125979" y="286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2BDE62E5-8784-4239-A8E0-161138F9DD48}"/>
                </a:ext>
              </a:extLst>
            </p:cNvPr>
            <p:cNvSpPr/>
            <p:nvPr/>
          </p:nvSpPr>
          <p:spPr>
            <a:xfrm>
              <a:off x="600947" y="7118891"/>
              <a:ext cx="2441453" cy="986859"/>
            </a:xfrm>
            <a:custGeom>
              <a:avLst/>
              <a:gdLst>
                <a:gd name="connsiteX0" fmla="*/ 228786 w 2441453"/>
                <a:gd name="connsiteY0" fmla="*/ 35442 h 986859"/>
                <a:gd name="connsiteX1" fmla="*/ 745253 w 2441453"/>
                <a:gd name="connsiteY1" fmla="*/ 526509 h 986859"/>
                <a:gd name="connsiteX2" fmla="*/ 1583453 w 2441453"/>
                <a:gd name="connsiteY2" fmla="*/ 729709 h 986859"/>
                <a:gd name="connsiteX3" fmla="*/ 2404720 w 2441453"/>
                <a:gd name="connsiteY3" fmla="*/ 661976 h 986859"/>
                <a:gd name="connsiteX4" fmla="*/ 2235386 w 2441453"/>
                <a:gd name="connsiteY4" fmla="*/ 746642 h 986859"/>
                <a:gd name="connsiteX5" fmla="*/ 1668120 w 2441453"/>
                <a:gd name="connsiteY5" fmla="*/ 983709 h 986859"/>
                <a:gd name="connsiteX6" fmla="*/ 939986 w 2441453"/>
                <a:gd name="connsiteY6" fmla="*/ 848242 h 986859"/>
                <a:gd name="connsiteX7" fmla="*/ 220320 w 2441453"/>
                <a:gd name="connsiteY7" fmla="*/ 382576 h 986859"/>
                <a:gd name="connsiteX8" fmla="*/ 186 w 2441453"/>
                <a:gd name="connsiteY8" fmla="*/ 77776 h 986859"/>
                <a:gd name="connsiteX9" fmla="*/ 228786 w 2441453"/>
                <a:gd name="connsiteY9" fmla="*/ 35442 h 98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1453" h="986859">
                  <a:moveTo>
                    <a:pt x="228786" y="35442"/>
                  </a:moveTo>
                  <a:cubicBezTo>
                    <a:pt x="352964" y="110231"/>
                    <a:pt x="519475" y="410798"/>
                    <a:pt x="745253" y="526509"/>
                  </a:cubicBezTo>
                  <a:cubicBezTo>
                    <a:pt x="971031" y="642220"/>
                    <a:pt x="1306875" y="707131"/>
                    <a:pt x="1583453" y="729709"/>
                  </a:cubicBezTo>
                  <a:cubicBezTo>
                    <a:pt x="1860031" y="752287"/>
                    <a:pt x="2296065" y="659154"/>
                    <a:pt x="2404720" y="661976"/>
                  </a:cubicBezTo>
                  <a:cubicBezTo>
                    <a:pt x="2513375" y="664798"/>
                    <a:pt x="2358153" y="693020"/>
                    <a:pt x="2235386" y="746642"/>
                  </a:cubicBezTo>
                  <a:cubicBezTo>
                    <a:pt x="2112619" y="800264"/>
                    <a:pt x="1884020" y="966776"/>
                    <a:pt x="1668120" y="983709"/>
                  </a:cubicBezTo>
                  <a:cubicBezTo>
                    <a:pt x="1452220" y="1000642"/>
                    <a:pt x="1181286" y="948431"/>
                    <a:pt x="939986" y="848242"/>
                  </a:cubicBezTo>
                  <a:cubicBezTo>
                    <a:pt x="698686" y="748053"/>
                    <a:pt x="376953" y="510987"/>
                    <a:pt x="220320" y="382576"/>
                  </a:cubicBezTo>
                  <a:cubicBezTo>
                    <a:pt x="63687" y="254165"/>
                    <a:pt x="-4047" y="137043"/>
                    <a:pt x="186" y="77776"/>
                  </a:cubicBezTo>
                  <a:cubicBezTo>
                    <a:pt x="4419" y="18509"/>
                    <a:pt x="104608" y="-39347"/>
                    <a:pt x="228786" y="354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A61020F0-F5EA-4E23-80B9-14954A975F31}"/>
                </a:ext>
              </a:extLst>
            </p:cNvPr>
            <p:cNvSpPr/>
            <p:nvPr/>
          </p:nvSpPr>
          <p:spPr>
            <a:xfrm>
              <a:off x="360058" y="4648025"/>
              <a:ext cx="3793767" cy="3155833"/>
            </a:xfrm>
            <a:custGeom>
              <a:avLst/>
              <a:gdLst>
                <a:gd name="connsiteX0" fmla="*/ 258009 w 3793767"/>
                <a:gd name="connsiteY0" fmla="*/ 2557108 h 3155833"/>
                <a:gd name="connsiteX1" fmla="*/ 224142 w 3793767"/>
                <a:gd name="connsiteY1" fmla="*/ 2489375 h 3155833"/>
                <a:gd name="connsiteX2" fmla="*/ 4009 w 3793767"/>
                <a:gd name="connsiteY2" fmla="*/ 2015242 h 3155833"/>
                <a:gd name="connsiteX3" fmla="*/ 147942 w 3793767"/>
                <a:gd name="connsiteY3" fmla="*/ 1058508 h 3155833"/>
                <a:gd name="connsiteX4" fmla="*/ 884542 w 3793767"/>
                <a:gd name="connsiteY4" fmla="*/ 271108 h 3155833"/>
                <a:gd name="connsiteX5" fmla="*/ 1942875 w 3793767"/>
                <a:gd name="connsiteY5" fmla="*/ 175 h 3155833"/>
                <a:gd name="connsiteX6" fmla="*/ 2941942 w 3793767"/>
                <a:gd name="connsiteY6" fmla="*/ 245708 h 3155833"/>
                <a:gd name="connsiteX7" fmla="*/ 3695475 w 3793767"/>
                <a:gd name="connsiteY7" fmla="*/ 1066975 h 3155833"/>
                <a:gd name="connsiteX8" fmla="*/ 3780142 w 3793767"/>
                <a:gd name="connsiteY8" fmla="*/ 1972908 h 3155833"/>
                <a:gd name="connsiteX9" fmla="*/ 3653142 w 3793767"/>
                <a:gd name="connsiteY9" fmla="*/ 2463975 h 3155833"/>
                <a:gd name="connsiteX10" fmla="*/ 3560009 w 3793767"/>
                <a:gd name="connsiteY10" fmla="*/ 2413175 h 3155833"/>
                <a:gd name="connsiteX11" fmla="*/ 3026609 w 3793767"/>
                <a:gd name="connsiteY11" fmla="*/ 2006775 h 3155833"/>
                <a:gd name="connsiteX12" fmla="*/ 2146075 w 3793767"/>
                <a:gd name="connsiteY12" fmla="*/ 1447975 h 3155833"/>
                <a:gd name="connsiteX13" fmla="*/ 2603275 w 3793767"/>
                <a:gd name="connsiteY13" fmla="*/ 1337908 h 3155833"/>
                <a:gd name="connsiteX14" fmla="*/ 2865742 w 3793767"/>
                <a:gd name="connsiteY14" fmla="*/ 1600375 h 3155833"/>
                <a:gd name="connsiteX15" fmla="*/ 3517675 w 3793767"/>
                <a:gd name="connsiteY15" fmla="*/ 1913642 h 3155833"/>
                <a:gd name="connsiteX16" fmla="*/ 3348342 w 3793767"/>
                <a:gd name="connsiteY16" fmla="*/ 1160108 h 3155833"/>
                <a:gd name="connsiteX17" fmla="*/ 2196875 w 3793767"/>
                <a:gd name="connsiteY17" fmla="*/ 245708 h 3155833"/>
                <a:gd name="connsiteX18" fmla="*/ 1180875 w 3793767"/>
                <a:gd name="connsiteY18" fmla="*/ 474308 h 3155833"/>
                <a:gd name="connsiteX19" fmla="*/ 512009 w 3793767"/>
                <a:gd name="connsiteY19" fmla="*/ 939975 h 3155833"/>
                <a:gd name="connsiteX20" fmla="*/ 300342 w 3793767"/>
                <a:gd name="connsiteY20" fmla="*/ 1871308 h 3155833"/>
                <a:gd name="connsiteX21" fmla="*/ 452742 w 3793767"/>
                <a:gd name="connsiteY21" fmla="*/ 2413175 h 3155833"/>
                <a:gd name="connsiteX22" fmla="*/ 986142 w 3793767"/>
                <a:gd name="connsiteY22" fmla="*/ 3132842 h 3155833"/>
                <a:gd name="connsiteX23" fmla="*/ 689809 w 3793767"/>
                <a:gd name="connsiteY23" fmla="*/ 2938108 h 3155833"/>
                <a:gd name="connsiteX24" fmla="*/ 258009 w 3793767"/>
                <a:gd name="connsiteY24" fmla="*/ 2557108 h 315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93767" h="3155833">
                  <a:moveTo>
                    <a:pt x="258009" y="2557108"/>
                  </a:moveTo>
                  <a:cubicBezTo>
                    <a:pt x="180398" y="2482319"/>
                    <a:pt x="266475" y="2579686"/>
                    <a:pt x="224142" y="2489375"/>
                  </a:cubicBezTo>
                  <a:cubicBezTo>
                    <a:pt x="181809" y="2399064"/>
                    <a:pt x="16709" y="2253720"/>
                    <a:pt x="4009" y="2015242"/>
                  </a:cubicBezTo>
                  <a:cubicBezTo>
                    <a:pt x="-8691" y="1776764"/>
                    <a:pt x="1186" y="1349197"/>
                    <a:pt x="147942" y="1058508"/>
                  </a:cubicBezTo>
                  <a:cubicBezTo>
                    <a:pt x="294698" y="767819"/>
                    <a:pt x="585387" y="447497"/>
                    <a:pt x="884542" y="271108"/>
                  </a:cubicBezTo>
                  <a:cubicBezTo>
                    <a:pt x="1183698" y="94719"/>
                    <a:pt x="1599975" y="4408"/>
                    <a:pt x="1942875" y="175"/>
                  </a:cubicBezTo>
                  <a:cubicBezTo>
                    <a:pt x="2285775" y="-4058"/>
                    <a:pt x="2649842" y="67908"/>
                    <a:pt x="2941942" y="245708"/>
                  </a:cubicBezTo>
                  <a:cubicBezTo>
                    <a:pt x="3234042" y="423508"/>
                    <a:pt x="3555775" y="779108"/>
                    <a:pt x="3695475" y="1066975"/>
                  </a:cubicBezTo>
                  <a:cubicBezTo>
                    <a:pt x="3835175" y="1354842"/>
                    <a:pt x="3787197" y="1740075"/>
                    <a:pt x="3780142" y="1972908"/>
                  </a:cubicBezTo>
                  <a:cubicBezTo>
                    <a:pt x="3773087" y="2205741"/>
                    <a:pt x="3689831" y="2390597"/>
                    <a:pt x="3653142" y="2463975"/>
                  </a:cubicBezTo>
                  <a:cubicBezTo>
                    <a:pt x="3616453" y="2537353"/>
                    <a:pt x="3664431" y="2489375"/>
                    <a:pt x="3560009" y="2413175"/>
                  </a:cubicBezTo>
                  <a:cubicBezTo>
                    <a:pt x="3455587" y="2336975"/>
                    <a:pt x="3262265" y="2167642"/>
                    <a:pt x="3026609" y="2006775"/>
                  </a:cubicBezTo>
                  <a:cubicBezTo>
                    <a:pt x="2790953" y="1845908"/>
                    <a:pt x="2216631" y="1559453"/>
                    <a:pt x="2146075" y="1447975"/>
                  </a:cubicBezTo>
                  <a:cubicBezTo>
                    <a:pt x="2075519" y="1336497"/>
                    <a:pt x="2483331" y="1312508"/>
                    <a:pt x="2603275" y="1337908"/>
                  </a:cubicBezTo>
                  <a:cubicBezTo>
                    <a:pt x="2723220" y="1363308"/>
                    <a:pt x="2713342" y="1504419"/>
                    <a:pt x="2865742" y="1600375"/>
                  </a:cubicBezTo>
                  <a:cubicBezTo>
                    <a:pt x="3018142" y="1696331"/>
                    <a:pt x="3437242" y="1987020"/>
                    <a:pt x="3517675" y="1913642"/>
                  </a:cubicBezTo>
                  <a:cubicBezTo>
                    <a:pt x="3598108" y="1840264"/>
                    <a:pt x="3568475" y="1438097"/>
                    <a:pt x="3348342" y="1160108"/>
                  </a:cubicBezTo>
                  <a:cubicBezTo>
                    <a:pt x="3128209" y="882119"/>
                    <a:pt x="2558119" y="360008"/>
                    <a:pt x="2196875" y="245708"/>
                  </a:cubicBezTo>
                  <a:cubicBezTo>
                    <a:pt x="1835631" y="131408"/>
                    <a:pt x="1461686" y="358597"/>
                    <a:pt x="1180875" y="474308"/>
                  </a:cubicBezTo>
                  <a:cubicBezTo>
                    <a:pt x="900064" y="590019"/>
                    <a:pt x="658764" y="707142"/>
                    <a:pt x="512009" y="939975"/>
                  </a:cubicBezTo>
                  <a:cubicBezTo>
                    <a:pt x="365254" y="1172808"/>
                    <a:pt x="310220" y="1625775"/>
                    <a:pt x="300342" y="1871308"/>
                  </a:cubicBezTo>
                  <a:cubicBezTo>
                    <a:pt x="290464" y="2116841"/>
                    <a:pt x="338442" y="2202919"/>
                    <a:pt x="452742" y="2413175"/>
                  </a:cubicBezTo>
                  <a:cubicBezTo>
                    <a:pt x="567042" y="2623431"/>
                    <a:pt x="946631" y="3045353"/>
                    <a:pt x="986142" y="3132842"/>
                  </a:cubicBezTo>
                  <a:cubicBezTo>
                    <a:pt x="1025653" y="3220331"/>
                    <a:pt x="809753" y="3036886"/>
                    <a:pt x="689809" y="2938108"/>
                  </a:cubicBezTo>
                  <a:cubicBezTo>
                    <a:pt x="569865" y="2839330"/>
                    <a:pt x="335620" y="2631897"/>
                    <a:pt x="258009" y="25571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3DD1223A-55A8-4B85-B70B-16B44D7BEB40}"/>
                </a:ext>
              </a:extLst>
            </p:cNvPr>
            <p:cNvSpPr/>
            <p:nvPr/>
          </p:nvSpPr>
          <p:spPr>
            <a:xfrm>
              <a:off x="4411545" y="5470943"/>
              <a:ext cx="1367314" cy="1845867"/>
            </a:xfrm>
            <a:custGeom>
              <a:avLst/>
              <a:gdLst>
                <a:gd name="connsiteX0" fmla="*/ 693855 w 1367314"/>
                <a:gd name="connsiteY0" fmla="*/ 66257 h 1845867"/>
                <a:gd name="connsiteX1" fmla="*/ 1337322 w 1367314"/>
                <a:gd name="connsiteY1" fmla="*/ 49324 h 1845867"/>
                <a:gd name="connsiteX2" fmla="*/ 1261122 w 1367314"/>
                <a:gd name="connsiteY2" fmla="*/ 125524 h 1845867"/>
                <a:gd name="connsiteX3" fmla="*/ 1261122 w 1367314"/>
                <a:gd name="connsiteY3" fmla="*/ 785924 h 1845867"/>
                <a:gd name="connsiteX4" fmla="*/ 1151055 w 1367314"/>
                <a:gd name="connsiteY4" fmla="*/ 1522524 h 1845867"/>
                <a:gd name="connsiteX5" fmla="*/ 897055 w 1367314"/>
                <a:gd name="connsiteY5" fmla="*/ 1793457 h 1845867"/>
                <a:gd name="connsiteX6" fmla="*/ 405988 w 1367314"/>
                <a:gd name="connsiteY6" fmla="*/ 1835790 h 1845867"/>
                <a:gd name="connsiteX7" fmla="*/ 16522 w 1367314"/>
                <a:gd name="connsiteY7" fmla="*/ 1666457 h 1845867"/>
                <a:gd name="connsiteX8" fmla="*/ 75788 w 1367314"/>
                <a:gd name="connsiteY8" fmla="*/ 1200790 h 1845867"/>
                <a:gd name="connsiteX9" fmla="*/ 109655 w 1367314"/>
                <a:gd name="connsiteY9" fmla="*/ 1412457 h 1845867"/>
                <a:gd name="connsiteX10" fmla="*/ 253588 w 1367314"/>
                <a:gd name="connsiteY10" fmla="*/ 1581790 h 1845867"/>
                <a:gd name="connsiteX11" fmla="*/ 643055 w 1367314"/>
                <a:gd name="connsiteY11" fmla="*/ 1641057 h 1845867"/>
                <a:gd name="connsiteX12" fmla="*/ 854722 w 1367314"/>
                <a:gd name="connsiteY12" fmla="*/ 1395524 h 1845867"/>
                <a:gd name="connsiteX13" fmla="*/ 888588 w 1367314"/>
                <a:gd name="connsiteY13" fmla="*/ 845190 h 1845867"/>
                <a:gd name="connsiteX14" fmla="*/ 693855 w 1367314"/>
                <a:gd name="connsiteY14" fmla="*/ 66257 h 184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7314" h="1845867">
                  <a:moveTo>
                    <a:pt x="693855" y="66257"/>
                  </a:moveTo>
                  <a:cubicBezTo>
                    <a:pt x="768644" y="-66387"/>
                    <a:pt x="1242778" y="39446"/>
                    <a:pt x="1337322" y="49324"/>
                  </a:cubicBezTo>
                  <a:cubicBezTo>
                    <a:pt x="1431866" y="59202"/>
                    <a:pt x="1273822" y="2757"/>
                    <a:pt x="1261122" y="125524"/>
                  </a:cubicBezTo>
                  <a:cubicBezTo>
                    <a:pt x="1248422" y="248291"/>
                    <a:pt x="1279466" y="553091"/>
                    <a:pt x="1261122" y="785924"/>
                  </a:cubicBezTo>
                  <a:cubicBezTo>
                    <a:pt x="1242778" y="1018757"/>
                    <a:pt x="1211733" y="1354602"/>
                    <a:pt x="1151055" y="1522524"/>
                  </a:cubicBezTo>
                  <a:cubicBezTo>
                    <a:pt x="1090377" y="1690446"/>
                    <a:pt x="1021233" y="1741246"/>
                    <a:pt x="897055" y="1793457"/>
                  </a:cubicBezTo>
                  <a:cubicBezTo>
                    <a:pt x="772877" y="1845668"/>
                    <a:pt x="552743" y="1856957"/>
                    <a:pt x="405988" y="1835790"/>
                  </a:cubicBezTo>
                  <a:cubicBezTo>
                    <a:pt x="259233" y="1814623"/>
                    <a:pt x="71555" y="1772290"/>
                    <a:pt x="16522" y="1666457"/>
                  </a:cubicBezTo>
                  <a:cubicBezTo>
                    <a:pt x="-38511" y="1560624"/>
                    <a:pt x="60266" y="1243123"/>
                    <a:pt x="75788" y="1200790"/>
                  </a:cubicBezTo>
                  <a:cubicBezTo>
                    <a:pt x="91310" y="1158457"/>
                    <a:pt x="80022" y="1348957"/>
                    <a:pt x="109655" y="1412457"/>
                  </a:cubicBezTo>
                  <a:cubicBezTo>
                    <a:pt x="139288" y="1475957"/>
                    <a:pt x="164688" y="1543690"/>
                    <a:pt x="253588" y="1581790"/>
                  </a:cubicBezTo>
                  <a:cubicBezTo>
                    <a:pt x="342488" y="1619890"/>
                    <a:pt x="542866" y="1672101"/>
                    <a:pt x="643055" y="1641057"/>
                  </a:cubicBezTo>
                  <a:cubicBezTo>
                    <a:pt x="743244" y="1610013"/>
                    <a:pt x="813800" y="1528169"/>
                    <a:pt x="854722" y="1395524"/>
                  </a:cubicBezTo>
                  <a:cubicBezTo>
                    <a:pt x="895644" y="1262880"/>
                    <a:pt x="912577" y="1069557"/>
                    <a:pt x="888588" y="845190"/>
                  </a:cubicBezTo>
                  <a:cubicBezTo>
                    <a:pt x="864599" y="620823"/>
                    <a:pt x="619066" y="198901"/>
                    <a:pt x="693855" y="66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3D39D205-E57C-4D99-BE0F-5DE2FDCDF7D4}"/>
                </a:ext>
              </a:extLst>
            </p:cNvPr>
            <p:cNvSpPr/>
            <p:nvPr/>
          </p:nvSpPr>
          <p:spPr>
            <a:xfrm>
              <a:off x="6028422" y="5481514"/>
              <a:ext cx="508766" cy="1821305"/>
            </a:xfrm>
            <a:custGeom>
              <a:avLst/>
              <a:gdLst>
                <a:gd name="connsiteX0" fmla="*/ 16778 w 508766"/>
                <a:gd name="connsiteY0" fmla="*/ 64153 h 1821305"/>
                <a:gd name="connsiteX1" fmla="*/ 76045 w 508766"/>
                <a:gd name="connsiteY1" fmla="*/ 766886 h 1821305"/>
                <a:gd name="connsiteX2" fmla="*/ 92978 w 508766"/>
                <a:gd name="connsiteY2" fmla="*/ 1605086 h 1821305"/>
                <a:gd name="connsiteX3" fmla="*/ 8311 w 508766"/>
                <a:gd name="connsiteY3" fmla="*/ 1808286 h 1821305"/>
                <a:gd name="connsiteX4" fmla="*/ 169178 w 508766"/>
                <a:gd name="connsiteY4" fmla="*/ 1799819 h 1821305"/>
                <a:gd name="connsiteX5" fmla="*/ 499378 w 508766"/>
                <a:gd name="connsiteY5" fmla="*/ 1791353 h 1821305"/>
                <a:gd name="connsiteX6" fmla="*/ 423178 w 508766"/>
                <a:gd name="connsiteY6" fmla="*/ 1664353 h 1821305"/>
                <a:gd name="connsiteX7" fmla="*/ 473978 w 508766"/>
                <a:gd name="connsiteY7" fmla="*/ 487486 h 1821305"/>
                <a:gd name="connsiteX8" fmla="*/ 414711 w 508766"/>
                <a:gd name="connsiteY8" fmla="*/ 81086 h 1821305"/>
                <a:gd name="connsiteX9" fmla="*/ 16778 w 508766"/>
                <a:gd name="connsiteY9" fmla="*/ 64153 h 18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766" h="1821305">
                  <a:moveTo>
                    <a:pt x="16778" y="64153"/>
                  </a:moveTo>
                  <a:cubicBezTo>
                    <a:pt x="-39666" y="178453"/>
                    <a:pt x="63345" y="510064"/>
                    <a:pt x="76045" y="766886"/>
                  </a:cubicBezTo>
                  <a:cubicBezTo>
                    <a:pt x="88745" y="1023708"/>
                    <a:pt x="104267" y="1431519"/>
                    <a:pt x="92978" y="1605086"/>
                  </a:cubicBezTo>
                  <a:cubicBezTo>
                    <a:pt x="81689" y="1778653"/>
                    <a:pt x="-4389" y="1775831"/>
                    <a:pt x="8311" y="1808286"/>
                  </a:cubicBezTo>
                  <a:cubicBezTo>
                    <a:pt x="21011" y="1840742"/>
                    <a:pt x="87334" y="1802641"/>
                    <a:pt x="169178" y="1799819"/>
                  </a:cubicBezTo>
                  <a:cubicBezTo>
                    <a:pt x="251022" y="1796997"/>
                    <a:pt x="457045" y="1813931"/>
                    <a:pt x="499378" y="1791353"/>
                  </a:cubicBezTo>
                  <a:cubicBezTo>
                    <a:pt x="541711" y="1768775"/>
                    <a:pt x="427411" y="1881664"/>
                    <a:pt x="423178" y="1664353"/>
                  </a:cubicBezTo>
                  <a:cubicBezTo>
                    <a:pt x="418945" y="1447042"/>
                    <a:pt x="475389" y="751364"/>
                    <a:pt x="473978" y="487486"/>
                  </a:cubicBezTo>
                  <a:cubicBezTo>
                    <a:pt x="472567" y="223608"/>
                    <a:pt x="486678" y="153053"/>
                    <a:pt x="414711" y="81086"/>
                  </a:cubicBezTo>
                  <a:cubicBezTo>
                    <a:pt x="342744" y="9119"/>
                    <a:pt x="73222" y="-50147"/>
                    <a:pt x="16778" y="641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20F0CFFB-9639-4ED5-BFD9-66A1685A3EFC}"/>
                </a:ext>
              </a:extLst>
            </p:cNvPr>
            <p:cNvSpPr/>
            <p:nvPr/>
          </p:nvSpPr>
          <p:spPr>
            <a:xfrm>
              <a:off x="6195797" y="5501305"/>
              <a:ext cx="1672058" cy="1797217"/>
            </a:xfrm>
            <a:custGeom>
              <a:avLst/>
              <a:gdLst>
                <a:gd name="connsiteX0" fmla="*/ 69536 w 1672058"/>
                <a:gd name="connsiteY0" fmla="*/ 18962 h 1797217"/>
                <a:gd name="connsiteX1" fmla="*/ 780736 w 1672058"/>
                <a:gd name="connsiteY1" fmla="*/ 35895 h 1797217"/>
                <a:gd name="connsiteX2" fmla="*/ 1153270 w 1672058"/>
                <a:gd name="connsiteY2" fmla="*/ 281428 h 1797217"/>
                <a:gd name="connsiteX3" fmla="*/ 1204070 w 1672058"/>
                <a:gd name="connsiteY3" fmla="*/ 586228 h 1797217"/>
                <a:gd name="connsiteX4" fmla="*/ 983936 w 1672058"/>
                <a:gd name="connsiteY4" fmla="*/ 882562 h 1797217"/>
                <a:gd name="connsiteX5" fmla="*/ 1017803 w 1672058"/>
                <a:gd name="connsiteY5" fmla="*/ 1094228 h 1797217"/>
                <a:gd name="connsiteX6" fmla="*/ 1500403 w 1672058"/>
                <a:gd name="connsiteY6" fmla="*/ 1678428 h 1797217"/>
                <a:gd name="connsiteX7" fmla="*/ 1669736 w 1672058"/>
                <a:gd name="connsiteY7" fmla="*/ 1780028 h 1797217"/>
                <a:gd name="connsiteX8" fmla="*/ 1398803 w 1672058"/>
                <a:gd name="connsiteY8" fmla="*/ 1780028 h 1797217"/>
                <a:gd name="connsiteX9" fmla="*/ 1094003 w 1672058"/>
                <a:gd name="connsiteY9" fmla="*/ 1610695 h 1797217"/>
                <a:gd name="connsiteX10" fmla="*/ 526736 w 1672058"/>
                <a:gd name="connsiteY10" fmla="*/ 831762 h 1797217"/>
                <a:gd name="connsiteX11" fmla="*/ 679136 w 1672058"/>
                <a:gd name="connsiteY11" fmla="*/ 789428 h 1797217"/>
                <a:gd name="connsiteX12" fmla="*/ 840003 w 1672058"/>
                <a:gd name="connsiteY12" fmla="*/ 543895 h 1797217"/>
                <a:gd name="connsiteX13" fmla="*/ 763803 w 1672058"/>
                <a:gd name="connsiteY13" fmla="*/ 298362 h 1797217"/>
                <a:gd name="connsiteX14" fmla="*/ 662203 w 1672058"/>
                <a:gd name="connsiteY14" fmla="*/ 196762 h 1797217"/>
                <a:gd name="connsiteX15" fmla="*/ 94936 w 1672058"/>
                <a:gd name="connsiteY15" fmla="*/ 205228 h 1797217"/>
                <a:gd name="connsiteX16" fmla="*/ 69536 w 1672058"/>
                <a:gd name="connsiteY16" fmla="*/ 18962 h 179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72058" h="1797217">
                  <a:moveTo>
                    <a:pt x="69536" y="18962"/>
                  </a:moveTo>
                  <a:cubicBezTo>
                    <a:pt x="183836" y="-9260"/>
                    <a:pt x="600114" y="-7849"/>
                    <a:pt x="780736" y="35895"/>
                  </a:cubicBezTo>
                  <a:cubicBezTo>
                    <a:pt x="961358" y="79639"/>
                    <a:pt x="1082714" y="189706"/>
                    <a:pt x="1153270" y="281428"/>
                  </a:cubicBezTo>
                  <a:cubicBezTo>
                    <a:pt x="1223826" y="373150"/>
                    <a:pt x="1232292" y="486039"/>
                    <a:pt x="1204070" y="586228"/>
                  </a:cubicBezTo>
                  <a:cubicBezTo>
                    <a:pt x="1175848" y="686417"/>
                    <a:pt x="1014980" y="797895"/>
                    <a:pt x="983936" y="882562"/>
                  </a:cubicBezTo>
                  <a:cubicBezTo>
                    <a:pt x="952892" y="967229"/>
                    <a:pt x="931725" y="961584"/>
                    <a:pt x="1017803" y="1094228"/>
                  </a:cubicBezTo>
                  <a:cubicBezTo>
                    <a:pt x="1103881" y="1226872"/>
                    <a:pt x="1391748" y="1564128"/>
                    <a:pt x="1500403" y="1678428"/>
                  </a:cubicBezTo>
                  <a:cubicBezTo>
                    <a:pt x="1609058" y="1792728"/>
                    <a:pt x="1686669" y="1763095"/>
                    <a:pt x="1669736" y="1780028"/>
                  </a:cubicBezTo>
                  <a:cubicBezTo>
                    <a:pt x="1652803" y="1796961"/>
                    <a:pt x="1494758" y="1808250"/>
                    <a:pt x="1398803" y="1780028"/>
                  </a:cubicBezTo>
                  <a:cubicBezTo>
                    <a:pt x="1302848" y="1751806"/>
                    <a:pt x="1239347" y="1768739"/>
                    <a:pt x="1094003" y="1610695"/>
                  </a:cubicBezTo>
                  <a:cubicBezTo>
                    <a:pt x="948659" y="1452651"/>
                    <a:pt x="595880" y="968640"/>
                    <a:pt x="526736" y="831762"/>
                  </a:cubicBezTo>
                  <a:cubicBezTo>
                    <a:pt x="457592" y="694884"/>
                    <a:pt x="626925" y="837406"/>
                    <a:pt x="679136" y="789428"/>
                  </a:cubicBezTo>
                  <a:cubicBezTo>
                    <a:pt x="731347" y="741450"/>
                    <a:pt x="825892" y="625739"/>
                    <a:pt x="840003" y="543895"/>
                  </a:cubicBezTo>
                  <a:cubicBezTo>
                    <a:pt x="854114" y="462051"/>
                    <a:pt x="793436" y="356218"/>
                    <a:pt x="763803" y="298362"/>
                  </a:cubicBezTo>
                  <a:cubicBezTo>
                    <a:pt x="734170" y="240507"/>
                    <a:pt x="773681" y="212284"/>
                    <a:pt x="662203" y="196762"/>
                  </a:cubicBezTo>
                  <a:cubicBezTo>
                    <a:pt x="550725" y="181240"/>
                    <a:pt x="195125" y="232039"/>
                    <a:pt x="94936" y="205228"/>
                  </a:cubicBezTo>
                  <a:cubicBezTo>
                    <a:pt x="-5253" y="178417"/>
                    <a:pt x="-44764" y="47184"/>
                    <a:pt x="69536" y="189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241C8B59-2D57-4FE3-A581-B8EDE61C0D06}"/>
                </a:ext>
              </a:extLst>
            </p:cNvPr>
            <p:cNvSpPr/>
            <p:nvPr/>
          </p:nvSpPr>
          <p:spPr>
            <a:xfrm>
              <a:off x="7653821" y="5468683"/>
              <a:ext cx="1555003" cy="1870875"/>
            </a:xfrm>
            <a:custGeom>
              <a:avLst/>
              <a:gdLst>
                <a:gd name="connsiteX0" fmla="*/ 46 w 1555003"/>
                <a:gd name="connsiteY0" fmla="*/ 1812650 h 1870875"/>
                <a:gd name="connsiteX1" fmla="*/ 220179 w 1555003"/>
                <a:gd name="connsiteY1" fmla="*/ 1346984 h 1870875"/>
                <a:gd name="connsiteX2" fmla="*/ 575779 w 1555003"/>
                <a:gd name="connsiteY2" fmla="*/ 432584 h 1870875"/>
                <a:gd name="connsiteX3" fmla="*/ 728179 w 1555003"/>
                <a:gd name="connsiteY3" fmla="*/ 784 h 1870875"/>
                <a:gd name="connsiteX4" fmla="*/ 889046 w 1555003"/>
                <a:gd name="connsiteY4" fmla="*/ 356384 h 1870875"/>
                <a:gd name="connsiteX5" fmla="*/ 1303912 w 1555003"/>
                <a:gd name="connsiteY5" fmla="*/ 1355450 h 1870875"/>
                <a:gd name="connsiteX6" fmla="*/ 1422446 w 1555003"/>
                <a:gd name="connsiteY6" fmla="*/ 1660250 h 1870875"/>
                <a:gd name="connsiteX7" fmla="*/ 1549446 w 1555003"/>
                <a:gd name="connsiteY7" fmla="*/ 1829584 h 1870875"/>
                <a:gd name="connsiteX8" fmla="*/ 1227712 w 1555003"/>
                <a:gd name="connsiteY8" fmla="*/ 1829584 h 1870875"/>
                <a:gd name="connsiteX9" fmla="*/ 956779 w 1555003"/>
                <a:gd name="connsiteY9" fmla="*/ 1829584 h 1870875"/>
                <a:gd name="connsiteX10" fmla="*/ 1032979 w 1555003"/>
                <a:gd name="connsiteY10" fmla="*/ 1719517 h 1870875"/>
                <a:gd name="connsiteX11" fmla="*/ 922912 w 1555003"/>
                <a:gd name="connsiteY11" fmla="*/ 1448584 h 1870875"/>
                <a:gd name="connsiteX12" fmla="*/ 651979 w 1555003"/>
                <a:gd name="connsiteY12" fmla="*/ 601917 h 1870875"/>
                <a:gd name="connsiteX13" fmla="*/ 414912 w 1555003"/>
                <a:gd name="connsiteY13" fmla="*/ 1186117 h 1870875"/>
                <a:gd name="connsiteX14" fmla="*/ 237112 w 1555003"/>
                <a:gd name="connsiteY14" fmla="*/ 1795717 h 1870875"/>
                <a:gd name="connsiteX15" fmla="*/ 46 w 1555003"/>
                <a:gd name="connsiteY15" fmla="*/ 1812650 h 187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55003" h="1870875">
                  <a:moveTo>
                    <a:pt x="46" y="1812650"/>
                  </a:moveTo>
                  <a:cubicBezTo>
                    <a:pt x="-2776" y="1737861"/>
                    <a:pt x="124224" y="1576995"/>
                    <a:pt x="220179" y="1346984"/>
                  </a:cubicBezTo>
                  <a:cubicBezTo>
                    <a:pt x="316134" y="1116973"/>
                    <a:pt x="491112" y="656951"/>
                    <a:pt x="575779" y="432584"/>
                  </a:cubicBezTo>
                  <a:cubicBezTo>
                    <a:pt x="660446" y="208217"/>
                    <a:pt x="675968" y="13484"/>
                    <a:pt x="728179" y="784"/>
                  </a:cubicBezTo>
                  <a:cubicBezTo>
                    <a:pt x="780390" y="-11916"/>
                    <a:pt x="793091" y="130606"/>
                    <a:pt x="889046" y="356384"/>
                  </a:cubicBezTo>
                  <a:cubicBezTo>
                    <a:pt x="985001" y="582162"/>
                    <a:pt x="1215012" y="1138139"/>
                    <a:pt x="1303912" y="1355450"/>
                  </a:cubicBezTo>
                  <a:cubicBezTo>
                    <a:pt x="1392812" y="1572761"/>
                    <a:pt x="1381524" y="1581228"/>
                    <a:pt x="1422446" y="1660250"/>
                  </a:cubicBezTo>
                  <a:cubicBezTo>
                    <a:pt x="1463368" y="1739272"/>
                    <a:pt x="1581902" y="1801362"/>
                    <a:pt x="1549446" y="1829584"/>
                  </a:cubicBezTo>
                  <a:cubicBezTo>
                    <a:pt x="1516990" y="1857806"/>
                    <a:pt x="1227712" y="1829584"/>
                    <a:pt x="1227712" y="1829584"/>
                  </a:cubicBezTo>
                  <a:cubicBezTo>
                    <a:pt x="1128934" y="1829584"/>
                    <a:pt x="989235" y="1847929"/>
                    <a:pt x="956779" y="1829584"/>
                  </a:cubicBezTo>
                  <a:cubicBezTo>
                    <a:pt x="924323" y="1811239"/>
                    <a:pt x="1038623" y="1783017"/>
                    <a:pt x="1032979" y="1719517"/>
                  </a:cubicBezTo>
                  <a:cubicBezTo>
                    <a:pt x="1027335" y="1656017"/>
                    <a:pt x="986412" y="1634851"/>
                    <a:pt x="922912" y="1448584"/>
                  </a:cubicBezTo>
                  <a:cubicBezTo>
                    <a:pt x="859412" y="1262317"/>
                    <a:pt x="736646" y="645662"/>
                    <a:pt x="651979" y="601917"/>
                  </a:cubicBezTo>
                  <a:cubicBezTo>
                    <a:pt x="567312" y="558172"/>
                    <a:pt x="484057" y="987150"/>
                    <a:pt x="414912" y="1186117"/>
                  </a:cubicBezTo>
                  <a:cubicBezTo>
                    <a:pt x="345768" y="1385084"/>
                    <a:pt x="303434" y="1692706"/>
                    <a:pt x="237112" y="1795717"/>
                  </a:cubicBezTo>
                  <a:cubicBezTo>
                    <a:pt x="170790" y="1898728"/>
                    <a:pt x="2868" y="1887439"/>
                    <a:pt x="46" y="18126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724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RO IS COMING - TVCM Gallery | JRA FUN - JRA公式競馬エンタメサイト" hidden="1">
            <a:extLst>
              <a:ext uri="{FF2B5EF4-FFF2-40B4-BE49-F238E27FC236}">
                <a16:creationId xmlns:a16="http://schemas.microsoft.com/office/drawing/2014/main" id="{A555494F-8729-4F8F-A656-D33F033945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5" r="25628" b="61747"/>
          <a:stretch/>
        </p:blipFill>
        <p:spPr bwMode="auto">
          <a:xfrm>
            <a:off x="250012" y="778883"/>
            <a:ext cx="9101175" cy="1095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FA6DB0A-3426-4A56-B691-843AAB4EB378}"/>
              </a:ext>
            </a:extLst>
          </p:cNvPr>
          <p:cNvSpPr/>
          <p:nvPr/>
        </p:nvSpPr>
        <p:spPr>
          <a:xfrm>
            <a:off x="3030343" y="3992455"/>
            <a:ext cx="1358437" cy="563852"/>
          </a:xfrm>
          <a:custGeom>
            <a:avLst/>
            <a:gdLst>
              <a:gd name="connsiteX0" fmla="*/ 724 w 1358437"/>
              <a:gd name="connsiteY0" fmla="*/ 556262 h 563852"/>
              <a:gd name="connsiteX1" fmla="*/ 110790 w 1358437"/>
              <a:gd name="connsiteY1" fmla="*/ 293795 h 563852"/>
              <a:gd name="connsiteX2" fmla="*/ 271657 w 1358437"/>
              <a:gd name="connsiteY2" fmla="*/ 96945 h 563852"/>
              <a:gd name="connsiteX3" fmla="*/ 493907 w 1358437"/>
              <a:gd name="connsiteY3" fmla="*/ 8045 h 563852"/>
              <a:gd name="connsiteX4" fmla="*/ 697107 w 1358437"/>
              <a:gd name="connsiteY4" fmla="*/ 22862 h 563852"/>
              <a:gd name="connsiteX5" fmla="*/ 936290 w 1358437"/>
              <a:gd name="connsiteY5" fmla="*/ 173145 h 563852"/>
              <a:gd name="connsiteX6" fmla="*/ 1065407 w 1358437"/>
              <a:gd name="connsiteY6" fmla="*/ 183728 h 563852"/>
              <a:gd name="connsiteX7" fmla="*/ 1173357 w 1358437"/>
              <a:gd name="connsiteY7" fmla="*/ 236645 h 563852"/>
              <a:gd name="connsiteX8" fmla="*/ 1357507 w 1358437"/>
              <a:gd name="connsiteY8" fmla="*/ 283212 h 563852"/>
              <a:gd name="connsiteX9" fmla="*/ 1238974 w 1358437"/>
              <a:gd name="connsiteY9" fmla="*/ 295912 h 563852"/>
              <a:gd name="connsiteX10" fmla="*/ 1109857 w 1358437"/>
              <a:gd name="connsiteY10" fmla="*/ 378462 h 563852"/>
              <a:gd name="connsiteX11" fmla="*/ 984974 w 1358437"/>
              <a:gd name="connsiteY11" fmla="*/ 336128 h 563852"/>
              <a:gd name="connsiteX12" fmla="*/ 891840 w 1358437"/>
              <a:gd name="connsiteY12" fmla="*/ 346712 h 563852"/>
              <a:gd name="connsiteX13" fmla="*/ 794474 w 1358437"/>
              <a:gd name="connsiteY13" fmla="*/ 372112 h 563852"/>
              <a:gd name="connsiteX14" fmla="*/ 754257 w 1358437"/>
              <a:gd name="connsiteY14" fmla="*/ 372112 h 563852"/>
              <a:gd name="connsiteX15" fmla="*/ 851624 w 1358437"/>
              <a:gd name="connsiteY15" fmla="*/ 342478 h 563852"/>
              <a:gd name="connsiteX16" fmla="*/ 902424 w 1358437"/>
              <a:gd name="connsiteY16" fmla="*/ 302262 h 563852"/>
              <a:gd name="connsiteX17" fmla="*/ 902424 w 1358437"/>
              <a:gd name="connsiteY17" fmla="*/ 251462 h 563852"/>
              <a:gd name="connsiteX18" fmla="*/ 849507 w 1358437"/>
              <a:gd name="connsiteY18" fmla="*/ 147745 h 563852"/>
              <a:gd name="connsiteX19" fmla="*/ 673824 w 1358437"/>
              <a:gd name="connsiteY19" fmla="*/ 54612 h 563852"/>
              <a:gd name="connsiteX20" fmla="*/ 409240 w 1358437"/>
              <a:gd name="connsiteY20" fmla="*/ 84245 h 563852"/>
              <a:gd name="connsiteX21" fmla="*/ 227207 w 1358437"/>
              <a:gd name="connsiteY21" fmla="*/ 270512 h 563852"/>
              <a:gd name="connsiteX22" fmla="*/ 195457 w 1358437"/>
              <a:gd name="connsiteY22" fmla="*/ 441962 h 563852"/>
              <a:gd name="connsiteX23" fmla="*/ 163707 w 1358437"/>
              <a:gd name="connsiteY23" fmla="*/ 486412 h 563852"/>
              <a:gd name="connsiteX24" fmla="*/ 724 w 1358437"/>
              <a:gd name="connsiteY24" fmla="*/ 556262 h 56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8437" h="563852">
                <a:moveTo>
                  <a:pt x="724" y="556262"/>
                </a:moveTo>
                <a:cubicBezTo>
                  <a:pt x="-8095" y="524159"/>
                  <a:pt x="65635" y="370348"/>
                  <a:pt x="110790" y="293795"/>
                </a:cubicBezTo>
                <a:cubicBezTo>
                  <a:pt x="155945" y="217242"/>
                  <a:pt x="207804" y="144570"/>
                  <a:pt x="271657" y="96945"/>
                </a:cubicBezTo>
                <a:cubicBezTo>
                  <a:pt x="335510" y="49320"/>
                  <a:pt x="422999" y="20392"/>
                  <a:pt x="493907" y="8045"/>
                </a:cubicBezTo>
                <a:cubicBezTo>
                  <a:pt x="564815" y="-4302"/>
                  <a:pt x="623377" y="-4655"/>
                  <a:pt x="697107" y="22862"/>
                </a:cubicBezTo>
                <a:cubicBezTo>
                  <a:pt x="770838" y="50379"/>
                  <a:pt x="874907" y="146334"/>
                  <a:pt x="936290" y="173145"/>
                </a:cubicBezTo>
                <a:cubicBezTo>
                  <a:pt x="997673" y="199956"/>
                  <a:pt x="1025896" y="173145"/>
                  <a:pt x="1065407" y="183728"/>
                </a:cubicBezTo>
                <a:cubicBezTo>
                  <a:pt x="1104918" y="194311"/>
                  <a:pt x="1124674" y="220064"/>
                  <a:pt x="1173357" y="236645"/>
                </a:cubicBezTo>
                <a:cubicBezTo>
                  <a:pt x="1222040" y="253226"/>
                  <a:pt x="1346571" y="273334"/>
                  <a:pt x="1357507" y="283212"/>
                </a:cubicBezTo>
                <a:cubicBezTo>
                  <a:pt x="1368443" y="293090"/>
                  <a:pt x="1280249" y="280037"/>
                  <a:pt x="1238974" y="295912"/>
                </a:cubicBezTo>
                <a:cubicBezTo>
                  <a:pt x="1197699" y="311787"/>
                  <a:pt x="1152190" y="371759"/>
                  <a:pt x="1109857" y="378462"/>
                </a:cubicBezTo>
                <a:cubicBezTo>
                  <a:pt x="1067524" y="385165"/>
                  <a:pt x="1021310" y="341420"/>
                  <a:pt x="984974" y="336128"/>
                </a:cubicBezTo>
                <a:cubicBezTo>
                  <a:pt x="948638" y="330836"/>
                  <a:pt x="923590" y="340715"/>
                  <a:pt x="891840" y="346712"/>
                </a:cubicBezTo>
                <a:cubicBezTo>
                  <a:pt x="860090" y="352709"/>
                  <a:pt x="817404" y="367879"/>
                  <a:pt x="794474" y="372112"/>
                </a:cubicBezTo>
                <a:cubicBezTo>
                  <a:pt x="771544" y="376345"/>
                  <a:pt x="744732" y="377051"/>
                  <a:pt x="754257" y="372112"/>
                </a:cubicBezTo>
                <a:cubicBezTo>
                  <a:pt x="763782" y="367173"/>
                  <a:pt x="826930" y="354120"/>
                  <a:pt x="851624" y="342478"/>
                </a:cubicBezTo>
                <a:cubicBezTo>
                  <a:pt x="876319" y="330836"/>
                  <a:pt x="893957" y="317431"/>
                  <a:pt x="902424" y="302262"/>
                </a:cubicBezTo>
                <a:cubicBezTo>
                  <a:pt x="910891" y="287093"/>
                  <a:pt x="911243" y="277215"/>
                  <a:pt x="902424" y="251462"/>
                </a:cubicBezTo>
                <a:cubicBezTo>
                  <a:pt x="893605" y="225709"/>
                  <a:pt x="887607" y="180553"/>
                  <a:pt x="849507" y="147745"/>
                </a:cubicBezTo>
                <a:cubicBezTo>
                  <a:pt x="811407" y="114937"/>
                  <a:pt x="747202" y="65195"/>
                  <a:pt x="673824" y="54612"/>
                </a:cubicBezTo>
                <a:cubicBezTo>
                  <a:pt x="600446" y="44029"/>
                  <a:pt x="483676" y="48262"/>
                  <a:pt x="409240" y="84245"/>
                </a:cubicBezTo>
                <a:cubicBezTo>
                  <a:pt x="334804" y="120228"/>
                  <a:pt x="262837" y="210893"/>
                  <a:pt x="227207" y="270512"/>
                </a:cubicBezTo>
                <a:cubicBezTo>
                  <a:pt x="191577" y="330131"/>
                  <a:pt x="206040" y="405979"/>
                  <a:pt x="195457" y="441962"/>
                </a:cubicBezTo>
                <a:cubicBezTo>
                  <a:pt x="184874" y="477945"/>
                  <a:pt x="190518" y="463129"/>
                  <a:pt x="163707" y="486412"/>
                </a:cubicBezTo>
                <a:cubicBezTo>
                  <a:pt x="136896" y="509695"/>
                  <a:pt x="9543" y="588365"/>
                  <a:pt x="724" y="556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63D3D04-9490-466A-8E4E-E469253AE942}"/>
              </a:ext>
            </a:extLst>
          </p:cNvPr>
          <p:cNvSpPr/>
          <p:nvPr/>
        </p:nvSpPr>
        <p:spPr>
          <a:xfrm>
            <a:off x="3180627" y="4419600"/>
            <a:ext cx="391986" cy="78782"/>
          </a:xfrm>
          <a:custGeom>
            <a:avLst/>
            <a:gdLst>
              <a:gd name="connsiteX0" fmla="*/ 7073 w 391986"/>
              <a:gd name="connsiteY0" fmla="*/ 67733 h 78782"/>
              <a:gd name="connsiteX1" fmla="*/ 182756 w 391986"/>
              <a:gd name="connsiteY1" fmla="*/ 78317 h 78782"/>
              <a:gd name="connsiteX2" fmla="*/ 388073 w 391986"/>
              <a:gd name="connsiteY2" fmla="*/ 76200 h 78782"/>
              <a:gd name="connsiteX3" fmla="*/ 307640 w 391986"/>
              <a:gd name="connsiteY3" fmla="*/ 69850 h 78782"/>
              <a:gd name="connsiteX4" fmla="*/ 184873 w 391986"/>
              <a:gd name="connsiteY4" fmla="*/ 25400 h 78782"/>
              <a:gd name="connsiteX5" fmla="*/ 176406 w 391986"/>
              <a:gd name="connsiteY5" fmla="*/ 76200 h 78782"/>
              <a:gd name="connsiteX6" fmla="*/ 119256 w 391986"/>
              <a:gd name="connsiteY6" fmla="*/ 48683 h 78782"/>
              <a:gd name="connsiteX7" fmla="*/ 108673 w 391986"/>
              <a:gd name="connsiteY7" fmla="*/ 19050 h 78782"/>
              <a:gd name="connsiteX8" fmla="*/ 76923 w 391986"/>
              <a:gd name="connsiteY8" fmla="*/ 55033 h 78782"/>
              <a:gd name="connsiteX9" fmla="*/ 38823 w 391986"/>
              <a:gd name="connsiteY9" fmla="*/ 0 h 78782"/>
              <a:gd name="connsiteX10" fmla="*/ 7073 w 391986"/>
              <a:gd name="connsiteY10" fmla="*/ 67733 h 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986" h="78782">
                <a:moveTo>
                  <a:pt x="7073" y="67733"/>
                </a:moveTo>
                <a:cubicBezTo>
                  <a:pt x="31062" y="80786"/>
                  <a:pt x="119256" y="76906"/>
                  <a:pt x="182756" y="78317"/>
                </a:cubicBezTo>
                <a:cubicBezTo>
                  <a:pt x="246256" y="79728"/>
                  <a:pt x="367259" y="77611"/>
                  <a:pt x="388073" y="76200"/>
                </a:cubicBezTo>
                <a:cubicBezTo>
                  <a:pt x="408887" y="74789"/>
                  <a:pt x="341507" y="78317"/>
                  <a:pt x="307640" y="69850"/>
                </a:cubicBezTo>
                <a:cubicBezTo>
                  <a:pt x="273773" y="61383"/>
                  <a:pt x="206745" y="24342"/>
                  <a:pt x="184873" y="25400"/>
                </a:cubicBezTo>
                <a:cubicBezTo>
                  <a:pt x="163001" y="26458"/>
                  <a:pt x="187342" y="72320"/>
                  <a:pt x="176406" y="76200"/>
                </a:cubicBezTo>
                <a:cubicBezTo>
                  <a:pt x="165470" y="80081"/>
                  <a:pt x="130545" y="58208"/>
                  <a:pt x="119256" y="48683"/>
                </a:cubicBezTo>
                <a:cubicBezTo>
                  <a:pt x="107967" y="39158"/>
                  <a:pt x="115728" y="17992"/>
                  <a:pt x="108673" y="19050"/>
                </a:cubicBezTo>
                <a:cubicBezTo>
                  <a:pt x="101618" y="20108"/>
                  <a:pt x="88565" y="58208"/>
                  <a:pt x="76923" y="55033"/>
                </a:cubicBezTo>
                <a:cubicBezTo>
                  <a:pt x="65281" y="51858"/>
                  <a:pt x="50817" y="0"/>
                  <a:pt x="38823" y="0"/>
                </a:cubicBezTo>
                <a:cubicBezTo>
                  <a:pt x="26829" y="0"/>
                  <a:pt x="-16916" y="54680"/>
                  <a:pt x="7073" y="67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F2B80E3-E4F6-40DF-9AEE-9DD699238C90}"/>
              </a:ext>
            </a:extLst>
          </p:cNvPr>
          <p:cNvSpPr/>
          <p:nvPr/>
        </p:nvSpPr>
        <p:spPr>
          <a:xfrm>
            <a:off x="3500623" y="4391534"/>
            <a:ext cx="470695" cy="102953"/>
          </a:xfrm>
          <a:custGeom>
            <a:avLst/>
            <a:gdLst>
              <a:gd name="connsiteX0" fmla="*/ 344 w 470695"/>
              <a:gd name="connsiteY0" fmla="*/ 102149 h 102953"/>
              <a:gd name="connsiteX1" fmla="*/ 231060 w 470695"/>
              <a:gd name="connsiteY1" fmla="*/ 51349 h 102953"/>
              <a:gd name="connsiteX2" fmla="*/ 381344 w 470695"/>
              <a:gd name="connsiteY2" fmla="*/ 28066 h 102953"/>
              <a:gd name="connsiteX3" fmla="*/ 470244 w 470695"/>
              <a:gd name="connsiteY3" fmla="*/ 25949 h 102953"/>
              <a:gd name="connsiteX4" fmla="*/ 345360 w 470695"/>
              <a:gd name="connsiteY4" fmla="*/ 9016 h 102953"/>
              <a:gd name="connsiteX5" fmla="*/ 286094 w 470695"/>
              <a:gd name="connsiteY5" fmla="*/ 6899 h 102953"/>
              <a:gd name="connsiteX6" fmla="*/ 344 w 470695"/>
              <a:gd name="connsiteY6" fmla="*/ 102149 h 10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695" h="102953">
                <a:moveTo>
                  <a:pt x="344" y="102149"/>
                </a:moveTo>
                <a:cubicBezTo>
                  <a:pt x="-8828" y="109557"/>
                  <a:pt x="167560" y="63696"/>
                  <a:pt x="231060" y="51349"/>
                </a:cubicBezTo>
                <a:cubicBezTo>
                  <a:pt x="294560" y="39002"/>
                  <a:pt x="341480" y="32299"/>
                  <a:pt x="381344" y="28066"/>
                </a:cubicBezTo>
                <a:cubicBezTo>
                  <a:pt x="421208" y="23833"/>
                  <a:pt x="476241" y="29124"/>
                  <a:pt x="470244" y="25949"/>
                </a:cubicBezTo>
                <a:cubicBezTo>
                  <a:pt x="464247" y="22774"/>
                  <a:pt x="376052" y="12191"/>
                  <a:pt x="345360" y="9016"/>
                </a:cubicBezTo>
                <a:cubicBezTo>
                  <a:pt x="314668" y="5841"/>
                  <a:pt x="337952" y="-8271"/>
                  <a:pt x="286094" y="6899"/>
                </a:cubicBezTo>
                <a:cubicBezTo>
                  <a:pt x="234236" y="22068"/>
                  <a:pt x="9516" y="94741"/>
                  <a:pt x="344" y="10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F065266-90D3-4491-98C1-563688BBFAB0}"/>
              </a:ext>
            </a:extLst>
          </p:cNvPr>
          <p:cNvSpPr/>
          <p:nvPr/>
        </p:nvSpPr>
        <p:spPr>
          <a:xfrm>
            <a:off x="3415619" y="4363683"/>
            <a:ext cx="421983" cy="97589"/>
          </a:xfrm>
          <a:custGeom>
            <a:avLst/>
            <a:gdLst>
              <a:gd name="connsiteX0" fmla="*/ 681 w 421983"/>
              <a:gd name="connsiteY0" fmla="*/ 91900 h 97589"/>
              <a:gd name="connsiteX1" fmla="*/ 165781 w 421983"/>
              <a:gd name="connsiteY1" fmla="*/ 87667 h 97589"/>
              <a:gd name="connsiteX2" fmla="*/ 409198 w 421983"/>
              <a:gd name="connsiteY2" fmla="*/ 3000 h 97589"/>
              <a:gd name="connsiteX3" fmla="*/ 371098 w 421983"/>
              <a:gd name="connsiteY3" fmla="*/ 22050 h 97589"/>
              <a:gd name="connsiteX4" fmla="*/ 227164 w 421983"/>
              <a:gd name="connsiteY4" fmla="*/ 51684 h 97589"/>
              <a:gd name="connsiteX5" fmla="*/ 681 w 421983"/>
              <a:gd name="connsiteY5" fmla="*/ 91900 h 9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983" h="97589">
                <a:moveTo>
                  <a:pt x="681" y="91900"/>
                </a:moveTo>
                <a:cubicBezTo>
                  <a:pt x="-9550" y="97897"/>
                  <a:pt x="97695" y="102484"/>
                  <a:pt x="165781" y="87667"/>
                </a:cubicBezTo>
                <a:cubicBezTo>
                  <a:pt x="233867" y="72850"/>
                  <a:pt x="374979" y="13936"/>
                  <a:pt x="409198" y="3000"/>
                </a:cubicBezTo>
                <a:cubicBezTo>
                  <a:pt x="443418" y="-7936"/>
                  <a:pt x="401437" y="13936"/>
                  <a:pt x="371098" y="22050"/>
                </a:cubicBezTo>
                <a:cubicBezTo>
                  <a:pt x="340759" y="30164"/>
                  <a:pt x="284314" y="41101"/>
                  <a:pt x="227164" y="51684"/>
                </a:cubicBezTo>
                <a:cubicBezTo>
                  <a:pt x="170014" y="62267"/>
                  <a:pt x="10912" y="85903"/>
                  <a:pt x="681" y="91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857C314-D64A-4C72-949A-1901BAD2E1B6}"/>
              </a:ext>
            </a:extLst>
          </p:cNvPr>
          <p:cNvSpPr/>
          <p:nvPr/>
        </p:nvSpPr>
        <p:spPr>
          <a:xfrm>
            <a:off x="3821912" y="4271507"/>
            <a:ext cx="611951" cy="203127"/>
          </a:xfrm>
          <a:custGeom>
            <a:avLst/>
            <a:gdLst>
              <a:gd name="connsiteX0" fmla="*/ 161655 w 611951"/>
              <a:gd name="connsiteY0" fmla="*/ 139626 h 203127"/>
              <a:gd name="connsiteX1" fmla="*/ 314055 w 611951"/>
              <a:gd name="connsiteY1" fmla="*/ 129043 h 203127"/>
              <a:gd name="connsiteX2" fmla="*/ 610388 w 611951"/>
              <a:gd name="connsiteY2" fmla="*/ 203126 h 203127"/>
              <a:gd name="connsiteX3" fmla="*/ 436821 w 611951"/>
              <a:gd name="connsiteY3" fmla="*/ 126926 h 203127"/>
              <a:gd name="connsiteX4" fmla="*/ 568055 w 611951"/>
              <a:gd name="connsiteY4" fmla="*/ 105760 h 203127"/>
              <a:gd name="connsiteX5" fmla="*/ 521488 w 611951"/>
              <a:gd name="connsiteY5" fmla="*/ 44376 h 203127"/>
              <a:gd name="connsiteX6" fmla="*/ 549005 w 611951"/>
              <a:gd name="connsiteY6" fmla="*/ 8393 h 203127"/>
              <a:gd name="connsiteX7" fmla="*/ 438938 w 611951"/>
              <a:gd name="connsiteY7" fmla="*/ 6276 h 203127"/>
              <a:gd name="connsiteX8" fmla="*/ 341571 w 611951"/>
              <a:gd name="connsiteY8" fmla="*/ 80360 h 203127"/>
              <a:gd name="connsiteX9" fmla="*/ 206105 w 611951"/>
              <a:gd name="connsiteY9" fmla="*/ 42260 h 203127"/>
              <a:gd name="connsiteX10" fmla="*/ 788 w 611951"/>
              <a:gd name="connsiteY10" fmla="*/ 124810 h 203127"/>
              <a:gd name="connsiteX11" fmla="*/ 161655 w 611951"/>
              <a:gd name="connsiteY11" fmla="*/ 139626 h 20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1951" h="203127">
                <a:moveTo>
                  <a:pt x="161655" y="139626"/>
                </a:moveTo>
                <a:cubicBezTo>
                  <a:pt x="213866" y="140331"/>
                  <a:pt x="239266" y="118460"/>
                  <a:pt x="314055" y="129043"/>
                </a:cubicBezTo>
                <a:cubicBezTo>
                  <a:pt x="388844" y="139626"/>
                  <a:pt x="589927" y="203479"/>
                  <a:pt x="610388" y="203126"/>
                </a:cubicBezTo>
                <a:cubicBezTo>
                  <a:pt x="630849" y="202773"/>
                  <a:pt x="443877" y="143154"/>
                  <a:pt x="436821" y="126926"/>
                </a:cubicBezTo>
                <a:cubicBezTo>
                  <a:pt x="429766" y="110698"/>
                  <a:pt x="553944" y="119518"/>
                  <a:pt x="568055" y="105760"/>
                </a:cubicBezTo>
                <a:cubicBezTo>
                  <a:pt x="582166" y="92002"/>
                  <a:pt x="524663" y="60604"/>
                  <a:pt x="521488" y="44376"/>
                </a:cubicBezTo>
                <a:cubicBezTo>
                  <a:pt x="518313" y="28148"/>
                  <a:pt x="562763" y="14743"/>
                  <a:pt x="549005" y="8393"/>
                </a:cubicBezTo>
                <a:cubicBezTo>
                  <a:pt x="535247" y="2043"/>
                  <a:pt x="473510" y="-5718"/>
                  <a:pt x="438938" y="6276"/>
                </a:cubicBezTo>
                <a:cubicBezTo>
                  <a:pt x="404366" y="18270"/>
                  <a:pt x="380377" y="74363"/>
                  <a:pt x="341571" y="80360"/>
                </a:cubicBezTo>
                <a:cubicBezTo>
                  <a:pt x="302765" y="86357"/>
                  <a:pt x="262902" y="34852"/>
                  <a:pt x="206105" y="42260"/>
                </a:cubicBezTo>
                <a:cubicBezTo>
                  <a:pt x="149308" y="49668"/>
                  <a:pt x="12430" y="109288"/>
                  <a:pt x="788" y="124810"/>
                </a:cubicBezTo>
                <a:cubicBezTo>
                  <a:pt x="-10854" y="140332"/>
                  <a:pt x="109444" y="138921"/>
                  <a:pt x="161655" y="139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53293B4-BCCB-4C25-87B6-429B7C09C7F7}"/>
              </a:ext>
            </a:extLst>
          </p:cNvPr>
          <p:cNvSpPr/>
          <p:nvPr/>
        </p:nvSpPr>
        <p:spPr>
          <a:xfrm>
            <a:off x="3114392" y="3913272"/>
            <a:ext cx="450728" cy="288337"/>
          </a:xfrm>
          <a:custGeom>
            <a:avLst/>
            <a:gdLst>
              <a:gd name="connsiteX0" fmla="*/ 14041 w 450728"/>
              <a:gd name="connsiteY0" fmla="*/ 286195 h 288337"/>
              <a:gd name="connsiteX1" fmla="*/ 168558 w 450728"/>
              <a:gd name="connsiteY1" fmla="*/ 112628 h 288337"/>
              <a:gd name="connsiteX2" fmla="*/ 445841 w 450728"/>
              <a:gd name="connsiteY2" fmla="*/ 4678 h 288337"/>
              <a:gd name="connsiteX3" fmla="*/ 340008 w 450728"/>
              <a:gd name="connsiteY3" fmla="*/ 19495 h 288337"/>
              <a:gd name="connsiteX4" fmla="*/ 268041 w 450728"/>
              <a:gd name="connsiteY4" fmla="*/ 19495 h 288337"/>
              <a:gd name="connsiteX5" fmla="*/ 35208 w 450728"/>
              <a:gd name="connsiteY5" fmla="*/ 199411 h 288337"/>
              <a:gd name="connsiteX6" fmla="*/ 14041 w 450728"/>
              <a:gd name="connsiteY6" fmla="*/ 286195 h 28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728" h="288337">
                <a:moveTo>
                  <a:pt x="14041" y="286195"/>
                </a:moveTo>
                <a:cubicBezTo>
                  <a:pt x="36266" y="271731"/>
                  <a:pt x="96591" y="159547"/>
                  <a:pt x="168558" y="112628"/>
                </a:cubicBezTo>
                <a:cubicBezTo>
                  <a:pt x="240525" y="65709"/>
                  <a:pt x="417266" y="20200"/>
                  <a:pt x="445841" y="4678"/>
                </a:cubicBezTo>
                <a:cubicBezTo>
                  <a:pt x="474416" y="-10844"/>
                  <a:pt x="369641" y="17026"/>
                  <a:pt x="340008" y="19495"/>
                </a:cubicBezTo>
                <a:cubicBezTo>
                  <a:pt x="310375" y="21964"/>
                  <a:pt x="318841" y="-10491"/>
                  <a:pt x="268041" y="19495"/>
                </a:cubicBezTo>
                <a:cubicBezTo>
                  <a:pt x="217241" y="49481"/>
                  <a:pt x="76483" y="160253"/>
                  <a:pt x="35208" y="199411"/>
                </a:cubicBezTo>
                <a:cubicBezTo>
                  <a:pt x="-6067" y="238569"/>
                  <a:pt x="-8184" y="300659"/>
                  <a:pt x="14041" y="286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70AA97A-9E0F-4FE6-91B7-E039A763CE8B}"/>
              </a:ext>
            </a:extLst>
          </p:cNvPr>
          <p:cNvSpPr/>
          <p:nvPr/>
        </p:nvSpPr>
        <p:spPr>
          <a:xfrm>
            <a:off x="3531777" y="3905239"/>
            <a:ext cx="686741" cy="345183"/>
          </a:xfrm>
          <a:custGeom>
            <a:avLst/>
            <a:gdLst>
              <a:gd name="connsiteX0" fmla="*/ 940 w 686741"/>
              <a:gd name="connsiteY0" fmla="*/ 11 h 345183"/>
              <a:gd name="connsiteX1" fmla="*/ 269756 w 686741"/>
              <a:gd name="connsiteY1" fmla="*/ 52928 h 345183"/>
              <a:gd name="connsiteX2" fmla="*/ 578790 w 686741"/>
              <a:gd name="connsiteY2" fmla="*/ 230728 h 345183"/>
              <a:gd name="connsiteX3" fmla="*/ 680390 w 686741"/>
              <a:gd name="connsiteY3" fmla="*/ 336561 h 345183"/>
              <a:gd name="connsiteX4" fmla="*/ 644406 w 686741"/>
              <a:gd name="connsiteY4" fmla="*/ 315394 h 345183"/>
              <a:gd name="connsiteX5" fmla="*/ 388290 w 686741"/>
              <a:gd name="connsiteY5" fmla="*/ 129128 h 345183"/>
              <a:gd name="connsiteX6" fmla="*/ 187206 w 686741"/>
              <a:gd name="connsiteY6" fmla="*/ 48694 h 345183"/>
              <a:gd name="connsiteX7" fmla="*/ 940 w 686741"/>
              <a:gd name="connsiteY7" fmla="*/ 11 h 34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741" h="345183">
                <a:moveTo>
                  <a:pt x="940" y="11"/>
                </a:moveTo>
                <a:cubicBezTo>
                  <a:pt x="14698" y="717"/>
                  <a:pt x="173448" y="14475"/>
                  <a:pt x="269756" y="52928"/>
                </a:cubicBezTo>
                <a:cubicBezTo>
                  <a:pt x="366064" y="91381"/>
                  <a:pt x="510351" y="183456"/>
                  <a:pt x="578790" y="230728"/>
                </a:cubicBezTo>
                <a:cubicBezTo>
                  <a:pt x="647229" y="278000"/>
                  <a:pt x="669454" y="322450"/>
                  <a:pt x="680390" y="336561"/>
                </a:cubicBezTo>
                <a:cubicBezTo>
                  <a:pt x="691326" y="350672"/>
                  <a:pt x="693089" y="349966"/>
                  <a:pt x="644406" y="315394"/>
                </a:cubicBezTo>
                <a:cubicBezTo>
                  <a:pt x="595723" y="280822"/>
                  <a:pt x="464490" y="173578"/>
                  <a:pt x="388290" y="129128"/>
                </a:cubicBezTo>
                <a:cubicBezTo>
                  <a:pt x="312090" y="84678"/>
                  <a:pt x="246473" y="67391"/>
                  <a:pt x="187206" y="48694"/>
                </a:cubicBezTo>
                <a:cubicBezTo>
                  <a:pt x="127939" y="29997"/>
                  <a:pt x="-12818" y="-695"/>
                  <a:pt x="94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050413E-E248-4522-B219-E2E4069CD985}"/>
              </a:ext>
            </a:extLst>
          </p:cNvPr>
          <p:cNvSpPr/>
          <p:nvPr/>
        </p:nvSpPr>
        <p:spPr>
          <a:xfrm>
            <a:off x="3234002" y="3979221"/>
            <a:ext cx="66901" cy="154762"/>
          </a:xfrm>
          <a:custGeom>
            <a:avLst/>
            <a:gdLst>
              <a:gd name="connsiteX0" fmla="*/ 65881 w 66901"/>
              <a:gd name="connsiteY0" fmla="*/ 154629 h 154762"/>
              <a:gd name="connsiteX1" fmla="*/ 34131 w 66901"/>
              <a:gd name="connsiteY1" fmla="*/ 89012 h 154762"/>
              <a:gd name="connsiteX2" fmla="*/ 265 w 66901"/>
              <a:gd name="connsiteY2" fmla="*/ 112 h 154762"/>
              <a:gd name="connsiteX3" fmla="*/ 53181 w 66901"/>
              <a:gd name="connsiteY3" fmla="*/ 72079 h 154762"/>
              <a:gd name="connsiteX4" fmla="*/ 65881 w 66901"/>
              <a:gd name="connsiteY4" fmla="*/ 154629 h 15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01" h="154762">
                <a:moveTo>
                  <a:pt x="65881" y="154629"/>
                </a:moveTo>
                <a:cubicBezTo>
                  <a:pt x="62706" y="157451"/>
                  <a:pt x="45067" y="114765"/>
                  <a:pt x="34131" y="89012"/>
                </a:cubicBezTo>
                <a:cubicBezTo>
                  <a:pt x="23195" y="63259"/>
                  <a:pt x="-2910" y="2934"/>
                  <a:pt x="265" y="112"/>
                </a:cubicBezTo>
                <a:cubicBezTo>
                  <a:pt x="3440" y="-2710"/>
                  <a:pt x="41539" y="48443"/>
                  <a:pt x="53181" y="72079"/>
                </a:cubicBezTo>
                <a:cubicBezTo>
                  <a:pt x="64823" y="95715"/>
                  <a:pt x="69056" y="151807"/>
                  <a:pt x="65881" y="154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2A79BBD-B532-4517-8E6F-4E7D3EEACB75}"/>
              </a:ext>
            </a:extLst>
          </p:cNvPr>
          <p:cNvSpPr/>
          <p:nvPr/>
        </p:nvSpPr>
        <p:spPr>
          <a:xfrm>
            <a:off x="3312986" y="3858683"/>
            <a:ext cx="114947" cy="179919"/>
          </a:xfrm>
          <a:custGeom>
            <a:avLst/>
            <a:gdLst>
              <a:gd name="connsiteX0" fmla="*/ 8064 w 114947"/>
              <a:gd name="connsiteY0" fmla="*/ 0 h 179919"/>
              <a:gd name="connsiteX1" fmla="*/ 1714 w 114947"/>
              <a:gd name="connsiteY1" fmla="*/ 86784 h 179919"/>
              <a:gd name="connsiteX2" fmla="*/ 35581 w 114947"/>
              <a:gd name="connsiteY2" fmla="*/ 131234 h 179919"/>
              <a:gd name="connsiteX3" fmla="*/ 113897 w 114947"/>
              <a:gd name="connsiteY3" fmla="*/ 179917 h 179919"/>
              <a:gd name="connsiteX4" fmla="*/ 77914 w 114947"/>
              <a:gd name="connsiteY4" fmla="*/ 129117 h 179919"/>
              <a:gd name="connsiteX5" fmla="*/ 37697 w 114947"/>
              <a:gd name="connsiteY5" fmla="*/ 84667 h 179919"/>
              <a:gd name="connsiteX6" fmla="*/ 20764 w 114947"/>
              <a:gd name="connsiteY6" fmla="*/ 55034 h 179919"/>
              <a:gd name="connsiteX7" fmla="*/ 8064 w 114947"/>
              <a:gd name="connsiteY7" fmla="*/ 0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47" h="179919">
                <a:moveTo>
                  <a:pt x="8064" y="0"/>
                </a:moveTo>
                <a:cubicBezTo>
                  <a:pt x="2596" y="32456"/>
                  <a:pt x="-2872" y="64912"/>
                  <a:pt x="1714" y="86784"/>
                </a:cubicBezTo>
                <a:cubicBezTo>
                  <a:pt x="6300" y="108656"/>
                  <a:pt x="16884" y="115712"/>
                  <a:pt x="35581" y="131234"/>
                </a:cubicBezTo>
                <a:cubicBezTo>
                  <a:pt x="54278" y="146756"/>
                  <a:pt x="106842" y="180270"/>
                  <a:pt x="113897" y="179917"/>
                </a:cubicBezTo>
                <a:cubicBezTo>
                  <a:pt x="120952" y="179564"/>
                  <a:pt x="90614" y="144992"/>
                  <a:pt x="77914" y="129117"/>
                </a:cubicBezTo>
                <a:cubicBezTo>
                  <a:pt x="65214" y="113242"/>
                  <a:pt x="47222" y="97014"/>
                  <a:pt x="37697" y="84667"/>
                </a:cubicBezTo>
                <a:cubicBezTo>
                  <a:pt x="28172" y="72320"/>
                  <a:pt x="20764" y="55034"/>
                  <a:pt x="20764" y="55034"/>
                </a:cubicBezTo>
                <a:lnTo>
                  <a:pt x="80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C4F8359-BA15-4E92-9E93-8EC8857407C6}"/>
              </a:ext>
            </a:extLst>
          </p:cNvPr>
          <p:cNvSpPr/>
          <p:nvPr/>
        </p:nvSpPr>
        <p:spPr>
          <a:xfrm>
            <a:off x="3431505" y="3835396"/>
            <a:ext cx="80223" cy="199290"/>
          </a:xfrm>
          <a:custGeom>
            <a:avLst/>
            <a:gdLst>
              <a:gd name="connsiteX0" fmla="*/ 12312 w 80223"/>
              <a:gd name="connsiteY0" fmla="*/ 4 h 199290"/>
              <a:gd name="connsiteX1" fmla="*/ 1728 w 80223"/>
              <a:gd name="connsiteY1" fmla="*/ 107954 h 199290"/>
              <a:gd name="connsiteX2" fmla="*/ 8078 w 80223"/>
              <a:gd name="connsiteY2" fmla="*/ 146054 h 199290"/>
              <a:gd name="connsiteX3" fmla="*/ 75812 w 80223"/>
              <a:gd name="connsiteY3" fmla="*/ 198971 h 199290"/>
              <a:gd name="connsiteX4" fmla="*/ 69462 w 80223"/>
              <a:gd name="connsiteY4" fmla="*/ 165104 h 199290"/>
              <a:gd name="connsiteX5" fmla="*/ 35595 w 80223"/>
              <a:gd name="connsiteY5" fmla="*/ 103721 h 199290"/>
              <a:gd name="connsiteX6" fmla="*/ 12312 w 80223"/>
              <a:gd name="connsiteY6" fmla="*/ 4 h 1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3" h="199290">
                <a:moveTo>
                  <a:pt x="12312" y="4"/>
                </a:moveTo>
                <a:cubicBezTo>
                  <a:pt x="6667" y="710"/>
                  <a:pt x="2434" y="83612"/>
                  <a:pt x="1728" y="107954"/>
                </a:cubicBezTo>
                <a:cubicBezTo>
                  <a:pt x="1022" y="132296"/>
                  <a:pt x="-4269" y="130885"/>
                  <a:pt x="8078" y="146054"/>
                </a:cubicBezTo>
                <a:cubicBezTo>
                  <a:pt x="20425" y="161224"/>
                  <a:pt x="65581" y="195796"/>
                  <a:pt x="75812" y="198971"/>
                </a:cubicBezTo>
                <a:cubicBezTo>
                  <a:pt x="86043" y="202146"/>
                  <a:pt x="76165" y="180979"/>
                  <a:pt x="69462" y="165104"/>
                </a:cubicBezTo>
                <a:cubicBezTo>
                  <a:pt x="62759" y="149229"/>
                  <a:pt x="43356" y="125593"/>
                  <a:pt x="35595" y="103721"/>
                </a:cubicBezTo>
                <a:cubicBezTo>
                  <a:pt x="27834" y="81849"/>
                  <a:pt x="17957" y="-702"/>
                  <a:pt x="1231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BADA61C-B8FD-493F-AB85-59F1D3627AD2}"/>
              </a:ext>
            </a:extLst>
          </p:cNvPr>
          <p:cNvSpPr/>
          <p:nvPr/>
        </p:nvSpPr>
        <p:spPr>
          <a:xfrm>
            <a:off x="3512019" y="3839629"/>
            <a:ext cx="62204" cy="177812"/>
          </a:xfrm>
          <a:custGeom>
            <a:avLst/>
            <a:gdLst>
              <a:gd name="connsiteX0" fmla="*/ 10114 w 62204"/>
              <a:gd name="connsiteY0" fmla="*/ 4 h 177812"/>
              <a:gd name="connsiteX1" fmla="*/ 3764 w 62204"/>
              <a:gd name="connsiteY1" fmla="*/ 105838 h 177812"/>
              <a:gd name="connsiteX2" fmla="*/ 58798 w 62204"/>
              <a:gd name="connsiteY2" fmla="*/ 177804 h 177812"/>
              <a:gd name="connsiteX3" fmla="*/ 52448 w 62204"/>
              <a:gd name="connsiteY3" fmla="*/ 110071 h 177812"/>
              <a:gd name="connsiteX4" fmla="*/ 10114 w 62204"/>
              <a:gd name="connsiteY4" fmla="*/ 4 h 17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04" h="177812">
                <a:moveTo>
                  <a:pt x="10114" y="4"/>
                </a:moveTo>
                <a:cubicBezTo>
                  <a:pt x="2000" y="-702"/>
                  <a:pt x="-4350" y="76205"/>
                  <a:pt x="3764" y="105838"/>
                </a:cubicBezTo>
                <a:cubicBezTo>
                  <a:pt x="11878" y="135471"/>
                  <a:pt x="50684" y="177099"/>
                  <a:pt x="58798" y="177804"/>
                </a:cubicBezTo>
                <a:cubicBezTo>
                  <a:pt x="66912" y="178510"/>
                  <a:pt x="58798" y="134413"/>
                  <a:pt x="52448" y="110071"/>
                </a:cubicBezTo>
                <a:cubicBezTo>
                  <a:pt x="46098" y="85729"/>
                  <a:pt x="18228" y="710"/>
                  <a:pt x="1011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E91B491D-924B-4C36-86D9-86F22FE53E62}"/>
              </a:ext>
            </a:extLst>
          </p:cNvPr>
          <p:cNvSpPr/>
          <p:nvPr/>
        </p:nvSpPr>
        <p:spPr>
          <a:xfrm>
            <a:off x="3593412" y="3843825"/>
            <a:ext cx="41080" cy="169477"/>
          </a:xfrm>
          <a:custGeom>
            <a:avLst/>
            <a:gdLst>
              <a:gd name="connsiteX0" fmla="*/ 40905 w 41080"/>
              <a:gd name="connsiteY0" fmla="*/ 42 h 169477"/>
              <a:gd name="connsiteX1" fmla="*/ 688 w 41080"/>
              <a:gd name="connsiteY1" fmla="*/ 103758 h 169477"/>
              <a:gd name="connsiteX2" fmla="*/ 15505 w 41080"/>
              <a:gd name="connsiteY2" fmla="*/ 169375 h 169477"/>
              <a:gd name="connsiteX3" fmla="*/ 15505 w 41080"/>
              <a:gd name="connsiteY3" fmla="*/ 116458 h 169477"/>
              <a:gd name="connsiteX4" fmla="*/ 40905 w 41080"/>
              <a:gd name="connsiteY4" fmla="*/ 42 h 1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80" h="169477">
                <a:moveTo>
                  <a:pt x="40905" y="42"/>
                </a:moveTo>
                <a:cubicBezTo>
                  <a:pt x="38435" y="-2075"/>
                  <a:pt x="4921" y="75536"/>
                  <a:pt x="688" y="103758"/>
                </a:cubicBezTo>
                <a:cubicBezTo>
                  <a:pt x="-3545" y="131980"/>
                  <a:pt x="13035" y="167258"/>
                  <a:pt x="15505" y="169375"/>
                </a:cubicBezTo>
                <a:cubicBezTo>
                  <a:pt x="17974" y="171492"/>
                  <a:pt x="11977" y="140447"/>
                  <a:pt x="15505" y="116458"/>
                </a:cubicBezTo>
                <a:cubicBezTo>
                  <a:pt x="19033" y="92469"/>
                  <a:pt x="43375" y="2159"/>
                  <a:pt x="4090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67638A7-2CCA-4AC6-ADC9-F64FDA3C89A7}"/>
              </a:ext>
            </a:extLst>
          </p:cNvPr>
          <p:cNvSpPr/>
          <p:nvPr/>
        </p:nvSpPr>
        <p:spPr>
          <a:xfrm>
            <a:off x="3661705" y="3856556"/>
            <a:ext cx="41369" cy="162432"/>
          </a:xfrm>
          <a:custGeom>
            <a:avLst/>
            <a:gdLst>
              <a:gd name="connsiteX0" fmla="*/ 40345 w 41369"/>
              <a:gd name="connsiteY0" fmla="*/ 11 h 162432"/>
              <a:gd name="connsiteX1" fmla="*/ 29762 w 41369"/>
              <a:gd name="connsiteY1" fmla="*/ 97377 h 162432"/>
              <a:gd name="connsiteX2" fmla="*/ 33995 w 41369"/>
              <a:gd name="connsiteY2" fmla="*/ 160877 h 162432"/>
              <a:gd name="connsiteX3" fmla="*/ 14945 w 41369"/>
              <a:gd name="connsiteY3" fmla="*/ 139711 h 162432"/>
              <a:gd name="connsiteX4" fmla="*/ 128 w 41369"/>
              <a:gd name="connsiteY4" fmla="*/ 103727 h 162432"/>
              <a:gd name="connsiteX5" fmla="*/ 40345 w 41369"/>
              <a:gd name="connsiteY5" fmla="*/ 11 h 16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69" h="162432">
                <a:moveTo>
                  <a:pt x="40345" y="11"/>
                </a:moveTo>
                <a:cubicBezTo>
                  <a:pt x="45284" y="-1047"/>
                  <a:pt x="30820" y="70566"/>
                  <a:pt x="29762" y="97377"/>
                </a:cubicBezTo>
                <a:cubicBezTo>
                  <a:pt x="28704" y="124188"/>
                  <a:pt x="36464" y="153821"/>
                  <a:pt x="33995" y="160877"/>
                </a:cubicBezTo>
                <a:cubicBezTo>
                  <a:pt x="31526" y="167933"/>
                  <a:pt x="20589" y="149236"/>
                  <a:pt x="14945" y="139711"/>
                </a:cubicBezTo>
                <a:cubicBezTo>
                  <a:pt x="9300" y="130186"/>
                  <a:pt x="-1283" y="123483"/>
                  <a:pt x="128" y="103727"/>
                </a:cubicBezTo>
                <a:cubicBezTo>
                  <a:pt x="1539" y="83971"/>
                  <a:pt x="35406" y="1069"/>
                  <a:pt x="4034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2907857-E215-44ED-ABAB-BD3770C52764}"/>
              </a:ext>
            </a:extLst>
          </p:cNvPr>
          <p:cNvSpPr/>
          <p:nvPr/>
        </p:nvSpPr>
        <p:spPr>
          <a:xfrm>
            <a:off x="3750255" y="3907367"/>
            <a:ext cx="59924" cy="135466"/>
          </a:xfrm>
          <a:custGeom>
            <a:avLst/>
            <a:gdLst>
              <a:gd name="connsiteX0" fmla="*/ 478 w 59924"/>
              <a:gd name="connsiteY0" fmla="*/ 135466 h 135466"/>
              <a:gd name="connsiteX1" fmla="*/ 15295 w 59924"/>
              <a:gd name="connsiteY1" fmla="*/ 57150 h 135466"/>
              <a:gd name="connsiteX2" fmla="*/ 59745 w 59924"/>
              <a:gd name="connsiteY2" fmla="*/ 0 h 135466"/>
              <a:gd name="connsiteX3" fmla="*/ 30112 w 59924"/>
              <a:gd name="connsiteY3" fmla="*/ 57150 h 135466"/>
              <a:gd name="connsiteX4" fmla="*/ 478 w 59924"/>
              <a:gd name="connsiteY4" fmla="*/ 135466 h 13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4" h="135466">
                <a:moveTo>
                  <a:pt x="478" y="135466"/>
                </a:moveTo>
                <a:cubicBezTo>
                  <a:pt x="-1991" y="135466"/>
                  <a:pt x="5417" y="79727"/>
                  <a:pt x="15295" y="57150"/>
                </a:cubicBezTo>
                <a:cubicBezTo>
                  <a:pt x="25173" y="34573"/>
                  <a:pt x="57276" y="0"/>
                  <a:pt x="59745" y="0"/>
                </a:cubicBezTo>
                <a:cubicBezTo>
                  <a:pt x="62214" y="0"/>
                  <a:pt x="38579" y="35983"/>
                  <a:pt x="30112" y="57150"/>
                </a:cubicBezTo>
                <a:cubicBezTo>
                  <a:pt x="21645" y="78317"/>
                  <a:pt x="2947" y="135466"/>
                  <a:pt x="478" y="135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F35BA47-72C8-458B-8B1B-78CE88EC0B75}"/>
              </a:ext>
            </a:extLst>
          </p:cNvPr>
          <p:cNvSpPr/>
          <p:nvPr/>
        </p:nvSpPr>
        <p:spPr>
          <a:xfrm>
            <a:off x="3823737" y="3966341"/>
            <a:ext cx="131443" cy="214081"/>
          </a:xfrm>
          <a:custGeom>
            <a:avLst/>
            <a:gdLst>
              <a:gd name="connsiteX0" fmla="*/ 3196 w 131443"/>
              <a:gd name="connsiteY0" fmla="*/ 114592 h 214081"/>
              <a:gd name="connsiteX1" fmla="*/ 32830 w 131443"/>
              <a:gd name="connsiteY1" fmla="*/ 51092 h 214081"/>
              <a:gd name="connsiteX2" fmla="*/ 77280 w 131443"/>
              <a:gd name="connsiteY2" fmla="*/ 292 h 214081"/>
              <a:gd name="connsiteX3" fmla="*/ 45530 w 131443"/>
              <a:gd name="connsiteY3" fmla="*/ 74376 h 214081"/>
              <a:gd name="connsiteX4" fmla="*/ 53996 w 131443"/>
              <a:gd name="connsiteY4" fmla="*/ 156926 h 214081"/>
              <a:gd name="connsiteX5" fmla="*/ 66696 w 131443"/>
              <a:gd name="connsiteY5" fmla="*/ 129409 h 214081"/>
              <a:gd name="connsiteX6" fmla="*/ 130196 w 131443"/>
              <a:gd name="connsiteY6" fmla="*/ 51092 h 214081"/>
              <a:gd name="connsiteX7" fmla="*/ 109030 w 131443"/>
              <a:gd name="connsiteY7" fmla="*/ 118826 h 214081"/>
              <a:gd name="connsiteX8" fmla="*/ 111146 w 131443"/>
              <a:gd name="connsiteY8" fmla="*/ 214076 h 214081"/>
              <a:gd name="connsiteX9" fmla="*/ 3196 w 131443"/>
              <a:gd name="connsiteY9" fmla="*/ 114592 h 21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443" h="214081">
                <a:moveTo>
                  <a:pt x="3196" y="114592"/>
                </a:moveTo>
                <a:cubicBezTo>
                  <a:pt x="-9857" y="87428"/>
                  <a:pt x="20483" y="70142"/>
                  <a:pt x="32830" y="51092"/>
                </a:cubicBezTo>
                <a:cubicBezTo>
                  <a:pt x="45177" y="32042"/>
                  <a:pt x="75163" y="-3589"/>
                  <a:pt x="77280" y="292"/>
                </a:cubicBezTo>
                <a:cubicBezTo>
                  <a:pt x="79397" y="4173"/>
                  <a:pt x="49411" y="48270"/>
                  <a:pt x="45530" y="74376"/>
                </a:cubicBezTo>
                <a:cubicBezTo>
                  <a:pt x="41649" y="100482"/>
                  <a:pt x="50468" y="147754"/>
                  <a:pt x="53996" y="156926"/>
                </a:cubicBezTo>
                <a:cubicBezTo>
                  <a:pt x="57524" y="166098"/>
                  <a:pt x="53996" y="147048"/>
                  <a:pt x="66696" y="129409"/>
                </a:cubicBezTo>
                <a:cubicBezTo>
                  <a:pt x="79396" y="111770"/>
                  <a:pt x="123140" y="52856"/>
                  <a:pt x="130196" y="51092"/>
                </a:cubicBezTo>
                <a:cubicBezTo>
                  <a:pt x="137252" y="49328"/>
                  <a:pt x="112205" y="91662"/>
                  <a:pt x="109030" y="118826"/>
                </a:cubicBezTo>
                <a:cubicBezTo>
                  <a:pt x="105855" y="145990"/>
                  <a:pt x="129138" y="214782"/>
                  <a:pt x="111146" y="214076"/>
                </a:cubicBezTo>
                <a:cubicBezTo>
                  <a:pt x="93154" y="213370"/>
                  <a:pt x="16249" y="141756"/>
                  <a:pt x="3196" y="11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67DB929-88A8-479F-A887-4C3601F8856C}"/>
              </a:ext>
            </a:extLst>
          </p:cNvPr>
          <p:cNvSpPr/>
          <p:nvPr/>
        </p:nvSpPr>
        <p:spPr>
          <a:xfrm>
            <a:off x="3355872" y="4013200"/>
            <a:ext cx="438256" cy="431257"/>
          </a:xfrm>
          <a:custGeom>
            <a:avLst/>
            <a:gdLst>
              <a:gd name="connsiteX0" fmla="*/ 35028 w 438256"/>
              <a:gd name="connsiteY0" fmla="*/ 50800 h 431257"/>
              <a:gd name="connsiteX1" fmla="*/ 1161 w 438256"/>
              <a:gd name="connsiteY1" fmla="*/ 177800 h 431257"/>
              <a:gd name="connsiteX2" fmla="*/ 13861 w 438256"/>
              <a:gd name="connsiteY2" fmla="*/ 323850 h 431257"/>
              <a:gd name="connsiteX3" fmla="*/ 71011 w 438256"/>
              <a:gd name="connsiteY3" fmla="*/ 416983 h 431257"/>
              <a:gd name="connsiteX4" fmla="*/ 123928 w 438256"/>
              <a:gd name="connsiteY4" fmla="*/ 429683 h 431257"/>
              <a:gd name="connsiteX5" fmla="*/ 363111 w 438256"/>
              <a:gd name="connsiteY5" fmla="*/ 404283 h 431257"/>
              <a:gd name="connsiteX6" fmla="*/ 409678 w 438256"/>
              <a:gd name="connsiteY6" fmla="*/ 347133 h 431257"/>
              <a:gd name="connsiteX7" fmla="*/ 435078 w 438256"/>
              <a:gd name="connsiteY7" fmla="*/ 194733 h 431257"/>
              <a:gd name="connsiteX8" fmla="*/ 432961 w 438256"/>
              <a:gd name="connsiteY8" fmla="*/ 80433 h 431257"/>
              <a:gd name="connsiteX9" fmla="*/ 390628 w 438256"/>
              <a:gd name="connsiteY9" fmla="*/ 31750 h 431257"/>
              <a:gd name="connsiteX10" fmla="*/ 240345 w 438256"/>
              <a:gd name="connsiteY10" fmla="*/ 0 h 431257"/>
              <a:gd name="connsiteX11" fmla="*/ 35028 w 438256"/>
              <a:gd name="connsiteY11" fmla="*/ 50800 h 43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256" h="431257">
                <a:moveTo>
                  <a:pt x="35028" y="50800"/>
                </a:moveTo>
                <a:cubicBezTo>
                  <a:pt x="-4836" y="80433"/>
                  <a:pt x="4689" y="132292"/>
                  <a:pt x="1161" y="177800"/>
                </a:cubicBezTo>
                <a:cubicBezTo>
                  <a:pt x="-2367" y="223308"/>
                  <a:pt x="2219" y="283986"/>
                  <a:pt x="13861" y="323850"/>
                </a:cubicBezTo>
                <a:cubicBezTo>
                  <a:pt x="25503" y="363714"/>
                  <a:pt x="52667" y="399344"/>
                  <a:pt x="71011" y="416983"/>
                </a:cubicBezTo>
                <a:cubicBezTo>
                  <a:pt x="89356" y="434622"/>
                  <a:pt x="75245" y="431800"/>
                  <a:pt x="123928" y="429683"/>
                </a:cubicBezTo>
                <a:cubicBezTo>
                  <a:pt x="172611" y="427566"/>
                  <a:pt x="315486" y="418041"/>
                  <a:pt x="363111" y="404283"/>
                </a:cubicBezTo>
                <a:cubicBezTo>
                  <a:pt x="410736" y="390525"/>
                  <a:pt x="397683" y="382058"/>
                  <a:pt x="409678" y="347133"/>
                </a:cubicBezTo>
                <a:cubicBezTo>
                  <a:pt x="421673" y="312208"/>
                  <a:pt x="431198" y="239183"/>
                  <a:pt x="435078" y="194733"/>
                </a:cubicBezTo>
                <a:cubicBezTo>
                  <a:pt x="438958" y="150283"/>
                  <a:pt x="440369" y="107597"/>
                  <a:pt x="432961" y="80433"/>
                </a:cubicBezTo>
                <a:cubicBezTo>
                  <a:pt x="425553" y="53269"/>
                  <a:pt x="422731" y="45155"/>
                  <a:pt x="390628" y="31750"/>
                </a:cubicBezTo>
                <a:cubicBezTo>
                  <a:pt x="358525" y="18344"/>
                  <a:pt x="297142" y="0"/>
                  <a:pt x="240345" y="0"/>
                </a:cubicBezTo>
                <a:cubicBezTo>
                  <a:pt x="183548" y="0"/>
                  <a:pt x="74892" y="21167"/>
                  <a:pt x="35028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6282EA4-90D6-4B1E-A0FF-0D159EE3EEC2}"/>
              </a:ext>
            </a:extLst>
          </p:cNvPr>
          <p:cNvSpPr/>
          <p:nvPr/>
        </p:nvSpPr>
        <p:spPr>
          <a:xfrm>
            <a:off x="3384549" y="4178300"/>
            <a:ext cx="105833" cy="1058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4FA2853-9514-4BA4-9972-10BFB3E8B214}"/>
              </a:ext>
            </a:extLst>
          </p:cNvPr>
          <p:cNvSpPr/>
          <p:nvPr/>
        </p:nvSpPr>
        <p:spPr>
          <a:xfrm>
            <a:off x="3067292" y="4544478"/>
            <a:ext cx="707548" cy="120658"/>
          </a:xfrm>
          <a:custGeom>
            <a:avLst/>
            <a:gdLst>
              <a:gd name="connsiteX0" fmla="*/ 1875 w 707548"/>
              <a:gd name="connsiteY0" fmla="*/ 5 h 120658"/>
              <a:gd name="connsiteX1" fmla="*/ 135225 w 707548"/>
              <a:gd name="connsiteY1" fmla="*/ 86789 h 120658"/>
              <a:gd name="connsiteX2" fmla="*/ 317258 w 707548"/>
              <a:gd name="connsiteY2" fmla="*/ 120655 h 120658"/>
              <a:gd name="connsiteX3" fmla="*/ 704608 w 707548"/>
              <a:gd name="connsiteY3" fmla="*/ 88905 h 120658"/>
              <a:gd name="connsiteX4" fmla="*/ 505641 w 707548"/>
              <a:gd name="connsiteY4" fmla="*/ 99489 h 120658"/>
              <a:gd name="connsiteX5" fmla="*/ 319375 w 707548"/>
              <a:gd name="connsiteY5" fmla="*/ 105839 h 120658"/>
              <a:gd name="connsiteX6" fmla="*/ 234708 w 707548"/>
              <a:gd name="connsiteY6" fmla="*/ 91022 h 120658"/>
              <a:gd name="connsiteX7" fmla="*/ 1875 w 707548"/>
              <a:gd name="connsiteY7" fmla="*/ 5 h 12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548" h="120658">
                <a:moveTo>
                  <a:pt x="1875" y="5"/>
                </a:moveTo>
                <a:cubicBezTo>
                  <a:pt x="-14705" y="-700"/>
                  <a:pt x="82661" y="66681"/>
                  <a:pt x="135225" y="86789"/>
                </a:cubicBezTo>
                <a:cubicBezTo>
                  <a:pt x="187789" y="106897"/>
                  <a:pt x="222361" y="120302"/>
                  <a:pt x="317258" y="120655"/>
                </a:cubicBezTo>
                <a:cubicBezTo>
                  <a:pt x="412155" y="121008"/>
                  <a:pt x="673211" y="92433"/>
                  <a:pt x="704608" y="88905"/>
                </a:cubicBezTo>
                <a:cubicBezTo>
                  <a:pt x="736005" y="85377"/>
                  <a:pt x="505641" y="99489"/>
                  <a:pt x="505641" y="99489"/>
                </a:cubicBezTo>
                <a:cubicBezTo>
                  <a:pt x="441436" y="102311"/>
                  <a:pt x="364530" y="107250"/>
                  <a:pt x="319375" y="105839"/>
                </a:cubicBezTo>
                <a:cubicBezTo>
                  <a:pt x="274220" y="104428"/>
                  <a:pt x="285508" y="107955"/>
                  <a:pt x="234708" y="91022"/>
                </a:cubicBezTo>
                <a:cubicBezTo>
                  <a:pt x="183908" y="74089"/>
                  <a:pt x="18455" y="710"/>
                  <a:pt x="187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82D6385-BD71-4472-8983-528E23243EE5}"/>
              </a:ext>
            </a:extLst>
          </p:cNvPr>
          <p:cNvSpPr/>
          <p:nvPr/>
        </p:nvSpPr>
        <p:spPr>
          <a:xfrm>
            <a:off x="2825520" y="3560174"/>
            <a:ext cx="83132" cy="328168"/>
          </a:xfrm>
          <a:custGeom>
            <a:avLst/>
            <a:gdLst>
              <a:gd name="connsiteX0" fmla="*/ 53147 w 83132"/>
              <a:gd name="connsiteY0" fmla="*/ 59 h 328168"/>
              <a:gd name="connsiteX1" fmla="*/ 230 w 83132"/>
              <a:gd name="connsiteY1" fmla="*/ 105893 h 328168"/>
              <a:gd name="connsiteX2" fmla="*/ 78547 w 83132"/>
              <a:gd name="connsiteY2" fmla="*/ 321793 h 328168"/>
              <a:gd name="connsiteX3" fmla="*/ 70080 w 83132"/>
              <a:gd name="connsiteY3" fmla="*/ 264643 h 328168"/>
              <a:gd name="connsiteX4" fmla="*/ 38330 w 83132"/>
              <a:gd name="connsiteY4" fmla="*/ 199026 h 328168"/>
              <a:gd name="connsiteX5" fmla="*/ 10813 w 83132"/>
              <a:gd name="connsiteY5" fmla="*/ 118593 h 328168"/>
              <a:gd name="connsiteX6" fmla="*/ 53147 w 83132"/>
              <a:gd name="connsiteY6" fmla="*/ 59 h 32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32" h="328168">
                <a:moveTo>
                  <a:pt x="53147" y="59"/>
                </a:moveTo>
                <a:cubicBezTo>
                  <a:pt x="51383" y="-2058"/>
                  <a:pt x="-4003" y="52271"/>
                  <a:pt x="230" y="105893"/>
                </a:cubicBezTo>
                <a:cubicBezTo>
                  <a:pt x="4463" y="159515"/>
                  <a:pt x="66905" y="295335"/>
                  <a:pt x="78547" y="321793"/>
                </a:cubicBezTo>
                <a:cubicBezTo>
                  <a:pt x="90189" y="348251"/>
                  <a:pt x="76783" y="285104"/>
                  <a:pt x="70080" y="264643"/>
                </a:cubicBezTo>
                <a:cubicBezTo>
                  <a:pt x="63377" y="244182"/>
                  <a:pt x="48208" y="223368"/>
                  <a:pt x="38330" y="199026"/>
                </a:cubicBezTo>
                <a:cubicBezTo>
                  <a:pt x="28452" y="174684"/>
                  <a:pt x="8696" y="148579"/>
                  <a:pt x="10813" y="118593"/>
                </a:cubicBezTo>
                <a:cubicBezTo>
                  <a:pt x="12930" y="88607"/>
                  <a:pt x="54911" y="2176"/>
                  <a:pt x="53147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E58538F-5DCE-4E19-BAFF-FA184A0D6327}"/>
              </a:ext>
            </a:extLst>
          </p:cNvPr>
          <p:cNvSpPr/>
          <p:nvPr/>
        </p:nvSpPr>
        <p:spPr>
          <a:xfrm>
            <a:off x="2948485" y="3386766"/>
            <a:ext cx="398067" cy="245834"/>
          </a:xfrm>
          <a:custGeom>
            <a:avLst/>
            <a:gdLst>
              <a:gd name="connsiteX0" fmla="*/ 32 w 398067"/>
              <a:gd name="connsiteY0" fmla="*/ 245434 h 245834"/>
              <a:gd name="connsiteX1" fmla="*/ 61415 w 398067"/>
              <a:gd name="connsiteY1" fmla="*/ 114201 h 245834"/>
              <a:gd name="connsiteX2" fmla="*/ 103748 w 398067"/>
              <a:gd name="connsiteY2" fmla="*/ 78217 h 245834"/>
              <a:gd name="connsiteX3" fmla="*/ 169365 w 398067"/>
              <a:gd name="connsiteY3" fmla="*/ 105734 h 245834"/>
              <a:gd name="connsiteX4" fmla="*/ 207465 w 398067"/>
              <a:gd name="connsiteY4" fmla="*/ 35884 h 245834"/>
              <a:gd name="connsiteX5" fmla="*/ 397965 w 398067"/>
              <a:gd name="connsiteY5" fmla="*/ 12601 h 245834"/>
              <a:gd name="connsiteX6" fmla="*/ 232865 w 398067"/>
              <a:gd name="connsiteY6" fmla="*/ 6251 h 245834"/>
              <a:gd name="connsiteX7" fmla="*/ 150315 w 398067"/>
              <a:gd name="connsiteY7" fmla="*/ 103617 h 245834"/>
              <a:gd name="connsiteX8" fmla="*/ 69882 w 398067"/>
              <a:gd name="connsiteY8" fmla="*/ 154417 h 245834"/>
              <a:gd name="connsiteX9" fmla="*/ 32 w 398067"/>
              <a:gd name="connsiteY9" fmla="*/ 245434 h 24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067" h="245834">
                <a:moveTo>
                  <a:pt x="32" y="245434"/>
                </a:moveTo>
                <a:cubicBezTo>
                  <a:pt x="-1379" y="238731"/>
                  <a:pt x="44129" y="142070"/>
                  <a:pt x="61415" y="114201"/>
                </a:cubicBezTo>
                <a:cubicBezTo>
                  <a:pt x="78701" y="86331"/>
                  <a:pt x="85756" y="79628"/>
                  <a:pt x="103748" y="78217"/>
                </a:cubicBezTo>
                <a:cubicBezTo>
                  <a:pt x="121740" y="76806"/>
                  <a:pt x="152079" y="112789"/>
                  <a:pt x="169365" y="105734"/>
                </a:cubicBezTo>
                <a:cubicBezTo>
                  <a:pt x="186651" y="98679"/>
                  <a:pt x="169365" y="51406"/>
                  <a:pt x="207465" y="35884"/>
                </a:cubicBezTo>
                <a:cubicBezTo>
                  <a:pt x="245565" y="20362"/>
                  <a:pt x="393732" y="17540"/>
                  <a:pt x="397965" y="12601"/>
                </a:cubicBezTo>
                <a:cubicBezTo>
                  <a:pt x="402198" y="7662"/>
                  <a:pt x="274140" y="-8918"/>
                  <a:pt x="232865" y="6251"/>
                </a:cubicBezTo>
                <a:cubicBezTo>
                  <a:pt x="191590" y="21420"/>
                  <a:pt x="177479" y="78923"/>
                  <a:pt x="150315" y="103617"/>
                </a:cubicBezTo>
                <a:cubicBezTo>
                  <a:pt x="123151" y="128311"/>
                  <a:pt x="92813" y="136072"/>
                  <a:pt x="69882" y="154417"/>
                </a:cubicBezTo>
                <a:cubicBezTo>
                  <a:pt x="46952" y="172761"/>
                  <a:pt x="1443" y="252137"/>
                  <a:pt x="32" y="245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E0FC726-722A-4499-9A4E-C3A6A9EB05EB}"/>
              </a:ext>
            </a:extLst>
          </p:cNvPr>
          <p:cNvSpPr/>
          <p:nvPr/>
        </p:nvSpPr>
        <p:spPr>
          <a:xfrm>
            <a:off x="2962344" y="3683106"/>
            <a:ext cx="363158" cy="146172"/>
          </a:xfrm>
          <a:custGeom>
            <a:avLst/>
            <a:gdLst>
              <a:gd name="connsiteX0" fmla="*/ 7339 w 363158"/>
              <a:gd name="connsiteY0" fmla="*/ 35877 h 146172"/>
              <a:gd name="connsiteX1" fmla="*/ 9456 w 363158"/>
              <a:gd name="connsiteY1" fmla="*/ 112077 h 146172"/>
              <a:gd name="connsiteX2" fmla="*/ 75073 w 363158"/>
              <a:gd name="connsiteY2" fmla="*/ 145944 h 146172"/>
              <a:gd name="connsiteX3" fmla="*/ 130106 w 363158"/>
              <a:gd name="connsiteY3" fmla="*/ 97261 h 146172"/>
              <a:gd name="connsiteX4" fmla="*/ 197839 w 363158"/>
              <a:gd name="connsiteY4" fmla="*/ 31644 h 146172"/>
              <a:gd name="connsiteX5" fmla="*/ 362939 w 363158"/>
              <a:gd name="connsiteY5" fmla="*/ 16827 h 146172"/>
              <a:gd name="connsiteX6" fmla="*/ 229589 w 363158"/>
              <a:gd name="connsiteY6" fmla="*/ 6244 h 146172"/>
              <a:gd name="connsiteX7" fmla="*/ 81423 w 363158"/>
              <a:gd name="connsiteY7" fmla="*/ 120544 h 146172"/>
              <a:gd name="connsiteX8" fmla="*/ 75073 w 363158"/>
              <a:gd name="connsiteY8" fmla="*/ 126894 h 146172"/>
              <a:gd name="connsiteX9" fmla="*/ 7339 w 363158"/>
              <a:gd name="connsiteY9" fmla="*/ 35877 h 14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158" h="146172">
                <a:moveTo>
                  <a:pt x="7339" y="35877"/>
                </a:moveTo>
                <a:cubicBezTo>
                  <a:pt x="-3597" y="33408"/>
                  <a:pt x="-1833" y="93733"/>
                  <a:pt x="9456" y="112077"/>
                </a:cubicBezTo>
                <a:cubicBezTo>
                  <a:pt x="20745" y="130421"/>
                  <a:pt x="54965" y="148413"/>
                  <a:pt x="75073" y="145944"/>
                </a:cubicBezTo>
                <a:cubicBezTo>
                  <a:pt x="95181" y="143475"/>
                  <a:pt x="109645" y="116311"/>
                  <a:pt x="130106" y="97261"/>
                </a:cubicBezTo>
                <a:cubicBezTo>
                  <a:pt x="150567" y="78211"/>
                  <a:pt x="159034" y="45050"/>
                  <a:pt x="197839" y="31644"/>
                </a:cubicBezTo>
                <a:cubicBezTo>
                  <a:pt x="236644" y="18238"/>
                  <a:pt x="357647" y="21060"/>
                  <a:pt x="362939" y="16827"/>
                </a:cubicBezTo>
                <a:cubicBezTo>
                  <a:pt x="368231" y="12594"/>
                  <a:pt x="276508" y="-11042"/>
                  <a:pt x="229589" y="6244"/>
                </a:cubicBezTo>
                <a:cubicBezTo>
                  <a:pt x="182670" y="23530"/>
                  <a:pt x="81423" y="120544"/>
                  <a:pt x="81423" y="120544"/>
                </a:cubicBezTo>
                <a:cubicBezTo>
                  <a:pt x="55670" y="140652"/>
                  <a:pt x="86362" y="135361"/>
                  <a:pt x="75073" y="126894"/>
                </a:cubicBezTo>
                <a:cubicBezTo>
                  <a:pt x="63784" y="118427"/>
                  <a:pt x="18275" y="38346"/>
                  <a:pt x="7339" y="3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30533AF-973A-460B-8FB7-0B0362202BB2}"/>
              </a:ext>
            </a:extLst>
          </p:cNvPr>
          <p:cNvSpPr/>
          <p:nvPr/>
        </p:nvSpPr>
        <p:spPr>
          <a:xfrm>
            <a:off x="3390570" y="3274435"/>
            <a:ext cx="461859" cy="100963"/>
          </a:xfrm>
          <a:custGeom>
            <a:avLst/>
            <a:gdLst>
              <a:gd name="connsiteX0" fmla="*/ 330 w 461859"/>
              <a:gd name="connsiteY0" fmla="*/ 82598 h 100963"/>
              <a:gd name="connsiteX1" fmla="*/ 135797 w 461859"/>
              <a:gd name="connsiteY1" fmla="*/ 82598 h 100963"/>
              <a:gd name="connsiteX2" fmla="*/ 167547 w 461859"/>
              <a:gd name="connsiteY2" fmla="*/ 38148 h 100963"/>
              <a:gd name="connsiteX3" fmla="*/ 400380 w 461859"/>
              <a:gd name="connsiteY3" fmla="*/ 48 h 100963"/>
              <a:gd name="connsiteX4" fmla="*/ 461763 w 461859"/>
              <a:gd name="connsiteY4" fmla="*/ 29682 h 100963"/>
              <a:gd name="connsiteX5" fmla="*/ 391913 w 461859"/>
              <a:gd name="connsiteY5" fmla="*/ 6398 h 100963"/>
              <a:gd name="connsiteX6" fmla="*/ 188713 w 461859"/>
              <a:gd name="connsiteY6" fmla="*/ 55082 h 100963"/>
              <a:gd name="connsiteX7" fmla="*/ 99813 w 461859"/>
              <a:gd name="connsiteY7" fmla="*/ 99532 h 100963"/>
              <a:gd name="connsiteX8" fmla="*/ 330 w 461859"/>
              <a:gd name="connsiteY8" fmla="*/ 82598 h 10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859" h="100963">
                <a:moveTo>
                  <a:pt x="330" y="82598"/>
                </a:moveTo>
                <a:cubicBezTo>
                  <a:pt x="6327" y="79776"/>
                  <a:pt x="107927" y="90006"/>
                  <a:pt x="135797" y="82598"/>
                </a:cubicBezTo>
                <a:cubicBezTo>
                  <a:pt x="163667" y="75190"/>
                  <a:pt x="123450" y="51906"/>
                  <a:pt x="167547" y="38148"/>
                </a:cubicBezTo>
                <a:cubicBezTo>
                  <a:pt x="211644" y="24390"/>
                  <a:pt x="351344" y="1459"/>
                  <a:pt x="400380" y="48"/>
                </a:cubicBezTo>
                <a:cubicBezTo>
                  <a:pt x="449416" y="-1363"/>
                  <a:pt x="463174" y="28624"/>
                  <a:pt x="461763" y="29682"/>
                </a:cubicBezTo>
                <a:cubicBezTo>
                  <a:pt x="460352" y="30740"/>
                  <a:pt x="437421" y="2165"/>
                  <a:pt x="391913" y="6398"/>
                </a:cubicBezTo>
                <a:cubicBezTo>
                  <a:pt x="346405" y="10631"/>
                  <a:pt x="237396" y="39560"/>
                  <a:pt x="188713" y="55082"/>
                </a:cubicBezTo>
                <a:cubicBezTo>
                  <a:pt x="140030" y="70604"/>
                  <a:pt x="128035" y="92477"/>
                  <a:pt x="99813" y="99532"/>
                </a:cubicBezTo>
                <a:cubicBezTo>
                  <a:pt x="71591" y="106587"/>
                  <a:pt x="-5667" y="85420"/>
                  <a:pt x="330" y="82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A8C6E3E-C737-4A27-8D88-E5574BC3B9C8}"/>
              </a:ext>
            </a:extLst>
          </p:cNvPr>
          <p:cNvSpPr/>
          <p:nvPr/>
        </p:nvSpPr>
        <p:spPr>
          <a:xfrm>
            <a:off x="3327052" y="3498452"/>
            <a:ext cx="592727" cy="173969"/>
          </a:xfrm>
          <a:custGeom>
            <a:avLst/>
            <a:gdLst>
              <a:gd name="connsiteX0" fmla="*/ 348 w 592727"/>
              <a:gd name="connsiteY0" fmla="*/ 173965 h 173969"/>
              <a:gd name="connsiteX1" fmla="*/ 212015 w 592727"/>
              <a:gd name="connsiteY1" fmla="*/ 61781 h 173969"/>
              <a:gd name="connsiteX2" fmla="*/ 231065 w 592727"/>
              <a:gd name="connsiteY2" fmla="*/ 4631 h 173969"/>
              <a:gd name="connsiteX3" fmla="*/ 275515 w 592727"/>
              <a:gd name="connsiteY3" fmla="*/ 15215 h 173969"/>
              <a:gd name="connsiteX4" fmla="*/ 590898 w 592727"/>
              <a:gd name="connsiteY4" fmla="*/ 398 h 173969"/>
              <a:gd name="connsiteX5" fmla="*/ 400398 w 592727"/>
              <a:gd name="connsiteY5" fmla="*/ 4631 h 173969"/>
              <a:gd name="connsiteX6" fmla="*/ 298798 w 592727"/>
              <a:gd name="connsiteY6" fmla="*/ 8865 h 173969"/>
              <a:gd name="connsiteX7" fmla="*/ 165448 w 592727"/>
              <a:gd name="connsiteY7" fmla="*/ 66015 h 173969"/>
              <a:gd name="connsiteX8" fmla="*/ 348 w 592727"/>
              <a:gd name="connsiteY8" fmla="*/ 173965 h 1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727" h="173969">
                <a:moveTo>
                  <a:pt x="348" y="173965"/>
                </a:moveTo>
                <a:cubicBezTo>
                  <a:pt x="8109" y="173259"/>
                  <a:pt x="173562" y="90003"/>
                  <a:pt x="212015" y="61781"/>
                </a:cubicBezTo>
                <a:cubicBezTo>
                  <a:pt x="250468" y="33559"/>
                  <a:pt x="220482" y="12392"/>
                  <a:pt x="231065" y="4631"/>
                </a:cubicBezTo>
                <a:cubicBezTo>
                  <a:pt x="241648" y="-3130"/>
                  <a:pt x="215543" y="15920"/>
                  <a:pt x="275515" y="15215"/>
                </a:cubicBezTo>
                <a:cubicBezTo>
                  <a:pt x="335487" y="14510"/>
                  <a:pt x="570084" y="2162"/>
                  <a:pt x="590898" y="398"/>
                </a:cubicBezTo>
                <a:cubicBezTo>
                  <a:pt x="611712" y="-1366"/>
                  <a:pt x="449081" y="3220"/>
                  <a:pt x="400398" y="4631"/>
                </a:cubicBezTo>
                <a:cubicBezTo>
                  <a:pt x="351715" y="6042"/>
                  <a:pt x="337956" y="-1366"/>
                  <a:pt x="298798" y="8865"/>
                </a:cubicBezTo>
                <a:cubicBezTo>
                  <a:pt x="259640" y="19096"/>
                  <a:pt x="214484" y="38851"/>
                  <a:pt x="165448" y="66015"/>
                </a:cubicBezTo>
                <a:cubicBezTo>
                  <a:pt x="116412" y="93179"/>
                  <a:pt x="-7413" y="174671"/>
                  <a:pt x="348" y="173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6474BB7-F0E7-46A6-8922-78BF178B3960}"/>
              </a:ext>
            </a:extLst>
          </p:cNvPr>
          <p:cNvSpPr/>
          <p:nvPr/>
        </p:nvSpPr>
        <p:spPr>
          <a:xfrm>
            <a:off x="3804890" y="3559483"/>
            <a:ext cx="492242" cy="51600"/>
          </a:xfrm>
          <a:custGeom>
            <a:avLst/>
            <a:gdLst>
              <a:gd name="connsiteX0" fmla="*/ 877 w 492242"/>
              <a:gd name="connsiteY0" fmla="*/ 36734 h 51600"/>
              <a:gd name="connsiteX1" fmla="*/ 261227 w 492242"/>
              <a:gd name="connsiteY1" fmla="*/ 21917 h 51600"/>
              <a:gd name="connsiteX2" fmla="*/ 489827 w 492242"/>
              <a:gd name="connsiteY2" fmla="*/ 51550 h 51600"/>
              <a:gd name="connsiteX3" fmla="*/ 379760 w 492242"/>
              <a:gd name="connsiteY3" fmla="*/ 13450 h 51600"/>
              <a:gd name="connsiteX4" fmla="*/ 354360 w 492242"/>
              <a:gd name="connsiteY4" fmla="*/ 750 h 51600"/>
              <a:gd name="connsiteX5" fmla="*/ 877 w 492242"/>
              <a:gd name="connsiteY5" fmla="*/ 36734 h 5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242" h="51600">
                <a:moveTo>
                  <a:pt x="877" y="36734"/>
                </a:moveTo>
                <a:cubicBezTo>
                  <a:pt x="-14645" y="40262"/>
                  <a:pt x="179735" y="19448"/>
                  <a:pt x="261227" y="21917"/>
                </a:cubicBezTo>
                <a:cubicBezTo>
                  <a:pt x="342719" y="24386"/>
                  <a:pt x="470072" y="52961"/>
                  <a:pt x="489827" y="51550"/>
                </a:cubicBezTo>
                <a:cubicBezTo>
                  <a:pt x="509582" y="50139"/>
                  <a:pt x="402338" y="21917"/>
                  <a:pt x="379760" y="13450"/>
                </a:cubicBezTo>
                <a:cubicBezTo>
                  <a:pt x="357182" y="4983"/>
                  <a:pt x="414685" y="-2425"/>
                  <a:pt x="354360" y="750"/>
                </a:cubicBezTo>
                <a:cubicBezTo>
                  <a:pt x="294035" y="3925"/>
                  <a:pt x="16399" y="33206"/>
                  <a:pt x="877" y="36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EDA9935-F3F7-4F6B-898B-89AA9050BE98}"/>
              </a:ext>
            </a:extLst>
          </p:cNvPr>
          <p:cNvSpPr/>
          <p:nvPr/>
        </p:nvSpPr>
        <p:spPr>
          <a:xfrm>
            <a:off x="3877086" y="3301902"/>
            <a:ext cx="664447" cy="315668"/>
          </a:xfrm>
          <a:custGeom>
            <a:avLst/>
            <a:gdLst>
              <a:gd name="connsiteX0" fmla="*/ 647 w 664447"/>
              <a:gd name="connsiteY0" fmla="*/ 12798 h 315668"/>
              <a:gd name="connsiteX1" fmla="*/ 159397 w 664447"/>
              <a:gd name="connsiteY1" fmla="*/ 10681 h 315668"/>
              <a:gd name="connsiteX2" fmla="*/ 466314 w 664447"/>
              <a:gd name="connsiteY2" fmla="*/ 163081 h 315668"/>
              <a:gd name="connsiteX3" fmla="*/ 654697 w 664447"/>
              <a:gd name="connsiteY3" fmla="*/ 309131 h 315668"/>
              <a:gd name="connsiteX4" fmla="*/ 627181 w 664447"/>
              <a:gd name="connsiteY4" fmla="*/ 283731 h 315668"/>
              <a:gd name="connsiteX5" fmla="*/ 538281 w 664447"/>
              <a:gd name="connsiteY5" fmla="*/ 224465 h 315668"/>
              <a:gd name="connsiteX6" fmla="*/ 413397 w 664447"/>
              <a:gd name="connsiteY6" fmla="*/ 150381 h 315668"/>
              <a:gd name="connsiteX7" fmla="*/ 212314 w 664447"/>
              <a:gd name="connsiteY7" fmla="*/ 57248 h 315668"/>
              <a:gd name="connsiteX8" fmla="*/ 106481 w 664447"/>
              <a:gd name="connsiteY8" fmla="*/ 12798 h 315668"/>
              <a:gd name="connsiteX9" fmla="*/ 647 w 664447"/>
              <a:gd name="connsiteY9" fmla="*/ 12798 h 31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4447" h="315668">
                <a:moveTo>
                  <a:pt x="647" y="12798"/>
                </a:moveTo>
                <a:cubicBezTo>
                  <a:pt x="9466" y="12445"/>
                  <a:pt x="81786" y="-14366"/>
                  <a:pt x="159397" y="10681"/>
                </a:cubicBezTo>
                <a:cubicBezTo>
                  <a:pt x="237008" y="35728"/>
                  <a:pt x="383764" y="113339"/>
                  <a:pt x="466314" y="163081"/>
                </a:cubicBezTo>
                <a:cubicBezTo>
                  <a:pt x="548864" y="212823"/>
                  <a:pt x="627886" y="289023"/>
                  <a:pt x="654697" y="309131"/>
                </a:cubicBezTo>
                <a:cubicBezTo>
                  <a:pt x="681508" y="329239"/>
                  <a:pt x="646584" y="297842"/>
                  <a:pt x="627181" y="283731"/>
                </a:cubicBezTo>
                <a:cubicBezTo>
                  <a:pt x="607778" y="269620"/>
                  <a:pt x="573912" y="246690"/>
                  <a:pt x="538281" y="224465"/>
                </a:cubicBezTo>
                <a:cubicBezTo>
                  <a:pt x="502650" y="202240"/>
                  <a:pt x="467725" y="178250"/>
                  <a:pt x="413397" y="150381"/>
                </a:cubicBezTo>
                <a:cubicBezTo>
                  <a:pt x="359069" y="122512"/>
                  <a:pt x="263467" y="80178"/>
                  <a:pt x="212314" y="57248"/>
                </a:cubicBezTo>
                <a:cubicBezTo>
                  <a:pt x="161161" y="34318"/>
                  <a:pt x="137526" y="20206"/>
                  <a:pt x="106481" y="12798"/>
                </a:cubicBezTo>
                <a:cubicBezTo>
                  <a:pt x="75436" y="5390"/>
                  <a:pt x="-8172" y="13151"/>
                  <a:pt x="647" y="1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2900F29-04A9-4D2B-BE8E-FFCB69D64C8C}"/>
              </a:ext>
            </a:extLst>
          </p:cNvPr>
          <p:cNvSpPr/>
          <p:nvPr/>
        </p:nvSpPr>
        <p:spPr>
          <a:xfrm>
            <a:off x="4269304" y="3571703"/>
            <a:ext cx="256715" cy="69014"/>
          </a:xfrm>
          <a:custGeom>
            <a:avLst/>
            <a:gdLst>
              <a:gd name="connsiteX0" fmla="*/ 13 w 256715"/>
              <a:gd name="connsiteY0" fmla="*/ 1230 h 69014"/>
              <a:gd name="connsiteX1" fmla="*/ 139713 w 256715"/>
              <a:gd name="connsiteY1" fmla="*/ 24514 h 69014"/>
              <a:gd name="connsiteX2" fmla="*/ 256129 w 256715"/>
              <a:gd name="connsiteY2" fmla="*/ 68964 h 69014"/>
              <a:gd name="connsiteX3" fmla="*/ 184163 w 256715"/>
              <a:gd name="connsiteY3" fmla="*/ 32980 h 69014"/>
              <a:gd name="connsiteX4" fmla="*/ 169346 w 256715"/>
              <a:gd name="connsiteY4" fmla="*/ 16047 h 69014"/>
              <a:gd name="connsiteX5" fmla="*/ 131246 w 256715"/>
              <a:gd name="connsiteY5" fmla="*/ 5464 h 69014"/>
              <a:gd name="connsiteX6" fmla="*/ 13 w 256715"/>
              <a:gd name="connsiteY6" fmla="*/ 1230 h 6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715" h="69014">
                <a:moveTo>
                  <a:pt x="13" y="1230"/>
                </a:moveTo>
                <a:cubicBezTo>
                  <a:pt x="1424" y="4405"/>
                  <a:pt x="97027" y="13225"/>
                  <a:pt x="139713" y="24514"/>
                </a:cubicBezTo>
                <a:cubicBezTo>
                  <a:pt x="182399" y="35803"/>
                  <a:pt x="248721" y="67553"/>
                  <a:pt x="256129" y="68964"/>
                </a:cubicBezTo>
                <a:cubicBezTo>
                  <a:pt x="263537" y="70375"/>
                  <a:pt x="198627" y="41800"/>
                  <a:pt x="184163" y="32980"/>
                </a:cubicBezTo>
                <a:cubicBezTo>
                  <a:pt x="169699" y="24161"/>
                  <a:pt x="178166" y="20633"/>
                  <a:pt x="169346" y="16047"/>
                </a:cubicBezTo>
                <a:cubicBezTo>
                  <a:pt x="160527" y="11461"/>
                  <a:pt x="155940" y="9344"/>
                  <a:pt x="131246" y="5464"/>
                </a:cubicBezTo>
                <a:cubicBezTo>
                  <a:pt x="106552" y="1584"/>
                  <a:pt x="-1398" y="-1945"/>
                  <a:pt x="13" y="1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0F4AA86-B46D-4839-9CD2-D619BCB46EFA}"/>
              </a:ext>
            </a:extLst>
          </p:cNvPr>
          <p:cNvSpPr/>
          <p:nvPr/>
        </p:nvSpPr>
        <p:spPr>
          <a:xfrm>
            <a:off x="1229238" y="4497267"/>
            <a:ext cx="865919" cy="346095"/>
          </a:xfrm>
          <a:custGeom>
            <a:avLst/>
            <a:gdLst>
              <a:gd name="connsiteX0" fmla="*/ 210625 w 865919"/>
              <a:gd name="connsiteY0" fmla="*/ 327146 h 346095"/>
              <a:gd name="connsiteX1" fmla="*/ 231262 w 865919"/>
              <a:gd name="connsiteY1" fmla="*/ 181096 h 346095"/>
              <a:gd name="connsiteX2" fmla="*/ 313812 w 865919"/>
              <a:gd name="connsiteY2" fmla="*/ 65208 h 346095"/>
              <a:gd name="connsiteX3" fmla="*/ 447162 w 865919"/>
              <a:gd name="connsiteY3" fmla="*/ 4883 h 346095"/>
              <a:gd name="connsiteX4" fmla="*/ 601150 w 865919"/>
              <a:gd name="connsiteY4" fmla="*/ 12821 h 346095"/>
              <a:gd name="connsiteX5" fmla="*/ 763075 w 865919"/>
              <a:gd name="connsiteY5" fmla="*/ 85846 h 346095"/>
              <a:gd name="connsiteX6" fmla="*/ 863087 w 865919"/>
              <a:gd name="connsiteY6" fmla="*/ 189033 h 346095"/>
              <a:gd name="connsiteX7" fmla="*/ 831337 w 865919"/>
              <a:gd name="connsiteY7" fmla="*/ 165221 h 346095"/>
              <a:gd name="connsiteX8" fmla="*/ 756725 w 865919"/>
              <a:gd name="connsiteY8" fmla="*/ 112833 h 346095"/>
              <a:gd name="connsiteX9" fmla="*/ 656712 w 865919"/>
              <a:gd name="connsiteY9" fmla="*/ 57271 h 346095"/>
              <a:gd name="connsiteX10" fmla="*/ 447162 w 865919"/>
              <a:gd name="connsiteY10" fmla="*/ 35046 h 346095"/>
              <a:gd name="connsiteX11" fmla="*/ 393187 w 865919"/>
              <a:gd name="connsiteY11" fmla="*/ 101721 h 346095"/>
              <a:gd name="connsiteX12" fmla="*/ 363025 w 865919"/>
              <a:gd name="connsiteY12" fmla="*/ 98546 h 346095"/>
              <a:gd name="connsiteX13" fmla="*/ 345562 w 865919"/>
              <a:gd name="connsiteY13" fmla="*/ 139821 h 346095"/>
              <a:gd name="connsiteX14" fmla="*/ 309050 w 865919"/>
              <a:gd name="connsiteY14" fmla="*/ 149346 h 346095"/>
              <a:gd name="connsiteX15" fmla="*/ 323337 w 865919"/>
              <a:gd name="connsiteY15" fmla="*/ 177921 h 346095"/>
              <a:gd name="connsiteX16" fmla="*/ 293175 w 865919"/>
              <a:gd name="connsiteY16" fmla="*/ 222371 h 346095"/>
              <a:gd name="connsiteX17" fmla="*/ 310637 w 865919"/>
              <a:gd name="connsiteY17" fmla="*/ 292221 h 346095"/>
              <a:gd name="connsiteX18" fmla="*/ 316987 w 865919"/>
              <a:gd name="connsiteY18" fmla="*/ 322383 h 346095"/>
              <a:gd name="connsiteX19" fmla="*/ 1075 w 865919"/>
              <a:gd name="connsiteY19" fmla="*/ 344608 h 346095"/>
              <a:gd name="connsiteX20" fmla="*/ 210625 w 865919"/>
              <a:gd name="connsiteY20" fmla="*/ 327146 h 34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65919" h="346095">
                <a:moveTo>
                  <a:pt x="210625" y="327146"/>
                </a:moveTo>
                <a:cubicBezTo>
                  <a:pt x="248989" y="299894"/>
                  <a:pt x="214064" y="224752"/>
                  <a:pt x="231262" y="181096"/>
                </a:cubicBezTo>
                <a:cubicBezTo>
                  <a:pt x="248460" y="137440"/>
                  <a:pt x="277829" y="94577"/>
                  <a:pt x="313812" y="65208"/>
                </a:cubicBezTo>
                <a:cubicBezTo>
                  <a:pt x="349795" y="35839"/>
                  <a:pt x="399272" y="13614"/>
                  <a:pt x="447162" y="4883"/>
                </a:cubicBezTo>
                <a:cubicBezTo>
                  <a:pt x="495052" y="-3848"/>
                  <a:pt x="548498" y="-673"/>
                  <a:pt x="601150" y="12821"/>
                </a:cubicBezTo>
                <a:cubicBezTo>
                  <a:pt x="653802" y="26315"/>
                  <a:pt x="719419" y="56477"/>
                  <a:pt x="763075" y="85846"/>
                </a:cubicBezTo>
                <a:cubicBezTo>
                  <a:pt x="806731" y="115215"/>
                  <a:pt x="851710" y="175804"/>
                  <a:pt x="863087" y="189033"/>
                </a:cubicBezTo>
                <a:cubicBezTo>
                  <a:pt x="874464" y="202262"/>
                  <a:pt x="849064" y="177921"/>
                  <a:pt x="831337" y="165221"/>
                </a:cubicBezTo>
                <a:cubicBezTo>
                  <a:pt x="813610" y="152521"/>
                  <a:pt x="785829" y="130825"/>
                  <a:pt x="756725" y="112833"/>
                </a:cubicBezTo>
                <a:cubicBezTo>
                  <a:pt x="727621" y="94841"/>
                  <a:pt x="708306" y="70235"/>
                  <a:pt x="656712" y="57271"/>
                </a:cubicBezTo>
                <a:cubicBezTo>
                  <a:pt x="605118" y="44307"/>
                  <a:pt x="491083" y="27638"/>
                  <a:pt x="447162" y="35046"/>
                </a:cubicBezTo>
                <a:cubicBezTo>
                  <a:pt x="403241" y="42454"/>
                  <a:pt x="407210" y="91138"/>
                  <a:pt x="393187" y="101721"/>
                </a:cubicBezTo>
                <a:cubicBezTo>
                  <a:pt x="379164" y="112304"/>
                  <a:pt x="370962" y="92196"/>
                  <a:pt x="363025" y="98546"/>
                </a:cubicBezTo>
                <a:cubicBezTo>
                  <a:pt x="355088" y="104896"/>
                  <a:pt x="354558" y="131354"/>
                  <a:pt x="345562" y="139821"/>
                </a:cubicBezTo>
                <a:cubicBezTo>
                  <a:pt x="336566" y="148288"/>
                  <a:pt x="312754" y="142996"/>
                  <a:pt x="309050" y="149346"/>
                </a:cubicBezTo>
                <a:cubicBezTo>
                  <a:pt x="305346" y="155696"/>
                  <a:pt x="325983" y="165750"/>
                  <a:pt x="323337" y="177921"/>
                </a:cubicBezTo>
                <a:cubicBezTo>
                  <a:pt x="320691" y="190092"/>
                  <a:pt x="295292" y="203321"/>
                  <a:pt x="293175" y="222371"/>
                </a:cubicBezTo>
                <a:cubicBezTo>
                  <a:pt x="291058" y="241421"/>
                  <a:pt x="306668" y="275552"/>
                  <a:pt x="310637" y="292221"/>
                </a:cubicBezTo>
                <a:cubicBezTo>
                  <a:pt x="314606" y="308890"/>
                  <a:pt x="368581" y="313652"/>
                  <a:pt x="316987" y="322383"/>
                </a:cubicBezTo>
                <a:cubicBezTo>
                  <a:pt x="265393" y="331114"/>
                  <a:pt x="18008" y="345137"/>
                  <a:pt x="1075" y="344608"/>
                </a:cubicBezTo>
                <a:cubicBezTo>
                  <a:pt x="-15858" y="344079"/>
                  <a:pt x="172261" y="354398"/>
                  <a:pt x="210625" y="327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6412101-9CEB-4A82-8148-19690D315D99}"/>
              </a:ext>
            </a:extLst>
          </p:cNvPr>
          <p:cNvSpPr/>
          <p:nvPr/>
        </p:nvSpPr>
        <p:spPr>
          <a:xfrm>
            <a:off x="1709314" y="4423793"/>
            <a:ext cx="176651" cy="86801"/>
          </a:xfrm>
          <a:custGeom>
            <a:avLst/>
            <a:gdLst>
              <a:gd name="connsiteX0" fmla="*/ 176636 w 176651"/>
              <a:gd name="connsiteY0" fmla="*/ 81532 h 86801"/>
              <a:gd name="connsiteX1" fmla="*/ 28999 w 176651"/>
              <a:gd name="connsiteY1" fmla="*/ 45020 h 86801"/>
              <a:gd name="connsiteX2" fmla="*/ 28999 w 176651"/>
              <a:gd name="connsiteY2" fmla="*/ 570 h 86801"/>
              <a:gd name="connsiteX3" fmla="*/ 2011 w 176651"/>
              <a:gd name="connsiteY3" fmla="*/ 78357 h 86801"/>
              <a:gd name="connsiteX4" fmla="*/ 19474 w 176651"/>
              <a:gd name="connsiteY4" fmla="*/ 84707 h 86801"/>
              <a:gd name="connsiteX5" fmla="*/ 176636 w 176651"/>
              <a:gd name="connsiteY5" fmla="*/ 81532 h 8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51" h="86801">
                <a:moveTo>
                  <a:pt x="176636" y="81532"/>
                </a:moveTo>
                <a:cubicBezTo>
                  <a:pt x="178223" y="74918"/>
                  <a:pt x="53605" y="58514"/>
                  <a:pt x="28999" y="45020"/>
                </a:cubicBezTo>
                <a:cubicBezTo>
                  <a:pt x="4393" y="31526"/>
                  <a:pt x="33497" y="-4986"/>
                  <a:pt x="28999" y="570"/>
                </a:cubicBezTo>
                <a:cubicBezTo>
                  <a:pt x="24501" y="6126"/>
                  <a:pt x="3598" y="64334"/>
                  <a:pt x="2011" y="78357"/>
                </a:cubicBezTo>
                <a:cubicBezTo>
                  <a:pt x="424" y="92380"/>
                  <a:pt x="-6455" y="84707"/>
                  <a:pt x="19474" y="84707"/>
                </a:cubicBezTo>
                <a:cubicBezTo>
                  <a:pt x="45403" y="84707"/>
                  <a:pt x="175049" y="88146"/>
                  <a:pt x="176636" y="81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BEE22DF-3145-4F04-8E3B-D1CEDDB03E9C}"/>
              </a:ext>
            </a:extLst>
          </p:cNvPr>
          <p:cNvSpPr/>
          <p:nvPr/>
        </p:nvSpPr>
        <p:spPr>
          <a:xfrm>
            <a:off x="1504224" y="4467200"/>
            <a:ext cx="229765" cy="57658"/>
          </a:xfrm>
          <a:custGeom>
            <a:avLst/>
            <a:gdLst>
              <a:gd name="connsiteX0" fmla="*/ 229326 w 229765"/>
              <a:gd name="connsiteY0" fmla="*/ 57175 h 57658"/>
              <a:gd name="connsiteX1" fmla="*/ 116614 w 229765"/>
              <a:gd name="connsiteY1" fmla="*/ 41300 h 57658"/>
              <a:gd name="connsiteX2" fmla="*/ 726 w 229765"/>
              <a:gd name="connsiteY2" fmla="*/ 25 h 57658"/>
              <a:gd name="connsiteX3" fmla="*/ 73751 w 229765"/>
              <a:gd name="connsiteY3" fmla="*/ 47650 h 57658"/>
              <a:gd name="connsiteX4" fmla="*/ 229326 w 229765"/>
              <a:gd name="connsiteY4" fmla="*/ 57175 h 5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65" h="57658">
                <a:moveTo>
                  <a:pt x="229326" y="57175"/>
                </a:moveTo>
                <a:cubicBezTo>
                  <a:pt x="236470" y="56117"/>
                  <a:pt x="154714" y="50825"/>
                  <a:pt x="116614" y="41300"/>
                </a:cubicBezTo>
                <a:cubicBezTo>
                  <a:pt x="78514" y="31775"/>
                  <a:pt x="7870" y="-1033"/>
                  <a:pt x="726" y="25"/>
                </a:cubicBezTo>
                <a:cubicBezTo>
                  <a:pt x="-6418" y="1083"/>
                  <a:pt x="40678" y="36802"/>
                  <a:pt x="73751" y="47650"/>
                </a:cubicBezTo>
                <a:cubicBezTo>
                  <a:pt x="106824" y="58498"/>
                  <a:pt x="222182" y="58233"/>
                  <a:pt x="229326" y="57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F5CCE08-20E7-4AD9-A74D-C2957880D8EF}"/>
              </a:ext>
            </a:extLst>
          </p:cNvPr>
          <p:cNvSpPr/>
          <p:nvPr/>
        </p:nvSpPr>
        <p:spPr>
          <a:xfrm>
            <a:off x="1393357" y="4554177"/>
            <a:ext cx="219812" cy="16823"/>
          </a:xfrm>
          <a:custGeom>
            <a:avLst/>
            <a:gdLst>
              <a:gd name="connsiteX0" fmla="*/ 219543 w 219812"/>
              <a:gd name="connsiteY0" fmla="*/ 5123 h 16823"/>
              <a:gd name="connsiteX1" fmla="*/ 106831 w 219812"/>
              <a:gd name="connsiteY1" fmla="*/ 5123 h 16823"/>
              <a:gd name="connsiteX2" fmla="*/ 468 w 219812"/>
              <a:gd name="connsiteY2" fmla="*/ 361 h 16823"/>
              <a:gd name="connsiteX3" fmla="*/ 73493 w 219812"/>
              <a:gd name="connsiteY3" fmla="*/ 16236 h 16823"/>
              <a:gd name="connsiteX4" fmla="*/ 219543 w 219812"/>
              <a:gd name="connsiteY4" fmla="*/ 5123 h 1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812" h="16823">
                <a:moveTo>
                  <a:pt x="219543" y="5123"/>
                </a:moveTo>
                <a:cubicBezTo>
                  <a:pt x="225099" y="3271"/>
                  <a:pt x="143343" y="5917"/>
                  <a:pt x="106831" y="5123"/>
                </a:cubicBezTo>
                <a:cubicBezTo>
                  <a:pt x="70318" y="4329"/>
                  <a:pt x="6024" y="-1491"/>
                  <a:pt x="468" y="361"/>
                </a:cubicBezTo>
                <a:cubicBezTo>
                  <a:pt x="-5088" y="2213"/>
                  <a:pt x="39891" y="12797"/>
                  <a:pt x="73493" y="16236"/>
                </a:cubicBezTo>
                <a:cubicBezTo>
                  <a:pt x="107095" y="19675"/>
                  <a:pt x="213987" y="6975"/>
                  <a:pt x="219543" y="5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D2C1A91-B370-460D-9E00-00F38F5F6567}"/>
              </a:ext>
            </a:extLst>
          </p:cNvPr>
          <p:cNvSpPr/>
          <p:nvPr/>
        </p:nvSpPr>
        <p:spPr>
          <a:xfrm>
            <a:off x="1358705" y="4575069"/>
            <a:ext cx="175481" cy="57610"/>
          </a:xfrm>
          <a:custGeom>
            <a:avLst/>
            <a:gdLst>
              <a:gd name="connsiteX0" fmla="*/ 195 w 175481"/>
              <a:gd name="connsiteY0" fmla="*/ 106 h 57610"/>
              <a:gd name="connsiteX1" fmla="*/ 65283 w 175481"/>
              <a:gd name="connsiteY1" fmla="*/ 42969 h 57610"/>
              <a:gd name="connsiteX2" fmla="*/ 174820 w 175481"/>
              <a:gd name="connsiteY2" fmla="*/ 42969 h 57610"/>
              <a:gd name="connsiteX3" fmla="*/ 108145 w 175481"/>
              <a:gd name="connsiteY3" fmla="*/ 44556 h 57610"/>
              <a:gd name="connsiteX4" fmla="*/ 47820 w 175481"/>
              <a:gd name="connsiteY4" fmla="*/ 57256 h 57610"/>
              <a:gd name="connsiteX5" fmla="*/ 195 w 175481"/>
              <a:gd name="connsiteY5" fmla="*/ 106 h 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81" h="57610">
                <a:moveTo>
                  <a:pt x="195" y="106"/>
                </a:moveTo>
                <a:cubicBezTo>
                  <a:pt x="3105" y="-2275"/>
                  <a:pt x="36179" y="35825"/>
                  <a:pt x="65283" y="42969"/>
                </a:cubicBezTo>
                <a:cubicBezTo>
                  <a:pt x="94387" y="50113"/>
                  <a:pt x="167676" y="42705"/>
                  <a:pt x="174820" y="42969"/>
                </a:cubicBezTo>
                <a:cubicBezTo>
                  <a:pt x="181964" y="43233"/>
                  <a:pt x="129312" y="42175"/>
                  <a:pt x="108145" y="44556"/>
                </a:cubicBezTo>
                <a:cubicBezTo>
                  <a:pt x="86978" y="46937"/>
                  <a:pt x="68193" y="59902"/>
                  <a:pt x="47820" y="57256"/>
                </a:cubicBezTo>
                <a:cubicBezTo>
                  <a:pt x="27447" y="54610"/>
                  <a:pt x="-2715" y="2487"/>
                  <a:pt x="195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ADDCE6B-4DF9-416E-8E63-E298F7A47BDE}"/>
              </a:ext>
            </a:extLst>
          </p:cNvPr>
          <p:cNvSpPr/>
          <p:nvPr/>
        </p:nvSpPr>
        <p:spPr>
          <a:xfrm>
            <a:off x="1307968" y="4654433"/>
            <a:ext cx="195428" cy="17935"/>
          </a:xfrm>
          <a:custGeom>
            <a:avLst/>
            <a:gdLst>
              <a:gd name="connsiteX0" fmla="*/ 195395 w 195428"/>
              <a:gd name="connsiteY0" fmla="*/ 3292 h 17935"/>
              <a:gd name="connsiteX1" fmla="*/ 54107 w 195428"/>
              <a:gd name="connsiteY1" fmla="*/ 9642 h 17935"/>
              <a:gd name="connsiteX2" fmla="*/ 132 w 195428"/>
              <a:gd name="connsiteY2" fmla="*/ 117 h 17935"/>
              <a:gd name="connsiteX3" fmla="*/ 66807 w 195428"/>
              <a:gd name="connsiteY3" fmla="*/ 17580 h 17935"/>
              <a:gd name="connsiteX4" fmla="*/ 195395 w 195428"/>
              <a:gd name="connsiteY4" fmla="*/ 3292 h 1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28" h="17935">
                <a:moveTo>
                  <a:pt x="195395" y="3292"/>
                </a:moveTo>
                <a:cubicBezTo>
                  <a:pt x="193278" y="1969"/>
                  <a:pt x="86651" y="10171"/>
                  <a:pt x="54107" y="9642"/>
                </a:cubicBezTo>
                <a:cubicBezTo>
                  <a:pt x="21563" y="9113"/>
                  <a:pt x="-1985" y="-1206"/>
                  <a:pt x="132" y="117"/>
                </a:cubicBezTo>
                <a:cubicBezTo>
                  <a:pt x="2249" y="1440"/>
                  <a:pt x="34263" y="14670"/>
                  <a:pt x="66807" y="17580"/>
                </a:cubicBezTo>
                <a:cubicBezTo>
                  <a:pt x="99351" y="20491"/>
                  <a:pt x="197512" y="4615"/>
                  <a:pt x="195395" y="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8DE7154-AF11-45AA-A708-A298B2A3246A}"/>
              </a:ext>
            </a:extLst>
          </p:cNvPr>
          <p:cNvSpPr/>
          <p:nvPr/>
        </p:nvSpPr>
        <p:spPr>
          <a:xfrm>
            <a:off x="1272960" y="4752910"/>
            <a:ext cx="208302" cy="14877"/>
          </a:xfrm>
          <a:custGeom>
            <a:avLst/>
            <a:gdLst>
              <a:gd name="connsiteX0" fmla="*/ 208178 w 208302"/>
              <a:gd name="connsiteY0" fmla="*/ 12765 h 14877"/>
              <a:gd name="connsiteX1" fmla="*/ 97053 w 208302"/>
              <a:gd name="connsiteY1" fmla="*/ 65 h 14877"/>
              <a:gd name="connsiteX2" fmla="*/ 215 w 208302"/>
              <a:gd name="connsiteY2" fmla="*/ 8003 h 14877"/>
              <a:gd name="connsiteX3" fmla="*/ 74828 w 208302"/>
              <a:gd name="connsiteY3" fmla="*/ 12765 h 14877"/>
              <a:gd name="connsiteX4" fmla="*/ 208178 w 208302"/>
              <a:gd name="connsiteY4" fmla="*/ 12765 h 1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302" h="14877">
                <a:moveTo>
                  <a:pt x="208178" y="12765"/>
                </a:moveTo>
                <a:cubicBezTo>
                  <a:pt x="211882" y="10648"/>
                  <a:pt x="131713" y="859"/>
                  <a:pt x="97053" y="65"/>
                </a:cubicBezTo>
                <a:cubicBezTo>
                  <a:pt x="62393" y="-729"/>
                  <a:pt x="3919" y="5886"/>
                  <a:pt x="215" y="8003"/>
                </a:cubicBezTo>
                <a:cubicBezTo>
                  <a:pt x="-3489" y="10120"/>
                  <a:pt x="41226" y="9326"/>
                  <a:pt x="74828" y="12765"/>
                </a:cubicBezTo>
                <a:cubicBezTo>
                  <a:pt x="108430" y="16204"/>
                  <a:pt x="204474" y="14882"/>
                  <a:pt x="208178" y="12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C741161-1AF7-4034-851E-1F951B2DE598}"/>
              </a:ext>
            </a:extLst>
          </p:cNvPr>
          <p:cNvSpPr/>
          <p:nvPr/>
        </p:nvSpPr>
        <p:spPr>
          <a:xfrm>
            <a:off x="1428925" y="4511237"/>
            <a:ext cx="310975" cy="303879"/>
          </a:xfrm>
          <a:custGeom>
            <a:avLst/>
            <a:gdLst>
              <a:gd name="connsiteX0" fmla="*/ 310975 w 310975"/>
              <a:gd name="connsiteY0" fmla="*/ 438 h 303879"/>
              <a:gd name="connsiteX1" fmla="*/ 137938 w 310975"/>
              <a:gd name="connsiteY1" fmla="*/ 40126 h 303879"/>
              <a:gd name="connsiteX2" fmla="*/ 55388 w 310975"/>
              <a:gd name="connsiteY2" fmla="*/ 133788 h 303879"/>
              <a:gd name="connsiteX3" fmla="*/ 31575 w 310975"/>
              <a:gd name="connsiteY3" fmla="*/ 254438 h 303879"/>
              <a:gd name="connsiteX4" fmla="*/ 26813 w 310975"/>
              <a:gd name="connsiteY4" fmla="*/ 303651 h 303879"/>
              <a:gd name="connsiteX5" fmla="*/ 7763 w 310975"/>
              <a:gd name="connsiteY5" fmla="*/ 270313 h 303879"/>
              <a:gd name="connsiteX6" fmla="*/ 4588 w 310975"/>
              <a:gd name="connsiteY6" fmla="*/ 213163 h 303879"/>
              <a:gd name="connsiteX7" fmla="*/ 69675 w 310975"/>
              <a:gd name="connsiteY7" fmla="*/ 49651 h 303879"/>
              <a:gd name="connsiteX8" fmla="*/ 136350 w 310975"/>
              <a:gd name="connsiteY8" fmla="*/ 21076 h 303879"/>
              <a:gd name="connsiteX9" fmla="*/ 310975 w 310975"/>
              <a:gd name="connsiteY9" fmla="*/ 438 h 30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975" h="303879">
                <a:moveTo>
                  <a:pt x="310975" y="438"/>
                </a:moveTo>
                <a:cubicBezTo>
                  <a:pt x="311240" y="3613"/>
                  <a:pt x="180536" y="17901"/>
                  <a:pt x="137938" y="40126"/>
                </a:cubicBezTo>
                <a:cubicBezTo>
                  <a:pt x="95340" y="62351"/>
                  <a:pt x="73115" y="98069"/>
                  <a:pt x="55388" y="133788"/>
                </a:cubicBezTo>
                <a:cubicBezTo>
                  <a:pt x="37661" y="169507"/>
                  <a:pt x="36337" y="226128"/>
                  <a:pt x="31575" y="254438"/>
                </a:cubicBezTo>
                <a:cubicBezTo>
                  <a:pt x="26813" y="282748"/>
                  <a:pt x="30782" y="301005"/>
                  <a:pt x="26813" y="303651"/>
                </a:cubicBezTo>
                <a:cubicBezTo>
                  <a:pt x="22844" y="306297"/>
                  <a:pt x="11467" y="285394"/>
                  <a:pt x="7763" y="270313"/>
                </a:cubicBezTo>
                <a:cubicBezTo>
                  <a:pt x="4059" y="255232"/>
                  <a:pt x="-5731" y="249940"/>
                  <a:pt x="4588" y="213163"/>
                </a:cubicBezTo>
                <a:cubicBezTo>
                  <a:pt x="14907" y="176386"/>
                  <a:pt x="47715" y="81665"/>
                  <a:pt x="69675" y="49651"/>
                </a:cubicBezTo>
                <a:cubicBezTo>
                  <a:pt x="91635" y="17637"/>
                  <a:pt x="100102" y="30072"/>
                  <a:pt x="136350" y="21076"/>
                </a:cubicBezTo>
                <a:cubicBezTo>
                  <a:pt x="172598" y="12080"/>
                  <a:pt x="310710" y="-2737"/>
                  <a:pt x="310975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BC5D4E6-C2E4-4665-933F-FF69B5403BD7}"/>
              </a:ext>
            </a:extLst>
          </p:cNvPr>
          <p:cNvSpPr/>
          <p:nvPr/>
        </p:nvSpPr>
        <p:spPr>
          <a:xfrm>
            <a:off x="1272923" y="4803876"/>
            <a:ext cx="269895" cy="225717"/>
          </a:xfrm>
          <a:custGeom>
            <a:avLst/>
            <a:gdLst>
              <a:gd name="connsiteX0" fmla="*/ 263777 w 269895"/>
              <a:gd name="connsiteY0" fmla="*/ 7837 h 225717"/>
              <a:gd name="connsiteX1" fmla="*/ 252665 w 269895"/>
              <a:gd name="connsiteY1" fmla="*/ 179287 h 225717"/>
              <a:gd name="connsiteX2" fmla="*/ 238377 w 269895"/>
              <a:gd name="connsiteY2" fmla="*/ 218974 h 225717"/>
              <a:gd name="connsiteX3" fmla="*/ 206627 w 269895"/>
              <a:gd name="connsiteY3" fmla="*/ 222149 h 225717"/>
              <a:gd name="connsiteX4" fmla="*/ 205040 w 269895"/>
              <a:gd name="connsiteY4" fmla="*/ 182462 h 225717"/>
              <a:gd name="connsiteX5" fmla="*/ 193927 w 269895"/>
              <a:gd name="connsiteY5" fmla="*/ 145949 h 225717"/>
              <a:gd name="connsiteX6" fmla="*/ 192340 w 269895"/>
              <a:gd name="connsiteY6" fmla="*/ 109437 h 225717"/>
              <a:gd name="connsiteX7" fmla="*/ 187577 w 269895"/>
              <a:gd name="connsiteY7" fmla="*/ 49112 h 225717"/>
              <a:gd name="connsiteX8" fmla="*/ 252 w 269895"/>
              <a:gd name="connsiteY8" fmla="*/ 42762 h 225717"/>
              <a:gd name="connsiteX9" fmla="*/ 149477 w 269895"/>
              <a:gd name="connsiteY9" fmla="*/ 30062 h 225717"/>
              <a:gd name="connsiteX10" fmla="*/ 263777 w 269895"/>
              <a:gd name="connsiteY10" fmla="*/ 7837 h 22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895" h="225717">
                <a:moveTo>
                  <a:pt x="263777" y="7837"/>
                </a:moveTo>
                <a:cubicBezTo>
                  <a:pt x="280975" y="32708"/>
                  <a:pt x="256898" y="144097"/>
                  <a:pt x="252665" y="179287"/>
                </a:cubicBezTo>
                <a:cubicBezTo>
                  <a:pt x="248432" y="214477"/>
                  <a:pt x="246050" y="211830"/>
                  <a:pt x="238377" y="218974"/>
                </a:cubicBezTo>
                <a:cubicBezTo>
                  <a:pt x="230704" y="226118"/>
                  <a:pt x="212183" y="228234"/>
                  <a:pt x="206627" y="222149"/>
                </a:cubicBezTo>
                <a:cubicBezTo>
                  <a:pt x="201071" y="216064"/>
                  <a:pt x="207157" y="195162"/>
                  <a:pt x="205040" y="182462"/>
                </a:cubicBezTo>
                <a:cubicBezTo>
                  <a:pt x="202923" y="169762"/>
                  <a:pt x="196044" y="158120"/>
                  <a:pt x="193927" y="145949"/>
                </a:cubicBezTo>
                <a:cubicBezTo>
                  <a:pt x="191810" y="133778"/>
                  <a:pt x="193398" y="125576"/>
                  <a:pt x="192340" y="109437"/>
                </a:cubicBezTo>
                <a:cubicBezTo>
                  <a:pt x="191282" y="93298"/>
                  <a:pt x="219592" y="60224"/>
                  <a:pt x="187577" y="49112"/>
                </a:cubicBezTo>
                <a:cubicBezTo>
                  <a:pt x="155562" y="38000"/>
                  <a:pt x="6602" y="45937"/>
                  <a:pt x="252" y="42762"/>
                </a:cubicBezTo>
                <a:cubicBezTo>
                  <a:pt x="-6098" y="39587"/>
                  <a:pt x="109260" y="35354"/>
                  <a:pt x="149477" y="30062"/>
                </a:cubicBezTo>
                <a:cubicBezTo>
                  <a:pt x="189694" y="24770"/>
                  <a:pt x="246579" y="-17034"/>
                  <a:pt x="263777" y="7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602CA48-E4EC-4926-845F-30AC838A1C1A}"/>
              </a:ext>
            </a:extLst>
          </p:cNvPr>
          <p:cNvSpPr/>
          <p:nvPr/>
        </p:nvSpPr>
        <p:spPr>
          <a:xfrm>
            <a:off x="1560428" y="4613240"/>
            <a:ext cx="47719" cy="332915"/>
          </a:xfrm>
          <a:custGeom>
            <a:avLst/>
            <a:gdLst>
              <a:gd name="connsiteX0" fmla="*/ 47710 w 47719"/>
              <a:gd name="connsiteY0" fmla="*/ 35 h 332915"/>
              <a:gd name="connsiteX1" fmla="*/ 20722 w 47719"/>
              <a:gd name="connsiteY1" fmla="*/ 74648 h 332915"/>
              <a:gd name="connsiteX2" fmla="*/ 15960 w 47719"/>
              <a:gd name="connsiteY2" fmla="*/ 144498 h 332915"/>
              <a:gd name="connsiteX3" fmla="*/ 19135 w 47719"/>
              <a:gd name="connsiteY3" fmla="*/ 325473 h 332915"/>
              <a:gd name="connsiteX4" fmla="*/ 11197 w 47719"/>
              <a:gd name="connsiteY4" fmla="*/ 282610 h 332915"/>
              <a:gd name="connsiteX5" fmla="*/ 85 w 47719"/>
              <a:gd name="connsiteY5" fmla="*/ 139735 h 332915"/>
              <a:gd name="connsiteX6" fmla="*/ 17547 w 47719"/>
              <a:gd name="connsiteY6" fmla="*/ 84173 h 332915"/>
              <a:gd name="connsiteX7" fmla="*/ 47710 w 47719"/>
              <a:gd name="connsiteY7" fmla="*/ 35 h 33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19" h="332915">
                <a:moveTo>
                  <a:pt x="47710" y="35"/>
                </a:moveTo>
                <a:cubicBezTo>
                  <a:pt x="48239" y="-1552"/>
                  <a:pt x="26014" y="50571"/>
                  <a:pt x="20722" y="74648"/>
                </a:cubicBezTo>
                <a:cubicBezTo>
                  <a:pt x="15430" y="98725"/>
                  <a:pt x="16224" y="102694"/>
                  <a:pt x="15960" y="144498"/>
                </a:cubicBezTo>
                <a:cubicBezTo>
                  <a:pt x="15696" y="186302"/>
                  <a:pt x="19929" y="302454"/>
                  <a:pt x="19135" y="325473"/>
                </a:cubicBezTo>
                <a:cubicBezTo>
                  <a:pt x="18341" y="348492"/>
                  <a:pt x="14372" y="313566"/>
                  <a:pt x="11197" y="282610"/>
                </a:cubicBezTo>
                <a:cubicBezTo>
                  <a:pt x="8022" y="251654"/>
                  <a:pt x="-973" y="172808"/>
                  <a:pt x="85" y="139735"/>
                </a:cubicBezTo>
                <a:cubicBezTo>
                  <a:pt x="1143" y="106662"/>
                  <a:pt x="9345" y="106133"/>
                  <a:pt x="17547" y="84173"/>
                </a:cubicBezTo>
                <a:cubicBezTo>
                  <a:pt x="25749" y="62213"/>
                  <a:pt x="47181" y="1622"/>
                  <a:pt x="4771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E37F0D3-55AB-419C-856B-A7464D4460F8}"/>
              </a:ext>
            </a:extLst>
          </p:cNvPr>
          <p:cNvSpPr/>
          <p:nvPr/>
        </p:nvSpPr>
        <p:spPr>
          <a:xfrm>
            <a:off x="1512820" y="4787545"/>
            <a:ext cx="535906" cy="238535"/>
          </a:xfrm>
          <a:custGeom>
            <a:avLst/>
            <a:gdLst>
              <a:gd name="connsiteX0" fmla="*/ 68 w 535906"/>
              <a:gd name="connsiteY0" fmla="*/ 238480 h 238535"/>
              <a:gd name="connsiteX1" fmla="*/ 185805 w 535906"/>
              <a:gd name="connsiteY1" fmla="*/ 163868 h 238535"/>
              <a:gd name="connsiteX2" fmla="*/ 246130 w 535906"/>
              <a:gd name="connsiteY2" fmla="*/ 135293 h 238535"/>
              <a:gd name="connsiteX3" fmla="*/ 303280 w 535906"/>
              <a:gd name="connsiteY3" fmla="*/ 117830 h 238535"/>
              <a:gd name="connsiteX4" fmla="*/ 355668 w 535906"/>
              <a:gd name="connsiteY4" fmla="*/ 97193 h 238535"/>
              <a:gd name="connsiteX5" fmla="*/ 458855 w 535906"/>
              <a:gd name="connsiteY5" fmla="*/ 67030 h 238535"/>
              <a:gd name="connsiteX6" fmla="*/ 481080 w 535906"/>
              <a:gd name="connsiteY6" fmla="*/ 67030 h 238535"/>
              <a:gd name="connsiteX7" fmla="*/ 492193 w 535906"/>
              <a:gd name="connsiteY7" fmla="*/ 95605 h 238535"/>
              <a:gd name="connsiteX8" fmla="*/ 508068 w 535906"/>
              <a:gd name="connsiteY8" fmla="*/ 55918 h 238535"/>
              <a:gd name="connsiteX9" fmla="*/ 535055 w 535906"/>
              <a:gd name="connsiteY9" fmla="*/ 355 h 238535"/>
              <a:gd name="connsiteX10" fmla="*/ 473143 w 535906"/>
              <a:gd name="connsiteY10" fmla="*/ 33693 h 238535"/>
              <a:gd name="connsiteX11" fmla="*/ 384243 w 535906"/>
              <a:gd name="connsiteY11" fmla="*/ 65443 h 238535"/>
              <a:gd name="connsiteX12" fmla="*/ 263593 w 535906"/>
              <a:gd name="connsiteY12" fmla="*/ 111480 h 238535"/>
              <a:gd name="connsiteX13" fmla="*/ 165168 w 535906"/>
              <a:gd name="connsiteY13" fmla="*/ 151168 h 238535"/>
              <a:gd name="connsiteX14" fmla="*/ 68 w 535906"/>
              <a:gd name="connsiteY14" fmla="*/ 238480 h 23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5906" h="238535">
                <a:moveTo>
                  <a:pt x="68" y="238480"/>
                </a:moveTo>
                <a:cubicBezTo>
                  <a:pt x="3508" y="240597"/>
                  <a:pt x="144795" y="181066"/>
                  <a:pt x="185805" y="163868"/>
                </a:cubicBezTo>
                <a:cubicBezTo>
                  <a:pt x="226815" y="146670"/>
                  <a:pt x="226551" y="142966"/>
                  <a:pt x="246130" y="135293"/>
                </a:cubicBezTo>
                <a:cubicBezTo>
                  <a:pt x="265709" y="127620"/>
                  <a:pt x="285024" y="124180"/>
                  <a:pt x="303280" y="117830"/>
                </a:cubicBezTo>
                <a:cubicBezTo>
                  <a:pt x="321536" y="111480"/>
                  <a:pt x="329739" y="105660"/>
                  <a:pt x="355668" y="97193"/>
                </a:cubicBezTo>
                <a:cubicBezTo>
                  <a:pt x="381597" y="88726"/>
                  <a:pt x="437953" y="72057"/>
                  <a:pt x="458855" y="67030"/>
                </a:cubicBezTo>
                <a:cubicBezTo>
                  <a:pt x="479757" y="62003"/>
                  <a:pt x="475524" y="62267"/>
                  <a:pt x="481080" y="67030"/>
                </a:cubicBezTo>
                <a:cubicBezTo>
                  <a:pt x="486636" y="71792"/>
                  <a:pt x="487695" y="97457"/>
                  <a:pt x="492193" y="95605"/>
                </a:cubicBezTo>
                <a:cubicBezTo>
                  <a:pt x="496691" y="93753"/>
                  <a:pt x="500924" y="71793"/>
                  <a:pt x="508068" y="55918"/>
                </a:cubicBezTo>
                <a:cubicBezTo>
                  <a:pt x="515212" y="40043"/>
                  <a:pt x="540876" y="4059"/>
                  <a:pt x="535055" y="355"/>
                </a:cubicBezTo>
                <a:cubicBezTo>
                  <a:pt x="529234" y="-3349"/>
                  <a:pt x="498278" y="22845"/>
                  <a:pt x="473143" y="33693"/>
                </a:cubicBezTo>
                <a:cubicBezTo>
                  <a:pt x="448008" y="44541"/>
                  <a:pt x="419168" y="52478"/>
                  <a:pt x="384243" y="65443"/>
                </a:cubicBezTo>
                <a:cubicBezTo>
                  <a:pt x="349318" y="78407"/>
                  <a:pt x="300105" y="97193"/>
                  <a:pt x="263593" y="111480"/>
                </a:cubicBezTo>
                <a:cubicBezTo>
                  <a:pt x="227081" y="125767"/>
                  <a:pt x="207237" y="132383"/>
                  <a:pt x="165168" y="151168"/>
                </a:cubicBezTo>
                <a:cubicBezTo>
                  <a:pt x="123099" y="169953"/>
                  <a:pt x="-3372" y="236363"/>
                  <a:pt x="68" y="238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C9B58F5-3BD8-4A07-BDBE-1DD15AAFB26F}"/>
              </a:ext>
            </a:extLst>
          </p:cNvPr>
          <p:cNvSpPr/>
          <p:nvPr/>
        </p:nvSpPr>
        <p:spPr>
          <a:xfrm>
            <a:off x="1563688" y="4892426"/>
            <a:ext cx="168243" cy="56011"/>
          </a:xfrm>
          <a:custGeom>
            <a:avLst/>
            <a:gdLst>
              <a:gd name="connsiteX0" fmla="*/ 0 w 168243"/>
              <a:gd name="connsiteY0" fmla="*/ 49462 h 56011"/>
              <a:gd name="connsiteX1" fmla="*/ 77787 w 168243"/>
              <a:gd name="connsiteY1" fmla="*/ 41524 h 56011"/>
              <a:gd name="connsiteX2" fmla="*/ 166687 w 168243"/>
              <a:gd name="connsiteY2" fmla="*/ 249 h 56011"/>
              <a:gd name="connsiteX3" fmla="*/ 130175 w 168243"/>
              <a:gd name="connsiteY3" fmla="*/ 25649 h 56011"/>
              <a:gd name="connsiteX4" fmla="*/ 76200 w 168243"/>
              <a:gd name="connsiteY4" fmla="*/ 54224 h 56011"/>
              <a:gd name="connsiteX5" fmla="*/ 0 w 168243"/>
              <a:gd name="connsiteY5" fmla="*/ 49462 h 5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43" h="56011">
                <a:moveTo>
                  <a:pt x="0" y="49462"/>
                </a:moveTo>
                <a:cubicBezTo>
                  <a:pt x="264" y="47345"/>
                  <a:pt x="50006" y="49726"/>
                  <a:pt x="77787" y="41524"/>
                </a:cubicBezTo>
                <a:cubicBezTo>
                  <a:pt x="105568" y="33322"/>
                  <a:pt x="157956" y="2895"/>
                  <a:pt x="166687" y="249"/>
                </a:cubicBezTo>
                <a:cubicBezTo>
                  <a:pt x="175418" y="-2397"/>
                  <a:pt x="145256" y="16653"/>
                  <a:pt x="130175" y="25649"/>
                </a:cubicBezTo>
                <a:cubicBezTo>
                  <a:pt x="115094" y="34645"/>
                  <a:pt x="94456" y="48932"/>
                  <a:pt x="76200" y="54224"/>
                </a:cubicBezTo>
                <a:cubicBezTo>
                  <a:pt x="57944" y="59516"/>
                  <a:pt x="-264" y="51579"/>
                  <a:pt x="0" y="49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720CD70-D8DD-489A-9002-C05FA0582831}"/>
              </a:ext>
            </a:extLst>
          </p:cNvPr>
          <p:cNvSpPr/>
          <p:nvPr/>
        </p:nvSpPr>
        <p:spPr>
          <a:xfrm>
            <a:off x="2027007" y="4637088"/>
            <a:ext cx="98678" cy="197466"/>
          </a:xfrm>
          <a:custGeom>
            <a:avLst/>
            <a:gdLst>
              <a:gd name="connsiteX0" fmla="*/ 8168 w 98678"/>
              <a:gd name="connsiteY0" fmla="*/ 0 h 197466"/>
              <a:gd name="connsiteX1" fmla="*/ 38331 w 98678"/>
              <a:gd name="connsiteY1" fmla="*/ 69850 h 197466"/>
              <a:gd name="connsiteX2" fmla="*/ 39918 w 98678"/>
              <a:gd name="connsiteY2" fmla="*/ 104775 h 197466"/>
              <a:gd name="connsiteX3" fmla="*/ 231 w 98678"/>
              <a:gd name="connsiteY3" fmla="*/ 196850 h 197466"/>
              <a:gd name="connsiteX4" fmla="*/ 27218 w 98678"/>
              <a:gd name="connsiteY4" fmla="*/ 141287 h 197466"/>
              <a:gd name="connsiteX5" fmla="*/ 98656 w 98678"/>
              <a:gd name="connsiteY5" fmla="*/ 69850 h 197466"/>
              <a:gd name="connsiteX6" fmla="*/ 8168 w 98678"/>
              <a:gd name="connsiteY6" fmla="*/ 0 h 19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78" h="197466">
                <a:moveTo>
                  <a:pt x="8168" y="0"/>
                </a:moveTo>
                <a:cubicBezTo>
                  <a:pt x="-1886" y="0"/>
                  <a:pt x="33039" y="52388"/>
                  <a:pt x="38331" y="69850"/>
                </a:cubicBezTo>
                <a:cubicBezTo>
                  <a:pt x="43623" y="87312"/>
                  <a:pt x="46268" y="83608"/>
                  <a:pt x="39918" y="104775"/>
                </a:cubicBezTo>
                <a:cubicBezTo>
                  <a:pt x="33568" y="125942"/>
                  <a:pt x="2348" y="190765"/>
                  <a:pt x="231" y="196850"/>
                </a:cubicBezTo>
                <a:cubicBezTo>
                  <a:pt x="-1886" y="202935"/>
                  <a:pt x="10814" y="162454"/>
                  <a:pt x="27218" y="141287"/>
                </a:cubicBezTo>
                <a:cubicBezTo>
                  <a:pt x="43622" y="120120"/>
                  <a:pt x="97069" y="90752"/>
                  <a:pt x="98656" y="69850"/>
                </a:cubicBezTo>
                <a:cubicBezTo>
                  <a:pt x="100243" y="48948"/>
                  <a:pt x="18222" y="0"/>
                  <a:pt x="81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D1C44E1-CEC3-4D03-8090-A8A44A77B632}"/>
              </a:ext>
            </a:extLst>
          </p:cNvPr>
          <p:cNvSpPr/>
          <p:nvPr/>
        </p:nvSpPr>
        <p:spPr>
          <a:xfrm>
            <a:off x="1624116" y="4515395"/>
            <a:ext cx="406645" cy="388632"/>
          </a:xfrm>
          <a:custGeom>
            <a:avLst/>
            <a:gdLst>
              <a:gd name="connsiteX0" fmla="*/ 401534 w 406645"/>
              <a:gd name="connsiteY0" fmla="*/ 115343 h 388632"/>
              <a:gd name="connsiteX1" fmla="*/ 385659 w 406645"/>
              <a:gd name="connsiteY1" fmla="*/ 220118 h 388632"/>
              <a:gd name="connsiteX2" fmla="*/ 344384 w 406645"/>
              <a:gd name="connsiteY2" fmla="*/ 296318 h 388632"/>
              <a:gd name="connsiteX3" fmla="*/ 306284 w 406645"/>
              <a:gd name="connsiteY3" fmla="*/ 331243 h 388632"/>
              <a:gd name="connsiteX4" fmla="*/ 177697 w 406645"/>
              <a:gd name="connsiteY4" fmla="*/ 377280 h 388632"/>
              <a:gd name="connsiteX5" fmla="*/ 84034 w 406645"/>
              <a:gd name="connsiteY5" fmla="*/ 386805 h 388632"/>
              <a:gd name="connsiteX6" fmla="*/ 36409 w 406645"/>
              <a:gd name="connsiteY6" fmla="*/ 348705 h 388632"/>
              <a:gd name="connsiteX7" fmla="*/ 9422 w 406645"/>
              <a:gd name="connsiteY7" fmla="*/ 296318 h 388632"/>
              <a:gd name="connsiteX8" fmla="*/ 1484 w 406645"/>
              <a:gd name="connsiteY8" fmla="*/ 124868 h 388632"/>
              <a:gd name="connsiteX9" fmla="*/ 36409 w 406645"/>
              <a:gd name="connsiteY9" fmla="*/ 47080 h 388632"/>
              <a:gd name="connsiteX10" fmla="*/ 88797 w 406645"/>
              <a:gd name="connsiteY10" fmla="*/ 2630 h 388632"/>
              <a:gd name="connsiteX11" fmla="*/ 199922 w 406645"/>
              <a:gd name="connsiteY11" fmla="*/ 8980 h 388632"/>
              <a:gd name="connsiteX12" fmla="*/ 296759 w 406645"/>
              <a:gd name="connsiteY12" fmla="*/ 40730 h 388632"/>
              <a:gd name="connsiteX13" fmla="*/ 401534 w 406645"/>
              <a:gd name="connsiteY13" fmla="*/ 115343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6645" h="388632">
                <a:moveTo>
                  <a:pt x="401534" y="115343"/>
                </a:moveTo>
                <a:cubicBezTo>
                  <a:pt x="416351" y="145241"/>
                  <a:pt x="395184" y="189956"/>
                  <a:pt x="385659" y="220118"/>
                </a:cubicBezTo>
                <a:cubicBezTo>
                  <a:pt x="376134" y="250280"/>
                  <a:pt x="357613" y="277797"/>
                  <a:pt x="344384" y="296318"/>
                </a:cubicBezTo>
                <a:cubicBezTo>
                  <a:pt x="331155" y="314839"/>
                  <a:pt x="334065" y="317749"/>
                  <a:pt x="306284" y="331243"/>
                </a:cubicBezTo>
                <a:cubicBezTo>
                  <a:pt x="278503" y="344737"/>
                  <a:pt x="214738" y="368020"/>
                  <a:pt x="177697" y="377280"/>
                </a:cubicBezTo>
                <a:cubicBezTo>
                  <a:pt x="140656" y="386540"/>
                  <a:pt x="107582" y="391567"/>
                  <a:pt x="84034" y="386805"/>
                </a:cubicBezTo>
                <a:cubicBezTo>
                  <a:pt x="60486" y="382043"/>
                  <a:pt x="48844" y="363786"/>
                  <a:pt x="36409" y="348705"/>
                </a:cubicBezTo>
                <a:cubicBezTo>
                  <a:pt x="23974" y="333624"/>
                  <a:pt x="15243" y="333624"/>
                  <a:pt x="9422" y="296318"/>
                </a:cubicBezTo>
                <a:cubicBezTo>
                  <a:pt x="3601" y="259012"/>
                  <a:pt x="-3014" y="166408"/>
                  <a:pt x="1484" y="124868"/>
                </a:cubicBezTo>
                <a:cubicBezTo>
                  <a:pt x="5982" y="83328"/>
                  <a:pt x="21857" y="67453"/>
                  <a:pt x="36409" y="47080"/>
                </a:cubicBezTo>
                <a:cubicBezTo>
                  <a:pt x="50961" y="26707"/>
                  <a:pt x="61545" y="8980"/>
                  <a:pt x="88797" y="2630"/>
                </a:cubicBezTo>
                <a:cubicBezTo>
                  <a:pt x="116049" y="-3720"/>
                  <a:pt x="165262" y="2630"/>
                  <a:pt x="199922" y="8980"/>
                </a:cubicBezTo>
                <a:cubicBezTo>
                  <a:pt x="234582" y="15330"/>
                  <a:pt x="266067" y="26443"/>
                  <a:pt x="296759" y="40730"/>
                </a:cubicBezTo>
                <a:cubicBezTo>
                  <a:pt x="327451" y="55017"/>
                  <a:pt x="386717" y="85445"/>
                  <a:pt x="401534" y="11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587531A-7B31-4D92-87CF-68B1D18D423F}"/>
              </a:ext>
            </a:extLst>
          </p:cNvPr>
          <p:cNvSpPr/>
          <p:nvPr/>
        </p:nvSpPr>
        <p:spPr>
          <a:xfrm>
            <a:off x="1666875" y="4610101"/>
            <a:ext cx="80962" cy="809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ACCDEF5-9375-4C7C-B35A-B02D41C3537A}"/>
              </a:ext>
            </a:extLst>
          </p:cNvPr>
          <p:cNvSpPr/>
          <p:nvPr/>
        </p:nvSpPr>
        <p:spPr>
          <a:xfrm>
            <a:off x="1549971" y="4389523"/>
            <a:ext cx="653675" cy="246127"/>
          </a:xfrm>
          <a:custGeom>
            <a:avLst/>
            <a:gdLst>
              <a:gd name="connsiteX0" fmla="*/ 1546 w 653675"/>
              <a:gd name="connsiteY0" fmla="*/ 91460 h 246127"/>
              <a:gd name="connsiteX1" fmla="*/ 223796 w 653675"/>
              <a:gd name="connsiteY1" fmla="*/ 25844 h 246127"/>
              <a:gd name="connsiteX2" fmla="*/ 458746 w 653675"/>
              <a:gd name="connsiteY2" fmla="*/ 21610 h 246127"/>
              <a:gd name="connsiteX3" fmla="*/ 551879 w 653675"/>
              <a:gd name="connsiteY3" fmla="*/ 133794 h 246127"/>
              <a:gd name="connsiteX4" fmla="*/ 539179 w 653675"/>
              <a:gd name="connsiteY4" fmla="*/ 182477 h 246127"/>
              <a:gd name="connsiteX5" fmla="*/ 609029 w 653675"/>
              <a:gd name="connsiteY5" fmla="*/ 245977 h 246127"/>
              <a:gd name="connsiteX6" fmla="*/ 653479 w 653675"/>
              <a:gd name="connsiteY6" fmla="*/ 163427 h 246127"/>
              <a:gd name="connsiteX7" fmla="*/ 592096 w 653675"/>
              <a:gd name="connsiteY7" fmla="*/ 114744 h 246127"/>
              <a:gd name="connsiteX8" fmla="*/ 507429 w 653675"/>
              <a:gd name="connsiteY8" fmla="*/ 32194 h 246127"/>
              <a:gd name="connsiteX9" fmla="*/ 433346 w 653675"/>
              <a:gd name="connsiteY9" fmla="*/ 444 h 246127"/>
              <a:gd name="connsiteX10" fmla="*/ 139129 w 653675"/>
              <a:gd name="connsiteY10" fmla="*/ 17377 h 246127"/>
              <a:gd name="connsiteX11" fmla="*/ 1546 w 653675"/>
              <a:gd name="connsiteY11" fmla="*/ 9146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675" h="246127">
                <a:moveTo>
                  <a:pt x="1546" y="91460"/>
                </a:moveTo>
                <a:cubicBezTo>
                  <a:pt x="15657" y="92871"/>
                  <a:pt x="147596" y="37486"/>
                  <a:pt x="223796" y="25844"/>
                </a:cubicBezTo>
                <a:cubicBezTo>
                  <a:pt x="299996" y="14202"/>
                  <a:pt x="404066" y="3618"/>
                  <a:pt x="458746" y="21610"/>
                </a:cubicBezTo>
                <a:cubicBezTo>
                  <a:pt x="513426" y="39602"/>
                  <a:pt x="538474" y="106983"/>
                  <a:pt x="551879" y="133794"/>
                </a:cubicBezTo>
                <a:cubicBezTo>
                  <a:pt x="565285" y="160605"/>
                  <a:pt x="529654" y="163780"/>
                  <a:pt x="539179" y="182477"/>
                </a:cubicBezTo>
                <a:cubicBezTo>
                  <a:pt x="548704" y="201174"/>
                  <a:pt x="589979" y="249152"/>
                  <a:pt x="609029" y="245977"/>
                </a:cubicBezTo>
                <a:cubicBezTo>
                  <a:pt x="628079" y="242802"/>
                  <a:pt x="656301" y="185299"/>
                  <a:pt x="653479" y="163427"/>
                </a:cubicBezTo>
                <a:cubicBezTo>
                  <a:pt x="650657" y="141555"/>
                  <a:pt x="616438" y="136616"/>
                  <a:pt x="592096" y="114744"/>
                </a:cubicBezTo>
                <a:cubicBezTo>
                  <a:pt x="567754" y="92872"/>
                  <a:pt x="533887" y="51244"/>
                  <a:pt x="507429" y="32194"/>
                </a:cubicBezTo>
                <a:cubicBezTo>
                  <a:pt x="480971" y="13144"/>
                  <a:pt x="494729" y="2914"/>
                  <a:pt x="433346" y="444"/>
                </a:cubicBezTo>
                <a:cubicBezTo>
                  <a:pt x="371963" y="-2026"/>
                  <a:pt x="205451" y="6088"/>
                  <a:pt x="139129" y="17377"/>
                </a:cubicBezTo>
                <a:cubicBezTo>
                  <a:pt x="72807" y="28666"/>
                  <a:pt x="-12565" y="90049"/>
                  <a:pt x="1546" y="91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35E6B2A-D95B-496F-8A62-728393E8AA0E}"/>
              </a:ext>
            </a:extLst>
          </p:cNvPr>
          <p:cNvSpPr/>
          <p:nvPr/>
        </p:nvSpPr>
        <p:spPr>
          <a:xfrm>
            <a:off x="1850799" y="4456774"/>
            <a:ext cx="206872" cy="178827"/>
          </a:xfrm>
          <a:custGeom>
            <a:avLst/>
            <a:gdLst>
              <a:gd name="connsiteX0" fmla="*/ 1284 w 206872"/>
              <a:gd name="connsiteY0" fmla="*/ 9393 h 178827"/>
              <a:gd name="connsiteX1" fmla="*/ 96534 w 206872"/>
              <a:gd name="connsiteY1" fmla="*/ 11509 h 178827"/>
              <a:gd name="connsiteX2" fmla="*/ 193901 w 206872"/>
              <a:gd name="connsiteY2" fmla="*/ 106759 h 178827"/>
              <a:gd name="connsiteX3" fmla="*/ 204484 w 206872"/>
              <a:gd name="connsiteY3" fmla="*/ 178726 h 178827"/>
              <a:gd name="connsiteX4" fmla="*/ 181201 w 206872"/>
              <a:gd name="connsiteY4" fmla="*/ 121576 h 178827"/>
              <a:gd name="connsiteX5" fmla="*/ 168501 w 206872"/>
              <a:gd name="connsiteY5" fmla="*/ 81359 h 178827"/>
              <a:gd name="connsiteX6" fmla="*/ 1284 w 206872"/>
              <a:gd name="connsiteY6" fmla="*/ 9393 h 1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872" h="178827">
                <a:moveTo>
                  <a:pt x="1284" y="9393"/>
                </a:moveTo>
                <a:cubicBezTo>
                  <a:pt x="-10711" y="-2249"/>
                  <a:pt x="64431" y="-4719"/>
                  <a:pt x="96534" y="11509"/>
                </a:cubicBezTo>
                <a:cubicBezTo>
                  <a:pt x="128637" y="27737"/>
                  <a:pt x="175909" y="78889"/>
                  <a:pt x="193901" y="106759"/>
                </a:cubicBezTo>
                <a:cubicBezTo>
                  <a:pt x="211893" y="134629"/>
                  <a:pt x="206601" y="176257"/>
                  <a:pt x="204484" y="178726"/>
                </a:cubicBezTo>
                <a:cubicBezTo>
                  <a:pt x="202367" y="181196"/>
                  <a:pt x="187198" y="137804"/>
                  <a:pt x="181201" y="121576"/>
                </a:cubicBezTo>
                <a:cubicBezTo>
                  <a:pt x="175204" y="105348"/>
                  <a:pt x="196018" y="97939"/>
                  <a:pt x="168501" y="81359"/>
                </a:cubicBezTo>
                <a:cubicBezTo>
                  <a:pt x="140984" y="64779"/>
                  <a:pt x="13279" y="21035"/>
                  <a:pt x="1284" y="9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37F94B8-5B94-4DA5-BEB9-49E441D47315}"/>
              </a:ext>
            </a:extLst>
          </p:cNvPr>
          <p:cNvSpPr/>
          <p:nvPr/>
        </p:nvSpPr>
        <p:spPr>
          <a:xfrm>
            <a:off x="1345618" y="4035394"/>
            <a:ext cx="102294" cy="276454"/>
          </a:xfrm>
          <a:custGeom>
            <a:avLst/>
            <a:gdLst>
              <a:gd name="connsiteX0" fmla="*/ 102182 w 102294"/>
              <a:gd name="connsiteY0" fmla="*/ 31 h 276454"/>
              <a:gd name="connsiteX1" fmla="*/ 43445 w 102294"/>
              <a:gd name="connsiteY1" fmla="*/ 84169 h 276454"/>
              <a:gd name="connsiteX2" fmla="*/ 582 w 102294"/>
              <a:gd name="connsiteY2" fmla="*/ 271494 h 276454"/>
              <a:gd name="connsiteX3" fmla="*/ 21220 w 102294"/>
              <a:gd name="connsiteY3" fmla="*/ 211169 h 276454"/>
              <a:gd name="connsiteX4" fmla="*/ 57732 w 102294"/>
              <a:gd name="connsiteY4" fmla="*/ 92106 h 276454"/>
              <a:gd name="connsiteX5" fmla="*/ 102182 w 102294"/>
              <a:gd name="connsiteY5" fmla="*/ 31 h 2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94" h="276454">
                <a:moveTo>
                  <a:pt x="102182" y="31"/>
                </a:moveTo>
                <a:cubicBezTo>
                  <a:pt x="99801" y="-1292"/>
                  <a:pt x="60378" y="38925"/>
                  <a:pt x="43445" y="84169"/>
                </a:cubicBezTo>
                <a:cubicBezTo>
                  <a:pt x="26512" y="129413"/>
                  <a:pt x="4286" y="250327"/>
                  <a:pt x="582" y="271494"/>
                </a:cubicBezTo>
                <a:cubicBezTo>
                  <a:pt x="-3122" y="292661"/>
                  <a:pt x="11695" y="241067"/>
                  <a:pt x="21220" y="211169"/>
                </a:cubicBezTo>
                <a:cubicBezTo>
                  <a:pt x="30745" y="181271"/>
                  <a:pt x="46884" y="122798"/>
                  <a:pt x="57732" y="92106"/>
                </a:cubicBezTo>
                <a:cubicBezTo>
                  <a:pt x="68580" y="61414"/>
                  <a:pt x="104563" y="1354"/>
                  <a:pt x="10218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FBB943F-4ED8-452F-A7BF-A4454D438CE8}"/>
              </a:ext>
            </a:extLst>
          </p:cNvPr>
          <p:cNvSpPr/>
          <p:nvPr/>
        </p:nvSpPr>
        <p:spPr>
          <a:xfrm>
            <a:off x="1360026" y="4082988"/>
            <a:ext cx="246556" cy="213037"/>
          </a:xfrm>
          <a:custGeom>
            <a:avLst/>
            <a:gdLst>
              <a:gd name="connsiteX0" fmla="*/ 246524 w 246556"/>
              <a:gd name="connsiteY0" fmla="*/ 62 h 213037"/>
              <a:gd name="connsiteX1" fmla="*/ 152862 w 246556"/>
              <a:gd name="connsiteY1" fmla="*/ 55625 h 213037"/>
              <a:gd name="connsiteX2" fmla="*/ 136987 w 246556"/>
              <a:gd name="connsiteY2" fmla="*/ 114362 h 213037"/>
              <a:gd name="connsiteX3" fmla="*/ 86187 w 246556"/>
              <a:gd name="connsiteY3" fmla="*/ 115950 h 213037"/>
              <a:gd name="connsiteX4" fmla="*/ 68724 w 246556"/>
              <a:gd name="connsiteY4" fmla="*/ 157225 h 213037"/>
              <a:gd name="connsiteX5" fmla="*/ 462 w 246556"/>
              <a:gd name="connsiteY5" fmla="*/ 212787 h 213037"/>
              <a:gd name="connsiteX6" fmla="*/ 40149 w 246556"/>
              <a:gd name="connsiteY6" fmla="*/ 174687 h 213037"/>
              <a:gd name="connsiteX7" fmla="*/ 67137 w 246556"/>
              <a:gd name="connsiteY7" fmla="*/ 104837 h 213037"/>
              <a:gd name="connsiteX8" fmla="*/ 125874 w 246556"/>
              <a:gd name="connsiteY8" fmla="*/ 112775 h 213037"/>
              <a:gd name="connsiteX9" fmla="*/ 141749 w 246556"/>
              <a:gd name="connsiteY9" fmla="*/ 46100 h 213037"/>
              <a:gd name="connsiteX10" fmla="*/ 246524 w 246556"/>
              <a:gd name="connsiteY10" fmla="*/ 62 h 21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556" h="213037">
                <a:moveTo>
                  <a:pt x="246524" y="62"/>
                </a:moveTo>
                <a:cubicBezTo>
                  <a:pt x="248376" y="1649"/>
                  <a:pt x="171118" y="36575"/>
                  <a:pt x="152862" y="55625"/>
                </a:cubicBezTo>
                <a:cubicBezTo>
                  <a:pt x="134606" y="74675"/>
                  <a:pt x="148099" y="104308"/>
                  <a:pt x="136987" y="114362"/>
                </a:cubicBezTo>
                <a:cubicBezTo>
                  <a:pt x="125875" y="124416"/>
                  <a:pt x="97564" y="108806"/>
                  <a:pt x="86187" y="115950"/>
                </a:cubicBezTo>
                <a:cubicBezTo>
                  <a:pt x="74810" y="123094"/>
                  <a:pt x="83011" y="141086"/>
                  <a:pt x="68724" y="157225"/>
                </a:cubicBezTo>
                <a:cubicBezTo>
                  <a:pt x="54436" y="173365"/>
                  <a:pt x="5224" y="209877"/>
                  <a:pt x="462" y="212787"/>
                </a:cubicBezTo>
                <a:cubicBezTo>
                  <a:pt x="-4300" y="215697"/>
                  <a:pt x="29037" y="192678"/>
                  <a:pt x="40149" y="174687"/>
                </a:cubicBezTo>
                <a:cubicBezTo>
                  <a:pt x="51261" y="156696"/>
                  <a:pt x="52850" y="115156"/>
                  <a:pt x="67137" y="104837"/>
                </a:cubicBezTo>
                <a:cubicBezTo>
                  <a:pt x="81424" y="94518"/>
                  <a:pt x="113439" y="122564"/>
                  <a:pt x="125874" y="112775"/>
                </a:cubicBezTo>
                <a:cubicBezTo>
                  <a:pt x="138309" y="102986"/>
                  <a:pt x="125080" y="64621"/>
                  <a:pt x="141749" y="46100"/>
                </a:cubicBezTo>
                <a:cubicBezTo>
                  <a:pt x="158418" y="27579"/>
                  <a:pt x="244672" y="-1525"/>
                  <a:pt x="24652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05C38CB-58FC-4115-BD3C-72E4F9BB145E}"/>
              </a:ext>
            </a:extLst>
          </p:cNvPr>
          <p:cNvSpPr/>
          <p:nvPr/>
        </p:nvSpPr>
        <p:spPr>
          <a:xfrm>
            <a:off x="1449010" y="3897217"/>
            <a:ext cx="167158" cy="136658"/>
          </a:xfrm>
          <a:custGeom>
            <a:avLst/>
            <a:gdLst>
              <a:gd name="connsiteX0" fmla="*/ 378 w 167158"/>
              <a:gd name="connsiteY0" fmla="*/ 135033 h 136658"/>
              <a:gd name="connsiteX1" fmla="*/ 148015 w 167158"/>
              <a:gd name="connsiteY1" fmla="*/ 25496 h 136658"/>
              <a:gd name="connsiteX2" fmla="*/ 165478 w 167158"/>
              <a:gd name="connsiteY2" fmla="*/ 96 h 136658"/>
              <a:gd name="connsiteX3" fmla="*/ 149603 w 167158"/>
              <a:gd name="connsiteY3" fmla="*/ 30258 h 136658"/>
              <a:gd name="connsiteX4" fmla="*/ 106740 w 167158"/>
              <a:gd name="connsiteY4" fmla="*/ 87408 h 136658"/>
              <a:gd name="connsiteX5" fmla="*/ 378 w 167158"/>
              <a:gd name="connsiteY5" fmla="*/ 135033 h 13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58" h="136658">
                <a:moveTo>
                  <a:pt x="378" y="135033"/>
                </a:moveTo>
                <a:cubicBezTo>
                  <a:pt x="7257" y="124714"/>
                  <a:pt x="120498" y="47985"/>
                  <a:pt x="148015" y="25496"/>
                </a:cubicBezTo>
                <a:cubicBezTo>
                  <a:pt x="175532" y="3006"/>
                  <a:pt x="165213" y="-698"/>
                  <a:pt x="165478" y="96"/>
                </a:cubicBezTo>
                <a:cubicBezTo>
                  <a:pt x="165743" y="890"/>
                  <a:pt x="159393" y="15706"/>
                  <a:pt x="149603" y="30258"/>
                </a:cubicBezTo>
                <a:cubicBezTo>
                  <a:pt x="139813" y="44810"/>
                  <a:pt x="131082" y="71004"/>
                  <a:pt x="106740" y="87408"/>
                </a:cubicBezTo>
                <a:cubicBezTo>
                  <a:pt x="82398" y="103812"/>
                  <a:pt x="-6501" y="145352"/>
                  <a:pt x="378" y="135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5527D8F-D6DC-4A76-8EE9-6CC2194F7ABC}"/>
              </a:ext>
            </a:extLst>
          </p:cNvPr>
          <p:cNvSpPr/>
          <p:nvPr/>
        </p:nvSpPr>
        <p:spPr>
          <a:xfrm>
            <a:off x="1672167" y="3808946"/>
            <a:ext cx="301668" cy="39618"/>
          </a:xfrm>
          <a:custGeom>
            <a:avLst/>
            <a:gdLst>
              <a:gd name="connsiteX0" fmla="*/ 0 w 301668"/>
              <a:gd name="connsiteY0" fmla="*/ 22221 h 39618"/>
              <a:gd name="connsiteX1" fmla="*/ 122766 w 301668"/>
              <a:gd name="connsiteY1" fmla="*/ 11637 h 39618"/>
              <a:gd name="connsiteX2" fmla="*/ 203200 w 301668"/>
              <a:gd name="connsiteY2" fmla="*/ 1054 h 39618"/>
              <a:gd name="connsiteX3" fmla="*/ 300566 w 301668"/>
              <a:gd name="connsiteY3" fmla="*/ 39154 h 39618"/>
              <a:gd name="connsiteX4" fmla="*/ 249766 w 301668"/>
              <a:gd name="connsiteY4" fmla="*/ 22221 h 39618"/>
              <a:gd name="connsiteX5" fmla="*/ 158750 w 301668"/>
              <a:gd name="connsiteY5" fmla="*/ 22221 h 39618"/>
              <a:gd name="connsiteX6" fmla="*/ 0 w 301668"/>
              <a:gd name="connsiteY6" fmla="*/ 22221 h 3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68" h="39618">
                <a:moveTo>
                  <a:pt x="0" y="22221"/>
                </a:moveTo>
                <a:lnTo>
                  <a:pt x="122766" y="11637"/>
                </a:lnTo>
                <a:cubicBezTo>
                  <a:pt x="156633" y="8109"/>
                  <a:pt x="173567" y="-3532"/>
                  <a:pt x="203200" y="1054"/>
                </a:cubicBezTo>
                <a:cubicBezTo>
                  <a:pt x="232833" y="5640"/>
                  <a:pt x="292805" y="35626"/>
                  <a:pt x="300566" y="39154"/>
                </a:cubicBezTo>
                <a:cubicBezTo>
                  <a:pt x="308327" y="42682"/>
                  <a:pt x="273402" y="25043"/>
                  <a:pt x="249766" y="22221"/>
                </a:cubicBezTo>
                <a:cubicBezTo>
                  <a:pt x="226130" y="19399"/>
                  <a:pt x="158750" y="22221"/>
                  <a:pt x="158750" y="22221"/>
                </a:cubicBezTo>
                <a:lnTo>
                  <a:pt x="0" y="222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0B50AC9-3C52-407E-88E4-A583BCDED119}"/>
              </a:ext>
            </a:extLst>
          </p:cNvPr>
          <p:cNvSpPr/>
          <p:nvPr/>
        </p:nvSpPr>
        <p:spPr>
          <a:xfrm>
            <a:off x="1693819" y="3894661"/>
            <a:ext cx="226476" cy="62693"/>
          </a:xfrm>
          <a:custGeom>
            <a:avLst/>
            <a:gdLst>
              <a:gd name="connsiteX0" fmla="*/ 1631 w 226476"/>
              <a:gd name="connsiteY0" fmla="*/ 6 h 62693"/>
              <a:gd name="connsiteX1" fmla="*/ 177314 w 226476"/>
              <a:gd name="connsiteY1" fmla="*/ 23289 h 62693"/>
              <a:gd name="connsiteX2" fmla="*/ 223881 w 226476"/>
              <a:gd name="connsiteY2" fmla="*/ 61389 h 62693"/>
              <a:gd name="connsiteX3" fmla="*/ 206948 w 226476"/>
              <a:gd name="connsiteY3" fmla="*/ 50806 h 62693"/>
              <a:gd name="connsiteX4" fmla="*/ 94764 w 226476"/>
              <a:gd name="connsiteY4" fmla="*/ 21172 h 62693"/>
              <a:gd name="connsiteX5" fmla="*/ 1631 w 226476"/>
              <a:gd name="connsiteY5" fmla="*/ 6 h 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476" h="62693">
                <a:moveTo>
                  <a:pt x="1631" y="6"/>
                </a:moveTo>
                <a:cubicBezTo>
                  <a:pt x="15389" y="359"/>
                  <a:pt x="140272" y="13059"/>
                  <a:pt x="177314" y="23289"/>
                </a:cubicBezTo>
                <a:cubicBezTo>
                  <a:pt x="214356" y="33519"/>
                  <a:pt x="218942" y="56803"/>
                  <a:pt x="223881" y="61389"/>
                </a:cubicBezTo>
                <a:cubicBezTo>
                  <a:pt x="228820" y="65975"/>
                  <a:pt x="228467" y="57509"/>
                  <a:pt x="206948" y="50806"/>
                </a:cubicBezTo>
                <a:cubicBezTo>
                  <a:pt x="185429" y="44103"/>
                  <a:pt x="124750" y="27522"/>
                  <a:pt x="94764" y="21172"/>
                </a:cubicBezTo>
                <a:cubicBezTo>
                  <a:pt x="64778" y="14822"/>
                  <a:pt x="-12127" y="-347"/>
                  <a:pt x="163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99830AB-82A5-4AAB-9650-252D7A440A28}"/>
              </a:ext>
            </a:extLst>
          </p:cNvPr>
          <p:cNvSpPr/>
          <p:nvPr/>
        </p:nvSpPr>
        <p:spPr>
          <a:xfrm>
            <a:off x="2028511" y="3859595"/>
            <a:ext cx="169859" cy="304343"/>
          </a:xfrm>
          <a:custGeom>
            <a:avLst/>
            <a:gdLst>
              <a:gd name="connsiteX0" fmla="*/ 314 w 169859"/>
              <a:gd name="connsiteY0" fmla="*/ 1205 h 304343"/>
              <a:gd name="connsiteX1" fmla="*/ 120964 w 169859"/>
              <a:gd name="connsiteY1" fmla="*/ 39305 h 304343"/>
              <a:gd name="connsiteX2" fmla="*/ 162239 w 169859"/>
              <a:gd name="connsiteY2" fmla="*/ 293305 h 304343"/>
              <a:gd name="connsiteX3" fmla="*/ 165414 w 169859"/>
              <a:gd name="connsiteY3" fmla="*/ 242505 h 304343"/>
              <a:gd name="connsiteX4" fmla="*/ 114614 w 169859"/>
              <a:gd name="connsiteY4" fmla="*/ 96455 h 304343"/>
              <a:gd name="connsiteX5" fmla="*/ 86039 w 169859"/>
              <a:gd name="connsiteY5" fmla="*/ 42480 h 304343"/>
              <a:gd name="connsiteX6" fmla="*/ 314 w 169859"/>
              <a:gd name="connsiteY6" fmla="*/ 1205 h 30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59" h="304343">
                <a:moveTo>
                  <a:pt x="314" y="1205"/>
                </a:moveTo>
                <a:cubicBezTo>
                  <a:pt x="6135" y="676"/>
                  <a:pt x="93977" y="-9378"/>
                  <a:pt x="120964" y="39305"/>
                </a:cubicBezTo>
                <a:cubicBezTo>
                  <a:pt x="147952" y="87988"/>
                  <a:pt x="154831" y="259438"/>
                  <a:pt x="162239" y="293305"/>
                </a:cubicBezTo>
                <a:cubicBezTo>
                  <a:pt x="169647" y="327172"/>
                  <a:pt x="173351" y="275313"/>
                  <a:pt x="165414" y="242505"/>
                </a:cubicBezTo>
                <a:cubicBezTo>
                  <a:pt x="157477" y="209697"/>
                  <a:pt x="127843" y="129792"/>
                  <a:pt x="114614" y="96455"/>
                </a:cubicBezTo>
                <a:cubicBezTo>
                  <a:pt x="101385" y="63118"/>
                  <a:pt x="100856" y="55709"/>
                  <a:pt x="86039" y="42480"/>
                </a:cubicBezTo>
                <a:cubicBezTo>
                  <a:pt x="71222" y="29251"/>
                  <a:pt x="-5507" y="1734"/>
                  <a:pt x="314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D88BD06-4749-43C7-B3C7-09AAAEB09E3A}"/>
              </a:ext>
            </a:extLst>
          </p:cNvPr>
          <p:cNvSpPr/>
          <p:nvPr/>
        </p:nvSpPr>
        <p:spPr>
          <a:xfrm>
            <a:off x="1717450" y="4032149"/>
            <a:ext cx="350257" cy="101701"/>
          </a:xfrm>
          <a:custGeom>
            <a:avLst/>
            <a:gdLst>
              <a:gd name="connsiteX0" fmla="*/ 225 w 350257"/>
              <a:gd name="connsiteY0" fmla="*/ 19151 h 101701"/>
              <a:gd name="connsiteX1" fmla="*/ 181200 w 350257"/>
              <a:gd name="connsiteY1" fmla="*/ 19151 h 101701"/>
              <a:gd name="connsiteX2" fmla="*/ 346300 w 350257"/>
              <a:gd name="connsiteY2" fmla="*/ 101701 h 101701"/>
              <a:gd name="connsiteX3" fmla="*/ 292325 w 350257"/>
              <a:gd name="connsiteY3" fmla="*/ 19151 h 101701"/>
              <a:gd name="connsiteX4" fmla="*/ 219300 w 350257"/>
              <a:gd name="connsiteY4" fmla="*/ 101 h 101701"/>
              <a:gd name="connsiteX5" fmla="*/ 225 w 350257"/>
              <a:gd name="connsiteY5" fmla="*/ 19151 h 10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257" h="101701">
                <a:moveTo>
                  <a:pt x="225" y="19151"/>
                </a:moveTo>
                <a:cubicBezTo>
                  <a:pt x="-6125" y="22326"/>
                  <a:pt x="123521" y="5393"/>
                  <a:pt x="181200" y="19151"/>
                </a:cubicBezTo>
                <a:cubicBezTo>
                  <a:pt x="238879" y="32909"/>
                  <a:pt x="327779" y="101701"/>
                  <a:pt x="346300" y="101701"/>
                </a:cubicBezTo>
                <a:cubicBezTo>
                  <a:pt x="364821" y="101701"/>
                  <a:pt x="313492" y="36084"/>
                  <a:pt x="292325" y="19151"/>
                </a:cubicBezTo>
                <a:cubicBezTo>
                  <a:pt x="271158" y="2218"/>
                  <a:pt x="266396" y="1688"/>
                  <a:pt x="219300" y="101"/>
                </a:cubicBezTo>
                <a:cubicBezTo>
                  <a:pt x="172204" y="-1486"/>
                  <a:pt x="6575" y="15976"/>
                  <a:pt x="225" y="19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BF0330CA-90AB-4FA3-AFAB-AFE8BC157904}"/>
              </a:ext>
            </a:extLst>
          </p:cNvPr>
          <p:cNvSpPr/>
          <p:nvPr/>
        </p:nvSpPr>
        <p:spPr>
          <a:xfrm>
            <a:off x="2231940" y="4111584"/>
            <a:ext cx="121102" cy="435085"/>
          </a:xfrm>
          <a:custGeom>
            <a:avLst/>
            <a:gdLst>
              <a:gd name="connsiteX0" fmla="*/ 95335 w 121102"/>
              <a:gd name="connsiteY0" fmla="*/ 41 h 435085"/>
              <a:gd name="connsiteX1" fmla="*/ 98510 w 121102"/>
              <a:gd name="connsiteY1" fmla="*/ 247691 h 435085"/>
              <a:gd name="connsiteX2" fmla="*/ 85 w 121102"/>
              <a:gd name="connsiteY2" fmla="*/ 435016 h 435085"/>
              <a:gd name="connsiteX3" fmla="*/ 117560 w 121102"/>
              <a:gd name="connsiteY3" fmla="*/ 266741 h 435085"/>
              <a:gd name="connsiteX4" fmla="*/ 95335 w 121102"/>
              <a:gd name="connsiteY4" fmla="*/ 41 h 43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102" h="435085">
                <a:moveTo>
                  <a:pt x="95335" y="41"/>
                </a:moveTo>
                <a:cubicBezTo>
                  <a:pt x="92160" y="-3134"/>
                  <a:pt x="114385" y="175195"/>
                  <a:pt x="98510" y="247691"/>
                </a:cubicBezTo>
                <a:cubicBezTo>
                  <a:pt x="82635" y="320187"/>
                  <a:pt x="-3090" y="431841"/>
                  <a:pt x="85" y="435016"/>
                </a:cubicBezTo>
                <a:cubicBezTo>
                  <a:pt x="3260" y="438191"/>
                  <a:pt x="103273" y="332358"/>
                  <a:pt x="117560" y="266741"/>
                </a:cubicBezTo>
                <a:cubicBezTo>
                  <a:pt x="131847" y="201124"/>
                  <a:pt x="98510" y="3216"/>
                  <a:pt x="9533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A61AFCE-4AE5-4355-BC9B-AE7B53FF5692}"/>
              </a:ext>
            </a:extLst>
          </p:cNvPr>
          <p:cNvSpPr/>
          <p:nvPr/>
        </p:nvSpPr>
        <p:spPr>
          <a:xfrm>
            <a:off x="1735421" y="4611387"/>
            <a:ext cx="449476" cy="861479"/>
          </a:xfrm>
          <a:custGeom>
            <a:avLst/>
            <a:gdLst>
              <a:gd name="connsiteX0" fmla="*/ 448979 w 449476"/>
              <a:gd name="connsiteY0" fmla="*/ 1888 h 861479"/>
              <a:gd name="connsiteX1" fmla="*/ 248954 w 449476"/>
              <a:gd name="connsiteY1" fmla="*/ 357488 h 861479"/>
              <a:gd name="connsiteX2" fmla="*/ 153704 w 449476"/>
              <a:gd name="connsiteY2" fmla="*/ 551163 h 861479"/>
              <a:gd name="connsiteX3" fmla="*/ 4479 w 449476"/>
              <a:gd name="connsiteY3" fmla="*/ 852788 h 861479"/>
              <a:gd name="connsiteX4" fmla="*/ 52104 w 449476"/>
              <a:gd name="connsiteY4" fmla="*/ 757538 h 861479"/>
              <a:gd name="connsiteX5" fmla="*/ 185454 w 449476"/>
              <a:gd name="connsiteY5" fmla="*/ 525763 h 861479"/>
              <a:gd name="connsiteX6" fmla="*/ 448979 w 449476"/>
              <a:gd name="connsiteY6" fmla="*/ 1888 h 86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476" h="861479">
                <a:moveTo>
                  <a:pt x="448979" y="1888"/>
                </a:moveTo>
                <a:cubicBezTo>
                  <a:pt x="459562" y="-26158"/>
                  <a:pt x="298167" y="265942"/>
                  <a:pt x="248954" y="357488"/>
                </a:cubicBezTo>
                <a:cubicBezTo>
                  <a:pt x="199741" y="449034"/>
                  <a:pt x="153704" y="551163"/>
                  <a:pt x="153704" y="551163"/>
                </a:cubicBezTo>
                <a:lnTo>
                  <a:pt x="4479" y="852788"/>
                </a:lnTo>
                <a:cubicBezTo>
                  <a:pt x="-12454" y="887184"/>
                  <a:pt x="21942" y="812042"/>
                  <a:pt x="52104" y="757538"/>
                </a:cubicBezTo>
                <a:cubicBezTo>
                  <a:pt x="82266" y="703034"/>
                  <a:pt x="120367" y="648000"/>
                  <a:pt x="185454" y="525763"/>
                </a:cubicBezTo>
                <a:cubicBezTo>
                  <a:pt x="250541" y="403526"/>
                  <a:pt x="438396" y="29934"/>
                  <a:pt x="448979" y="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FD541BA-42CD-4003-91D9-BBD38066CB03}"/>
              </a:ext>
            </a:extLst>
          </p:cNvPr>
          <p:cNvSpPr/>
          <p:nvPr/>
        </p:nvSpPr>
        <p:spPr>
          <a:xfrm>
            <a:off x="1704569" y="5540375"/>
            <a:ext cx="324432" cy="291224"/>
          </a:xfrm>
          <a:custGeom>
            <a:avLst/>
            <a:gdLst>
              <a:gd name="connsiteX0" fmla="*/ 406 w 324432"/>
              <a:gd name="connsiteY0" fmla="*/ 0 h 291224"/>
              <a:gd name="connsiteX1" fmla="*/ 60731 w 324432"/>
              <a:gd name="connsiteY1" fmla="*/ 123825 h 291224"/>
              <a:gd name="connsiteX2" fmla="*/ 162331 w 324432"/>
              <a:gd name="connsiteY2" fmla="*/ 206375 h 291224"/>
              <a:gd name="connsiteX3" fmla="*/ 321081 w 324432"/>
              <a:gd name="connsiteY3" fmla="*/ 288925 h 291224"/>
              <a:gd name="connsiteX4" fmla="*/ 260756 w 324432"/>
              <a:gd name="connsiteY4" fmla="*/ 260350 h 291224"/>
              <a:gd name="connsiteX5" fmla="*/ 146456 w 324432"/>
              <a:gd name="connsiteY5" fmla="*/ 177800 h 291224"/>
              <a:gd name="connsiteX6" fmla="*/ 89306 w 324432"/>
              <a:gd name="connsiteY6" fmla="*/ 123825 h 291224"/>
              <a:gd name="connsiteX7" fmla="*/ 406 w 324432"/>
              <a:gd name="connsiteY7" fmla="*/ 0 h 29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432" h="291224">
                <a:moveTo>
                  <a:pt x="406" y="0"/>
                </a:moveTo>
                <a:cubicBezTo>
                  <a:pt x="-4356" y="0"/>
                  <a:pt x="33744" y="89429"/>
                  <a:pt x="60731" y="123825"/>
                </a:cubicBezTo>
                <a:cubicBezTo>
                  <a:pt x="87718" y="158221"/>
                  <a:pt x="118939" y="178858"/>
                  <a:pt x="162331" y="206375"/>
                </a:cubicBezTo>
                <a:cubicBezTo>
                  <a:pt x="205723" y="233892"/>
                  <a:pt x="304677" y="279929"/>
                  <a:pt x="321081" y="288925"/>
                </a:cubicBezTo>
                <a:cubicBezTo>
                  <a:pt x="337485" y="297921"/>
                  <a:pt x="289860" y="278871"/>
                  <a:pt x="260756" y="260350"/>
                </a:cubicBezTo>
                <a:cubicBezTo>
                  <a:pt x="231652" y="241829"/>
                  <a:pt x="175031" y="200554"/>
                  <a:pt x="146456" y="177800"/>
                </a:cubicBezTo>
                <a:cubicBezTo>
                  <a:pt x="117881" y="155046"/>
                  <a:pt x="109414" y="148696"/>
                  <a:pt x="89306" y="123825"/>
                </a:cubicBezTo>
                <a:cubicBezTo>
                  <a:pt x="69198" y="98954"/>
                  <a:pt x="5168" y="0"/>
                  <a:pt x="4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AEC7F45-3320-45DD-BC3C-0F20271E065C}"/>
              </a:ext>
            </a:extLst>
          </p:cNvPr>
          <p:cNvSpPr/>
          <p:nvPr/>
        </p:nvSpPr>
        <p:spPr>
          <a:xfrm>
            <a:off x="1993875" y="4667237"/>
            <a:ext cx="339785" cy="793790"/>
          </a:xfrm>
          <a:custGeom>
            <a:avLst/>
            <a:gdLst>
              <a:gd name="connsiteX0" fmla="*/ 339750 w 339785"/>
              <a:gd name="connsiteY0" fmla="*/ 13 h 793790"/>
              <a:gd name="connsiteX1" fmla="*/ 146075 w 339785"/>
              <a:gd name="connsiteY1" fmla="*/ 352438 h 793790"/>
              <a:gd name="connsiteX2" fmla="*/ 31775 w 339785"/>
              <a:gd name="connsiteY2" fmla="*/ 647713 h 793790"/>
              <a:gd name="connsiteX3" fmla="*/ 12725 w 339785"/>
              <a:gd name="connsiteY3" fmla="*/ 717563 h 793790"/>
              <a:gd name="connsiteX4" fmla="*/ 25 w 339785"/>
              <a:gd name="connsiteY4" fmla="*/ 793763 h 793790"/>
              <a:gd name="connsiteX5" fmla="*/ 15900 w 339785"/>
              <a:gd name="connsiteY5" fmla="*/ 723913 h 793790"/>
              <a:gd name="connsiteX6" fmla="*/ 54000 w 339785"/>
              <a:gd name="connsiteY6" fmla="*/ 546113 h 793790"/>
              <a:gd name="connsiteX7" fmla="*/ 130200 w 339785"/>
              <a:gd name="connsiteY7" fmla="*/ 339738 h 793790"/>
              <a:gd name="connsiteX8" fmla="*/ 339750 w 339785"/>
              <a:gd name="connsiteY8" fmla="*/ 13 h 7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85" h="793790">
                <a:moveTo>
                  <a:pt x="339750" y="13"/>
                </a:moveTo>
                <a:cubicBezTo>
                  <a:pt x="342396" y="2130"/>
                  <a:pt x="197404" y="244488"/>
                  <a:pt x="146075" y="352438"/>
                </a:cubicBezTo>
                <a:cubicBezTo>
                  <a:pt x="94746" y="460388"/>
                  <a:pt x="54000" y="586859"/>
                  <a:pt x="31775" y="647713"/>
                </a:cubicBezTo>
                <a:cubicBezTo>
                  <a:pt x="9550" y="708567"/>
                  <a:pt x="18017" y="693221"/>
                  <a:pt x="12725" y="717563"/>
                </a:cubicBezTo>
                <a:cubicBezTo>
                  <a:pt x="7433" y="741905"/>
                  <a:pt x="-504" y="792705"/>
                  <a:pt x="25" y="793763"/>
                </a:cubicBezTo>
                <a:cubicBezTo>
                  <a:pt x="554" y="794821"/>
                  <a:pt x="6904" y="765188"/>
                  <a:pt x="15900" y="723913"/>
                </a:cubicBezTo>
                <a:cubicBezTo>
                  <a:pt x="24896" y="682638"/>
                  <a:pt x="34950" y="610142"/>
                  <a:pt x="54000" y="546113"/>
                </a:cubicBezTo>
                <a:cubicBezTo>
                  <a:pt x="73050" y="482084"/>
                  <a:pt x="78871" y="430755"/>
                  <a:pt x="130200" y="339738"/>
                </a:cubicBezTo>
                <a:cubicBezTo>
                  <a:pt x="181529" y="248721"/>
                  <a:pt x="337104" y="-2104"/>
                  <a:pt x="3397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CCEFACA-4DFE-47CC-A306-C8F5A928822D}"/>
              </a:ext>
            </a:extLst>
          </p:cNvPr>
          <p:cNvSpPr/>
          <p:nvPr/>
        </p:nvSpPr>
        <p:spPr>
          <a:xfrm>
            <a:off x="1784350" y="5505120"/>
            <a:ext cx="193675" cy="96427"/>
          </a:xfrm>
          <a:custGeom>
            <a:avLst/>
            <a:gdLst>
              <a:gd name="connsiteX0" fmla="*/ 0 w 193675"/>
              <a:gd name="connsiteY0" fmla="*/ 47955 h 96427"/>
              <a:gd name="connsiteX1" fmla="*/ 130175 w 193675"/>
              <a:gd name="connsiteY1" fmla="*/ 95580 h 96427"/>
              <a:gd name="connsiteX2" fmla="*/ 193675 w 193675"/>
              <a:gd name="connsiteY2" fmla="*/ 330 h 96427"/>
              <a:gd name="connsiteX3" fmla="*/ 130175 w 193675"/>
              <a:gd name="connsiteY3" fmla="*/ 63830 h 96427"/>
              <a:gd name="connsiteX4" fmla="*/ 0 w 193675"/>
              <a:gd name="connsiteY4" fmla="*/ 47955 h 9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" h="96427">
                <a:moveTo>
                  <a:pt x="0" y="47955"/>
                </a:moveTo>
                <a:cubicBezTo>
                  <a:pt x="0" y="53247"/>
                  <a:pt x="97896" y="103517"/>
                  <a:pt x="130175" y="95580"/>
                </a:cubicBezTo>
                <a:cubicBezTo>
                  <a:pt x="162454" y="87643"/>
                  <a:pt x="193675" y="5622"/>
                  <a:pt x="193675" y="330"/>
                </a:cubicBezTo>
                <a:cubicBezTo>
                  <a:pt x="193675" y="-4962"/>
                  <a:pt x="156633" y="54834"/>
                  <a:pt x="130175" y="63830"/>
                </a:cubicBezTo>
                <a:cubicBezTo>
                  <a:pt x="103717" y="72826"/>
                  <a:pt x="0" y="42663"/>
                  <a:pt x="0" y="47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931956B-1116-47E8-BBFE-CA1A10A67E20}"/>
              </a:ext>
            </a:extLst>
          </p:cNvPr>
          <p:cNvSpPr/>
          <p:nvPr/>
        </p:nvSpPr>
        <p:spPr>
          <a:xfrm>
            <a:off x="2289934" y="5294648"/>
            <a:ext cx="570741" cy="252077"/>
          </a:xfrm>
          <a:custGeom>
            <a:avLst/>
            <a:gdLst>
              <a:gd name="connsiteX0" fmla="*/ 2416 w 570741"/>
              <a:gd name="connsiteY0" fmla="*/ 48877 h 252077"/>
              <a:gd name="connsiteX1" fmla="*/ 189741 w 570741"/>
              <a:gd name="connsiteY1" fmla="*/ 1252 h 252077"/>
              <a:gd name="connsiteX2" fmla="*/ 440566 w 570741"/>
              <a:gd name="connsiteY2" fmla="*/ 106027 h 252077"/>
              <a:gd name="connsiteX3" fmla="*/ 570741 w 570741"/>
              <a:gd name="connsiteY3" fmla="*/ 252077 h 252077"/>
              <a:gd name="connsiteX4" fmla="*/ 570741 w 570741"/>
              <a:gd name="connsiteY4" fmla="*/ 252077 h 252077"/>
              <a:gd name="connsiteX5" fmla="*/ 475491 w 570741"/>
              <a:gd name="connsiteY5" fmla="*/ 175877 h 252077"/>
              <a:gd name="connsiteX6" fmla="*/ 386591 w 570741"/>
              <a:gd name="connsiteY6" fmla="*/ 96502 h 252077"/>
              <a:gd name="connsiteX7" fmla="*/ 323091 w 570741"/>
              <a:gd name="connsiteY7" fmla="*/ 58402 h 252077"/>
              <a:gd name="connsiteX8" fmla="*/ 2416 w 570741"/>
              <a:gd name="connsiteY8" fmla="*/ 48877 h 25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741" h="252077">
                <a:moveTo>
                  <a:pt x="2416" y="48877"/>
                </a:moveTo>
                <a:cubicBezTo>
                  <a:pt x="-19809" y="39352"/>
                  <a:pt x="116716" y="-8273"/>
                  <a:pt x="189741" y="1252"/>
                </a:cubicBezTo>
                <a:cubicBezTo>
                  <a:pt x="262766" y="10777"/>
                  <a:pt x="377066" y="64223"/>
                  <a:pt x="440566" y="106027"/>
                </a:cubicBezTo>
                <a:cubicBezTo>
                  <a:pt x="504066" y="147831"/>
                  <a:pt x="570741" y="252077"/>
                  <a:pt x="570741" y="252077"/>
                </a:cubicBezTo>
                <a:lnTo>
                  <a:pt x="570741" y="252077"/>
                </a:lnTo>
                <a:cubicBezTo>
                  <a:pt x="554866" y="239377"/>
                  <a:pt x="506183" y="201806"/>
                  <a:pt x="475491" y="175877"/>
                </a:cubicBezTo>
                <a:cubicBezTo>
                  <a:pt x="444799" y="149948"/>
                  <a:pt x="411991" y="116081"/>
                  <a:pt x="386591" y="96502"/>
                </a:cubicBezTo>
                <a:cubicBezTo>
                  <a:pt x="361191" y="76923"/>
                  <a:pt x="382887" y="69515"/>
                  <a:pt x="323091" y="58402"/>
                </a:cubicBezTo>
                <a:cubicBezTo>
                  <a:pt x="263295" y="47289"/>
                  <a:pt x="24641" y="58402"/>
                  <a:pt x="2416" y="48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F035B3B-1629-48BB-9E55-F0B2C61A4B21}"/>
              </a:ext>
            </a:extLst>
          </p:cNvPr>
          <p:cNvSpPr/>
          <p:nvPr/>
        </p:nvSpPr>
        <p:spPr>
          <a:xfrm>
            <a:off x="2661576" y="5663808"/>
            <a:ext cx="210614" cy="315069"/>
          </a:xfrm>
          <a:custGeom>
            <a:avLst/>
            <a:gdLst>
              <a:gd name="connsiteX0" fmla="*/ 202274 w 210614"/>
              <a:gd name="connsiteY0" fmla="*/ 392 h 315069"/>
              <a:gd name="connsiteX1" fmla="*/ 208624 w 210614"/>
              <a:gd name="connsiteY1" fmla="*/ 127392 h 315069"/>
              <a:gd name="connsiteX2" fmla="*/ 170524 w 210614"/>
              <a:gd name="connsiteY2" fmla="*/ 209942 h 315069"/>
              <a:gd name="connsiteX3" fmla="*/ 40349 w 210614"/>
              <a:gd name="connsiteY3" fmla="*/ 298842 h 315069"/>
              <a:gd name="connsiteX4" fmla="*/ 2249 w 210614"/>
              <a:gd name="connsiteY4" fmla="*/ 311542 h 315069"/>
              <a:gd name="connsiteX5" fmla="*/ 94324 w 210614"/>
              <a:gd name="connsiteY5" fmla="*/ 257567 h 315069"/>
              <a:gd name="connsiteX6" fmla="*/ 176874 w 210614"/>
              <a:gd name="connsiteY6" fmla="*/ 171842 h 315069"/>
              <a:gd name="connsiteX7" fmla="*/ 202274 w 210614"/>
              <a:gd name="connsiteY7" fmla="*/ 392 h 31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614" h="315069">
                <a:moveTo>
                  <a:pt x="202274" y="392"/>
                </a:moveTo>
                <a:cubicBezTo>
                  <a:pt x="207566" y="-7016"/>
                  <a:pt x="213916" y="92467"/>
                  <a:pt x="208624" y="127392"/>
                </a:cubicBezTo>
                <a:cubicBezTo>
                  <a:pt x="203332" y="162317"/>
                  <a:pt x="198570" y="181367"/>
                  <a:pt x="170524" y="209942"/>
                </a:cubicBezTo>
                <a:cubicBezTo>
                  <a:pt x="142478" y="238517"/>
                  <a:pt x="68395" y="281909"/>
                  <a:pt x="40349" y="298842"/>
                </a:cubicBezTo>
                <a:cubicBezTo>
                  <a:pt x="12303" y="315775"/>
                  <a:pt x="-6747" y="318421"/>
                  <a:pt x="2249" y="311542"/>
                </a:cubicBezTo>
                <a:cubicBezTo>
                  <a:pt x="11245" y="304663"/>
                  <a:pt x="65220" y="280850"/>
                  <a:pt x="94324" y="257567"/>
                </a:cubicBezTo>
                <a:cubicBezTo>
                  <a:pt x="123428" y="234284"/>
                  <a:pt x="158882" y="209942"/>
                  <a:pt x="176874" y="171842"/>
                </a:cubicBezTo>
                <a:cubicBezTo>
                  <a:pt x="194866" y="133742"/>
                  <a:pt x="196982" y="7800"/>
                  <a:pt x="202274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DDD425F-2977-4D97-A9B2-32A4A9A4DEAA}"/>
              </a:ext>
            </a:extLst>
          </p:cNvPr>
          <p:cNvSpPr/>
          <p:nvPr/>
        </p:nvSpPr>
        <p:spPr>
          <a:xfrm>
            <a:off x="2085858" y="5523308"/>
            <a:ext cx="497434" cy="96681"/>
          </a:xfrm>
          <a:custGeom>
            <a:avLst/>
            <a:gdLst>
              <a:gd name="connsiteX0" fmla="*/ 117 w 497434"/>
              <a:gd name="connsiteY0" fmla="*/ 90092 h 96681"/>
              <a:gd name="connsiteX1" fmla="*/ 257292 w 497434"/>
              <a:gd name="connsiteY1" fmla="*/ 23417 h 96681"/>
              <a:gd name="connsiteX2" fmla="*/ 495417 w 497434"/>
              <a:gd name="connsiteY2" fmla="*/ 96442 h 96681"/>
              <a:gd name="connsiteX3" fmla="*/ 368417 w 497434"/>
              <a:gd name="connsiteY3" fmla="*/ 45642 h 96681"/>
              <a:gd name="connsiteX4" fmla="*/ 308092 w 497434"/>
              <a:gd name="connsiteY4" fmla="*/ 10717 h 96681"/>
              <a:gd name="connsiteX5" fmla="*/ 225542 w 497434"/>
              <a:gd name="connsiteY5" fmla="*/ 4367 h 96681"/>
              <a:gd name="connsiteX6" fmla="*/ 117 w 497434"/>
              <a:gd name="connsiteY6" fmla="*/ 90092 h 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34" h="96681">
                <a:moveTo>
                  <a:pt x="117" y="90092"/>
                </a:moveTo>
                <a:cubicBezTo>
                  <a:pt x="5409" y="93267"/>
                  <a:pt x="174742" y="22359"/>
                  <a:pt x="257292" y="23417"/>
                </a:cubicBezTo>
                <a:cubicBezTo>
                  <a:pt x="339842" y="24475"/>
                  <a:pt x="476896" y="92738"/>
                  <a:pt x="495417" y="96442"/>
                </a:cubicBezTo>
                <a:cubicBezTo>
                  <a:pt x="513938" y="100146"/>
                  <a:pt x="399638" y="59929"/>
                  <a:pt x="368417" y="45642"/>
                </a:cubicBezTo>
                <a:cubicBezTo>
                  <a:pt x="337196" y="31354"/>
                  <a:pt x="331904" y="17596"/>
                  <a:pt x="308092" y="10717"/>
                </a:cubicBezTo>
                <a:cubicBezTo>
                  <a:pt x="284280" y="3838"/>
                  <a:pt x="280575" y="-5687"/>
                  <a:pt x="225542" y="4367"/>
                </a:cubicBezTo>
                <a:cubicBezTo>
                  <a:pt x="170509" y="14421"/>
                  <a:pt x="-5175" y="86917"/>
                  <a:pt x="117" y="90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242C1C-B120-4CBD-9CF0-D1C5A330F019}"/>
              </a:ext>
            </a:extLst>
          </p:cNvPr>
          <p:cNvSpPr/>
          <p:nvPr/>
        </p:nvSpPr>
        <p:spPr>
          <a:xfrm>
            <a:off x="2130164" y="5724812"/>
            <a:ext cx="462099" cy="169250"/>
          </a:xfrm>
          <a:custGeom>
            <a:avLst/>
            <a:gdLst>
              <a:gd name="connsiteX0" fmla="*/ 261 w 462099"/>
              <a:gd name="connsiteY0" fmla="*/ 56863 h 169250"/>
              <a:gd name="connsiteX1" fmla="*/ 152661 w 462099"/>
              <a:gd name="connsiteY1" fmla="*/ 9238 h 169250"/>
              <a:gd name="connsiteX2" fmla="*/ 286011 w 462099"/>
              <a:gd name="connsiteY2" fmla="*/ 15588 h 169250"/>
              <a:gd name="connsiteX3" fmla="*/ 454286 w 462099"/>
              <a:gd name="connsiteY3" fmla="*/ 164813 h 169250"/>
              <a:gd name="connsiteX4" fmla="*/ 416186 w 462099"/>
              <a:gd name="connsiteY4" fmla="*/ 120363 h 169250"/>
              <a:gd name="connsiteX5" fmla="*/ 257436 w 462099"/>
              <a:gd name="connsiteY5" fmla="*/ 21938 h 169250"/>
              <a:gd name="connsiteX6" fmla="*/ 190761 w 462099"/>
              <a:gd name="connsiteY6" fmla="*/ 25113 h 169250"/>
              <a:gd name="connsiteX7" fmla="*/ 261 w 462099"/>
              <a:gd name="connsiteY7" fmla="*/ 56863 h 16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099" h="169250">
                <a:moveTo>
                  <a:pt x="261" y="56863"/>
                </a:moveTo>
                <a:cubicBezTo>
                  <a:pt x="-6089" y="54217"/>
                  <a:pt x="105036" y="16117"/>
                  <a:pt x="152661" y="9238"/>
                </a:cubicBezTo>
                <a:cubicBezTo>
                  <a:pt x="200286" y="2359"/>
                  <a:pt x="235740" y="-10341"/>
                  <a:pt x="286011" y="15588"/>
                </a:cubicBezTo>
                <a:cubicBezTo>
                  <a:pt x="336282" y="41517"/>
                  <a:pt x="432590" y="147351"/>
                  <a:pt x="454286" y="164813"/>
                </a:cubicBezTo>
                <a:cubicBezTo>
                  <a:pt x="475982" y="182275"/>
                  <a:pt x="448994" y="144176"/>
                  <a:pt x="416186" y="120363"/>
                </a:cubicBezTo>
                <a:cubicBezTo>
                  <a:pt x="383378" y="96550"/>
                  <a:pt x="295007" y="37813"/>
                  <a:pt x="257436" y="21938"/>
                </a:cubicBezTo>
                <a:cubicBezTo>
                  <a:pt x="219865" y="6063"/>
                  <a:pt x="237857" y="18234"/>
                  <a:pt x="190761" y="25113"/>
                </a:cubicBezTo>
                <a:cubicBezTo>
                  <a:pt x="143665" y="31992"/>
                  <a:pt x="6611" y="59509"/>
                  <a:pt x="261" y="56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725D6D1-8F72-4FF2-B59C-83092F572430}"/>
              </a:ext>
            </a:extLst>
          </p:cNvPr>
          <p:cNvSpPr/>
          <p:nvPr/>
        </p:nvSpPr>
        <p:spPr>
          <a:xfrm>
            <a:off x="1793875" y="5791200"/>
            <a:ext cx="157968" cy="276849"/>
          </a:xfrm>
          <a:custGeom>
            <a:avLst/>
            <a:gdLst>
              <a:gd name="connsiteX0" fmla="*/ 0 w 157968"/>
              <a:gd name="connsiteY0" fmla="*/ 0 h 276849"/>
              <a:gd name="connsiteX1" fmla="*/ 44450 w 157968"/>
              <a:gd name="connsiteY1" fmla="*/ 142875 h 276849"/>
              <a:gd name="connsiteX2" fmla="*/ 155575 w 157968"/>
              <a:gd name="connsiteY2" fmla="*/ 276225 h 276849"/>
              <a:gd name="connsiteX3" fmla="*/ 117475 w 157968"/>
              <a:gd name="connsiteY3" fmla="*/ 190500 h 276849"/>
              <a:gd name="connsiteX4" fmla="*/ 79375 w 157968"/>
              <a:gd name="connsiteY4" fmla="*/ 133350 h 276849"/>
              <a:gd name="connsiteX5" fmla="*/ 0 w 157968"/>
              <a:gd name="connsiteY5" fmla="*/ 0 h 2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968" h="276849">
                <a:moveTo>
                  <a:pt x="0" y="0"/>
                </a:moveTo>
                <a:cubicBezTo>
                  <a:pt x="9260" y="48419"/>
                  <a:pt x="18521" y="96838"/>
                  <a:pt x="44450" y="142875"/>
                </a:cubicBezTo>
                <a:cubicBezTo>
                  <a:pt x="70379" y="188913"/>
                  <a:pt x="143404" y="268288"/>
                  <a:pt x="155575" y="276225"/>
                </a:cubicBezTo>
                <a:cubicBezTo>
                  <a:pt x="167746" y="284162"/>
                  <a:pt x="130175" y="214313"/>
                  <a:pt x="117475" y="190500"/>
                </a:cubicBezTo>
                <a:cubicBezTo>
                  <a:pt x="104775" y="166688"/>
                  <a:pt x="97896" y="160867"/>
                  <a:pt x="79375" y="1333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8B9E8DA-AB32-493D-B595-9B65A9972097}"/>
              </a:ext>
            </a:extLst>
          </p:cNvPr>
          <p:cNvSpPr/>
          <p:nvPr/>
        </p:nvSpPr>
        <p:spPr>
          <a:xfrm>
            <a:off x="1936748" y="5847960"/>
            <a:ext cx="142310" cy="147551"/>
          </a:xfrm>
          <a:custGeom>
            <a:avLst/>
            <a:gdLst>
              <a:gd name="connsiteX0" fmla="*/ 2 w 142310"/>
              <a:gd name="connsiteY0" fmla="*/ 390 h 147551"/>
              <a:gd name="connsiteX1" fmla="*/ 127002 w 142310"/>
              <a:gd name="connsiteY1" fmla="*/ 79765 h 147551"/>
              <a:gd name="connsiteX2" fmla="*/ 139702 w 142310"/>
              <a:gd name="connsiteY2" fmla="*/ 146440 h 147551"/>
              <a:gd name="connsiteX3" fmla="*/ 123827 w 142310"/>
              <a:gd name="connsiteY3" fmla="*/ 114690 h 147551"/>
              <a:gd name="connsiteX4" fmla="*/ 2 w 142310"/>
              <a:gd name="connsiteY4" fmla="*/ 390 h 14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10" h="147551">
                <a:moveTo>
                  <a:pt x="2" y="390"/>
                </a:moveTo>
                <a:cubicBezTo>
                  <a:pt x="531" y="-5431"/>
                  <a:pt x="103719" y="55423"/>
                  <a:pt x="127002" y="79765"/>
                </a:cubicBezTo>
                <a:cubicBezTo>
                  <a:pt x="150285" y="104107"/>
                  <a:pt x="140231" y="140619"/>
                  <a:pt x="139702" y="146440"/>
                </a:cubicBezTo>
                <a:cubicBezTo>
                  <a:pt x="139173" y="152261"/>
                  <a:pt x="145523" y="134269"/>
                  <a:pt x="123827" y="114690"/>
                </a:cubicBezTo>
                <a:cubicBezTo>
                  <a:pt x="102131" y="95111"/>
                  <a:pt x="-527" y="6211"/>
                  <a:pt x="2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ED82CA31-F4A0-4DCD-B152-69695E6301E5}"/>
              </a:ext>
            </a:extLst>
          </p:cNvPr>
          <p:cNvSpPr/>
          <p:nvPr/>
        </p:nvSpPr>
        <p:spPr>
          <a:xfrm>
            <a:off x="2204625" y="6019800"/>
            <a:ext cx="102905" cy="376523"/>
          </a:xfrm>
          <a:custGeom>
            <a:avLst/>
            <a:gdLst>
              <a:gd name="connsiteX0" fmla="*/ 94075 w 102905"/>
              <a:gd name="connsiteY0" fmla="*/ 0 h 376523"/>
              <a:gd name="connsiteX1" fmla="*/ 81375 w 102905"/>
              <a:gd name="connsiteY1" fmla="*/ 198967 h 376523"/>
              <a:gd name="connsiteX2" fmla="*/ 942 w 102905"/>
              <a:gd name="connsiteY2" fmla="*/ 372533 h 376523"/>
              <a:gd name="connsiteX3" fmla="*/ 41158 w 102905"/>
              <a:gd name="connsiteY3" fmla="*/ 311150 h 376523"/>
              <a:gd name="connsiteX4" fmla="*/ 98308 w 102905"/>
              <a:gd name="connsiteY4" fmla="*/ 201083 h 376523"/>
              <a:gd name="connsiteX5" fmla="*/ 94075 w 102905"/>
              <a:gd name="connsiteY5" fmla="*/ 0 h 37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05" h="376523">
                <a:moveTo>
                  <a:pt x="94075" y="0"/>
                </a:moveTo>
                <a:cubicBezTo>
                  <a:pt x="91253" y="-353"/>
                  <a:pt x="96897" y="136878"/>
                  <a:pt x="81375" y="198967"/>
                </a:cubicBezTo>
                <a:cubicBezTo>
                  <a:pt x="65853" y="261056"/>
                  <a:pt x="7645" y="353836"/>
                  <a:pt x="942" y="372533"/>
                </a:cubicBezTo>
                <a:cubicBezTo>
                  <a:pt x="-5761" y="391230"/>
                  <a:pt x="24930" y="339725"/>
                  <a:pt x="41158" y="311150"/>
                </a:cubicBezTo>
                <a:cubicBezTo>
                  <a:pt x="57386" y="282575"/>
                  <a:pt x="87019" y="248355"/>
                  <a:pt x="98308" y="201083"/>
                </a:cubicBezTo>
                <a:cubicBezTo>
                  <a:pt x="109597" y="153811"/>
                  <a:pt x="96897" y="353"/>
                  <a:pt x="940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43BA305-FDCF-4475-AC79-F2AA8949CF7A}"/>
              </a:ext>
            </a:extLst>
          </p:cNvPr>
          <p:cNvSpPr/>
          <p:nvPr/>
        </p:nvSpPr>
        <p:spPr>
          <a:xfrm>
            <a:off x="2030078" y="6072325"/>
            <a:ext cx="106601" cy="352912"/>
          </a:xfrm>
          <a:custGeom>
            <a:avLst/>
            <a:gdLst>
              <a:gd name="connsiteX0" fmla="*/ 84472 w 106601"/>
              <a:gd name="connsiteY0" fmla="*/ 392 h 352912"/>
              <a:gd name="connsiteX1" fmla="*/ 67539 w 106601"/>
              <a:gd name="connsiteY1" fmla="*/ 182425 h 352912"/>
              <a:gd name="connsiteX2" fmla="*/ 1922 w 106601"/>
              <a:gd name="connsiteY2" fmla="*/ 347525 h 352912"/>
              <a:gd name="connsiteX3" fmla="*/ 25205 w 106601"/>
              <a:gd name="connsiteY3" fmla="*/ 296725 h 352912"/>
              <a:gd name="connsiteX4" fmla="*/ 103522 w 106601"/>
              <a:gd name="connsiteY4" fmla="*/ 137975 h 352912"/>
              <a:gd name="connsiteX5" fmla="*/ 84472 w 106601"/>
              <a:gd name="connsiteY5" fmla="*/ 392 h 35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01" h="352912">
                <a:moveTo>
                  <a:pt x="84472" y="392"/>
                </a:moveTo>
                <a:cubicBezTo>
                  <a:pt x="78475" y="7800"/>
                  <a:pt x="81297" y="124570"/>
                  <a:pt x="67539" y="182425"/>
                </a:cubicBezTo>
                <a:cubicBezTo>
                  <a:pt x="53781" y="240280"/>
                  <a:pt x="8978" y="328475"/>
                  <a:pt x="1922" y="347525"/>
                </a:cubicBezTo>
                <a:cubicBezTo>
                  <a:pt x="-5134" y="366575"/>
                  <a:pt x="8272" y="331650"/>
                  <a:pt x="25205" y="296725"/>
                </a:cubicBezTo>
                <a:cubicBezTo>
                  <a:pt x="42138" y="261800"/>
                  <a:pt x="91880" y="183483"/>
                  <a:pt x="103522" y="137975"/>
                </a:cubicBezTo>
                <a:cubicBezTo>
                  <a:pt x="115164" y="92467"/>
                  <a:pt x="90469" y="-7016"/>
                  <a:pt x="84472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06D1D06-5D82-4E6E-A8DA-984CEC19A467}"/>
              </a:ext>
            </a:extLst>
          </p:cNvPr>
          <p:cNvSpPr/>
          <p:nvPr/>
        </p:nvSpPr>
        <p:spPr>
          <a:xfrm>
            <a:off x="1825939" y="6674902"/>
            <a:ext cx="148843" cy="422032"/>
          </a:xfrm>
          <a:custGeom>
            <a:avLst/>
            <a:gdLst>
              <a:gd name="connsiteX0" fmla="*/ 110811 w 148843"/>
              <a:gd name="connsiteY0" fmla="*/ 1065 h 422032"/>
              <a:gd name="connsiteX1" fmla="*/ 53661 w 148843"/>
              <a:gd name="connsiteY1" fmla="*/ 113248 h 422032"/>
              <a:gd name="connsiteX2" fmla="*/ 30378 w 148843"/>
              <a:gd name="connsiteY2" fmla="*/ 223315 h 422032"/>
              <a:gd name="connsiteX3" fmla="*/ 142561 w 148843"/>
              <a:gd name="connsiteY3" fmla="*/ 411698 h 422032"/>
              <a:gd name="connsiteX4" fmla="*/ 123511 w 148843"/>
              <a:gd name="connsiteY4" fmla="*/ 382065 h 422032"/>
              <a:gd name="connsiteX5" fmla="*/ 30378 w 148843"/>
              <a:gd name="connsiteY5" fmla="*/ 252948 h 422032"/>
              <a:gd name="connsiteX6" fmla="*/ 2861 w 148843"/>
              <a:gd name="connsiteY6" fmla="*/ 183098 h 422032"/>
              <a:gd name="connsiteX7" fmla="*/ 110811 w 148843"/>
              <a:gd name="connsiteY7" fmla="*/ 1065 h 4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843" h="422032">
                <a:moveTo>
                  <a:pt x="110811" y="1065"/>
                </a:moveTo>
                <a:cubicBezTo>
                  <a:pt x="119278" y="-10577"/>
                  <a:pt x="67066" y="76206"/>
                  <a:pt x="53661" y="113248"/>
                </a:cubicBezTo>
                <a:cubicBezTo>
                  <a:pt x="40255" y="150290"/>
                  <a:pt x="15561" y="173573"/>
                  <a:pt x="30378" y="223315"/>
                </a:cubicBezTo>
                <a:cubicBezTo>
                  <a:pt x="45195" y="273057"/>
                  <a:pt x="127039" y="385240"/>
                  <a:pt x="142561" y="411698"/>
                </a:cubicBezTo>
                <a:cubicBezTo>
                  <a:pt x="158083" y="438156"/>
                  <a:pt x="142208" y="408523"/>
                  <a:pt x="123511" y="382065"/>
                </a:cubicBezTo>
                <a:cubicBezTo>
                  <a:pt x="104814" y="355607"/>
                  <a:pt x="50486" y="286109"/>
                  <a:pt x="30378" y="252948"/>
                </a:cubicBezTo>
                <a:cubicBezTo>
                  <a:pt x="10270" y="219787"/>
                  <a:pt x="-7017" y="220845"/>
                  <a:pt x="2861" y="183098"/>
                </a:cubicBezTo>
                <a:cubicBezTo>
                  <a:pt x="12739" y="145351"/>
                  <a:pt x="102344" y="12707"/>
                  <a:pt x="110811" y="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A7EF816-99A7-4D8D-9E86-E1CB4A1C60B4}"/>
              </a:ext>
            </a:extLst>
          </p:cNvPr>
          <p:cNvSpPr/>
          <p:nvPr/>
        </p:nvSpPr>
        <p:spPr>
          <a:xfrm>
            <a:off x="1921933" y="6618350"/>
            <a:ext cx="173567" cy="55363"/>
          </a:xfrm>
          <a:custGeom>
            <a:avLst/>
            <a:gdLst>
              <a:gd name="connsiteX0" fmla="*/ 173567 w 173567"/>
              <a:gd name="connsiteY0" fmla="*/ 36450 h 55363"/>
              <a:gd name="connsiteX1" fmla="*/ 84667 w 173567"/>
              <a:gd name="connsiteY1" fmla="*/ 27983 h 55363"/>
              <a:gd name="connsiteX2" fmla="*/ 0 w 173567"/>
              <a:gd name="connsiteY2" fmla="*/ 467 h 55363"/>
              <a:gd name="connsiteX3" fmla="*/ 84667 w 173567"/>
              <a:gd name="connsiteY3" fmla="*/ 53383 h 55363"/>
              <a:gd name="connsiteX4" fmla="*/ 173567 w 173567"/>
              <a:gd name="connsiteY4" fmla="*/ 36450 h 5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67" h="55363">
                <a:moveTo>
                  <a:pt x="173567" y="36450"/>
                </a:moveTo>
                <a:cubicBezTo>
                  <a:pt x="173567" y="32217"/>
                  <a:pt x="113595" y="33980"/>
                  <a:pt x="84667" y="27983"/>
                </a:cubicBezTo>
                <a:cubicBezTo>
                  <a:pt x="55739" y="21986"/>
                  <a:pt x="0" y="-3766"/>
                  <a:pt x="0" y="467"/>
                </a:cubicBezTo>
                <a:cubicBezTo>
                  <a:pt x="0" y="4700"/>
                  <a:pt x="58209" y="44916"/>
                  <a:pt x="84667" y="53383"/>
                </a:cubicBezTo>
                <a:cubicBezTo>
                  <a:pt x="111125" y="61850"/>
                  <a:pt x="173567" y="40683"/>
                  <a:pt x="173567" y="36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0B9B0FB-7C1B-4E95-80BA-EEFB0F704BF6}"/>
              </a:ext>
            </a:extLst>
          </p:cNvPr>
          <p:cNvSpPr/>
          <p:nvPr/>
        </p:nvSpPr>
        <p:spPr>
          <a:xfrm>
            <a:off x="2068117" y="6574595"/>
            <a:ext cx="298504" cy="73902"/>
          </a:xfrm>
          <a:custGeom>
            <a:avLst/>
            <a:gdLst>
              <a:gd name="connsiteX0" fmla="*/ 1983 w 298504"/>
              <a:gd name="connsiteY0" fmla="*/ 73855 h 73902"/>
              <a:gd name="connsiteX1" fmla="*/ 42200 w 298504"/>
              <a:gd name="connsiteY1" fmla="*/ 10355 h 73902"/>
              <a:gd name="connsiteX2" fmla="*/ 114166 w 298504"/>
              <a:gd name="connsiteY2" fmla="*/ 1888 h 73902"/>
              <a:gd name="connsiteX3" fmla="*/ 294083 w 298504"/>
              <a:gd name="connsiteY3" fmla="*/ 29405 h 73902"/>
              <a:gd name="connsiteX4" fmla="*/ 247516 w 298504"/>
              <a:gd name="connsiteY4" fmla="*/ 27288 h 73902"/>
              <a:gd name="connsiteX5" fmla="*/ 103583 w 298504"/>
              <a:gd name="connsiteY5" fmla="*/ 20938 h 73902"/>
              <a:gd name="connsiteX6" fmla="*/ 1983 w 298504"/>
              <a:gd name="connsiteY6" fmla="*/ 73855 h 7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04" h="73902">
                <a:moveTo>
                  <a:pt x="1983" y="73855"/>
                </a:moveTo>
                <a:cubicBezTo>
                  <a:pt x="-8247" y="72091"/>
                  <a:pt x="23503" y="22349"/>
                  <a:pt x="42200" y="10355"/>
                </a:cubicBezTo>
                <a:cubicBezTo>
                  <a:pt x="60897" y="-1639"/>
                  <a:pt x="72185" y="-1287"/>
                  <a:pt x="114166" y="1888"/>
                </a:cubicBezTo>
                <a:cubicBezTo>
                  <a:pt x="156147" y="5063"/>
                  <a:pt x="271858" y="25172"/>
                  <a:pt x="294083" y="29405"/>
                </a:cubicBezTo>
                <a:cubicBezTo>
                  <a:pt x="316308" y="33638"/>
                  <a:pt x="247516" y="27288"/>
                  <a:pt x="247516" y="27288"/>
                </a:cubicBezTo>
                <a:cubicBezTo>
                  <a:pt x="215766" y="25877"/>
                  <a:pt x="141683" y="14235"/>
                  <a:pt x="103583" y="20938"/>
                </a:cubicBezTo>
                <a:cubicBezTo>
                  <a:pt x="65483" y="27641"/>
                  <a:pt x="12213" y="75619"/>
                  <a:pt x="1983" y="7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5FB5BB9-8BCA-4161-8319-6524762D66D9}"/>
              </a:ext>
            </a:extLst>
          </p:cNvPr>
          <p:cNvSpPr/>
          <p:nvPr/>
        </p:nvSpPr>
        <p:spPr>
          <a:xfrm>
            <a:off x="2260410" y="6507097"/>
            <a:ext cx="639369" cy="247093"/>
          </a:xfrm>
          <a:custGeom>
            <a:avLst/>
            <a:gdLst>
              <a:gd name="connsiteX0" fmla="*/ 190 w 639369"/>
              <a:gd name="connsiteY0" fmla="*/ 17528 h 247093"/>
              <a:gd name="connsiteX1" fmla="*/ 120840 w 639369"/>
              <a:gd name="connsiteY1" fmla="*/ 1653 h 247093"/>
              <a:gd name="connsiteX2" fmla="*/ 238315 w 639369"/>
              <a:gd name="connsiteY2" fmla="*/ 58803 h 247093"/>
              <a:gd name="connsiteX3" fmla="*/ 625665 w 639369"/>
              <a:gd name="connsiteY3" fmla="*/ 239778 h 247093"/>
              <a:gd name="connsiteX4" fmla="*/ 558990 w 639369"/>
              <a:gd name="connsiteY4" fmla="*/ 214378 h 247093"/>
              <a:gd name="connsiteX5" fmla="*/ 324040 w 639369"/>
              <a:gd name="connsiteY5" fmla="*/ 131828 h 247093"/>
              <a:gd name="connsiteX6" fmla="*/ 149415 w 639369"/>
              <a:gd name="connsiteY6" fmla="*/ 39753 h 247093"/>
              <a:gd name="connsiteX7" fmla="*/ 190 w 639369"/>
              <a:gd name="connsiteY7" fmla="*/ 17528 h 24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369" h="247093">
                <a:moveTo>
                  <a:pt x="190" y="17528"/>
                </a:moveTo>
                <a:cubicBezTo>
                  <a:pt x="-4572" y="11178"/>
                  <a:pt x="81153" y="-5226"/>
                  <a:pt x="120840" y="1653"/>
                </a:cubicBezTo>
                <a:cubicBezTo>
                  <a:pt x="160527" y="8532"/>
                  <a:pt x="238315" y="58803"/>
                  <a:pt x="238315" y="58803"/>
                </a:cubicBezTo>
                <a:lnTo>
                  <a:pt x="625665" y="239778"/>
                </a:lnTo>
                <a:cubicBezTo>
                  <a:pt x="679111" y="265707"/>
                  <a:pt x="558990" y="214378"/>
                  <a:pt x="558990" y="214378"/>
                </a:cubicBezTo>
                <a:cubicBezTo>
                  <a:pt x="508719" y="196386"/>
                  <a:pt x="392303" y="160932"/>
                  <a:pt x="324040" y="131828"/>
                </a:cubicBezTo>
                <a:cubicBezTo>
                  <a:pt x="255778" y="102724"/>
                  <a:pt x="201803" y="56157"/>
                  <a:pt x="149415" y="39753"/>
                </a:cubicBezTo>
                <a:cubicBezTo>
                  <a:pt x="97027" y="23349"/>
                  <a:pt x="4952" y="23878"/>
                  <a:pt x="190" y="17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78E4763-79E6-42E9-9E53-E6CE9CB93AFB}"/>
              </a:ext>
            </a:extLst>
          </p:cNvPr>
          <p:cNvSpPr/>
          <p:nvPr/>
        </p:nvSpPr>
        <p:spPr>
          <a:xfrm>
            <a:off x="1998313" y="6829573"/>
            <a:ext cx="301615" cy="234840"/>
          </a:xfrm>
          <a:custGeom>
            <a:avLst/>
            <a:gdLst>
              <a:gd name="connsiteX0" fmla="*/ 8287 w 301615"/>
              <a:gd name="connsiteY0" fmla="*/ 234802 h 234840"/>
              <a:gd name="connsiteX1" fmla="*/ 27337 w 301615"/>
              <a:gd name="connsiteY1" fmla="*/ 66527 h 234840"/>
              <a:gd name="connsiteX2" fmla="*/ 290862 w 301615"/>
              <a:gd name="connsiteY2" fmla="*/ 6202 h 234840"/>
              <a:gd name="connsiteX3" fmla="*/ 236887 w 301615"/>
              <a:gd name="connsiteY3" fmla="*/ 3027 h 234840"/>
              <a:gd name="connsiteX4" fmla="*/ 109887 w 301615"/>
              <a:gd name="connsiteY4" fmla="*/ 15727 h 234840"/>
              <a:gd name="connsiteX5" fmla="*/ 27337 w 301615"/>
              <a:gd name="connsiteY5" fmla="*/ 50652 h 234840"/>
              <a:gd name="connsiteX6" fmla="*/ 8287 w 301615"/>
              <a:gd name="connsiteY6" fmla="*/ 234802 h 23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15" h="234840">
                <a:moveTo>
                  <a:pt x="8287" y="234802"/>
                </a:moveTo>
                <a:cubicBezTo>
                  <a:pt x="8287" y="237448"/>
                  <a:pt x="-19759" y="104627"/>
                  <a:pt x="27337" y="66527"/>
                </a:cubicBezTo>
                <a:cubicBezTo>
                  <a:pt x="74433" y="28427"/>
                  <a:pt x="255937" y="16785"/>
                  <a:pt x="290862" y="6202"/>
                </a:cubicBezTo>
                <a:cubicBezTo>
                  <a:pt x="325787" y="-4381"/>
                  <a:pt x="267049" y="1440"/>
                  <a:pt x="236887" y="3027"/>
                </a:cubicBezTo>
                <a:cubicBezTo>
                  <a:pt x="206725" y="4614"/>
                  <a:pt x="144812" y="7790"/>
                  <a:pt x="109887" y="15727"/>
                </a:cubicBezTo>
                <a:cubicBezTo>
                  <a:pt x="74962" y="23664"/>
                  <a:pt x="46387" y="20489"/>
                  <a:pt x="27337" y="50652"/>
                </a:cubicBezTo>
                <a:cubicBezTo>
                  <a:pt x="8287" y="80814"/>
                  <a:pt x="8287" y="232156"/>
                  <a:pt x="8287" y="234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F1872B9-719E-45C1-B5FF-952AA9A17ACE}"/>
              </a:ext>
            </a:extLst>
          </p:cNvPr>
          <p:cNvSpPr/>
          <p:nvPr/>
        </p:nvSpPr>
        <p:spPr>
          <a:xfrm>
            <a:off x="2266248" y="6755472"/>
            <a:ext cx="1014014" cy="207472"/>
          </a:xfrm>
          <a:custGeom>
            <a:avLst/>
            <a:gdLst>
              <a:gd name="connsiteX0" fmla="*/ 41977 w 1014014"/>
              <a:gd name="connsiteY0" fmla="*/ 67603 h 207472"/>
              <a:gd name="connsiteX1" fmla="*/ 292802 w 1014014"/>
              <a:gd name="connsiteY1" fmla="*/ 42203 h 207472"/>
              <a:gd name="connsiteX2" fmla="*/ 486477 w 1014014"/>
              <a:gd name="connsiteY2" fmla="*/ 105703 h 207472"/>
              <a:gd name="connsiteX3" fmla="*/ 623002 w 1014014"/>
              <a:gd name="connsiteY3" fmla="*/ 118403 h 207472"/>
              <a:gd name="connsiteX4" fmla="*/ 854777 w 1014014"/>
              <a:gd name="connsiteY4" fmla="*/ 86653 h 207472"/>
              <a:gd name="connsiteX5" fmla="*/ 1010352 w 1014014"/>
              <a:gd name="connsiteY5" fmla="*/ 207303 h 207472"/>
              <a:gd name="connsiteX6" fmla="*/ 950027 w 1014014"/>
              <a:gd name="connsiteY6" fmla="*/ 112053 h 207472"/>
              <a:gd name="connsiteX7" fmla="*/ 784927 w 1014014"/>
              <a:gd name="connsiteY7" fmla="*/ 67603 h 207472"/>
              <a:gd name="connsiteX8" fmla="*/ 556327 w 1014014"/>
              <a:gd name="connsiteY8" fmla="*/ 80303 h 207472"/>
              <a:gd name="connsiteX9" fmla="*/ 337252 w 1014014"/>
              <a:gd name="connsiteY9" fmla="*/ 4103 h 207472"/>
              <a:gd name="connsiteX10" fmla="*/ 29277 w 1014014"/>
              <a:gd name="connsiteY10" fmla="*/ 13628 h 207472"/>
              <a:gd name="connsiteX11" fmla="*/ 41977 w 1014014"/>
              <a:gd name="connsiteY11" fmla="*/ 67603 h 20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4014" h="207472">
                <a:moveTo>
                  <a:pt x="41977" y="67603"/>
                </a:moveTo>
                <a:cubicBezTo>
                  <a:pt x="85898" y="72365"/>
                  <a:pt x="218719" y="35853"/>
                  <a:pt x="292802" y="42203"/>
                </a:cubicBezTo>
                <a:cubicBezTo>
                  <a:pt x="366885" y="48553"/>
                  <a:pt x="431444" y="93003"/>
                  <a:pt x="486477" y="105703"/>
                </a:cubicBezTo>
                <a:cubicBezTo>
                  <a:pt x="541510" y="118403"/>
                  <a:pt x="561619" y="121578"/>
                  <a:pt x="623002" y="118403"/>
                </a:cubicBezTo>
                <a:cubicBezTo>
                  <a:pt x="684385" y="115228"/>
                  <a:pt x="790219" y="71836"/>
                  <a:pt x="854777" y="86653"/>
                </a:cubicBezTo>
                <a:cubicBezTo>
                  <a:pt x="919335" y="101470"/>
                  <a:pt x="994477" y="203070"/>
                  <a:pt x="1010352" y="207303"/>
                </a:cubicBezTo>
                <a:cubicBezTo>
                  <a:pt x="1026227" y="211536"/>
                  <a:pt x="987598" y="135336"/>
                  <a:pt x="950027" y="112053"/>
                </a:cubicBezTo>
                <a:cubicBezTo>
                  <a:pt x="912456" y="88770"/>
                  <a:pt x="850544" y="72895"/>
                  <a:pt x="784927" y="67603"/>
                </a:cubicBezTo>
                <a:cubicBezTo>
                  <a:pt x="719310" y="62311"/>
                  <a:pt x="630939" y="90886"/>
                  <a:pt x="556327" y="80303"/>
                </a:cubicBezTo>
                <a:cubicBezTo>
                  <a:pt x="481715" y="69720"/>
                  <a:pt x="425094" y="15215"/>
                  <a:pt x="337252" y="4103"/>
                </a:cubicBezTo>
                <a:cubicBezTo>
                  <a:pt x="249410" y="-7009"/>
                  <a:pt x="77960" y="7278"/>
                  <a:pt x="29277" y="13628"/>
                </a:cubicBezTo>
                <a:cubicBezTo>
                  <a:pt x="-19406" y="19978"/>
                  <a:pt x="-1944" y="62841"/>
                  <a:pt x="41977" y="67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000FC2A-1D30-4684-A0D5-67AEE06E6430}"/>
              </a:ext>
            </a:extLst>
          </p:cNvPr>
          <p:cNvSpPr/>
          <p:nvPr/>
        </p:nvSpPr>
        <p:spPr>
          <a:xfrm>
            <a:off x="2058219" y="6698780"/>
            <a:ext cx="95273" cy="119672"/>
          </a:xfrm>
          <a:custGeom>
            <a:avLst/>
            <a:gdLst>
              <a:gd name="connsiteX0" fmla="*/ 2356 w 95273"/>
              <a:gd name="connsiteY0" fmla="*/ 470 h 119672"/>
              <a:gd name="connsiteX1" fmla="*/ 18231 w 95273"/>
              <a:gd name="connsiteY1" fmla="*/ 63970 h 119672"/>
              <a:gd name="connsiteX2" fmla="*/ 94431 w 95273"/>
              <a:gd name="connsiteY2" fmla="*/ 117945 h 119672"/>
              <a:gd name="connsiteX3" fmla="*/ 56331 w 95273"/>
              <a:gd name="connsiteY3" fmla="*/ 98895 h 119672"/>
              <a:gd name="connsiteX4" fmla="*/ 2356 w 95273"/>
              <a:gd name="connsiteY4" fmla="*/ 470 h 11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73" h="119672">
                <a:moveTo>
                  <a:pt x="2356" y="470"/>
                </a:moveTo>
                <a:cubicBezTo>
                  <a:pt x="-3994" y="-5351"/>
                  <a:pt x="2885" y="44391"/>
                  <a:pt x="18231" y="63970"/>
                </a:cubicBezTo>
                <a:cubicBezTo>
                  <a:pt x="33577" y="83549"/>
                  <a:pt x="88081" y="112124"/>
                  <a:pt x="94431" y="117945"/>
                </a:cubicBezTo>
                <a:cubicBezTo>
                  <a:pt x="100781" y="123766"/>
                  <a:pt x="69560" y="114241"/>
                  <a:pt x="56331" y="98895"/>
                </a:cubicBezTo>
                <a:cubicBezTo>
                  <a:pt x="43102" y="83549"/>
                  <a:pt x="8706" y="6291"/>
                  <a:pt x="2356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64F7DAB-C49B-4413-BB3B-499F88496135}"/>
              </a:ext>
            </a:extLst>
          </p:cNvPr>
          <p:cNvSpPr/>
          <p:nvPr/>
        </p:nvSpPr>
        <p:spPr>
          <a:xfrm>
            <a:off x="2154387" y="6654688"/>
            <a:ext cx="139115" cy="124569"/>
          </a:xfrm>
          <a:custGeom>
            <a:avLst/>
            <a:gdLst>
              <a:gd name="connsiteX0" fmla="*/ 1438 w 139115"/>
              <a:gd name="connsiteY0" fmla="*/ 112 h 124569"/>
              <a:gd name="connsiteX1" fmla="*/ 42713 w 139115"/>
              <a:gd name="connsiteY1" fmla="*/ 82662 h 124569"/>
              <a:gd name="connsiteX2" fmla="*/ 137963 w 139115"/>
              <a:gd name="connsiteY2" fmla="*/ 123937 h 124569"/>
              <a:gd name="connsiteX3" fmla="*/ 90338 w 139115"/>
              <a:gd name="connsiteY3" fmla="*/ 101712 h 124569"/>
              <a:gd name="connsiteX4" fmla="*/ 1438 w 139115"/>
              <a:gd name="connsiteY4" fmla="*/ 112 h 12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15" h="124569">
                <a:moveTo>
                  <a:pt x="1438" y="112"/>
                </a:moveTo>
                <a:cubicBezTo>
                  <a:pt x="-6500" y="-3063"/>
                  <a:pt x="19959" y="62025"/>
                  <a:pt x="42713" y="82662"/>
                </a:cubicBezTo>
                <a:cubicBezTo>
                  <a:pt x="65467" y="103299"/>
                  <a:pt x="137963" y="123937"/>
                  <a:pt x="137963" y="123937"/>
                </a:cubicBezTo>
                <a:cubicBezTo>
                  <a:pt x="145901" y="127112"/>
                  <a:pt x="110975" y="118116"/>
                  <a:pt x="90338" y="101712"/>
                </a:cubicBezTo>
                <a:cubicBezTo>
                  <a:pt x="69701" y="85308"/>
                  <a:pt x="9376" y="3287"/>
                  <a:pt x="143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477D8F-DB75-4670-93B2-7358BDDD2006}"/>
              </a:ext>
            </a:extLst>
          </p:cNvPr>
          <p:cNvSpPr/>
          <p:nvPr/>
        </p:nvSpPr>
        <p:spPr>
          <a:xfrm>
            <a:off x="1930689" y="7066621"/>
            <a:ext cx="158687" cy="209501"/>
          </a:xfrm>
          <a:custGeom>
            <a:avLst/>
            <a:gdLst>
              <a:gd name="connsiteX0" fmla="*/ 158461 w 158687"/>
              <a:gd name="connsiteY0" fmla="*/ 929 h 209501"/>
              <a:gd name="connsiteX1" fmla="*/ 37811 w 158687"/>
              <a:gd name="connsiteY1" fmla="*/ 99354 h 209501"/>
              <a:gd name="connsiteX2" fmla="*/ 47336 w 158687"/>
              <a:gd name="connsiteY2" fmla="*/ 207304 h 209501"/>
              <a:gd name="connsiteX3" fmla="*/ 2886 w 158687"/>
              <a:gd name="connsiteY3" fmla="*/ 159679 h 209501"/>
              <a:gd name="connsiteX4" fmla="*/ 158461 w 158687"/>
              <a:gd name="connsiteY4" fmla="*/ 929 h 20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87" h="209501">
                <a:moveTo>
                  <a:pt x="158461" y="929"/>
                </a:moveTo>
                <a:cubicBezTo>
                  <a:pt x="164282" y="-9125"/>
                  <a:pt x="56332" y="64958"/>
                  <a:pt x="37811" y="99354"/>
                </a:cubicBezTo>
                <a:cubicBezTo>
                  <a:pt x="19290" y="133750"/>
                  <a:pt x="53157" y="197250"/>
                  <a:pt x="47336" y="207304"/>
                </a:cubicBezTo>
                <a:cubicBezTo>
                  <a:pt x="41515" y="217358"/>
                  <a:pt x="-12989" y="191429"/>
                  <a:pt x="2886" y="159679"/>
                </a:cubicBezTo>
                <a:cubicBezTo>
                  <a:pt x="18761" y="127929"/>
                  <a:pt x="152640" y="10983"/>
                  <a:pt x="158461" y="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94A5868-AD3F-489C-90B6-9CAF64892426}"/>
              </a:ext>
            </a:extLst>
          </p:cNvPr>
          <p:cNvSpPr/>
          <p:nvPr/>
        </p:nvSpPr>
        <p:spPr>
          <a:xfrm>
            <a:off x="1943422" y="7237340"/>
            <a:ext cx="677370" cy="101748"/>
          </a:xfrm>
          <a:custGeom>
            <a:avLst/>
            <a:gdLst>
              <a:gd name="connsiteX0" fmla="*/ 9203 w 677370"/>
              <a:gd name="connsiteY0" fmla="*/ 87385 h 101748"/>
              <a:gd name="connsiteX1" fmla="*/ 266378 w 677370"/>
              <a:gd name="connsiteY1" fmla="*/ 96910 h 101748"/>
              <a:gd name="connsiteX2" fmla="*/ 669603 w 677370"/>
              <a:gd name="connsiteY2" fmla="*/ 1660 h 101748"/>
              <a:gd name="connsiteX3" fmla="*/ 523553 w 677370"/>
              <a:gd name="connsiteY3" fmla="*/ 36585 h 101748"/>
              <a:gd name="connsiteX4" fmla="*/ 415603 w 677370"/>
              <a:gd name="connsiteY4" fmla="*/ 39760 h 101748"/>
              <a:gd name="connsiteX5" fmla="*/ 88578 w 677370"/>
              <a:gd name="connsiteY5" fmla="*/ 84210 h 101748"/>
              <a:gd name="connsiteX6" fmla="*/ 9203 w 677370"/>
              <a:gd name="connsiteY6" fmla="*/ 87385 h 10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370" h="101748">
                <a:moveTo>
                  <a:pt x="9203" y="87385"/>
                </a:moveTo>
                <a:cubicBezTo>
                  <a:pt x="38836" y="89502"/>
                  <a:pt x="156311" y="111197"/>
                  <a:pt x="266378" y="96910"/>
                </a:cubicBezTo>
                <a:cubicBezTo>
                  <a:pt x="376445" y="82623"/>
                  <a:pt x="669603" y="1660"/>
                  <a:pt x="669603" y="1660"/>
                </a:cubicBezTo>
                <a:cubicBezTo>
                  <a:pt x="712466" y="-8394"/>
                  <a:pt x="565886" y="30235"/>
                  <a:pt x="523553" y="36585"/>
                </a:cubicBezTo>
                <a:cubicBezTo>
                  <a:pt x="481220" y="42935"/>
                  <a:pt x="488099" y="31823"/>
                  <a:pt x="415603" y="39760"/>
                </a:cubicBezTo>
                <a:cubicBezTo>
                  <a:pt x="343107" y="47697"/>
                  <a:pt x="151549" y="74685"/>
                  <a:pt x="88578" y="84210"/>
                </a:cubicBezTo>
                <a:cubicBezTo>
                  <a:pt x="25607" y="93735"/>
                  <a:pt x="-20430" y="85268"/>
                  <a:pt x="9203" y="87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D4A48F9-CB1F-4968-98D8-0FDCB77DD8B6}"/>
              </a:ext>
            </a:extLst>
          </p:cNvPr>
          <p:cNvSpPr/>
          <p:nvPr/>
        </p:nvSpPr>
        <p:spPr>
          <a:xfrm>
            <a:off x="2275506" y="6960575"/>
            <a:ext cx="990504" cy="294226"/>
          </a:xfrm>
          <a:custGeom>
            <a:avLst/>
            <a:gdLst>
              <a:gd name="connsiteX0" fmla="*/ 20019 w 990504"/>
              <a:gd name="connsiteY0" fmla="*/ 291125 h 294226"/>
              <a:gd name="connsiteX1" fmla="*/ 204169 w 990504"/>
              <a:gd name="connsiteY1" fmla="*/ 202225 h 294226"/>
              <a:gd name="connsiteX2" fmla="*/ 778844 w 990504"/>
              <a:gd name="connsiteY2" fmla="*/ 84750 h 294226"/>
              <a:gd name="connsiteX3" fmla="*/ 988394 w 990504"/>
              <a:gd name="connsiteY3" fmla="*/ 2200 h 294226"/>
              <a:gd name="connsiteX4" fmla="*/ 880444 w 990504"/>
              <a:gd name="connsiteY4" fmla="*/ 27600 h 294226"/>
              <a:gd name="connsiteX5" fmla="*/ 775669 w 990504"/>
              <a:gd name="connsiteY5" fmla="*/ 68875 h 294226"/>
              <a:gd name="connsiteX6" fmla="*/ 626444 w 990504"/>
              <a:gd name="connsiteY6" fmla="*/ 87925 h 294226"/>
              <a:gd name="connsiteX7" fmla="*/ 20019 w 990504"/>
              <a:gd name="connsiteY7" fmla="*/ 291125 h 29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504" h="294226">
                <a:moveTo>
                  <a:pt x="20019" y="291125"/>
                </a:moveTo>
                <a:cubicBezTo>
                  <a:pt x="-50360" y="310175"/>
                  <a:pt x="77698" y="236621"/>
                  <a:pt x="204169" y="202225"/>
                </a:cubicBezTo>
                <a:cubicBezTo>
                  <a:pt x="330640" y="167829"/>
                  <a:pt x="648140" y="118087"/>
                  <a:pt x="778844" y="84750"/>
                </a:cubicBezTo>
                <a:cubicBezTo>
                  <a:pt x="909548" y="51413"/>
                  <a:pt x="971461" y="11725"/>
                  <a:pt x="988394" y="2200"/>
                </a:cubicBezTo>
                <a:cubicBezTo>
                  <a:pt x="1005327" y="-7325"/>
                  <a:pt x="915898" y="16487"/>
                  <a:pt x="880444" y="27600"/>
                </a:cubicBezTo>
                <a:cubicBezTo>
                  <a:pt x="844990" y="38712"/>
                  <a:pt x="818002" y="58821"/>
                  <a:pt x="775669" y="68875"/>
                </a:cubicBezTo>
                <a:cubicBezTo>
                  <a:pt x="733336" y="78929"/>
                  <a:pt x="749740" y="56175"/>
                  <a:pt x="626444" y="87925"/>
                </a:cubicBezTo>
                <a:cubicBezTo>
                  <a:pt x="503148" y="119675"/>
                  <a:pt x="90398" y="272075"/>
                  <a:pt x="20019" y="29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5D47D33-D58D-45D4-836E-E93F0354DEAF}"/>
              </a:ext>
            </a:extLst>
          </p:cNvPr>
          <p:cNvSpPr/>
          <p:nvPr/>
        </p:nvSpPr>
        <p:spPr>
          <a:xfrm>
            <a:off x="2257020" y="6959600"/>
            <a:ext cx="772081" cy="127130"/>
          </a:xfrm>
          <a:custGeom>
            <a:avLst/>
            <a:gdLst>
              <a:gd name="connsiteX0" fmla="*/ 405 w 772081"/>
              <a:gd name="connsiteY0" fmla="*/ 127000 h 127130"/>
              <a:gd name="connsiteX1" fmla="*/ 194080 w 772081"/>
              <a:gd name="connsiteY1" fmla="*/ 38100 h 127130"/>
              <a:gd name="connsiteX2" fmla="*/ 457605 w 772081"/>
              <a:gd name="connsiteY2" fmla="*/ 0 h 127130"/>
              <a:gd name="connsiteX3" fmla="*/ 771930 w 772081"/>
              <a:gd name="connsiteY3" fmla="*/ 12700 h 127130"/>
              <a:gd name="connsiteX4" fmla="*/ 495705 w 772081"/>
              <a:gd name="connsiteY4" fmla="*/ 15875 h 127130"/>
              <a:gd name="connsiteX5" fmla="*/ 244880 w 772081"/>
              <a:gd name="connsiteY5" fmla="*/ 57150 h 127130"/>
              <a:gd name="connsiteX6" fmla="*/ 405 w 772081"/>
              <a:gd name="connsiteY6" fmla="*/ 127000 h 12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081" h="127130">
                <a:moveTo>
                  <a:pt x="405" y="127000"/>
                </a:moveTo>
                <a:cubicBezTo>
                  <a:pt x="-8062" y="123825"/>
                  <a:pt x="117880" y="59267"/>
                  <a:pt x="194080" y="38100"/>
                </a:cubicBezTo>
                <a:cubicBezTo>
                  <a:pt x="270280" y="16933"/>
                  <a:pt x="361297" y="4233"/>
                  <a:pt x="457605" y="0"/>
                </a:cubicBezTo>
                <a:lnTo>
                  <a:pt x="771930" y="12700"/>
                </a:lnTo>
                <a:cubicBezTo>
                  <a:pt x="778280" y="15346"/>
                  <a:pt x="583547" y="8467"/>
                  <a:pt x="495705" y="15875"/>
                </a:cubicBezTo>
                <a:cubicBezTo>
                  <a:pt x="407863" y="23283"/>
                  <a:pt x="324255" y="39688"/>
                  <a:pt x="244880" y="57150"/>
                </a:cubicBezTo>
                <a:cubicBezTo>
                  <a:pt x="165505" y="74612"/>
                  <a:pt x="8872" y="130175"/>
                  <a:pt x="405" y="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9C3B485-73EE-4ED7-9E5B-0C79319A2A10}"/>
              </a:ext>
            </a:extLst>
          </p:cNvPr>
          <p:cNvSpPr/>
          <p:nvPr/>
        </p:nvSpPr>
        <p:spPr>
          <a:xfrm>
            <a:off x="2298296" y="7048646"/>
            <a:ext cx="359778" cy="124017"/>
          </a:xfrm>
          <a:custGeom>
            <a:avLst/>
            <a:gdLst>
              <a:gd name="connsiteX0" fmla="*/ 404 w 359778"/>
              <a:gd name="connsiteY0" fmla="*/ 123679 h 124017"/>
              <a:gd name="connsiteX1" fmla="*/ 178204 w 359778"/>
              <a:gd name="connsiteY1" fmla="*/ 41129 h 124017"/>
              <a:gd name="connsiteX2" fmla="*/ 359179 w 359778"/>
              <a:gd name="connsiteY2" fmla="*/ 18904 h 124017"/>
              <a:gd name="connsiteX3" fmla="*/ 229004 w 359778"/>
              <a:gd name="connsiteY3" fmla="*/ 6204 h 124017"/>
              <a:gd name="connsiteX4" fmla="*/ 404 w 359778"/>
              <a:gd name="connsiteY4" fmla="*/ 123679 h 12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778" h="124017">
                <a:moveTo>
                  <a:pt x="404" y="123679"/>
                </a:moveTo>
                <a:cubicBezTo>
                  <a:pt x="-8063" y="129500"/>
                  <a:pt x="118408" y="58591"/>
                  <a:pt x="178204" y="41129"/>
                </a:cubicBezTo>
                <a:cubicBezTo>
                  <a:pt x="238000" y="23667"/>
                  <a:pt x="350712" y="24725"/>
                  <a:pt x="359179" y="18904"/>
                </a:cubicBezTo>
                <a:cubicBezTo>
                  <a:pt x="367646" y="13083"/>
                  <a:pt x="284567" y="-11259"/>
                  <a:pt x="229004" y="6204"/>
                </a:cubicBezTo>
                <a:cubicBezTo>
                  <a:pt x="173441" y="23667"/>
                  <a:pt x="8871" y="117858"/>
                  <a:pt x="404" y="123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4FB1976-50A0-459B-A862-1DB747B217E5}"/>
              </a:ext>
            </a:extLst>
          </p:cNvPr>
          <p:cNvSpPr/>
          <p:nvPr/>
        </p:nvSpPr>
        <p:spPr>
          <a:xfrm>
            <a:off x="2101431" y="7051361"/>
            <a:ext cx="194562" cy="32763"/>
          </a:xfrm>
          <a:custGeom>
            <a:avLst/>
            <a:gdLst>
              <a:gd name="connsiteX0" fmla="*/ 419 w 194562"/>
              <a:gd name="connsiteY0" fmla="*/ 16189 h 32763"/>
              <a:gd name="connsiteX1" fmla="*/ 117894 w 194562"/>
              <a:gd name="connsiteY1" fmla="*/ 314 h 32763"/>
              <a:gd name="connsiteX2" fmla="*/ 194094 w 194562"/>
              <a:gd name="connsiteY2" fmla="*/ 32064 h 32763"/>
              <a:gd name="connsiteX3" fmla="*/ 82969 w 194562"/>
              <a:gd name="connsiteY3" fmla="*/ 22539 h 32763"/>
              <a:gd name="connsiteX4" fmla="*/ 419 w 194562"/>
              <a:gd name="connsiteY4" fmla="*/ 16189 h 3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562" h="32763">
                <a:moveTo>
                  <a:pt x="419" y="16189"/>
                </a:moveTo>
                <a:cubicBezTo>
                  <a:pt x="6240" y="12485"/>
                  <a:pt x="85615" y="-2332"/>
                  <a:pt x="117894" y="314"/>
                </a:cubicBezTo>
                <a:cubicBezTo>
                  <a:pt x="150173" y="2960"/>
                  <a:pt x="199915" y="28360"/>
                  <a:pt x="194094" y="32064"/>
                </a:cubicBezTo>
                <a:cubicBezTo>
                  <a:pt x="188273" y="35768"/>
                  <a:pt x="115248" y="23597"/>
                  <a:pt x="82969" y="22539"/>
                </a:cubicBezTo>
                <a:cubicBezTo>
                  <a:pt x="50690" y="21481"/>
                  <a:pt x="-5402" y="19893"/>
                  <a:pt x="419" y="16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45CEFA7-4B37-4199-B12A-717EF8A71358}"/>
              </a:ext>
            </a:extLst>
          </p:cNvPr>
          <p:cNvSpPr/>
          <p:nvPr/>
        </p:nvSpPr>
        <p:spPr>
          <a:xfrm>
            <a:off x="2034733" y="7184482"/>
            <a:ext cx="226522" cy="54899"/>
          </a:xfrm>
          <a:custGeom>
            <a:avLst/>
            <a:gdLst>
              <a:gd name="connsiteX0" fmla="*/ 442 w 226522"/>
              <a:gd name="connsiteY0" fmla="*/ 13243 h 54899"/>
              <a:gd name="connsiteX1" fmla="*/ 146492 w 226522"/>
              <a:gd name="connsiteY1" fmla="*/ 25943 h 54899"/>
              <a:gd name="connsiteX2" fmla="*/ 225867 w 226522"/>
              <a:gd name="connsiteY2" fmla="*/ 543 h 54899"/>
              <a:gd name="connsiteX3" fmla="*/ 105217 w 226522"/>
              <a:gd name="connsiteY3" fmla="*/ 54518 h 54899"/>
              <a:gd name="connsiteX4" fmla="*/ 442 w 226522"/>
              <a:gd name="connsiteY4" fmla="*/ 13243 h 5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22" h="54899">
                <a:moveTo>
                  <a:pt x="442" y="13243"/>
                </a:moveTo>
                <a:cubicBezTo>
                  <a:pt x="7321" y="8481"/>
                  <a:pt x="108921" y="28060"/>
                  <a:pt x="146492" y="25943"/>
                </a:cubicBezTo>
                <a:cubicBezTo>
                  <a:pt x="184063" y="23826"/>
                  <a:pt x="232746" y="-4219"/>
                  <a:pt x="225867" y="543"/>
                </a:cubicBezTo>
                <a:cubicBezTo>
                  <a:pt x="218988" y="5305"/>
                  <a:pt x="141730" y="49756"/>
                  <a:pt x="105217" y="54518"/>
                </a:cubicBezTo>
                <a:cubicBezTo>
                  <a:pt x="68705" y="59281"/>
                  <a:pt x="-6437" y="18005"/>
                  <a:pt x="442" y="13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F0ECC94-714F-4B41-B175-0576AA0F1BEB}"/>
              </a:ext>
            </a:extLst>
          </p:cNvPr>
          <p:cNvSpPr/>
          <p:nvPr/>
        </p:nvSpPr>
        <p:spPr>
          <a:xfrm>
            <a:off x="2894922" y="4253881"/>
            <a:ext cx="270662" cy="644519"/>
          </a:xfrm>
          <a:custGeom>
            <a:avLst/>
            <a:gdLst>
              <a:gd name="connsiteX0" fmla="*/ 678 w 270662"/>
              <a:gd name="connsiteY0" fmla="*/ 619 h 644519"/>
              <a:gd name="connsiteX1" fmla="*/ 38778 w 270662"/>
              <a:gd name="connsiteY1" fmla="*/ 267319 h 644519"/>
              <a:gd name="connsiteX2" fmla="*/ 26078 w 270662"/>
              <a:gd name="connsiteY2" fmla="*/ 360452 h 644519"/>
              <a:gd name="connsiteX3" fmla="*/ 93811 w 270662"/>
              <a:gd name="connsiteY3" fmla="*/ 411252 h 644519"/>
              <a:gd name="connsiteX4" fmla="*/ 267378 w 270662"/>
              <a:gd name="connsiteY4" fmla="*/ 644086 h 644519"/>
              <a:gd name="connsiteX5" fmla="*/ 199645 w 270662"/>
              <a:gd name="connsiteY5" fmla="*/ 466286 h 644519"/>
              <a:gd name="connsiteX6" fmla="*/ 102278 w 270662"/>
              <a:gd name="connsiteY6" fmla="*/ 356219 h 644519"/>
              <a:gd name="connsiteX7" fmla="*/ 68411 w 270662"/>
              <a:gd name="connsiteY7" fmla="*/ 275786 h 644519"/>
              <a:gd name="connsiteX8" fmla="*/ 76878 w 270662"/>
              <a:gd name="connsiteY8" fmla="*/ 195352 h 644519"/>
              <a:gd name="connsiteX9" fmla="*/ 678 w 270662"/>
              <a:gd name="connsiteY9" fmla="*/ 619 h 64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62" h="644519">
                <a:moveTo>
                  <a:pt x="678" y="619"/>
                </a:moveTo>
                <a:cubicBezTo>
                  <a:pt x="-5672" y="12614"/>
                  <a:pt x="34545" y="207347"/>
                  <a:pt x="38778" y="267319"/>
                </a:cubicBezTo>
                <a:cubicBezTo>
                  <a:pt x="43011" y="327291"/>
                  <a:pt x="16906" y="336463"/>
                  <a:pt x="26078" y="360452"/>
                </a:cubicBezTo>
                <a:cubicBezTo>
                  <a:pt x="35250" y="384441"/>
                  <a:pt x="53594" y="363980"/>
                  <a:pt x="93811" y="411252"/>
                </a:cubicBezTo>
                <a:cubicBezTo>
                  <a:pt x="134028" y="458524"/>
                  <a:pt x="249739" y="634914"/>
                  <a:pt x="267378" y="644086"/>
                </a:cubicBezTo>
                <a:cubicBezTo>
                  <a:pt x="285017" y="653258"/>
                  <a:pt x="227162" y="514264"/>
                  <a:pt x="199645" y="466286"/>
                </a:cubicBezTo>
                <a:cubicBezTo>
                  <a:pt x="172128" y="418308"/>
                  <a:pt x="124150" y="387969"/>
                  <a:pt x="102278" y="356219"/>
                </a:cubicBezTo>
                <a:cubicBezTo>
                  <a:pt x="80406" y="324469"/>
                  <a:pt x="72644" y="302597"/>
                  <a:pt x="68411" y="275786"/>
                </a:cubicBezTo>
                <a:cubicBezTo>
                  <a:pt x="64178" y="248975"/>
                  <a:pt x="86050" y="236274"/>
                  <a:pt x="76878" y="195352"/>
                </a:cubicBezTo>
                <a:cubicBezTo>
                  <a:pt x="67706" y="154430"/>
                  <a:pt x="7028" y="-11376"/>
                  <a:pt x="678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0715D6C8-C142-4A9E-80BE-E8FB919F1CFB}"/>
              </a:ext>
            </a:extLst>
          </p:cNvPr>
          <p:cNvSpPr/>
          <p:nvPr/>
        </p:nvSpPr>
        <p:spPr>
          <a:xfrm>
            <a:off x="1718285" y="5346694"/>
            <a:ext cx="97827" cy="285921"/>
          </a:xfrm>
          <a:custGeom>
            <a:avLst/>
            <a:gdLst>
              <a:gd name="connsiteX0" fmla="*/ 97815 w 97827"/>
              <a:gd name="connsiteY0" fmla="*/ 6 h 285921"/>
              <a:gd name="connsiteX1" fmla="*/ 8915 w 97827"/>
              <a:gd name="connsiteY1" fmla="*/ 165106 h 285921"/>
              <a:gd name="connsiteX2" fmla="*/ 12090 w 97827"/>
              <a:gd name="connsiteY2" fmla="*/ 225431 h 285921"/>
              <a:gd name="connsiteX3" fmla="*/ 88290 w 97827"/>
              <a:gd name="connsiteY3" fmla="*/ 285756 h 285921"/>
              <a:gd name="connsiteX4" fmla="*/ 15265 w 97827"/>
              <a:gd name="connsiteY4" fmla="*/ 206381 h 285921"/>
              <a:gd name="connsiteX5" fmla="*/ 15265 w 97827"/>
              <a:gd name="connsiteY5" fmla="*/ 171456 h 285921"/>
              <a:gd name="connsiteX6" fmla="*/ 97815 w 97827"/>
              <a:gd name="connsiteY6" fmla="*/ 6 h 28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27" h="285921">
                <a:moveTo>
                  <a:pt x="97815" y="6"/>
                </a:moveTo>
                <a:cubicBezTo>
                  <a:pt x="96757" y="-1052"/>
                  <a:pt x="23203" y="127535"/>
                  <a:pt x="8915" y="165106"/>
                </a:cubicBezTo>
                <a:cubicBezTo>
                  <a:pt x="-5373" y="202677"/>
                  <a:pt x="-1139" y="205323"/>
                  <a:pt x="12090" y="225431"/>
                </a:cubicBezTo>
                <a:cubicBezTo>
                  <a:pt x="25319" y="245539"/>
                  <a:pt x="87761" y="288931"/>
                  <a:pt x="88290" y="285756"/>
                </a:cubicBezTo>
                <a:cubicBezTo>
                  <a:pt x="88819" y="282581"/>
                  <a:pt x="27436" y="225431"/>
                  <a:pt x="15265" y="206381"/>
                </a:cubicBezTo>
                <a:cubicBezTo>
                  <a:pt x="3094" y="187331"/>
                  <a:pt x="448" y="202148"/>
                  <a:pt x="15265" y="171456"/>
                </a:cubicBezTo>
                <a:cubicBezTo>
                  <a:pt x="30082" y="140764"/>
                  <a:pt x="98873" y="1064"/>
                  <a:pt x="9781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AD3AEF3-6F2A-4080-8695-D260C7BF74AF}"/>
              </a:ext>
            </a:extLst>
          </p:cNvPr>
          <p:cNvSpPr/>
          <p:nvPr/>
        </p:nvSpPr>
        <p:spPr>
          <a:xfrm>
            <a:off x="1918223" y="1824567"/>
            <a:ext cx="791110" cy="799089"/>
          </a:xfrm>
          <a:custGeom>
            <a:avLst/>
            <a:gdLst>
              <a:gd name="connsiteX0" fmla="*/ 791110 w 791110"/>
              <a:gd name="connsiteY0" fmla="*/ 0 h 799089"/>
              <a:gd name="connsiteX1" fmla="*/ 562510 w 791110"/>
              <a:gd name="connsiteY1" fmla="*/ 177800 h 799089"/>
              <a:gd name="connsiteX2" fmla="*/ 367777 w 791110"/>
              <a:gd name="connsiteY2" fmla="*/ 330200 h 799089"/>
              <a:gd name="connsiteX3" fmla="*/ 223844 w 791110"/>
              <a:gd name="connsiteY3" fmla="*/ 444500 h 799089"/>
              <a:gd name="connsiteX4" fmla="*/ 3710 w 791110"/>
              <a:gd name="connsiteY4" fmla="*/ 791633 h 799089"/>
              <a:gd name="connsiteX5" fmla="*/ 105310 w 791110"/>
              <a:gd name="connsiteY5" fmla="*/ 656166 h 799089"/>
              <a:gd name="connsiteX6" fmla="*/ 355077 w 791110"/>
              <a:gd name="connsiteY6" fmla="*/ 351366 h 799089"/>
              <a:gd name="connsiteX7" fmla="*/ 791110 w 791110"/>
              <a:gd name="connsiteY7" fmla="*/ 0 h 79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110" h="799089">
                <a:moveTo>
                  <a:pt x="791110" y="0"/>
                </a:moveTo>
                <a:lnTo>
                  <a:pt x="562510" y="177800"/>
                </a:lnTo>
                <a:lnTo>
                  <a:pt x="367777" y="330200"/>
                </a:lnTo>
                <a:cubicBezTo>
                  <a:pt x="311333" y="374650"/>
                  <a:pt x="284522" y="367595"/>
                  <a:pt x="223844" y="444500"/>
                </a:cubicBezTo>
                <a:cubicBezTo>
                  <a:pt x="163166" y="521405"/>
                  <a:pt x="23466" y="756355"/>
                  <a:pt x="3710" y="791633"/>
                </a:cubicBezTo>
                <a:cubicBezTo>
                  <a:pt x="-16046" y="826911"/>
                  <a:pt x="46749" y="729544"/>
                  <a:pt x="105310" y="656166"/>
                </a:cubicBezTo>
                <a:cubicBezTo>
                  <a:pt x="163871" y="582788"/>
                  <a:pt x="237955" y="454377"/>
                  <a:pt x="355077" y="351366"/>
                </a:cubicBezTo>
                <a:cubicBezTo>
                  <a:pt x="472199" y="248355"/>
                  <a:pt x="640121" y="143227"/>
                  <a:pt x="7911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188EEE7-02D6-47A0-BCBA-B3D100321DDF}"/>
              </a:ext>
            </a:extLst>
          </p:cNvPr>
          <p:cNvSpPr/>
          <p:nvPr/>
        </p:nvSpPr>
        <p:spPr>
          <a:xfrm>
            <a:off x="1646606" y="2659462"/>
            <a:ext cx="234022" cy="755932"/>
          </a:xfrm>
          <a:custGeom>
            <a:avLst/>
            <a:gdLst>
              <a:gd name="connsiteX0" fmla="*/ 232994 w 234022"/>
              <a:gd name="connsiteY0" fmla="*/ 3305 h 755932"/>
              <a:gd name="connsiteX1" fmla="*/ 156794 w 234022"/>
              <a:gd name="connsiteY1" fmla="*/ 236138 h 755932"/>
              <a:gd name="connsiteX2" fmla="*/ 46727 w 234022"/>
              <a:gd name="connsiteY2" fmla="*/ 515538 h 755932"/>
              <a:gd name="connsiteX3" fmla="*/ 161 w 234022"/>
              <a:gd name="connsiteY3" fmla="*/ 752605 h 755932"/>
              <a:gd name="connsiteX4" fmla="*/ 34027 w 234022"/>
              <a:gd name="connsiteY4" fmla="*/ 638305 h 755932"/>
              <a:gd name="connsiteX5" fmla="*/ 101761 w 234022"/>
              <a:gd name="connsiteY5" fmla="*/ 413938 h 755932"/>
              <a:gd name="connsiteX6" fmla="*/ 232994 w 234022"/>
              <a:gd name="connsiteY6" fmla="*/ 3305 h 75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2" h="755932">
                <a:moveTo>
                  <a:pt x="232994" y="3305"/>
                </a:moveTo>
                <a:cubicBezTo>
                  <a:pt x="242166" y="-26328"/>
                  <a:pt x="187838" y="150766"/>
                  <a:pt x="156794" y="236138"/>
                </a:cubicBezTo>
                <a:cubicBezTo>
                  <a:pt x="125750" y="321510"/>
                  <a:pt x="72832" y="429460"/>
                  <a:pt x="46727" y="515538"/>
                </a:cubicBezTo>
                <a:cubicBezTo>
                  <a:pt x="20622" y="601616"/>
                  <a:pt x="2278" y="732144"/>
                  <a:pt x="161" y="752605"/>
                </a:cubicBezTo>
                <a:cubicBezTo>
                  <a:pt x="-1956" y="773066"/>
                  <a:pt x="17094" y="694750"/>
                  <a:pt x="34027" y="638305"/>
                </a:cubicBezTo>
                <a:cubicBezTo>
                  <a:pt x="50960" y="581860"/>
                  <a:pt x="65778" y="514127"/>
                  <a:pt x="101761" y="413938"/>
                </a:cubicBezTo>
                <a:cubicBezTo>
                  <a:pt x="137744" y="313749"/>
                  <a:pt x="223822" y="32938"/>
                  <a:pt x="232994" y="3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EB32477-AAB2-4356-A543-C11A83D1BB07}"/>
              </a:ext>
            </a:extLst>
          </p:cNvPr>
          <p:cNvSpPr/>
          <p:nvPr/>
        </p:nvSpPr>
        <p:spPr>
          <a:xfrm>
            <a:off x="1497959" y="3454275"/>
            <a:ext cx="161782" cy="529361"/>
          </a:xfrm>
          <a:custGeom>
            <a:avLst/>
            <a:gdLst>
              <a:gd name="connsiteX0" fmla="*/ 161508 w 161782"/>
              <a:gd name="connsiteY0" fmla="*/ 125 h 529361"/>
              <a:gd name="connsiteX1" fmla="*/ 72608 w 161782"/>
              <a:gd name="connsiteY1" fmla="*/ 245658 h 529361"/>
              <a:gd name="connsiteX2" fmla="*/ 26041 w 161782"/>
              <a:gd name="connsiteY2" fmla="*/ 389592 h 529361"/>
              <a:gd name="connsiteX3" fmla="*/ 641 w 161782"/>
              <a:gd name="connsiteY3" fmla="*/ 529292 h 529361"/>
              <a:gd name="connsiteX4" fmla="*/ 51441 w 161782"/>
              <a:gd name="connsiteY4" fmla="*/ 406525 h 529361"/>
              <a:gd name="connsiteX5" fmla="*/ 98008 w 161782"/>
              <a:gd name="connsiteY5" fmla="*/ 279525 h 529361"/>
              <a:gd name="connsiteX6" fmla="*/ 161508 w 161782"/>
              <a:gd name="connsiteY6" fmla="*/ 125 h 52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82" h="529361">
                <a:moveTo>
                  <a:pt x="161508" y="125"/>
                </a:moveTo>
                <a:cubicBezTo>
                  <a:pt x="157275" y="-5519"/>
                  <a:pt x="95186" y="180747"/>
                  <a:pt x="72608" y="245658"/>
                </a:cubicBezTo>
                <a:cubicBezTo>
                  <a:pt x="50030" y="310569"/>
                  <a:pt x="38035" y="342320"/>
                  <a:pt x="26041" y="389592"/>
                </a:cubicBezTo>
                <a:cubicBezTo>
                  <a:pt x="14047" y="436864"/>
                  <a:pt x="-3592" y="526470"/>
                  <a:pt x="641" y="529292"/>
                </a:cubicBezTo>
                <a:cubicBezTo>
                  <a:pt x="4874" y="532114"/>
                  <a:pt x="35213" y="448153"/>
                  <a:pt x="51441" y="406525"/>
                </a:cubicBezTo>
                <a:cubicBezTo>
                  <a:pt x="67669" y="364897"/>
                  <a:pt x="76136" y="343025"/>
                  <a:pt x="98008" y="279525"/>
                </a:cubicBezTo>
                <a:cubicBezTo>
                  <a:pt x="119880" y="216025"/>
                  <a:pt x="165741" y="5769"/>
                  <a:pt x="16150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9B317FD-F2D4-4BC1-A1FE-BD219F1CD839}"/>
              </a:ext>
            </a:extLst>
          </p:cNvPr>
          <p:cNvSpPr/>
          <p:nvPr/>
        </p:nvSpPr>
        <p:spPr>
          <a:xfrm>
            <a:off x="1328718" y="4271404"/>
            <a:ext cx="85913" cy="289685"/>
          </a:xfrm>
          <a:custGeom>
            <a:avLst/>
            <a:gdLst>
              <a:gd name="connsiteX0" fmla="*/ 85215 w 85913"/>
              <a:gd name="connsiteY0" fmla="*/ 29 h 289685"/>
              <a:gd name="connsiteX1" fmla="*/ 42882 w 85913"/>
              <a:gd name="connsiteY1" fmla="*/ 156663 h 289685"/>
              <a:gd name="connsiteX2" fmla="*/ 80982 w 85913"/>
              <a:gd name="connsiteY2" fmla="*/ 287896 h 289685"/>
              <a:gd name="connsiteX3" fmla="*/ 38649 w 85913"/>
              <a:gd name="connsiteY3" fmla="*/ 228629 h 289685"/>
              <a:gd name="connsiteX4" fmla="*/ 549 w 85913"/>
              <a:gd name="connsiteY4" fmla="*/ 169363 h 289685"/>
              <a:gd name="connsiteX5" fmla="*/ 85215 w 85913"/>
              <a:gd name="connsiteY5" fmla="*/ 29 h 28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13" h="289685">
                <a:moveTo>
                  <a:pt x="85215" y="29"/>
                </a:moveTo>
                <a:cubicBezTo>
                  <a:pt x="92270" y="-2088"/>
                  <a:pt x="43587" y="108685"/>
                  <a:pt x="42882" y="156663"/>
                </a:cubicBezTo>
                <a:cubicBezTo>
                  <a:pt x="42177" y="204641"/>
                  <a:pt x="81688" y="275902"/>
                  <a:pt x="80982" y="287896"/>
                </a:cubicBezTo>
                <a:cubicBezTo>
                  <a:pt x="80276" y="299890"/>
                  <a:pt x="52055" y="248385"/>
                  <a:pt x="38649" y="228629"/>
                </a:cubicBezTo>
                <a:cubicBezTo>
                  <a:pt x="25243" y="208873"/>
                  <a:pt x="-4390" y="205346"/>
                  <a:pt x="549" y="169363"/>
                </a:cubicBezTo>
                <a:cubicBezTo>
                  <a:pt x="5488" y="133380"/>
                  <a:pt x="78160" y="2146"/>
                  <a:pt x="85215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35C70EFD-D4EC-4268-BFD3-5B382598E3C0}"/>
              </a:ext>
            </a:extLst>
          </p:cNvPr>
          <p:cNvSpPr/>
          <p:nvPr/>
        </p:nvSpPr>
        <p:spPr>
          <a:xfrm>
            <a:off x="1265391" y="5098674"/>
            <a:ext cx="241814" cy="1195490"/>
          </a:xfrm>
          <a:custGeom>
            <a:avLst/>
            <a:gdLst>
              <a:gd name="connsiteX0" fmla="*/ 241676 w 241814"/>
              <a:gd name="connsiteY0" fmla="*/ 2493 h 1195490"/>
              <a:gd name="connsiteX1" fmla="*/ 186642 w 241814"/>
              <a:gd name="connsiteY1" fmla="*/ 235326 h 1195490"/>
              <a:gd name="connsiteX2" fmla="*/ 140076 w 241814"/>
              <a:gd name="connsiteY2" fmla="*/ 379259 h 1195490"/>
              <a:gd name="connsiteX3" fmla="*/ 76576 w 241814"/>
              <a:gd name="connsiteY3" fmla="*/ 552826 h 1195490"/>
              <a:gd name="connsiteX4" fmla="*/ 376 w 241814"/>
              <a:gd name="connsiteY4" fmla="*/ 836459 h 1195490"/>
              <a:gd name="connsiteX5" fmla="*/ 46942 w 241814"/>
              <a:gd name="connsiteY5" fmla="*/ 1187826 h 1195490"/>
              <a:gd name="connsiteX6" fmla="*/ 38476 w 241814"/>
              <a:gd name="connsiteY6" fmla="*/ 1060826 h 1195490"/>
              <a:gd name="connsiteX7" fmla="*/ 25776 w 241814"/>
              <a:gd name="connsiteY7" fmla="*/ 853393 h 1195490"/>
              <a:gd name="connsiteX8" fmla="*/ 169709 w 241814"/>
              <a:gd name="connsiteY8" fmla="*/ 396193 h 1195490"/>
              <a:gd name="connsiteX9" fmla="*/ 241676 w 241814"/>
              <a:gd name="connsiteY9" fmla="*/ 2493 h 119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814" h="1195490">
                <a:moveTo>
                  <a:pt x="241676" y="2493"/>
                </a:moveTo>
                <a:cubicBezTo>
                  <a:pt x="244498" y="-24318"/>
                  <a:pt x="203575" y="172532"/>
                  <a:pt x="186642" y="235326"/>
                </a:cubicBezTo>
                <a:cubicBezTo>
                  <a:pt x="169709" y="298120"/>
                  <a:pt x="158420" y="326342"/>
                  <a:pt x="140076" y="379259"/>
                </a:cubicBezTo>
                <a:cubicBezTo>
                  <a:pt x="121732" y="432176"/>
                  <a:pt x="99859" y="476626"/>
                  <a:pt x="76576" y="552826"/>
                </a:cubicBezTo>
                <a:cubicBezTo>
                  <a:pt x="53293" y="629026"/>
                  <a:pt x="5315" y="730626"/>
                  <a:pt x="376" y="836459"/>
                </a:cubicBezTo>
                <a:cubicBezTo>
                  <a:pt x="-4563" y="942292"/>
                  <a:pt x="40592" y="1150432"/>
                  <a:pt x="46942" y="1187826"/>
                </a:cubicBezTo>
                <a:cubicBezTo>
                  <a:pt x="53292" y="1225220"/>
                  <a:pt x="42004" y="1116565"/>
                  <a:pt x="38476" y="1060826"/>
                </a:cubicBezTo>
                <a:cubicBezTo>
                  <a:pt x="34948" y="1005087"/>
                  <a:pt x="3904" y="964165"/>
                  <a:pt x="25776" y="853393"/>
                </a:cubicBezTo>
                <a:cubicBezTo>
                  <a:pt x="47648" y="742621"/>
                  <a:pt x="131609" y="535187"/>
                  <a:pt x="169709" y="396193"/>
                </a:cubicBezTo>
                <a:cubicBezTo>
                  <a:pt x="207809" y="257199"/>
                  <a:pt x="238854" y="29304"/>
                  <a:pt x="241676" y="2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EF570B8-E234-407A-B350-61F9A225C768}"/>
              </a:ext>
            </a:extLst>
          </p:cNvPr>
          <p:cNvSpPr/>
          <p:nvPr/>
        </p:nvSpPr>
        <p:spPr>
          <a:xfrm>
            <a:off x="1327049" y="6347319"/>
            <a:ext cx="305360" cy="777500"/>
          </a:xfrm>
          <a:custGeom>
            <a:avLst/>
            <a:gdLst>
              <a:gd name="connsiteX0" fmla="*/ 2218 w 305360"/>
              <a:gd name="connsiteY0" fmla="*/ 2681 h 777500"/>
              <a:gd name="connsiteX1" fmla="*/ 99584 w 305360"/>
              <a:gd name="connsiteY1" fmla="*/ 256681 h 777500"/>
              <a:gd name="connsiteX2" fmla="*/ 222351 w 305360"/>
              <a:gd name="connsiteY2" fmla="*/ 544548 h 777500"/>
              <a:gd name="connsiteX3" fmla="*/ 302784 w 305360"/>
              <a:gd name="connsiteY3" fmla="*/ 777381 h 777500"/>
              <a:gd name="connsiteX4" fmla="*/ 277384 w 305360"/>
              <a:gd name="connsiteY4" fmla="*/ 574181 h 777500"/>
              <a:gd name="connsiteX5" fmla="*/ 196951 w 305360"/>
              <a:gd name="connsiteY5" fmla="*/ 421781 h 777500"/>
              <a:gd name="connsiteX6" fmla="*/ 2218 w 305360"/>
              <a:gd name="connsiteY6" fmla="*/ 2681 h 77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360" h="777500">
                <a:moveTo>
                  <a:pt x="2218" y="2681"/>
                </a:moveTo>
                <a:cubicBezTo>
                  <a:pt x="-14010" y="-24836"/>
                  <a:pt x="62895" y="166370"/>
                  <a:pt x="99584" y="256681"/>
                </a:cubicBezTo>
                <a:cubicBezTo>
                  <a:pt x="136273" y="346992"/>
                  <a:pt x="188484" y="457765"/>
                  <a:pt x="222351" y="544548"/>
                </a:cubicBezTo>
                <a:cubicBezTo>
                  <a:pt x="256218" y="631331"/>
                  <a:pt x="293612" y="772442"/>
                  <a:pt x="302784" y="777381"/>
                </a:cubicBezTo>
                <a:cubicBezTo>
                  <a:pt x="311956" y="782320"/>
                  <a:pt x="295023" y="633448"/>
                  <a:pt x="277384" y="574181"/>
                </a:cubicBezTo>
                <a:cubicBezTo>
                  <a:pt x="259745" y="514914"/>
                  <a:pt x="241401" y="512092"/>
                  <a:pt x="196951" y="421781"/>
                </a:cubicBezTo>
                <a:cubicBezTo>
                  <a:pt x="152501" y="331470"/>
                  <a:pt x="18446" y="30198"/>
                  <a:pt x="2218" y="2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21D6DEE1-40F5-4E08-8FB2-22CA2CE09826}"/>
              </a:ext>
            </a:extLst>
          </p:cNvPr>
          <p:cNvSpPr/>
          <p:nvPr/>
        </p:nvSpPr>
        <p:spPr>
          <a:xfrm>
            <a:off x="1653648" y="7175366"/>
            <a:ext cx="461373" cy="1205686"/>
          </a:xfrm>
          <a:custGeom>
            <a:avLst/>
            <a:gdLst>
              <a:gd name="connsiteX0" fmla="*/ 1585 w 461373"/>
              <a:gd name="connsiteY0" fmla="*/ 134 h 1205686"/>
              <a:gd name="connsiteX1" fmla="*/ 103185 w 461373"/>
              <a:gd name="connsiteY1" fmla="*/ 398067 h 1205686"/>
              <a:gd name="connsiteX2" fmla="*/ 289452 w 461373"/>
              <a:gd name="connsiteY2" fmla="*/ 791767 h 1205686"/>
              <a:gd name="connsiteX3" fmla="*/ 454552 w 461373"/>
              <a:gd name="connsiteY3" fmla="*/ 1193934 h 1205686"/>
              <a:gd name="connsiteX4" fmla="*/ 412219 w 461373"/>
              <a:gd name="connsiteY4" fmla="*/ 1058467 h 1205686"/>
              <a:gd name="connsiteX5" fmla="*/ 251352 w 461373"/>
              <a:gd name="connsiteY5" fmla="*/ 652067 h 1205686"/>
              <a:gd name="connsiteX6" fmla="*/ 179385 w 461373"/>
              <a:gd name="connsiteY6" fmla="*/ 440401 h 1205686"/>
              <a:gd name="connsiteX7" fmla="*/ 1585 w 461373"/>
              <a:gd name="connsiteY7" fmla="*/ 134 h 120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373" h="1205686">
                <a:moveTo>
                  <a:pt x="1585" y="134"/>
                </a:moveTo>
                <a:cubicBezTo>
                  <a:pt x="-11115" y="-6922"/>
                  <a:pt x="55207" y="266128"/>
                  <a:pt x="103185" y="398067"/>
                </a:cubicBezTo>
                <a:cubicBezTo>
                  <a:pt x="151163" y="530006"/>
                  <a:pt x="230891" y="659123"/>
                  <a:pt x="289452" y="791767"/>
                </a:cubicBezTo>
                <a:cubicBezTo>
                  <a:pt x="348013" y="924412"/>
                  <a:pt x="434091" y="1149484"/>
                  <a:pt x="454552" y="1193934"/>
                </a:cubicBezTo>
                <a:cubicBezTo>
                  <a:pt x="475013" y="1238384"/>
                  <a:pt x="446086" y="1148778"/>
                  <a:pt x="412219" y="1058467"/>
                </a:cubicBezTo>
                <a:cubicBezTo>
                  <a:pt x="378352" y="968156"/>
                  <a:pt x="290158" y="755078"/>
                  <a:pt x="251352" y="652067"/>
                </a:cubicBezTo>
                <a:cubicBezTo>
                  <a:pt x="212546" y="549056"/>
                  <a:pt x="223835" y="545528"/>
                  <a:pt x="179385" y="440401"/>
                </a:cubicBezTo>
                <a:cubicBezTo>
                  <a:pt x="134935" y="335274"/>
                  <a:pt x="14285" y="7190"/>
                  <a:pt x="1585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6A61584-A43C-4FF5-B531-CE8D804DBCBA}"/>
              </a:ext>
            </a:extLst>
          </p:cNvPr>
          <p:cNvSpPr/>
          <p:nvPr/>
        </p:nvSpPr>
        <p:spPr>
          <a:xfrm>
            <a:off x="2369849" y="8286724"/>
            <a:ext cx="1439575" cy="321804"/>
          </a:xfrm>
          <a:custGeom>
            <a:avLst/>
            <a:gdLst>
              <a:gd name="connsiteX0" fmla="*/ 818 w 1439575"/>
              <a:gd name="connsiteY0" fmla="*/ 281543 h 321804"/>
              <a:gd name="connsiteX1" fmla="*/ 242118 w 1439575"/>
              <a:gd name="connsiteY1" fmla="*/ 319643 h 321804"/>
              <a:gd name="connsiteX2" fmla="*/ 741651 w 1439575"/>
              <a:gd name="connsiteY2" fmla="*/ 205343 h 321804"/>
              <a:gd name="connsiteX3" fmla="*/ 1414751 w 1439575"/>
              <a:gd name="connsiteY3" fmla="*/ 10609 h 321804"/>
              <a:gd name="connsiteX4" fmla="*/ 1266584 w 1439575"/>
              <a:gd name="connsiteY4" fmla="*/ 31776 h 321804"/>
              <a:gd name="connsiteX5" fmla="*/ 999884 w 1439575"/>
              <a:gd name="connsiteY5" fmla="*/ 82576 h 321804"/>
              <a:gd name="connsiteX6" fmla="*/ 458018 w 1439575"/>
              <a:gd name="connsiteY6" fmla="*/ 234976 h 321804"/>
              <a:gd name="connsiteX7" fmla="*/ 174384 w 1439575"/>
              <a:gd name="connsiteY7" fmla="*/ 298476 h 321804"/>
              <a:gd name="connsiteX8" fmla="*/ 818 w 1439575"/>
              <a:gd name="connsiteY8" fmla="*/ 281543 h 32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575" h="321804">
                <a:moveTo>
                  <a:pt x="818" y="281543"/>
                </a:moveTo>
                <a:cubicBezTo>
                  <a:pt x="12107" y="285071"/>
                  <a:pt x="118646" y="332343"/>
                  <a:pt x="242118" y="319643"/>
                </a:cubicBezTo>
                <a:cubicBezTo>
                  <a:pt x="365590" y="306943"/>
                  <a:pt x="546212" y="256849"/>
                  <a:pt x="741651" y="205343"/>
                </a:cubicBezTo>
                <a:cubicBezTo>
                  <a:pt x="937090" y="153837"/>
                  <a:pt x="1327262" y="39537"/>
                  <a:pt x="1414751" y="10609"/>
                </a:cubicBezTo>
                <a:cubicBezTo>
                  <a:pt x="1502240" y="-18319"/>
                  <a:pt x="1335728" y="19782"/>
                  <a:pt x="1266584" y="31776"/>
                </a:cubicBezTo>
                <a:cubicBezTo>
                  <a:pt x="1197440" y="43770"/>
                  <a:pt x="1134645" y="48709"/>
                  <a:pt x="999884" y="82576"/>
                </a:cubicBezTo>
                <a:cubicBezTo>
                  <a:pt x="865123" y="116443"/>
                  <a:pt x="595601" y="198993"/>
                  <a:pt x="458018" y="234976"/>
                </a:cubicBezTo>
                <a:cubicBezTo>
                  <a:pt x="320435" y="270959"/>
                  <a:pt x="251290" y="292126"/>
                  <a:pt x="174384" y="298476"/>
                </a:cubicBezTo>
                <a:cubicBezTo>
                  <a:pt x="97478" y="304826"/>
                  <a:pt x="-10471" y="278015"/>
                  <a:pt x="818" y="281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854DBAD-C61D-4F23-85DA-A72F9B53A08F}"/>
              </a:ext>
            </a:extLst>
          </p:cNvPr>
          <p:cNvSpPr/>
          <p:nvPr/>
        </p:nvSpPr>
        <p:spPr>
          <a:xfrm>
            <a:off x="3869384" y="7528881"/>
            <a:ext cx="1674424" cy="568689"/>
          </a:xfrm>
          <a:custGeom>
            <a:avLst/>
            <a:gdLst>
              <a:gd name="connsiteX0" fmla="*/ 1576 w 1674424"/>
              <a:gd name="connsiteY0" fmla="*/ 568639 h 568689"/>
              <a:gd name="connsiteX1" fmla="*/ 687376 w 1674424"/>
              <a:gd name="connsiteY1" fmla="*/ 436559 h 568689"/>
              <a:gd name="connsiteX2" fmla="*/ 1647496 w 1674424"/>
              <a:gd name="connsiteY2" fmla="*/ 9839 h 568689"/>
              <a:gd name="connsiteX3" fmla="*/ 1429056 w 1674424"/>
              <a:gd name="connsiteY3" fmla="*/ 126679 h 568689"/>
              <a:gd name="connsiteX4" fmla="*/ 875336 w 1674424"/>
              <a:gd name="connsiteY4" fmla="*/ 426399 h 568689"/>
              <a:gd name="connsiteX5" fmla="*/ 1576 w 1674424"/>
              <a:gd name="connsiteY5" fmla="*/ 568639 h 56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424" h="568689">
                <a:moveTo>
                  <a:pt x="1576" y="568639"/>
                </a:moveTo>
                <a:cubicBezTo>
                  <a:pt x="-29751" y="570332"/>
                  <a:pt x="413056" y="529692"/>
                  <a:pt x="687376" y="436559"/>
                </a:cubicBezTo>
                <a:cubicBezTo>
                  <a:pt x="961696" y="343426"/>
                  <a:pt x="1523883" y="61486"/>
                  <a:pt x="1647496" y="9839"/>
                </a:cubicBezTo>
                <a:cubicBezTo>
                  <a:pt x="1771109" y="-41808"/>
                  <a:pt x="1429056" y="126679"/>
                  <a:pt x="1429056" y="126679"/>
                </a:cubicBezTo>
                <a:cubicBezTo>
                  <a:pt x="1300363" y="196106"/>
                  <a:pt x="1111556" y="349352"/>
                  <a:pt x="875336" y="426399"/>
                </a:cubicBezTo>
                <a:cubicBezTo>
                  <a:pt x="639116" y="503446"/>
                  <a:pt x="32903" y="566946"/>
                  <a:pt x="1576" y="568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2F34680-FA90-4E8C-96A7-F6E419DD7212}"/>
              </a:ext>
            </a:extLst>
          </p:cNvPr>
          <p:cNvSpPr/>
          <p:nvPr/>
        </p:nvSpPr>
        <p:spPr>
          <a:xfrm>
            <a:off x="6233837" y="6646287"/>
            <a:ext cx="255973" cy="642619"/>
          </a:xfrm>
          <a:custGeom>
            <a:avLst/>
            <a:gdLst>
              <a:gd name="connsiteX0" fmla="*/ 255863 w 255973"/>
              <a:gd name="connsiteY0" fmla="*/ 46 h 642619"/>
              <a:gd name="connsiteX1" fmla="*/ 61130 w 255973"/>
              <a:gd name="connsiteY1" fmla="*/ 393746 h 642619"/>
              <a:gd name="connsiteX2" fmla="*/ 27263 w 255973"/>
              <a:gd name="connsiteY2" fmla="*/ 639280 h 642619"/>
              <a:gd name="connsiteX3" fmla="*/ 1863 w 255973"/>
              <a:gd name="connsiteY3" fmla="*/ 524980 h 642619"/>
              <a:gd name="connsiteX4" fmla="*/ 31496 w 255973"/>
              <a:gd name="connsiteY4" fmla="*/ 368346 h 642619"/>
              <a:gd name="connsiteX5" fmla="*/ 255863 w 255973"/>
              <a:gd name="connsiteY5" fmla="*/ 46 h 64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73" h="642619">
                <a:moveTo>
                  <a:pt x="255863" y="46"/>
                </a:moveTo>
                <a:cubicBezTo>
                  <a:pt x="260802" y="4279"/>
                  <a:pt x="99230" y="287207"/>
                  <a:pt x="61130" y="393746"/>
                </a:cubicBezTo>
                <a:cubicBezTo>
                  <a:pt x="23030" y="500285"/>
                  <a:pt x="37141" y="617408"/>
                  <a:pt x="27263" y="639280"/>
                </a:cubicBezTo>
                <a:cubicBezTo>
                  <a:pt x="17385" y="661152"/>
                  <a:pt x="1158" y="570136"/>
                  <a:pt x="1863" y="524980"/>
                </a:cubicBezTo>
                <a:cubicBezTo>
                  <a:pt x="2568" y="479824"/>
                  <a:pt x="-12248" y="453718"/>
                  <a:pt x="31496" y="368346"/>
                </a:cubicBezTo>
                <a:cubicBezTo>
                  <a:pt x="75240" y="282974"/>
                  <a:pt x="250924" y="-4187"/>
                  <a:pt x="25586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73C21F8-CE59-4271-8758-73AFB525434F}"/>
              </a:ext>
            </a:extLst>
          </p:cNvPr>
          <p:cNvSpPr/>
          <p:nvPr/>
        </p:nvSpPr>
        <p:spPr>
          <a:xfrm>
            <a:off x="5769492" y="6802891"/>
            <a:ext cx="373731" cy="449096"/>
          </a:xfrm>
          <a:custGeom>
            <a:avLst/>
            <a:gdLst>
              <a:gd name="connsiteX0" fmla="*/ 373075 w 373731"/>
              <a:gd name="connsiteY0" fmla="*/ 76 h 449096"/>
              <a:gd name="connsiteX1" fmla="*/ 263008 w 373731"/>
              <a:gd name="connsiteY1" fmla="*/ 190576 h 449096"/>
              <a:gd name="connsiteX2" fmla="*/ 4775 w 373731"/>
              <a:gd name="connsiteY2" fmla="*/ 444576 h 449096"/>
              <a:gd name="connsiteX3" fmla="*/ 110608 w 373731"/>
              <a:gd name="connsiteY3" fmla="*/ 342976 h 449096"/>
              <a:gd name="connsiteX4" fmla="*/ 301108 w 373731"/>
              <a:gd name="connsiteY4" fmla="*/ 211742 h 449096"/>
              <a:gd name="connsiteX5" fmla="*/ 373075 w 373731"/>
              <a:gd name="connsiteY5" fmla="*/ 76 h 44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731" h="449096">
                <a:moveTo>
                  <a:pt x="373075" y="76"/>
                </a:moveTo>
                <a:cubicBezTo>
                  <a:pt x="366725" y="-3452"/>
                  <a:pt x="324391" y="116493"/>
                  <a:pt x="263008" y="190576"/>
                </a:cubicBezTo>
                <a:cubicBezTo>
                  <a:pt x="201625" y="264659"/>
                  <a:pt x="30175" y="419176"/>
                  <a:pt x="4775" y="444576"/>
                </a:cubicBezTo>
                <a:cubicBezTo>
                  <a:pt x="-20625" y="469976"/>
                  <a:pt x="61219" y="381782"/>
                  <a:pt x="110608" y="342976"/>
                </a:cubicBezTo>
                <a:cubicBezTo>
                  <a:pt x="159997" y="304170"/>
                  <a:pt x="263714" y="266775"/>
                  <a:pt x="301108" y="211742"/>
                </a:cubicBezTo>
                <a:cubicBezTo>
                  <a:pt x="338502" y="156709"/>
                  <a:pt x="379425" y="3604"/>
                  <a:pt x="37307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EA0062D-6C87-4395-B562-1D07726505DC}"/>
              </a:ext>
            </a:extLst>
          </p:cNvPr>
          <p:cNvSpPr/>
          <p:nvPr/>
        </p:nvSpPr>
        <p:spPr>
          <a:xfrm>
            <a:off x="6726937" y="4664858"/>
            <a:ext cx="666649" cy="311217"/>
          </a:xfrm>
          <a:custGeom>
            <a:avLst/>
            <a:gdLst>
              <a:gd name="connsiteX0" fmla="*/ 4063 w 666649"/>
              <a:gd name="connsiteY0" fmla="*/ 309309 h 311217"/>
              <a:gd name="connsiteX1" fmla="*/ 156463 w 666649"/>
              <a:gd name="connsiteY1" fmla="*/ 207709 h 311217"/>
              <a:gd name="connsiteX2" fmla="*/ 291930 w 666649"/>
              <a:gd name="connsiteY2" fmla="*/ 106109 h 311217"/>
              <a:gd name="connsiteX3" fmla="*/ 452796 w 666649"/>
              <a:gd name="connsiteY3" fmla="*/ 34142 h 311217"/>
              <a:gd name="connsiteX4" fmla="*/ 660230 w 666649"/>
              <a:gd name="connsiteY4" fmla="*/ 275 h 311217"/>
              <a:gd name="connsiteX5" fmla="*/ 617896 w 666649"/>
              <a:gd name="connsiteY5" fmla="*/ 17209 h 311217"/>
              <a:gd name="connsiteX6" fmla="*/ 330030 w 666649"/>
              <a:gd name="connsiteY6" fmla="*/ 114575 h 311217"/>
              <a:gd name="connsiteX7" fmla="*/ 4063 w 666649"/>
              <a:gd name="connsiteY7" fmla="*/ 309309 h 3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649" h="311217">
                <a:moveTo>
                  <a:pt x="4063" y="309309"/>
                </a:moveTo>
                <a:cubicBezTo>
                  <a:pt x="-24865" y="324831"/>
                  <a:pt x="108485" y="241576"/>
                  <a:pt x="156463" y="207709"/>
                </a:cubicBezTo>
                <a:cubicBezTo>
                  <a:pt x="204441" y="173842"/>
                  <a:pt x="242541" y="135037"/>
                  <a:pt x="291930" y="106109"/>
                </a:cubicBezTo>
                <a:cubicBezTo>
                  <a:pt x="341319" y="77181"/>
                  <a:pt x="391413" y="51781"/>
                  <a:pt x="452796" y="34142"/>
                </a:cubicBezTo>
                <a:cubicBezTo>
                  <a:pt x="514179" y="16503"/>
                  <a:pt x="632713" y="3097"/>
                  <a:pt x="660230" y="275"/>
                </a:cubicBezTo>
                <a:cubicBezTo>
                  <a:pt x="687747" y="-2547"/>
                  <a:pt x="617896" y="17209"/>
                  <a:pt x="617896" y="17209"/>
                </a:cubicBezTo>
                <a:cubicBezTo>
                  <a:pt x="562863" y="36259"/>
                  <a:pt x="432336" y="62364"/>
                  <a:pt x="330030" y="114575"/>
                </a:cubicBezTo>
                <a:cubicBezTo>
                  <a:pt x="227725" y="166786"/>
                  <a:pt x="32991" y="293787"/>
                  <a:pt x="4063" y="309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6BB4C53-AAFF-4583-99D3-0937BCA214F0}"/>
              </a:ext>
            </a:extLst>
          </p:cNvPr>
          <p:cNvSpPr/>
          <p:nvPr/>
        </p:nvSpPr>
        <p:spPr>
          <a:xfrm>
            <a:off x="7009533" y="4753833"/>
            <a:ext cx="302868" cy="246523"/>
          </a:xfrm>
          <a:custGeom>
            <a:avLst/>
            <a:gdLst>
              <a:gd name="connsiteX0" fmla="*/ 5100 w 302868"/>
              <a:gd name="connsiteY0" fmla="*/ 245734 h 246523"/>
              <a:gd name="connsiteX1" fmla="*/ 94000 w 302868"/>
              <a:gd name="connsiteY1" fmla="*/ 38300 h 246523"/>
              <a:gd name="connsiteX2" fmla="*/ 204067 w 302868"/>
              <a:gd name="connsiteY2" fmla="*/ 21367 h 246523"/>
              <a:gd name="connsiteX3" fmla="*/ 301434 w 302868"/>
              <a:gd name="connsiteY3" fmla="*/ 101800 h 246523"/>
              <a:gd name="connsiteX4" fmla="*/ 250634 w 302868"/>
              <a:gd name="connsiteY4" fmla="*/ 4434 h 246523"/>
              <a:gd name="connsiteX5" fmla="*/ 98234 w 302868"/>
              <a:gd name="connsiteY5" fmla="*/ 25600 h 246523"/>
              <a:gd name="connsiteX6" fmla="*/ 22034 w 302868"/>
              <a:gd name="connsiteY6" fmla="*/ 106034 h 246523"/>
              <a:gd name="connsiteX7" fmla="*/ 5100 w 302868"/>
              <a:gd name="connsiteY7" fmla="*/ 245734 h 24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868" h="246523">
                <a:moveTo>
                  <a:pt x="5100" y="245734"/>
                </a:moveTo>
                <a:cubicBezTo>
                  <a:pt x="17094" y="234445"/>
                  <a:pt x="60839" y="75694"/>
                  <a:pt x="94000" y="38300"/>
                </a:cubicBezTo>
                <a:cubicBezTo>
                  <a:pt x="127161" y="906"/>
                  <a:pt x="169495" y="10784"/>
                  <a:pt x="204067" y="21367"/>
                </a:cubicBezTo>
                <a:cubicBezTo>
                  <a:pt x="238639" y="31950"/>
                  <a:pt x="293673" y="104622"/>
                  <a:pt x="301434" y="101800"/>
                </a:cubicBezTo>
                <a:cubicBezTo>
                  <a:pt x="309195" y="98978"/>
                  <a:pt x="284501" y="17134"/>
                  <a:pt x="250634" y="4434"/>
                </a:cubicBezTo>
                <a:cubicBezTo>
                  <a:pt x="216767" y="-8266"/>
                  <a:pt x="136334" y="8667"/>
                  <a:pt x="98234" y="25600"/>
                </a:cubicBezTo>
                <a:cubicBezTo>
                  <a:pt x="60134" y="42533"/>
                  <a:pt x="40378" y="67934"/>
                  <a:pt x="22034" y="106034"/>
                </a:cubicBezTo>
                <a:cubicBezTo>
                  <a:pt x="3690" y="144134"/>
                  <a:pt x="-6894" y="257023"/>
                  <a:pt x="5100" y="245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C4B01ED-3A2C-401D-8393-73F8B6BD0D1F}"/>
              </a:ext>
            </a:extLst>
          </p:cNvPr>
          <p:cNvSpPr/>
          <p:nvPr/>
        </p:nvSpPr>
        <p:spPr>
          <a:xfrm>
            <a:off x="6463497" y="5807529"/>
            <a:ext cx="1251726" cy="855219"/>
          </a:xfrm>
          <a:custGeom>
            <a:avLst/>
            <a:gdLst>
              <a:gd name="connsiteX0" fmla="*/ 1249636 w 1251726"/>
              <a:gd name="connsiteY0" fmla="*/ 604 h 855219"/>
              <a:gd name="connsiteX1" fmla="*/ 1093003 w 1251726"/>
              <a:gd name="connsiteY1" fmla="*/ 318104 h 855219"/>
              <a:gd name="connsiteX2" fmla="*/ 999870 w 1251726"/>
              <a:gd name="connsiteY2" fmla="*/ 423938 h 855219"/>
              <a:gd name="connsiteX3" fmla="*/ 822070 w 1251726"/>
              <a:gd name="connsiteY3" fmla="*/ 550938 h 855219"/>
              <a:gd name="connsiteX4" fmla="*/ 449536 w 1251726"/>
              <a:gd name="connsiteY4" fmla="*/ 766838 h 855219"/>
              <a:gd name="connsiteX5" fmla="*/ 148970 w 1251726"/>
              <a:gd name="connsiteY5" fmla="*/ 851504 h 855219"/>
              <a:gd name="connsiteX6" fmla="*/ 68536 w 1251726"/>
              <a:gd name="connsiteY6" fmla="*/ 821871 h 855219"/>
              <a:gd name="connsiteX7" fmla="*/ 38903 w 1251726"/>
              <a:gd name="connsiteY7" fmla="*/ 661004 h 855219"/>
              <a:gd name="connsiteX8" fmla="*/ 144736 w 1251726"/>
              <a:gd name="connsiteY8" fmla="*/ 347738 h 855219"/>
              <a:gd name="connsiteX9" fmla="*/ 98170 w 1251726"/>
              <a:gd name="connsiteY9" fmla="*/ 419704 h 855219"/>
              <a:gd name="connsiteX10" fmla="*/ 30436 w 1251726"/>
              <a:gd name="connsiteY10" fmla="*/ 546704 h 855219"/>
              <a:gd name="connsiteX11" fmla="*/ 5036 w 1251726"/>
              <a:gd name="connsiteY11" fmla="*/ 665238 h 855219"/>
              <a:gd name="connsiteX12" fmla="*/ 26203 w 1251726"/>
              <a:gd name="connsiteY12" fmla="*/ 809171 h 855219"/>
              <a:gd name="connsiteX13" fmla="*/ 250570 w 1251726"/>
              <a:gd name="connsiteY13" fmla="*/ 804938 h 855219"/>
              <a:gd name="connsiteX14" fmla="*/ 970236 w 1251726"/>
              <a:gd name="connsiteY14" fmla="*/ 407004 h 855219"/>
              <a:gd name="connsiteX15" fmla="*/ 1249636 w 1251726"/>
              <a:gd name="connsiteY15" fmla="*/ 604 h 85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51726" h="855219">
                <a:moveTo>
                  <a:pt x="1249636" y="604"/>
                </a:moveTo>
                <a:cubicBezTo>
                  <a:pt x="1270097" y="-14213"/>
                  <a:pt x="1134631" y="247548"/>
                  <a:pt x="1093003" y="318104"/>
                </a:cubicBezTo>
                <a:cubicBezTo>
                  <a:pt x="1051375" y="388660"/>
                  <a:pt x="1045026" y="385132"/>
                  <a:pt x="999870" y="423938"/>
                </a:cubicBezTo>
                <a:cubicBezTo>
                  <a:pt x="954714" y="462744"/>
                  <a:pt x="913792" y="493788"/>
                  <a:pt x="822070" y="550938"/>
                </a:cubicBezTo>
                <a:cubicBezTo>
                  <a:pt x="730348" y="608088"/>
                  <a:pt x="561719" y="716744"/>
                  <a:pt x="449536" y="766838"/>
                </a:cubicBezTo>
                <a:cubicBezTo>
                  <a:pt x="337353" y="816932"/>
                  <a:pt x="212470" y="842332"/>
                  <a:pt x="148970" y="851504"/>
                </a:cubicBezTo>
                <a:cubicBezTo>
                  <a:pt x="85470" y="860676"/>
                  <a:pt x="86880" y="853621"/>
                  <a:pt x="68536" y="821871"/>
                </a:cubicBezTo>
                <a:cubicBezTo>
                  <a:pt x="50192" y="790121"/>
                  <a:pt x="26203" y="740026"/>
                  <a:pt x="38903" y="661004"/>
                </a:cubicBezTo>
                <a:cubicBezTo>
                  <a:pt x="51603" y="581982"/>
                  <a:pt x="134858" y="387955"/>
                  <a:pt x="144736" y="347738"/>
                </a:cubicBezTo>
                <a:cubicBezTo>
                  <a:pt x="154614" y="307521"/>
                  <a:pt x="117220" y="386543"/>
                  <a:pt x="98170" y="419704"/>
                </a:cubicBezTo>
                <a:cubicBezTo>
                  <a:pt x="79120" y="452865"/>
                  <a:pt x="45958" y="505782"/>
                  <a:pt x="30436" y="546704"/>
                </a:cubicBezTo>
                <a:cubicBezTo>
                  <a:pt x="14914" y="587626"/>
                  <a:pt x="5741" y="621494"/>
                  <a:pt x="5036" y="665238"/>
                </a:cubicBezTo>
                <a:cubicBezTo>
                  <a:pt x="4331" y="708982"/>
                  <a:pt x="-14719" y="785888"/>
                  <a:pt x="26203" y="809171"/>
                </a:cubicBezTo>
                <a:cubicBezTo>
                  <a:pt x="67125" y="832454"/>
                  <a:pt x="93231" y="871966"/>
                  <a:pt x="250570" y="804938"/>
                </a:cubicBezTo>
                <a:cubicBezTo>
                  <a:pt x="407909" y="737910"/>
                  <a:pt x="803725" y="541060"/>
                  <a:pt x="970236" y="407004"/>
                </a:cubicBezTo>
                <a:cubicBezTo>
                  <a:pt x="1136747" y="272948"/>
                  <a:pt x="1229175" y="15421"/>
                  <a:pt x="1249636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FC3D59E-69D3-4065-BD66-1B54A2E9A1CD}"/>
              </a:ext>
            </a:extLst>
          </p:cNvPr>
          <p:cNvSpPr/>
          <p:nvPr/>
        </p:nvSpPr>
        <p:spPr>
          <a:xfrm>
            <a:off x="7131248" y="5247786"/>
            <a:ext cx="497854" cy="816023"/>
          </a:xfrm>
          <a:custGeom>
            <a:avLst/>
            <a:gdLst>
              <a:gd name="connsiteX0" fmla="*/ 327885 w 497854"/>
              <a:gd name="connsiteY0" fmla="*/ 1547 h 816023"/>
              <a:gd name="connsiteX1" fmla="*/ 467585 w 497854"/>
              <a:gd name="connsiteY1" fmla="*/ 289414 h 816023"/>
              <a:gd name="connsiteX2" fmla="*/ 459119 w 497854"/>
              <a:gd name="connsiteY2" fmla="*/ 479914 h 816023"/>
              <a:gd name="connsiteX3" fmla="*/ 332119 w 497854"/>
              <a:gd name="connsiteY3" fmla="*/ 623847 h 816023"/>
              <a:gd name="connsiteX4" fmla="*/ 1919 w 497854"/>
              <a:gd name="connsiteY4" fmla="*/ 814347 h 816023"/>
              <a:gd name="connsiteX5" fmla="*/ 205119 w 497854"/>
              <a:gd name="connsiteY5" fmla="*/ 712747 h 816023"/>
              <a:gd name="connsiteX6" fmla="*/ 391385 w 497854"/>
              <a:gd name="connsiteY6" fmla="*/ 640781 h 816023"/>
              <a:gd name="connsiteX7" fmla="*/ 497219 w 497854"/>
              <a:gd name="connsiteY7" fmla="*/ 424881 h 816023"/>
              <a:gd name="connsiteX8" fmla="*/ 327885 w 497854"/>
              <a:gd name="connsiteY8" fmla="*/ 1547 h 81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854" h="816023">
                <a:moveTo>
                  <a:pt x="327885" y="1547"/>
                </a:moveTo>
                <a:cubicBezTo>
                  <a:pt x="322946" y="-21031"/>
                  <a:pt x="445713" y="209686"/>
                  <a:pt x="467585" y="289414"/>
                </a:cubicBezTo>
                <a:cubicBezTo>
                  <a:pt x="489457" y="369142"/>
                  <a:pt x="481697" y="424175"/>
                  <a:pt x="459119" y="479914"/>
                </a:cubicBezTo>
                <a:cubicBezTo>
                  <a:pt x="436541" y="535653"/>
                  <a:pt x="408319" y="568108"/>
                  <a:pt x="332119" y="623847"/>
                </a:cubicBezTo>
                <a:cubicBezTo>
                  <a:pt x="255919" y="679586"/>
                  <a:pt x="23086" y="799530"/>
                  <a:pt x="1919" y="814347"/>
                </a:cubicBezTo>
                <a:cubicBezTo>
                  <a:pt x="-19248" y="829164"/>
                  <a:pt x="140208" y="741675"/>
                  <a:pt x="205119" y="712747"/>
                </a:cubicBezTo>
                <a:cubicBezTo>
                  <a:pt x="270030" y="683819"/>
                  <a:pt x="342702" y="688759"/>
                  <a:pt x="391385" y="640781"/>
                </a:cubicBezTo>
                <a:cubicBezTo>
                  <a:pt x="440068" y="592803"/>
                  <a:pt x="504980" y="532125"/>
                  <a:pt x="497219" y="424881"/>
                </a:cubicBezTo>
                <a:cubicBezTo>
                  <a:pt x="489458" y="317637"/>
                  <a:pt x="332824" y="24125"/>
                  <a:pt x="327885" y="1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662F3E5-CA18-41A5-927B-606552F49967}"/>
              </a:ext>
            </a:extLst>
          </p:cNvPr>
          <p:cNvSpPr/>
          <p:nvPr/>
        </p:nvSpPr>
        <p:spPr>
          <a:xfrm>
            <a:off x="7056788" y="5892230"/>
            <a:ext cx="580900" cy="293637"/>
          </a:xfrm>
          <a:custGeom>
            <a:avLst/>
            <a:gdLst>
              <a:gd name="connsiteX0" fmla="*/ 580145 w 580900"/>
              <a:gd name="connsiteY0" fmla="*/ 570 h 293637"/>
              <a:gd name="connsiteX1" fmla="*/ 381179 w 580900"/>
              <a:gd name="connsiteY1" fmla="*/ 195303 h 293637"/>
              <a:gd name="connsiteX2" fmla="*/ 179 w 580900"/>
              <a:gd name="connsiteY2" fmla="*/ 292670 h 293637"/>
              <a:gd name="connsiteX3" fmla="*/ 431979 w 580900"/>
              <a:gd name="connsiteY3" fmla="*/ 140270 h 293637"/>
              <a:gd name="connsiteX4" fmla="*/ 580145 w 580900"/>
              <a:gd name="connsiteY4" fmla="*/ 570 h 29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900" h="293637">
                <a:moveTo>
                  <a:pt x="580145" y="570"/>
                </a:moveTo>
                <a:cubicBezTo>
                  <a:pt x="571678" y="9742"/>
                  <a:pt x="477840" y="146620"/>
                  <a:pt x="381179" y="195303"/>
                </a:cubicBezTo>
                <a:cubicBezTo>
                  <a:pt x="284518" y="243986"/>
                  <a:pt x="-8288" y="301842"/>
                  <a:pt x="179" y="292670"/>
                </a:cubicBezTo>
                <a:cubicBezTo>
                  <a:pt x="8646" y="283498"/>
                  <a:pt x="338846" y="185426"/>
                  <a:pt x="431979" y="140270"/>
                </a:cubicBezTo>
                <a:cubicBezTo>
                  <a:pt x="525112" y="95115"/>
                  <a:pt x="588612" y="-8602"/>
                  <a:pt x="580145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21A2EB9-D609-4B02-945C-D146B7577500}"/>
              </a:ext>
            </a:extLst>
          </p:cNvPr>
          <p:cNvSpPr/>
          <p:nvPr/>
        </p:nvSpPr>
        <p:spPr>
          <a:xfrm>
            <a:off x="6860901" y="5115810"/>
            <a:ext cx="607129" cy="891343"/>
          </a:xfrm>
          <a:custGeom>
            <a:avLst/>
            <a:gdLst>
              <a:gd name="connsiteX0" fmla="*/ 284966 w 607129"/>
              <a:gd name="connsiteY0" fmla="*/ 6523 h 891343"/>
              <a:gd name="connsiteX1" fmla="*/ 488166 w 607129"/>
              <a:gd name="connsiteY1" fmla="*/ 235123 h 891343"/>
              <a:gd name="connsiteX2" fmla="*/ 606699 w 607129"/>
              <a:gd name="connsiteY2" fmla="*/ 552623 h 891343"/>
              <a:gd name="connsiteX3" fmla="*/ 517799 w 607129"/>
              <a:gd name="connsiteY3" fmla="*/ 730423 h 891343"/>
              <a:gd name="connsiteX4" fmla="*/ 272266 w 607129"/>
              <a:gd name="connsiteY4" fmla="*/ 755823 h 891343"/>
              <a:gd name="connsiteX5" fmla="*/ 149499 w 607129"/>
              <a:gd name="connsiteY5" fmla="*/ 789690 h 891343"/>
              <a:gd name="connsiteX6" fmla="*/ 1332 w 607129"/>
              <a:gd name="connsiteY6" fmla="*/ 891290 h 891343"/>
              <a:gd name="connsiteX7" fmla="*/ 90232 w 607129"/>
              <a:gd name="connsiteY7" fmla="*/ 802390 h 891343"/>
              <a:gd name="connsiteX8" fmla="*/ 314599 w 607129"/>
              <a:gd name="connsiteY8" fmla="*/ 713490 h 891343"/>
              <a:gd name="connsiteX9" fmla="*/ 513566 w 607129"/>
              <a:gd name="connsiteY9" fmla="*/ 662690 h 891343"/>
              <a:gd name="connsiteX10" fmla="*/ 564366 w 607129"/>
              <a:gd name="connsiteY10" fmla="*/ 493357 h 891343"/>
              <a:gd name="connsiteX11" fmla="*/ 284966 w 607129"/>
              <a:gd name="connsiteY11" fmla="*/ 6523 h 89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7129" h="891343">
                <a:moveTo>
                  <a:pt x="284966" y="6523"/>
                </a:moveTo>
                <a:cubicBezTo>
                  <a:pt x="272266" y="-36516"/>
                  <a:pt x="434544" y="144106"/>
                  <a:pt x="488166" y="235123"/>
                </a:cubicBezTo>
                <a:cubicBezTo>
                  <a:pt x="541788" y="326140"/>
                  <a:pt x="601760" y="470073"/>
                  <a:pt x="606699" y="552623"/>
                </a:cubicBezTo>
                <a:cubicBezTo>
                  <a:pt x="611638" y="635173"/>
                  <a:pt x="573538" y="696556"/>
                  <a:pt x="517799" y="730423"/>
                </a:cubicBezTo>
                <a:cubicBezTo>
                  <a:pt x="462060" y="764290"/>
                  <a:pt x="333649" y="745945"/>
                  <a:pt x="272266" y="755823"/>
                </a:cubicBezTo>
                <a:cubicBezTo>
                  <a:pt x="210883" y="765701"/>
                  <a:pt x="194655" y="767112"/>
                  <a:pt x="149499" y="789690"/>
                </a:cubicBezTo>
                <a:cubicBezTo>
                  <a:pt x="104343" y="812268"/>
                  <a:pt x="11210" y="889173"/>
                  <a:pt x="1332" y="891290"/>
                </a:cubicBezTo>
                <a:cubicBezTo>
                  <a:pt x="-8546" y="893407"/>
                  <a:pt x="38021" y="832023"/>
                  <a:pt x="90232" y="802390"/>
                </a:cubicBezTo>
                <a:cubicBezTo>
                  <a:pt x="142443" y="772757"/>
                  <a:pt x="244043" y="736773"/>
                  <a:pt x="314599" y="713490"/>
                </a:cubicBezTo>
                <a:cubicBezTo>
                  <a:pt x="385155" y="690207"/>
                  <a:pt x="471938" y="699379"/>
                  <a:pt x="513566" y="662690"/>
                </a:cubicBezTo>
                <a:cubicBezTo>
                  <a:pt x="555194" y="626001"/>
                  <a:pt x="603172" y="599190"/>
                  <a:pt x="564366" y="493357"/>
                </a:cubicBezTo>
                <a:cubicBezTo>
                  <a:pt x="525560" y="387524"/>
                  <a:pt x="297666" y="49562"/>
                  <a:pt x="284966" y="6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A5499F3-0101-4797-AB97-D8D02A8D8740}"/>
              </a:ext>
            </a:extLst>
          </p:cNvPr>
          <p:cNvSpPr/>
          <p:nvPr/>
        </p:nvSpPr>
        <p:spPr>
          <a:xfrm>
            <a:off x="6684797" y="5187521"/>
            <a:ext cx="376611" cy="821951"/>
          </a:xfrm>
          <a:custGeom>
            <a:avLst/>
            <a:gdLst>
              <a:gd name="connsiteX0" fmla="*/ 321370 w 376611"/>
              <a:gd name="connsiteY0" fmla="*/ 2546 h 821951"/>
              <a:gd name="connsiteX1" fmla="*/ 270570 w 376611"/>
              <a:gd name="connsiteY1" fmla="*/ 104146 h 821951"/>
              <a:gd name="connsiteX2" fmla="*/ 304436 w 376611"/>
              <a:gd name="connsiteY2" fmla="*/ 248079 h 821951"/>
              <a:gd name="connsiteX3" fmla="*/ 321370 w 376611"/>
              <a:gd name="connsiteY3" fmla="*/ 336979 h 821951"/>
              <a:gd name="connsiteX4" fmla="*/ 177436 w 376611"/>
              <a:gd name="connsiteY4" fmla="*/ 171879 h 821951"/>
              <a:gd name="connsiteX5" fmla="*/ 249403 w 376611"/>
              <a:gd name="connsiteY5" fmla="*/ 311579 h 821951"/>
              <a:gd name="connsiteX6" fmla="*/ 249403 w 376611"/>
              <a:gd name="connsiteY6" fmla="*/ 413179 h 821951"/>
              <a:gd name="connsiteX7" fmla="*/ 168970 w 376611"/>
              <a:gd name="connsiteY7" fmla="*/ 527479 h 821951"/>
              <a:gd name="connsiteX8" fmla="*/ 16570 w 376611"/>
              <a:gd name="connsiteY8" fmla="*/ 709512 h 821951"/>
              <a:gd name="connsiteX9" fmla="*/ 25036 w 376611"/>
              <a:gd name="connsiteY9" fmla="*/ 806879 h 821951"/>
              <a:gd name="connsiteX10" fmla="*/ 202836 w 376611"/>
              <a:gd name="connsiteY10" fmla="*/ 819579 h 821951"/>
              <a:gd name="connsiteX11" fmla="*/ 67370 w 376611"/>
              <a:gd name="connsiteY11" fmla="*/ 785712 h 821951"/>
              <a:gd name="connsiteX12" fmla="*/ 84303 w 376611"/>
              <a:gd name="connsiteY12" fmla="*/ 692579 h 821951"/>
              <a:gd name="connsiteX13" fmla="*/ 270570 w 376611"/>
              <a:gd name="connsiteY13" fmla="*/ 468212 h 821951"/>
              <a:gd name="connsiteX14" fmla="*/ 308670 w 376611"/>
              <a:gd name="connsiteY14" fmla="*/ 387779 h 821951"/>
              <a:gd name="connsiteX15" fmla="*/ 376403 w 376611"/>
              <a:gd name="connsiteY15" fmla="*/ 328512 h 821951"/>
              <a:gd name="connsiteX16" fmla="*/ 329836 w 376611"/>
              <a:gd name="connsiteY16" fmla="*/ 209979 h 821951"/>
              <a:gd name="connsiteX17" fmla="*/ 321370 w 376611"/>
              <a:gd name="connsiteY17" fmla="*/ 2546 h 82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6611" h="821951">
                <a:moveTo>
                  <a:pt x="321370" y="2546"/>
                </a:moveTo>
                <a:cubicBezTo>
                  <a:pt x="311492" y="-15093"/>
                  <a:pt x="273392" y="63224"/>
                  <a:pt x="270570" y="104146"/>
                </a:cubicBezTo>
                <a:cubicBezTo>
                  <a:pt x="267748" y="145068"/>
                  <a:pt x="295969" y="209274"/>
                  <a:pt x="304436" y="248079"/>
                </a:cubicBezTo>
                <a:cubicBezTo>
                  <a:pt x="312903" y="286885"/>
                  <a:pt x="342537" y="349679"/>
                  <a:pt x="321370" y="336979"/>
                </a:cubicBezTo>
                <a:cubicBezTo>
                  <a:pt x="300203" y="324279"/>
                  <a:pt x="189430" y="176112"/>
                  <a:pt x="177436" y="171879"/>
                </a:cubicBezTo>
                <a:cubicBezTo>
                  <a:pt x="165442" y="167646"/>
                  <a:pt x="237409" y="271362"/>
                  <a:pt x="249403" y="311579"/>
                </a:cubicBezTo>
                <a:cubicBezTo>
                  <a:pt x="261397" y="351796"/>
                  <a:pt x="262809" y="377196"/>
                  <a:pt x="249403" y="413179"/>
                </a:cubicBezTo>
                <a:cubicBezTo>
                  <a:pt x="235997" y="449162"/>
                  <a:pt x="207775" y="478090"/>
                  <a:pt x="168970" y="527479"/>
                </a:cubicBezTo>
                <a:cubicBezTo>
                  <a:pt x="130165" y="576868"/>
                  <a:pt x="40559" y="662945"/>
                  <a:pt x="16570" y="709512"/>
                </a:cubicBezTo>
                <a:cubicBezTo>
                  <a:pt x="-7419" y="756079"/>
                  <a:pt x="-6008" y="788534"/>
                  <a:pt x="25036" y="806879"/>
                </a:cubicBezTo>
                <a:cubicBezTo>
                  <a:pt x="56080" y="825224"/>
                  <a:pt x="195780" y="823107"/>
                  <a:pt x="202836" y="819579"/>
                </a:cubicBezTo>
                <a:cubicBezTo>
                  <a:pt x="209892" y="816051"/>
                  <a:pt x="87125" y="806879"/>
                  <a:pt x="67370" y="785712"/>
                </a:cubicBezTo>
                <a:cubicBezTo>
                  <a:pt x="47615" y="764545"/>
                  <a:pt x="50436" y="745496"/>
                  <a:pt x="84303" y="692579"/>
                </a:cubicBezTo>
                <a:cubicBezTo>
                  <a:pt x="118170" y="639662"/>
                  <a:pt x="233175" y="519012"/>
                  <a:pt x="270570" y="468212"/>
                </a:cubicBezTo>
                <a:cubicBezTo>
                  <a:pt x="307964" y="417412"/>
                  <a:pt x="291031" y="411062"/>
                  <a:pt x="308670" y="387779"/>
                </a:cubicBezTo>
                <a:cubicBezTo>
                  <a:pt x="326309" y="364496"/>
                  <a:pt x="372875" y="358145"/>
                  <a:pt x="376403" y="328512"/>
                </a:cubicBezTo>
                <a:cubicBezTo>
                  <a:pt x="379931" y="298879"/>
                  <a:pt x="337597" y="261484"/>
                  <a:pt x="329836" y="209979"/>
                </a:cubicBezTo>
                <a:cubicBezTo>
                  <a:pt x="322075" y="158474"/>
                  <a:pt x="331248" y="20185"/>
                  <a:pt x="321370" y="2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59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RO IS COMING - TVCM Gallery | JRA FUN - JRA公式競馬エンタメサイト">
            <a:extLst>
              <a:ext uri="{FF2B5EF4-FFF2-40B4-BE49-F238E27FC236}">
                <a16:creationId xmlns:a16="http://schemas.microsoft.com/office/drawing/2014/main" id="{A555494F-8729-4F8F-A656-D33F033945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5" r="25628" b="61747"/>
          <a:stretch/>
        </p:blipFill>
        <p:spPr bwMode="auto">
          <a:xfrm>
            <a:off x="250012" y="778883"/>
            <a:ext cx="9101175" cy="1095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70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RA 日本中央競馬会" hidden="1">
            <a:extLst>
              <a:ext uri="{FF2B5EF4-FFF2-40B4-BE49-F238E27FC236}">
                <a16:creationId xmlns:a16="http://schemas.microsoft.com/office/drawing/2014/main" id="{79057971-1AD2-47B4-A43A-464DD14B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1" y="4558166"/>
            <a:ext cx="9104778" cy="368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5B7C2B9-98FA-4FA8-814B-5F248C010C78}"/>
              </a:ext>
            </a:extLst>
          </p:cNvPr>
          <p:cNvGrpSpPr/>
          <p:nvPr/>
        </p:nvGrpSpPr>
        <p:grpSpPr>
          <a:xfrm>
            <a:off x="137304" y="4352312"/>
            <a:ext cx="9513080" cy="3946414"/>
            <a:chOff x="137304" y="4352312"/>
            <a:chExt cx="9513080" cy="3946414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61935F7B-E291-4E1A-8380-3EDEA66210A6}"/>
                </a:ext>
              </a:extLst>
            </p:cNvPr>
            <p:cNvSpPr/>
            <p:nvPr/>
          </p:nvSpPr>
          <p:spPr>
            <a:xfrm>
              <a:off x="137304" y="4352312"/>
              <a:ext cx="9513080" cy="3946414"/>
            </a:xfrm>
            <a:custGeom>
              <a:avLst/>
              <a:gdLst>
                <a:gd name="connsiteX0" fmla="*/ 26325 w 9513080"/>
                <a:gd name="connsiteY0" fmla="*/ 7932 h 3946414"/>
                <a:gd name="connsiteX1" fmla="*/ 161079 w 9513080"/>
                <a:gd name="connsiteY1" fmla="*/ 450694 h 3946414"/>
                <a:gd name="connsiteX2" fmla="*/ 141829 w 9513080"/>
                <a:gd name="connsiteY2" fmla="*/ 3463402 h 3946414"/>
                <a:gd name="connsiteX3" fmla="*/ 122578 w 9513080"/>
                <a:gd name="connsiteY3" fmla="*/ 3848412 h 3946414"/>
                <a:gd name="connsiteX4" fmla="*/ 680843 w 9513080"/>
                <a:gd name="connsiteY4" fmla="*/ 3819536 h 3946414"/>
                <a:gd name="connsiteX5" fmla="*/ 4675328 w 9513080"/>
                <a:gd name="connsiteY5" fmla="*/ 3829162 h 3946414"/>
                <a:gd name="connsiteX6" fmla="*/ 9170325 w 9513080"/>
                <a:gd name="connsiteY6" fmla="*/ 3935040 h 3946414"/>
                <a:gd name="connsiteX7" fmla="*/ 9199201 w 9513080"/>
                <a:gd name="connsiteY7" fmla="*/ 3521153 h 3946414"/>
                <a:gd name="connsiteX8" fmla="*/ 9170325 w 9513080"/>
                <a:gd name="connsiteY8" fmla="*/ 2366122 h 3946414"/>
                <a:gd name="connsiteX9" fmla="*/ 9131824 w 9513080"/>
                <a:gd name="connsiteY9" fmla="*/ 267814 h 3946414"/>
                <a:gd name="connsiteX10" fmla="*/ 8458056 w 9513080"/>
                <a:gd name="connsiteY10" fmla="*/ 200437 h 3946414"/>
                <a:gd name="connsiteX11" fmla="*/ 6321248 w 9513080"/>
                <a:gd name="connsiteY11" fmla="*/ 277440 h 3946414"/>
                <a:gd name="connsiteX12" fmla="*/ 2731024 w 9513080"/>
                <a:gd name="connsiteY12" fmla="*/ 210063 h 3946414"/>
                <a:gd name="connsiteX13" fmla="*/ 295833 w 9513080"/>
                <a:gd name="connsiteY13" fmla="*/ 171562 h 3946414"/>
                <a:gd name="connsiteX14" fmla="*/ 26325 w 9513080"/>
                <a:gd name="connsiteY14" fmla="*/ 7932 h 394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13080" h="3946414">
                  <a:moveTo>
                    <a:pt x="26325" y="7932"/>
                  </a:moveTo>
                  <a:cubicBezTo>
                    <a:pt x="3866" y="54454"/>
                    <a:pt x="141828" y="-125218"/>
                    <a:pt x="161079" y="450694"/>
                  </a:cubicBezTo>
                  <a:cubicBezTo>
                    <a:pt x="180330" y="1026606"/>
                    <a:pt x="148246" y="2897116"/>
                    <a:pt x="141829" y="3463402"/>
                  </a:cubicBezTo>
                  <a:cubicBezTo>
                    <a:pt x="135412" y="4029688"/>
                    <a:pt x="32742" y="3789056"/>
                    <a:pt x="122578" y="3848412"/>
                  </a:cubicBezTo>
                  <a:cubicBezTo>
                    <a:pt x="212414" y="3907768"/>
                    <a:pt x="680843" y="3819536"/>
                    <a:pt x="680843" y="3819536"/>
                  </a:cubicBezTo>
                  <a:lnTo>
                    <a:pt x="4675328" y="3829162"/>
                  </a:lnTo>
                  <a:cubicBezTo>
                    <a:pt x="6090242" y="3848413"/>
                    <a:pt x="8416346" y="3986375"/>
                    <a:pt x="9170325" y="3935040"/>
                  </a:cubicBezTo>
                  <a:cubicBezTo>
                    <a:pt x="9924304" y="3883705"/>
                    <a:pt x="9199201" y="3782639"/>
                    <a:pt x="9199201" y="3521153"/>
                  </a:cubicBezTo>
                  <a:cubicBezTo>
                    <a:pt x="9199201" y="3259667"/>
                    <a:pt x="9181554" y="2908345"/>
                    <a:pt x="9170325" y="2366122"/>
                  </a:cubicBezTo>
                  <a:cubicBezTo>
                    <a:pt x="9159096" y="1823899"/>
                    <a:pt x="9250536" y="628762"/>
                    <a:pt x="9131824" y="267814"/>
                  </a:cubicBezTo>
                  <a:cubicBezTo>
                    <a:pt x="9013112" y="-93134"/>
                    <a:pt x="8926485" y="198833"/>
                    <a:pt x="8458056" y="200437"/>
                  </a:cubicBezTo>
                  <a:cubicBezTo>
                    <a:pt x="7989627" y="202041"/>
                    <a:pt x="7275753" y="275836"/>
                    <a:pt x="6321248" y="277440"/>
                  </a:cubicBezTo>
                  <a:cubicBezTo>
                    <a:pt x="5366743" y="279044"/>
                    <a:pt x="2731024" y="210063"/>
                    <a:pt x="2731024" y="210063"/>
                  </a:cubicBezTo>
                  <a:cubicBezTo>
                    <a:pt x="1726788" y="192417"/>
                    <a:pt x="745012" y="210063"/>
                    <a:pt x="295833" y="171562"/>
                  </a:cubicBezTo>
                  <a:cubicBezTo>
                    <a:pt x="-153346" y="133061"/>
                    <a:pt x="48784" y="-38590"/>
                    <a:pt x="26325" y="7932"/>
                  </a:cubicBezTo>
                  <a:close/>
                </a:path>
              </a:pathLst>
            </a:custGeom>
            <a:solidFill>
              <a:srgbClr val="26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0D8976F2-7815-4A50-8177-827CCAD75D93}"/>
                </a:ext>
              </a:extLst>
            </p:cNvPr>
            <p:cNvSpPr/>
            <p:nvPr/>
          </p:nvSpPr>
          <p:spPr>
            <a:xfrm>
              <a:off x="870738" y="5284583"/>
              <a:ext cx="2046023" cy="1254640"/>
            </a:xfrm>
            <a:custGeom>
              <a:avLst/>
              <a:gdLst>
                <a:gd name="connsiteX0" fmla="*/ 1940195 w 2046023"/>
                <a:gd name="connsiteY0" fmla="*/ 7084 h 1254640"/>
                <a:gd name="connsiteX1" fmla="*/ 1872462 w 2046023"/>
                <a:gd name="connsiteY1" fmla="*/ 396550 h 1254640"/>
                <a:gd name="connsiteX2" fmla="*/ 1635395 w 2046023"/>
                <a:gd name="connsiteY2" fmla="*/ 532017 h 1254640"/>
                <a:gd name="connsiteX3" fmla="*/ 136795 w 2046023"/>
                <a:gd name="connsiteY3" fmla="*/ 1209350 h 1254640"/>
                <a:gd name="connsiteX4" fmla="*/ 102929 w 2046023"/>
                <a:gd name="connsiteY4" fmla="*/ 1158550 h 1254640"/>
                <a:gd name="connsiteX5" fmla="*/ 9795 w 2046023"/>
                <a:gd name="connsiteY5" fmla="*/ 887617 h 1254640"/>
                <a:gd name="connsiteX6" fmla="*/ 365395 w 2046023"/>
                <a:gd name="connsiteY6" fmla="*/ 769084 h 1254640"/>
                <a:gd name="connsiteX7" fmla="*/ 1940195 w 2046023"/>
                <a:gd name="connsiteY7" fmla="*/ 7084 h 125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6023" h="1254640">
                  <a:moveTo>
                    <a:pt x="1940195" y="7084"/>
                  </a:moveTo>
                  <a:cubicBezTo>
                    <a:pt x="2191373" y="-55005"/>
                    <a:pt x="1923262" y="309061"/>
                    <a:pt x="1872462" y="396550"/>
                  </a:cubicBezTo>
                  <a:cubicBezTo>
                    <a:pt x="1821662" y="484039"/>
                    <a:pt x="1924673" y="396550"/>
                    <a:pt x="1635395" y="532017"/>
                  </a:cubicBezTo>
                  <a:cubicBezTo>
                    <a:pt x="1346117" y="667484"/>
                    <a:pt x="392206" y="1104928"/>
                    <a:pt x="136795" y="1209350"/>
                  </a:cubicBezTo>
                  <a:cubicBezTo>
                    <a:pt x="-118616" y="1313772"/>
                    <a:pt x="124096" y="1212172"/>
                    <a:pt x="102929" y="1158550"/>
                  </a:cubicBezTo>
                  <a:cubicBezTo>
                    <a:pt x="81762" y="1104928"/>
                    <a:pt x="-33949" y="952528"/>
                    <a:pt x="9795" y="887617"/>
                  </a:cubicBezTo>
                  <a:cubicBezTo>
                    <a:pt x="53539" y="822706"/>
                    <a:pt x="42250" y="911606"/>
                    <a:pt x="365395" y="769084"/>
                  </a:cubicBezTo>
                  <a:cubicBezTo>
                    <a:pt x="688539" y="626562"/>
                    <a:pt x="1689017" y="69173"/>
                    <a:pt x="1940195" y="70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E067EDF6-19DC-40D8-B8DF-9435DF237180}"/>
                </a:ext>
              </a:extLst>
            </p:cNvPr>
            <p:cNvSpPr/>
            <p:nvPr/>
          </p:nvSpPr>
          <p:spPr>
            <a:xfrm>
              <a:off x="906954" y="6456779"/>
              <a:ext cx="2312508" cy="1638200"/>
            </a:xfrm>
            <a:custGeom>
              <a:avLst/>
              <a:gdLst>
                <a:gd name="connsiteX0" fmla="*/ 125979 w 2312508"/>
                <a:gd name="connsiteY0" fmla="*/ 28688 h 1638200"/>
                <a:gd name="connsiteX1" fmla="*/ 1252046 w 2312508"/>
                <a:gd name="connsiteY1" fmla="*/ 54088 h 1638200"/>
                <a:gd name="connsiteX2" fmla="*/ 1599179 w 2312508"/>
                <a:gd name="connsiteY2" fmla="*/ 392754 h 1638200"/>
                <a:gd name="connsiteX3" fmla="*/ 2293446 w 2312508"/>
                <a:gd name="connsiteY3" fmla="*/ 1391821 h 1638200"/>
                <a:gd name="connsiteX4" fmla="*/ 2090246 w 2312508"/>
                <a:gd name="connsiteY4" fmla="*/ 1527288 h 1638200"/>
                <a:gd name="connsiteX5" fmla="*/ 1802379 w 2312508"/>
                <a:gd name="connsiteY5" fmla="*/ 1637354 h 1638200"/>
                <a:gd name="connsiteX6" fmla="*/ 1802379 w 2312508"/>
                <a:gd name="connsiteY6" fmla="*/ 1468021 h 1638200"/>
                <a:gd name="connsiteX7" fmla="*/ 1768513 w 2312508"/>
                <a:gd name="connsiteY7" fmla="*/ 1256354 h 1638200"/>
                <a:gd name="connsiteX8" fmla="*/ 1116579 w 2312508"/>
                <a:gd name="connsiteY8" fmla="*/ 367354 h 1638200"/>
                <a:gd name="connsiteX9" fmla="*/ 142913 w 2312508"/>
                <a:gd name="connsiteY9" fmla="*/ 333488 h 1638200"/>
                <a:gd name="connsiteX10" fmla="*/ 125979 w 2312508"/>
                <a:gd name="connsiteY10" fmla="*/ 28688 h 16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508" h="1638200">
                  <a:moveTo>
                    <a:pt x="125979" y="28688"/>
                  </a:moveTo>
                  <a:cubicBezTo>
                    <a:pt x="310834" y="-17879"/>
                    <a:pt x="1006513" y="-6590"/>
                    <a:pt x="1252046" y="54088"/>
                  </a:cubicBezTo>
                  <a:cubicBezTo>
                    <a:pt x="1497579" y="114766"/>
                    <a:pt x="1425612" y="169799"/>
                    <a:pt x="1599179" y="392754"/>
                  </a:cubicBezTo>
                  <a:cubicBezTo>
                    <a:pt x="1772746" y="615710"/>
                    <a:pt x="2211602" y="1202732"/>
                    <a:pt x="2293446" y="1391821"/>
                  </a:cubicBezTo>
                  <a:cubicBezTo>
                    <a:pt x="2375290" y="1580910"/>
                    <a:pt x="2172090" y="1486366"/>
                    <a:pt x="2090246" y="1527288"/>
                  </a:cubicBezTo>
                  <a:cubicBezTo>
                    <a:pt x="2008402" y="1568210"/>
                    <a:pt x="1850357" y="1647232"/>
                    <a:pt x="1802379" y="1637354"/>
                  </a:cubicBezTo>
                  <a:cubicBezTo>
                    <a:pt x="1754401" y="1627476"/>
                    <a:pt x="1808023" y="1531521"/>
                    <a:pt x="1802379" y="1468021"/>
                  </a:cubicBezTo>
                  <a:cubicBezTo>
                    <a:pt x="1796735" y="1404521"/>
                    <a:pt x="1882813" y="1439798"/>
                    <a:pt x="1768513" y="1256354"/>
                  </a:cubicBezTo>
                  <a:cubicBezTo>
                    <a:pt x="1654213" y="1072910"/>
                    <a:pt x="1387512" y="521165"/>
                    <a:pt x="1116579" y="367354"/>
                  </a:cubicBezTo>
                  <a:cubicBezTo>
                    <a:pt x="845646" y="213543"/>
                    <a:pt x="315069" y="387110"/>
                    <a:pt x="142913" y="333488"/>
                  </a:cubicBezTo>
                  <a:cubicBezTo>
                    <a:pt x="-29243" y="279866"/>
                    <a:pt x="-58876" y="75255"/>
                    <a:pt x="125979" y="286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2CE9117-EEC3-4CAA-8C47-F0BC399F9ADE}"/>
                </a:ext>
              </a:extLst>
            </p:cNvPr>
            <p:cNvSpPr/>
            <p:nvPr/>
          </p:nvSpPr>
          <p:spPr>
            <a:xfrm>
              <a:off x="600947" y="7118891"/>
              <a:ext cx="2441453" cy="986859"/>
            </a:xfrm>
            <a:custGeom>
              <a:avLst/>
              <a:gdLst>
                <a:gd name="connsiteX0" fmla="*/ 228786 w 2441453"/>
                <a:gd name="connsiteY0" fmla="*/ 35442 h 986859"/>
                <a:gd name="connsiteX1" fmla="*/ 745253 w 2441453"/>
                <a:gd name="connsiteY1" fmla="*/ 526509 h 986859"/>
                <a:gd name="connsiteX2" fmla="*/ 1583453 w 2441453"/>
                <a:gd name="connsiteY2" fmla="*/ 729709 h 986859"/>
                <a:gd name="connsiteX3" fmla="*/ 2404720 w 2441453"/>
                <a:gd name="connsiteY3" fmla="*/ 661976 h 986859"/>
                <a:gd name="connsiteX4" fmla="*/ 2235386 w 2441453"/>
                <a:gd name="connsiteY4" fmla="*/ 746642 h 986859"/>
                <a:gd name="connsiteX5" fmla="*/ 1668120 w 2441453"/>
                <a:gd name="connsiteY5" fmla="*/ 983709 h 986859"/>
                <a:gd name="connsiteX6" fmla="*/ 939986 w 2441453"/>
                <a:gd name="connsiteY6" fmla="*/ 848242 h 986859"/>
                <a:gd name="connsiteX7" fmla="*/ 220320 w 2441453"/>
                <a:gd name="connsiteY7" fmla="*/ 382576 h 986859"/>
                <a:gd name="connsiteX8" fmla="*/ 186 w 2441453"/>
                <a:gd name="connsiteY8" fmla="*/ 77776 h 986859"/>
                <a:gd name="connsiteX9" fmla="*/ 228786 w 2441453"/>
                <a:gd name="connsiteY9" fmla="*/ 35442 h 98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1453" h="986859">
                  <a:moveTo>
                    <a:pt x="228786" y="35442"/>
                  </a:moveTo>
                  <a:cubicBezTo>
                    <a:pt x="352964" y="110231"/>
                    <a:pt x="519475" y="410798"/>
                    <a:pt x="745253" y="526509"/>
                  </a:cubicBezTo>
                  <a:cubicBezTo>
                    <a:pt x="971031" y="642220"/>
                    <a:pt x="1306875" y="707131"/>
                    <a:pt x="1583453" y="729709"/>
                  </a:cubicBezTo>
                  <a:cubicBezTo>
                    <a:pt x="1860031" y="752287"/>
                    <a:pt x="2296065" y="659154"/>
                    <a:pt x="2404720" y="661976"/>
                  </a:cubicBezTo>
                  <a:cubicBezTo>
                    <a:pt x="2513375" y="664798"/>
                    <a:pt x="2358153" y="693020"/>
                    <a:pt x="2235386" y="746642"/>
                  </a:cubicBezTo>
                  <a:cubicBezTo>
                    <a:pt x="2112619" y="800264"/>
                    <a:pt x="1884020" y="966776"/>
                    <a:pt x="1668120" y="983709"/>
                  </a:cubicBezTo>
                  <a:cubicBezTo>
                    <a:pt x="1452220" y="1000642"/>
                    <a:pt x="1181286" y="948431"/>
                    <a:pt x="939986" y="848242"/>
                  </a:cubicBezTo>
                  <a:cubicBezTo>
                    <a:pt x="698686" y="748053"/>
                    <a:pt x="376953" y="510987"/>
                    <a:pt x="220320" y="382576"/>
                  </a:cubicBezTo>
                  <a:cubicBezTo>
                    <a:pt x="63687" y="254165"/>
                    <a:pt x="-4047" y="137043"/>
                    <a:pt x="186" y="77776"/>
                  </a:cubicBezTo>
                  <a:cubicBezTo>
                    <a:pt x="4419" y="18509"/>
                    <a:pt x="104608" y="-39347"/>
                    <a:pt x="228786" y="354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69C8CD0-025C-47C2-AF4A-86620367EAD3}"/>
                </a:ext>
              </a:extLst>
            </p:cNvPr>
            <p:cNvSpPr/>
            <p:nvPr/>
          </p:nvSpPr>
          <p:spPr>
            <a:xfrm>
              <a:off x="360058" y="4648025"/>
              <a:ext cx="3793767" cy="3155833"/>
            </a:xfrm>
            <a:custGeom>
              <a:avLst/>
              <a:gdLst>
                <a:gd name="connsiteX0" fmla="*/ 258009 w 3793767"/>
                <a:gd name="connsiteY0" fmla="*/ 2557108 h 3155833"/>
                <a:gd name="connsiteX1" fmla="*/ 224142 w 3793767"/>
                <a:gd name="connsiteY1" fmla="*/ 2489375 h 3155833"/>
                <a:gd name="connsiteX2" fmla="*/ 4009 w 3793767"/>
                <a:gd name="connsiteY2" fmla="*/ 2015242 h 3155833"/>
                <a:gd name="connsiteX3" fmla="*/ 147942 w 3793767"/>
                <a:gd name="connsiteY3" fmla="*/ 1058508 h 3155833"/>
                <a:gd name="connsiteX4" fmla="*/ 884542 w 3793767"/>
                <a:gd name="connsiteY4" fmla="*/ 271108 h 3155833"/>
                <a:gd name="connsiteX5" fmla="*/ 1942875 w 3793767"/>
                <a:gd name="connsiteY5" fmla="*/ 175 h 3155833"/>
                <a:gd name="connsiteX6" fmla="*/ 2941942 w 3793767"/>
                <a:gd name="connsiteY6" fmla="*/ 245708 h 3155833"/>
                <a:gd name="connsiteX7" fmla="*/ 3695475 w 3793767"/>
                <a:gd name="connsiteY7" fmla="*/ 1066975 h 3155833"/>
                <a:gd name="connsiteX8" fmla="*/ 3780142 w 3793767"/>
                <a:gd name="connsiteY8" fmla="*/ 1972908 h 3155833"/>
                <a:gd name="connsiteX9" fmla="*/ 3653142 w 3793767"/>
                <a:gd name="connsiteY9" fmla="*/ 2463975 h 3155833"/>
                <a:gd name="connsiteX10" fmla="*/ 3560009 w 3793767"/>
                <a:gd name="connsiteY10" fmla="*/ 2413175 h 3155833"/>
                <a:gd name="connsiteX11" fmla="*/ 3026609 w 3793767"/>
                <a:gd name="connsiteY11" fmla="*/ 2006775 h 3155833"/>
                <a:gd name="connsiteX12" fmla="*/ 2146075 w 3793767"/>
                <a:gd name="connsiteY12" fmla="*/ 1447975 h 3155833"/>
                <a:gd name="connsiteX13" fmla="*/ 2603275 w 3793767"/>
                <a:gd name="connsiteY13" fmla="*/ 1337908 h 3155833"/>
                <a:gd name="connsiteX14" fmla="*/ 2865742 w 3793767"/>
                <a:gd name="connsiteY14" fmla="*/ 1600375 h 3155833"/>
                <a:gd name="connsiteX15" fmla="*/ 3517675 w 3793767"/>
                <a:gd name="connsiteY15" fmla="*/ 1913642 h 3155833"/>
                <a:gd name="connsiteX16" fmla="*/ 3348342 w 3793767"/>
                <a:gd name="connsiteY16" fmla="*/ 1160108 h 3155833"/>
                <a:gd name="connsiteX17" fmla="*/ 2196875 w 3793767"/>
                <a:gd name="connsiteY17" fmla="*/ 245708 h 3155833"/>
                <a:gd name="connsiteX18" fmla="*/ 1180875 w 3793767"/>
                <a:gd name="connsiteY18" fmla="*/ 474308 h 3155833"/>
                <a:gd name="connsiteX19" fmla="*/ 512009 w 3793767"/>
                <a:gd name="connsiteY19" fmla="*/ 939975 h 3155833"/>
                <a:gd name="connsiteX20" fmla="*/ 300342 w 3793767"/>
                <a:gd name="connsiteY20" fmla="*/ 1871308 h 3155833"/>
                <a:gd name="connsiteX21" fmla="*/ 452742 w 3793767"/>
                <a:gd name="connsiteY21" fmla="*/ 2413175 h 3155833"/>
                <a:gd name="connsiteX22" fmla="*/ 986142 w 3793767"/>
                <a:gd name="connsiteY22" fmla="*/ 3132842 h 3155833"/>
                <a:gd name="connsiteX23" fmla="*/ 689809 w 3793767"/>
                <a:gd name="connsiteY23" fmla="*/ 2938108 h 3155833"/>
                <a:gd name="connsiteX24" fmla="*/ 258009 w 3793767"/>
                <a:gd name="connsiteY24" fmla="*/ 2557108 h 315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93767" h="3155833">
                  <a:moveTo>
                    <a:pt x="258009" y="2557108"/>
                  </a:moveTo>
                  <a:cubicBezTo>
                    <a:pt x="180398" y="2482319"/>
                    <a:pt x="266475" y="2579686"/>
                    <a:pt x="224142" y="2489375"/>
                  </a:cubicBezTo>
                  <a:cubicBezTo>
                    <a:pt x="181809" y="2399064"/>
                    <a:pt x="16709" y="2253720"/>
                    <a:pt x="4009" y="2015242"/>
                  </a:cubicBezTo>
                  <a:cubicBezTo>
                    <a:pt x="-8691" y="1776764"/>
                    <a:pt x="1186" y="1349197"/>
                    <a:pt x="147942" y="1058508"/>
                  </a:cubicBezTo>
                  <a:cubicBezTo>
                    <a:pt x="294698" y="767819"/>
                    <a:pt x="585387" y="447497"/>
                    <a:pt x="884542" y="271108"/>
                  </a:cubicBezTo>
                  <a:cubicBezTo>
                    <a:pt x="1183698" y="94719"/>
                    <a:pt x="1599975" y="4408"/>
                    <a:pt x="1942875" y="175"/>
                  </a:cubicBezTo>
                  <a:cubicBezTo>
                    <a:pt x="2285775" y="-4058"/>
                    <a:pt x="2649842" y="67908"/>
                    <a:pt x="2941942" y="245708"/>
                  </a:cubicBezTo>
                  <a:cubicBezTo>
                    <a:pt x="3234042" y="423508"/>
                    <a:pt x="3555775" y="779108"/>
                    <a:pt x="3695475" y="1066975"/>
                  </a:cubicBezTo>
                  <a:cubicBezTo>
                    <a:pt x="3835175" y="1354842"/>
                    <a:pt x="3787197" y="1740075"/>
                    <a:pt x="3780142" y="1972908"/>
                  </a:cubicBezTo>
                  <a:cubicBezTo>
                    <a:pt x="3773087" y="2205741"/>
                    <a:pt x="3689831" y="2390597"/>
                    <a:pt x="3653142" y="2463975"/>
                  </a:cubicBezTo>
                  <a:cubicBezTo>
                    <a:pt x="3616453" y="2537353"/>
                    <a:pt x="3664431" y="2489375"/>
                    <a:pt x="3560009" y="2413175"/>
                  </a:cubicBezTo>
                  <a:cubicBezTo>
                    <a:pt x="3455587" y="2336975"/>
                    <a:pt x="3262265" y="2167642"/>
                    <a:pt x="3026609" y="2006775"/>
                  </a:cubicBezTo>
                  <a:cubicBezTo>
                    <a:pt x="2790953" y="1845908"/>
                    <a:pt x="2216631" y="1559453"/>
                    <a:pt x="2146075" y="1447975"/>
                  </a:cubicBezTo>
                  <a:cubicBezTo>
                    <a:pt x="2075519" y="1336497"/>
                    <a:pt x="2483331" y="1312508"/>
                    <a:pt x="2603275" y="1337908"/>
                  </a:cubicBezTo>
                  <a:cubicBezTo>
                    <a:pt x="2723220" y="1363308"/>
                    <a:pt x="2713342" y="1504419"/>
                    <a:pt x="2865742" y="1600375"/>
                  </a:cubicBezTo>
                  <a:cubicBezTo>
                    <a:pt x="3018142" y="1696331"/>
                    <a:pt x="3437242" y="1987020"/>
                    <a:pt x="3517675" y="1913642"/>
                  </a:cubicBezTo>
                  <a:cubicBezTo>
                    <a:pt x="3598108" y="1840264"/>
                    <a:pt x="3568475" y="1438097"/>
                    <a:pt x="3348342" y="1160108"/>
                  </a:cubicBezTo>
                  <a:cubicBezTo>
                    <a:pt x="3128209" y="882119"/>
                    <a:pt x="2558119" y="360008"/>
                    <a:pt x="2196875" y="245708"/>
                  </a:cubicBezTo>
                  <a:cubicBezTo>
                    <a:pt x="1835631" y="131408"/>
                    <a:pt x="1461686" y="358597"/>
                    <a:pt x="1180875" y="474308"/>
                  </a:cubicBezTo>
                  <a:cubicBezTo>
                    <a:pt x="900064" y="590019"/>
                    <a:pt x="658764" y="707142"/>
                    <a:pt x="512009" y="939975"/>
                  </a:cubicBezTo>
                  <a:cubicBezTo>
                    <a:pt x="365254" y="1172808"/>
                    <a:pt x="310220" y="1625775"/>
                    <a:pt x="300342" y="1871308"/>
                  </a:cubicBezTo>
                  <a:cubicBezTo>
                    <a:pt x="290464" y="2116841"/>
                    <a:pt x="338442" y="2202919"/>
                    <a:pt x="452742" y="2413175"/>
                  </a:cubicBezTo>
                  <a:cubicBezTo>
                    <a:pt x="567042" y="2623431"/>
                    <a:pt x="946631" y="3045353"/>
                    <a:pt x="986142" y="3132842"/>
                  </a:cubicBezTo>
                  <a:cubicBezTo>
                    <a:pt x="1025653" y="3220331"/>
                    <a:pt x="809753" y="3036886"/>
                    <a:pt x="689809" y="2938108"/>
                  </a:cubicBezTo>
                  <a:cubicBezTo>
                    <a:pt x="569865" y="2839330"/>
                    <a:pt x="335620" y="2631897"/>
                    <a:pt x="258009" y="25571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52A2366-1A7F-43E7-948F-9B501D47E498}"/>
                </a:ext>
              </a:extLst>
            </p:cNvPr>
            <p:cNvSpPr/>
            <p:nvPr/>
          </p:nvSpPr>
          <p:spPr>
            <a:xfrm>
              <a:off x="4411545" y="5470943"/>
              <a:ext cx="1367314" cy="1845867"/>
            </a:xfrm>
            <a:custGeom>
              <a:avLst/>
              <a:gdLst>
                <a:gd name="connsiteX0" fmla="*/ 693855 w 1367314"/>
                <a:gd name="connsiteY0" fmla="*/ 66257 h 1845867"/>
                <a:gd name="connsiteX1" fmla="*/ 1337322 w 1367314"/>
                <a:gd name="connsiteY1" fmla="*/ 49324 h 1845867"/>
                <a:gd name="connsiteX2" fmla="*/ 1261122 w 1367314"/>
                <a:gd name="connsiteY2" fmla="*/ 125524 h 1845867"/>
                <a:gd name="connsiteX3" fmla="*/ 1261122 w 1367314"/>
                <a:gd name="connsiteY3" fmla="*/ 785924 h 1845867"/>
                <a:gd name="connsiteX4" fmla="*/ 1151055 w 1367314"/>
                <a:gd name="connsiteY4" fmla="*/ 1522524 h 1845867"/>
                <a:gd name="connsiteX5" fmla="*/ 897055 w 1367314"/>
                <a:gd name="connsiteY5" fmla="*/ 1793457 h 1845867"/>
                <a:gd name="connsiteX6" fmla="*/ 405988 w 1367314"/>
                <a:gd name="connsiteY6" fmla="*/ 1835790 h 1845867"/>
                <a:gd name="connsiteX7" fmla="*/ 16522 w 1367314"/>
                <a:gd name="connsiteY7" fmla="*/ 1666457 h 1845867"/>
                <a:gd name="connsiteX8" fmla="*/ 75788 w 1367314"/>
                <a:gd name="connsiteY8" fmla="*/ 1200790 h 1845867"/>
                <a:gd name="connsiteX9" fmla="*/ 109655 w 1367314"/>
                <a:gd name="connsiteY9" fmla="*/ 1412457 h 1845867"/>
                <a:gd name="connsiteX10" fmla="*/ 253588 w 1367314"/>
                <a:gd name="connsiteY10" fmla="*/ 1581790 h 1845867"/>
                <a:gd name="connsiteX11" fmla="*/ 643055 w 1367314"/>
                <a:gd name="connsiteY11" fmla="*/ 1641057 h 1845867"/>
                <a:gd name="connsiteX12" fmla="*/ 854722 w 1367314"/>
                <a:gd name="connsiteY12" fmla="*/ 1395524 h 1845867"/>
                <a:gd name="connsiteX13" fmla="*/ 888588 w 1367314"/>
                <a:gd name="connsiteY13" fmla="*/ 845190 h 1845867"/>
                <a:gd name="connsiteX14" fmla="*/ 693855 w 1367314"/>
                <a:gd name="connsiteY14" fmla="*/ 66257 h 184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7314" h="1845867">
                  <a:moveTo>
                    <a:pt x="693855" y="66257"/>
                  </a:moveTo>
                  <a:cubicBezTo>
                    <a:pt x="768644" y="-66387"/>
                    <a:pt x="1242778" y="39446"/>
                    <a:pt x="1337322" y="49324"/>
                  </a:cubicBezTo>
                  <a:cubicBezTo>
                    <a:pt x="1431866" y="59202"/>
                    <a:pt x="1273822" y="2757"/>
                    <a:pt x="1261122" y="125524"/>
                  </a:cubicBezTo>
                  <a:cubicBezTo>
                    <a:pt x="1248422" y="248291"/>
                    <a:pt x="1279466" y="553091"/>
                    <a:pt x="1261122" y="785924"/>
                  </a:cubicBezTo>
                  <a:cubicBezTo>
                    <a:pt x="1242778" y="1018757"/>
                    <a:pt x="1211733" y="1354602"/>
                    <a:pt x="1151055" y="1522524"/>
                  </a:cubicBezTo>
                  <a:cubicBezTo>
                    <a:pt x="1090377" y="1690446"/>
                    <a:pt x="1021233" y="1741246"/>
                    <a:pt x="897055" y="1793457"/>
                  </a:cubicBezTo>
                  <a:cubicBezTo>
                    <a:pt x="772877" y="1845668"/>
                    <a:pt x="552743" y="1856957"/>
                    <a:pt x="405988" y="1835790"/>
                  </a:cubicBezTo>
                  <a:cubicBezTo>
                    <a:pt x="259233" y="1814623"/>
                    <a:pt x="71555" y="1772290"/>
                    <a:pt x="16522" y="1666457"/>
                  </a:cubicBezTo>
                  <a:cubicBezTo>
                    <a:pt x="-38511" y="1560624"/>
                    <a:pt x="60266" y="1243123"/>
                    <a:pt x="75788" y="1200790"/>
                  </a:cubicBezTo>
                  <a:cubicBezTo>
                    <a:pt x="91310" y="1158457"/>
                    <a:pt x="80022" y="1348957"/>
                    <a:pt x="109655" y="1412457"/>
                  </a:cubicBezTo>
                  <a:cubicBezTo>
                    <a:pt x="139288" y="1475957"/>
                    <a:pt x="164688" y="1543690"/>
                    <a:pt x="253588" y="1581790"/>
                  </a:cubicBezTo>
                  <a:cubicBezTo>
                    <a:pt x="342488" y="1619890"/>
                    <a:pt x="542866" y="1672101"/>
                    <a:pt x="643055" y="1641057"/>
                  </a:cubicBezTo>
                  <a:cubicBezTo>
                    <a:pt x="743244" y="1610013"/>
                    <a:pt x="813800" y="1528169"/>
                    <a:pt x="854722" y="1395524"/>
                  </a:cubicBezTo>
                  <a:cubicBezTo>
                    <a:pt x="895644" y="1262880"/>
                    <a:pt x="912577" y="1069557"/>
                    <a:pt x="888588" y="845190"/>
                  </a:cubicBezTo>
                  <a:cubicBezTo>
                    <a:pt x="864599" y="620823"/>
                    <a:pt x="619066" y="198901"/>
                    <a:pt x="693855" y="66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E868229C-BAB8-41C5-90CF-BFC9FD66854B}"/>
                </a:ext>
              </a:extLst>
            </p:cNvPr>
            <p:cNvSpPr/>
            <p:nvPr/>
          </p:nvSpPr>
          <p:spPr>
            <a:xfrm>
              <a:off x="6028422" y="5481514"/>
              <a:ext cx="508766" cy="1821305"/>
            </a:xfrm>
            <a:custGeom>
              <a:avLst/>
              <a:gdLst>
                <a:gd name="connsiteX0" fmla="*/ 16778 w 508766"/>
                <a:gd name="connsiteY0" fmla="*/ 64153 h 1821305"/>
                <a:gd name="connsiteX1" fmla="*/ 76045 w 508766"/>
                <a:gd name="connsiteY1" fmla="*/ 766886 h 1821305"/>
                <a:gd name="connsiteX2" fmla="*/ 92978 w 508766"/>
                <a:gd name="connsiteY2" fmla="*/ 1605086 h 1821305"/>
                <a:gd name="connsiteX3" fmla="*/ 8311 w 508766"/>
                <a:gd name="connsiteY3" fmla="*/ 1808286 h 1821305"/>
                <a:gd name="connsiteX4" fmla="*/ 169178 w 508766"/>
                <a:gd name="connsiteY4" fmla="*/ 1799819 h 1821305"/>
                <a:gd name="connsiteX5" fmla="*/ 499378 w 508766"/>
                <a:gd name="connsiteY5" fmla="*/ 1791353 h 1821305"/>
                <a:gd name="connsiteX6" fmla="*/ 423178 w 508766"/>
                <a:gd name="connsiteY6" fmla="*/ 1664353 h 1821305"/>
                <a:gd name="connsiteX7" fmla="*/ 473978 w 508766"/>
                <a:gd name="connsiteY7" fmla="*/ 487486 h 1821305"/>
                <a:gd name="connsiteX8" fmla="*/ 414711 w 508766"/>
                <a:gd name="connsiteY8" fmla="*/ 81086 h 1821305"/>
                <a:gd name="connsiteX9" fmla="*/ 16778 w 508766"/>
                <a:gd name="connsiteY9" fmla="*/ 64153 h 18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766" h="1821305">
                  <a:moveTo>
                    <a:pt x="16778" y="64153"/>
                  </a:moveTo>
                  <a:cubicBezTo>
                    <a:pt x="-39666" y="178453"/>
                    <a:pt x="63345" y="510064"/>
                    <a:pt x="76045" y="766886"/>
                  </a:cubicBezTo>
                  <a:cubicBezTo>
                    <a:pt x="88745" y="1023708"/>
                    <a:pt x="104267" y="1431519"/>
                    <a:pt x="92978" y="1605086"/>
                  </a:cubicBezTo>
                  <a:cubicBezTo>
                    <a:pt x="81689" y="1778653"/>
                    <a:pt x="-4389" y="1775831"/>
                    <a:pt x="8311" y="1808286"/>
                  </a:cubicBezTo>
                  <a:cubicBezTo>
                    <a:pt x="21011" y="1840742"/>
                    <a:pt x="87334" y="1802641"/>
                    <a:pt x="169178" y="1799819"/>
                  </a:cubicBezTo>
                  <a:cubicBezTo>
                    <a:pt x="251022" y="1796997"/>
                    <a:pt x="457045" y="1813931"/>
                    <a:pt x="499378" y="1791353"/>
                  </a:cubicBezTo>
                  <a:cubicBezTo>
                    <a:pt x="541711" y="1768775"/>
                    <a:pt x="427411" y="1881664"/>
                    <a:pt x="423178" y="1664353"/>
                  </a:cubicBezTo>
                  <a:cubicBezTo>
                    <a:pt x="418945" y="1447042"/>
                    <a:pt x="475389" y="751364"/>
                    <a:pt x="473978" y="487486"/>
                  </a:cubicBezTo>
                  <a:cubicBezTo>
                    <a:pt x="472567" y="223608"/>
                    <a:pt x="486678" y="153053"/>
                    <a:pt x="414711" y="81086"/>
                  </a:cubicBezTo>
                  <a:cubicBezTo>
                    <a:pt x="342744" y="9119"/>
                    <a:pt x="73222" y="-50147"/>
                    <a:pt x="16778" y="641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6652568-C3FA-4830-88AC-327430E2A7DF}"/>
                </a:ext>
              </a:extLst>
            </p:cNvPr>
            <p:cNvSpPr/>
            <p:nvPr/>
          </p:nvSpPr>
          <p:spPr>
            <a:xfrm>
              <a:off x="6195797" y="5501305"/>
              <a:ext cx="1672058" cy="1797217"/>
            </a:xfrm>
            <a:custGeom>
              <a:avLst/>
              <a:gdLst>
                <a:gd name="connsiteX0" fmla="*/ 69536 w 1672058"/>
                <a:gd name="connsiteY0" fmla="*/ 18962 h 1797217"/>
                <a:gd name="connsiteX1" fmla="*/ 780736 w 1672058"/>
                <a:gd name="connsiteY1" fmla="*/ 35895 h 1797217"/>
                <a:gd name="connsiteX2" fmla="*/ 1153270 w 1672058"/>
                <a:gd name="connsiteY2" fmla="*/ 281428 h 1797217"/>
                <a:gd name="connsiteX3" fmla="*/ 1204070 w 1672058"/>
                <a:gd name="connsiteY3" fmla="*/ 586228 h 1797217"/>
                <a:gd name="connsiteX4" fmla="*/ 983936 w 1672058"/>
                <a:gd name="connsiteY4" fmla="*/ 882562 h 1797217"/>
                <a:gd name="connsiteX5" fmla="*/ 1017803 w 1672058"/>
                <a:gd name="connsiteY5" fmla="*/ 1094228 h 1797217"/>
                <a:gd name="connsiteX6" fmla="*/ 1500403 w 1672058"/>
                <a:gd name="connsiteY6" fmla="*/ 1678428 h 1797217"/>
                <a:gd name="connsiteX7" fmla="*/ 1669736 w 1672058"/>
                <a:gd name="connsiteY7" fmla="*/ 1780028 h 1797217"/>
                <a:gd name="connsiteX8" fmla="*/ 1398803 w 1672058"/>
                <a:gd name="connsiteY8" fmla="*/ 1780028 h 1797217"/>
                <a:gd name="connsiteX9" fmla="*/ 1094003 w 1672058"/>
                <a:gd name="connsiteY9" fmla="*/ 1610695 h 1797217"/>
                <a:gd name="connsiteX10" fmla="*/ 526736 w 1672058"/>
                <a:gd name="connsiteY10" fmla="*/ 831762 h 1797217"/>
                <a:gd name="connsiteX11" fmla="*/ 679136 w 1672058"/>
                <a:gd name="connsiteY11" fmla="*/ 789428 h 1797217"/>
                <a:gd name="connsiteX12" fmla="*/ 840003 w 1672058"/>
                <a:gd name="connsiteY12" fmla="*/ 543895 h 1797217"/>
                <a:gd name="connsiteX13" fmla="*/ 763803 w 1672058"/>
                <a:gd name="connsiteY13" fmla="*/ 298362 h 1797217"/>
                <a:gd name="connsiteX14" fmla="*/ 662203 w 1672058"/>
                <a:gd name="connsiteY14" fmla="*/ 196762 h 1797217"/>
                <a:gd name="connsiteX15" fmla="*/ 94936 w 1672058"/>
                <a:gd name="connsiteY15" fmla="*/ 205228 h 1797217"/>
                <a:gd name="connsiteX16" fmla="*/ 69536 w 1672058"/>
                <a:gd name="connsiteY16" fmla="*/ 18962 h 179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72058" h="1797217">
                  <a:moveTo>
                    <a:pt x="69536" y="18962"/>
                  </a:moveTo>
                  <a:cubicBezTo>
                    <a:pt x="183836" y="-9260"/>
                    <a:pt x="600114" y="-7849"/>
                    <a:pt x="780736" y="35895"/>
                  </a:cubicBezTo>
                  <a:cubicBezTo>
                    <a:pt x="961358" y="79639"/>
                    <a:pt x="1082714" y="189706"/>
                    <a:pt x="1153270" y="281428"/>
                  </a:cubicBezTo>
                  <a:cubicBezTo>
                    <a:pt x="1223826" y="373150"/>
                    <a:pt x="1232292" y="486039"/>
                    <a:pt x="1204070" y="586228"/>
                  </a:cubicBezTo>
                  <a:cubicBezTo>
                    <a:pt x="1175848" y="686417"/>
                    <a:pt x="1014980" y="797895"/>
                    <a:pt x="983936" y="882562"/>
                  </a:cubicBezTo>
                  <a:cubicBezTo>
                    <a:pt x="952892" y="967229"/>
                    <a:pt x="931725" y="961584"/>
                    <a:pt x="1017803" y="1094228"/>
                  </a:cubicBezTo>
                  <a:cubicBezTo>
                    <a:pt x="1103881" y="1226872"/>
                    <a:pt x="1391748" y="1564128"/>
                    <a:pt x="1500403" y="1678428"/>
                  </a:cubicBezTo>
                  <a:cubicBezTo>
                    <a:pt x="1609058" y="1792728"/>
                    <a:pt x="1686669" y="1763095"/>
                    <a:pt x="1669736" y="1780028"/>
                  </a:cubicBezTo>
                  <a:cubicBezTo>
                    <a:pt x="1652803" y="1796961"/>
                    <a:pt x="1494758" y="1808250"/>
                    <a:pt x="1398803" y="1780028"/>
                  </a:cubicBezTo>
                  <a:cubicBezTo>
                    <a:pt x="1302848" y="1751806"/>
                    <a:pt x="1239347" y="1768739"/>
                    <a:pt x="1094003" y="1610695"/>
                  </a:cubicBezTo>
                  <a:cubicBezTo>
                    <a:pt x="948659" y="1452651"/>
                    <a:pt x="595880" y="968640"/>
                    <a:pt x="526736" y="831762"/>
                  </a:cubicBezTo>
                  <a:cubicBezTo>
                    <a:pt x="457592" y="694884"/>
                    <a:pt x="626925" y="837406"/>
                    <a:pt x="679136" y="789428"/>
                  </a:cubicBezTo>
                  <a:cubicBezTo>
                    <a:pt x="731347" y="741450"/>
                    <a:pt x="825892" y="625739"/>
                    <a:pt x="840003" y="543895"/>
                  </a:cubicBezTo>
                  <a:cubicBezTo>
                    <a:pt x="854114" y="462051"/>
                    <a:pt x="793436" y="356218"/>
                    <a:pt x="763803" y="298362"/>
                  </a:cubicBezTo>
                  <a:cubicBezTo>
                    <a:pt x="734170" y="240507"/>
                    <a:pt x="773681" y="212284"/>
                    <a:pt x="662203" y="196762"/>
                  </a:cubicBezTo>
                  <a:cubicBezTo>
                    <a:pt x="550725" y="181240"/>
                    <a:pt x="195125" y="232039"/>
                    <a:pt x="94936" y="205228"/>
                  </a:cubicBezTo>
                  <a:cubicBezTo>
                    <a:pt x="-5253" y="178417"/>
                    <a:pt x="-44764" y="47184"/>
                    <a:pt x="69536" y="189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BDB04F8C-142D-46B2-BF8C-6F39C3241B7C}"/>
                </a:ext>
              </a:extLst>
            </p:cNvPr>
            <p:cNvSpPr/>
            <p:nvPr/>
          </p:nvSpPr>
          <p:spPr>
            <a:xfrm>
              <a:off x="7653821" y="5468683"/>
              <a:ext cx="1555003" cy="1870875"/>
            </a:xfrm>
            <a:custGeom>
              <a:avLst/>
              <a:gdLst>
                <a:gd name="connsiteX0" fmla="*/ 46 w 1555003"/>
                <a:gd name="connsiteY0" fmla="*/ 1812650 h 1870875"/>
                <a:gd name="connsiteX1" fmla="*/ 220179 w 1555003"/>
                <a:gd name="connsiteY1" fmla="*/ 1346984 h 1870875"/>
                <a:gd name="connsiteX2" fmla="*/ 575779 w 1555003"/>
                <a:gd name="connsiteY2" fmla="*/ 432584 h 1870875"/>
                <a:gd name="connsiteX3" fmla="*/ 728179 w 1555003"/>
                <a:gd name="connsiteY3" fmla="*/ 784 h 1870875"/>
                <a:gd name="connsiteX4" fmla="*/ 889046 w 1555003"/>
                <a:gd name="connsiteY4" fmla="*/ 356384 h 1870875"/>
                <a:gd name="connsiteX5" fmla="*/ 1303912 w 1555003"/>
                <a:gd name="connsiteY5" fmla="*/ 1355450 h 1870875"/>
                <a:gd name="connsiteX6" fmla="*/ 1422446 w 1555003"/>
                <a:gd name="connsiteY6" fmla="*/ 1660250 h 1870875"/>
                <a:gd name="connsiteX7" fmla="*/ 1549446 w 1555003"/>
                <a:gd name="connsiteY7" fmla="*/ 1829584 h 1870875"/>
                <a:gd name="connsiteX8" fmla="*/ 1227712 w 1555003"/>
                <a:gd name="connsiteY8" fmla="*/ 1829584 h 1870875"/>
                <a:gd name="connsiteX9" fmla="*/ 956779 w 1555003"/>
                <a:gd name="connsiteY9" fmla="*/ 1829584 h 1870875"/>
                <a:gd name="connsiteX10" fmla="*/ 1032979 w 1555003"/>
                <a:gd name="connsiteY10" fmla="*/ 1719517 h 1870875"/>
                <a:gd name="connsiteX11" fmla="*/ 922912 w 1555003"/>
                <a:gd name="connsiteY11" fmla="*/ 1448584 h 1870875"/>
                <a:gd name="connsiteX12" fmla="*/ 651979 w 1555003"/>
                <a:gd name="connsiteY12" fmla="*/ 601917 h 1870875"/>
                <a:gd name="connsiteX13" fmla="*/ 414912 w 1555003"/>
                <a:gd name="connsiteY13" fmla="*/ 1186117 h 1870875"/>
                <a:gd name="connsiteX14" fmla="*/ 237112 w 1555003"/>
                <a:gd name="connsiteY14" fmla="*/ 1795717 h 1870875"/>
                <a:gd name="connsiteX15" fmla="*/ 46 w 1555003"/>
                <a:gd name="connsiteY15" fmla="*/ 1812650 h 187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55003" h="1870875">
                  <a:moveTo>
                    <a:pt x="46" y="1812650"/>
                  </a:moveTo>
                  <a:cubicBezTo>
                    <a:pt x="-2776" y="1737861"/>
                    <a:pt x="124224" y="1576995"/>
                    <a:pt x="220179" y="1346984"/>
                  </a:cubicBezTo>
                  <a:cubicBezTo>
                    <a:pt x="316134" y="1116973"/>
                    <a:pt x="491112" y="656951"/>
                    <a:pt x="575779" y="432584"/>
                  </a:cubicBezTo>
                  <a:cubicBezTo>
                    <a:pt x="660446" y="208217"/>
                    <a:pt x="675968" y="13484"/>
                    <a:pt x="728179" y="784"/>
                  </a:cubicBezTo>
                  <a:cubicBezTo>
                    <a:pt x="780390" y="-11916"/>
                    <a:pt x="793091" y="130606"/>
                    <a:pt x="889046" y="356384"/>
                  </a:cubicBezTo>
                  <a:cubicBezTo>
                    <a:pt x="985001" y="582162"/>
                    <a:pt x="1215012" y="1138139"/>
                    <a:pt x="1303912" y="1355450"/>
                  </a:cubicBezTo>
                  <a:cubicBezTo>
                    <a:pt x="1392812" y="1572761"/>
                    <a:pt x="1381524" y="1581228"/>
                    <a:pt x="1422446" y="1660250"/>
                  </a:cubicBezTo>
                  <a:cubicBezTo>
                    <a:pt x="1463368" y="1739272"/>
                    <a:pt x="1581902" y="1801362"/>
                    <a:pt x="1549446" y="1829584"/>
                  </a:cubicBezTo>
                  <a:cubicBezTo>
                    <a:pt x="1516990" y="1857806"/>
                    <a:pt x="1227712" y="1829584"/>
                    <a:pt x="1227712" y="1829584"/>
                  </a:cubicBezTo>
                  <a:cubicBezTo>
                    <a:pt x="1128934" y="1829584"/>
                    <a:pt x="989235" y="1847929"/>
                    <a:pt x="956779" y="1829584"/>
                  </a:cubicBezTo>
                  <a:cubicBezTo>
                    <a:pt x="924323" y="1811239"/>
                    <a:pt x="1038623" y="1783017"/>
                    <a:pt x="1032979" y="1719517"/>
                  </a:cubicBezTo>
                  <a:cubicBezTo>
                    <a:pt x="1027335" y="1656017"/>
                    <a:pt x="986412" y="1634851"/>
                    <a:pt x="922912" y="1448584"/>
                  </a:cubicBezTo>
                  <a:cubicBezTo>
                    <a:pt x="859412" y="1262317"/>
                    <a:pt x="736646" y="645662"/>
                    <a:pt x="651979" y="601917"/>
                  </a:cubicBezTo>
                  <a:cubicBezTo>
                    <a:pt x="567312" y="558172"/>
                    <a:pt x="484057" y="987150"/>
                    <a:pt x="414912" y="1186117"/>
                  </a:cubicBezTo>
                  <a:cubicBezTo>
                    <a:pt x="345768" y="1385084"/>
                    <a:pt x="303434" y="1692706"/>
                    <a:pt x="237112" y="1795717"/>
                  </a:cubicBezTo>
                  <a:cubicBezTo>
                    <a:pt x="170790" y="1898728"/>
                    <a:pt x="2868" y="1887439"/>
                    <a:pt x="46" y="18126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799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RA 日本中央競馬会" hidden="1">
            <a:extLst>
              <a:ext uri="{FF2B5EF4-FFF2-40B4-BE49-F238E27FC236}">
                <a16:creationId xmlns:a16="http://schemas.microsoft.com/office/drawing/2014/main" id="{79057971-1AD2-47B4-A43A-464DD14B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1" y="4558166"/>
            <a:ext cx="9104778" cy="368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FDEAFE3-054A-479B-A5B0-F2B511F86918}"/>
              </a:ext>
            </a:extLst>
          </p:cNvPr>
          <p:cNvSpPr/>
          <p:nvPr/>
        </p:nvSpPr>
        <p:spPr>
          <a:xfrm>
            <a:off x="870738" y="5284583"/>
            <a:ext cx="2046023" cy="1254640"/>
          </a:xfrm>
          <a:custGeom>
            <a:avLst/>
            <a:gdLst>
              <a:gd name="connsiteX0" fmla="*/ 1940195 w 2046023"/>
              <a:gd name="connsiteY0" fmla="*/ 7084 h 1254640"/>
              <a:gd name="connsiteX1" fmla="*/ 1872462 w 2046023"/>
              <a:gd name="connsiteY1" fmla="*/ 396550 h 1254640"/>
              <a:gd name="connsiteX2" fmla="*/ 1635395 w 2046023"/>
              <a:gd name="connsiteY2" fmla="*/ 532017 h 1254640"/>
              <a:gd name="connsiteX3" fmla="*/ 136795 w 2046023"/>
              <a:gd name="connsiteY3" fmla="*/ 1209350 h 1254640"/>
              <a:gd name="connsiteX4" fmla="*/ 102929 w 2046023"/>
              <a:gd name="connsiteY4" fmla="*/ 1158550 h 1254640"/>
              <a:gd name="connsiteX5" fmla="*/ 9795 w 2046023"/>
              <a:gd name="connsiteY5" fmla="*/ 887617 h 1254640"/>
              <a:gd name="connsiteX6" fmla="*/ 365395 w 2046023"/>
              <a:gd name="connsiteY6" fmla="*/ 769084 h 1254640"/>
              <a:gd name="connsiteX7" fmla="*/ 1940195 w 2046023"/>
              <a:gd name="connsiteY7" fmla="*/ 7084 h 125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6023" h="1254640">
                <a:moveTo>
                  <a:pt x="1940195" y="7084"/>
                </a:moveTo>
                <a:cubicBezTo>
                  <a:pt x="2191373" y="-55005"/>
                  <a:pt x="1923262" y="309061"/>
                  <a:pt x="1872462" y="396550"/>
                </a:cubicBezTo>
                <a:cubicBezTo>
                  <a:pt x="1821662" y="484039"/>
                  <a:pt x="1924673" y="396550"/>
                  <a:pt x="1635395" y="532017"/>
                </a:cubicBezTo>
                <a:cubicBezTo>
                  <a:pt x="1346117" y="667484"/>
                  <a:pt x="392206" y="1104928"/>
                  <a:pt x="136795" y="1209350"/>
                </a:cubicBezTo>
                <a:cubicBezTo>
                  <a:pt x="-118616" y="1313772"/>
                  <a:pt x="124096" y="1212172"/>
                  <a:pt x="102929" y="1158550"/>
                </a:cubicBezTo>
                <a:cubicBezTo>
                  <a:pt x="81762" y="1104928"/>
                  <a:pt x="-33949" y="952528"/>
                  <a:pt x="9795" y="887617"/>
                </a:cubicBezTo>
                <a:cubicBezTo>
                  <a:pt x="53539" y="822706"/>
                  <a:pt x="42250" y="911606"/>
                  <a:pt x="365395" y="769084"/>
                </a:cubicBezTo>
                <a:cubicBezTo>
                  <a:pt x="688539" y="626562"/>
                  <a:pt x="1689017" y="69173"/>
                  <a:pt x="1940195" y="70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A9DFA0E-4844-45AD-B36E-6665500418EA}"/>
              </a:ext>
            </a:extLst>
          </p:cNvPr>
          <p:cNvSpPr/>
          <p:nvPr/>
        </p:nvSpPr>
        <p:spPr>
          <a:xfrm>
            <a:off x="906954" y="6456779"/>
            <a:ext cx="2312508" cy="1638200"/>
          </a:xfrm>
          <a:custGeom>
            <a:avLst/>
            <a:gdLst>
              <a:gd name="connsiteX0" fmla="*/ 125979 w 2312508"/>
              <a:gd name="connsiteY0" fmla="*/ 28688 h 1638200"/>
              <a:gd name="connsiteX1" fmla="*/ 1252046 w 2312508"/>
              <a:gd name="connsiteY1" fmla="*/ 54088 h 1638200"/>
              <a:gd name="connsiteX2" fmla="*/ 1599179 w 2312508"/>
              <a:gd name="connsiteY2" fmla="*/ 392754 h 1638200"/>
              <a:gd name="connsiteX3" fmla="*/ 2293446 w 2312508"/>
              <a:gd name="connsiteY3" fmla="*/ 1391821 h 1638200"/>
              <a:gd name="connsiteX4" fmla="*/ 2090246 w 2312508"/>
              <a:gd name="connsiteY4" fmla="*/ 1527288 h 1638200"/>
              <a:gd name="connsiteX5" fmla="*/ 1802379 w 2312508"/>
              <a:gd name="connsiteY5" fmla="*/ 1637354 h 1638200"/>
              <a:gd name="connsiteX6" fmla="*/ 1802379 w 2312508"/>
              <a:gd name="connsiteY6" fmla="*/ 1468021 h 1638200"/>
              <a:gd name="connsiteX7" fmla="*/ 1768513 w 2312508"/>
              <a:gd name="connsiteY7" fmla="*/ 1256354 h 1638200"/>
              <a:gd name="connsiteX8" fmla="*/ 1116579 w 2312508"/>
              <a:gd name="connsiteY8" fmla="*/ 367354 h 1638200"/>
              <a:gd name="connsiteX9" fmla="*/ 142913 w 2312508"/>
              <a:gd name="connsiteY9" fmla="*/ 333488 h 1638200"/>
              <a:gd name="connsiteX10" fmla="*/ 125979 w 2312508"/>
              <a:gd name="connsiteY10" fmla="*/ 28688 h 16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2508" h="1638200">
                <a:moveTo>
                  <a:pt x="125979" y="28688"/>
                </a:moveTo>
                <a:cubicBezTo>
                  <a:pt x="310834" y="-17879"/>
                  <a:pt x="1006513" y="-6590"/>
                  <a:pt x="1252046" y="54088"/>
                </a:cubicBezTo>
                <a:cubicBezTo>
                  <a:pt x="1497579" y="114766"/>
                  <a:pt x="1425612" y="169799"/>
                  <a:pt x="1599179" y="392754"/>
                </a:cubicBezTo>
                <a:cubicBezTo>
                  <a:pt x="1772746" y="615710"/>
                  <a:pt x="2211602" y="1202732"/>
                  <a:pt x="2293446" y="1391821"/>
                </a:cubicBezTo>
                <a:cubicBezTo>
                  <a:pt x="2375290" y="1580910"/>
                  <a:pt x="2172090" y="1486366"/>
                  <a:pt x="2090246" y="1527288"/>
                </a:cubicBezTo>
                <a:cubicBezTo>
                  <a:pt x="2008402" y="1568210"/>
                  <a:pt x="1850357" y="1647232"/>
                  <a:pt x="1802379" y="1637354"/>
                </a:cubicBezTo>
                <a:cubicBezTo>
                  <a:pt x="1754401" y="1627476"/>
                  <a:pt x="1808023" y="1531521"/>
                  <a:pt x="1802379" y="1468021"/>
                </a:cubicBezTo>
                <a:cubicBezTo>
                  <a:pt x="1796735" y="1404521"/>
                  <a:pt x="1882813" y="1439798"/>
                  <a:pt x="1768513" y="1256354"/>
                </a:cubicBezTo>
                <a:cubicBezTo>
                  <a:pt x="1654213" y="1072910"/>
                  <a:pt x="1387512" y="521165"/>
                  <a:pt x="1116579" y="367354"/>
                </a:cubicBezTo>
                <a:cubicBezTo>
                  <a:pt x="845646" y="213543"/>
                  <a:pt x="315069" y="387110"/>
                  <a:pt x="142913" y="333488"/>
                </a:cubicBezTo>
                <a:cubicBezTo>
                  <a:pt x="-29243" y="279866"/>
                  <a:pt x="-58876" y="75255"/>
                  <a:pt x="125979" y="286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C938D17-8CC0-4DA7-9C7C-4687114B6902}"/>
              </a:ext>
            </a:extLst>
          </p:cNvPr>
          <p:cNvSpPr/>
          <p:nvPr/>
        </p:nvSpPr>
        <p:spPr>
          <a:xfrm>
            <a:off x="600947" y="7118891"/>
            <a:ext cx="2441453" cy="986859"/>
          </a:xfrm>
          <a:custGeom>
            <a:avLst/>
            <a:gdLst>
              <a:gd name="connsiteX0" fmla="*/ 228786 w 2441453"/>
              <a:gd name="connsiteY0" fmla="*/ 35442 h 986859"/>
              <a:gd name="connsiteX1" fmla="*/ 745253 w 2441453"/>
              <a:gd name="connsiteY1" fmla="*/ 526509 h 986859"/>
              <a:gd name="connsiteX2" fmla="*/ 1583453 w 2441453"/>
              <a:gd name="connsiteY2" fmla="*/ 729709 h 986859"/>
              <a:gd name="connsiteX3" fmla="*/ 2404720 w 2441453"/>
              <a:gd name="connsiteY3" fmla="*/ 661976 h 986859"/>
              <a:gd name="connsiteX4" fmla="*/ 2235386 w 2441453"/>
              <a:gd name="connsiteY4" fmla="*/ 746642 h 986859"/>
              <a:gd name="connsiteX5" fmla="*/ 1668120 w 2441453"/>
              <a:gd name="connsiteY5" fmla="*/ 983709 h 986859"/>
              <a:gd name="connsiteX6" fmla="*/ 939986 w 2441453"/>
              <a:gd name="connsiteY6" fmla="*/ 848242 h 986859"/>
              <a:gd name="connsiteX7" fmla="*/ 220320 w 2441453"/>
              <a:gd name="connsiteY7" fmla="*/ 382576 h 986859"/>
              <a:gd name="connsiteX8" fmla="*/ 186 w 2441453"/>
              <a:gd name="connsiteY8" fmla="*/ 77776 h 986859"/>
              <a:gd name="connsiteX9" fmla="*/ 228786 w 2441453"/>
              <a:gd name="connsiteY9" fmla="*/ 35442 h 98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1453" h="986859">
                <a:moveTo>
                  <a:pt x="228786" y="35442"/>
                </a:moveTo>
                <a:cubicBezTo>
                  <a:pt x="352964" y="110231"/>
                  <a:pt x="519475" y="410798"/>
                  <a:pt x="745253" y="526509"/>
                </a:cubicBezTo>
                <a:cubicBezTo>
                  <a:pt x="971031" y="642220"/>
                  <a:pt x="1306875" y="707131"/>
                  <a:pt x="1583453" y="729709"/>
                </a:cubicBezTo>
                <a:cubicBezTo>
                  <a:pt x="1860031" y="752287"/>
                  <a:pt x="2296065" y="659154"/>
                  <a:pt x="2404720" y="661976"/>
                </a:cubicBezTo>
                <a:cubicBezTo>
                  <a:pt x="2513375" y="664798"/>
                  <a:pt x="2358153" y="693020"/>
                  <a:pt x="2235386" y="746642"/>
                </a:cubicBezTo>
                <a:cubicBezTo>
                  <a:pt x="2112619" y="800264"/>
                  <a:pt x="1884020" y="966776"/>
                  <a:pt x="1668120" y="983709"/>
                </a:cubicBezTo>
                <a:cubicBezTo>
                  <a:pt x="1452220" y="1000642"/>
                  <a:pt x="1181286" y="948431"/>
                  <a:pt x="939986" y="848242"/>
                </a:cubicBezTo>
                <a:cubicBezTo>
                  <a:pt x="698686" y="748053"/>
                  <a:pt x="376953" y="510987"/>
                  <a:pt x="220320" y="382576"/>
                </a:cubicBezTo>
                <a:cubicBezTo>
                  <a:pt x="63687" y="254165"/>
                  <a:pt x="-4047" y="137043"/>
                  <a:pt x="186" y="77776"/>
                </a:cubicBezTo>
                <a:cubicBezTo>
                  <a:pt x="4419" y="18509"/>
                  <a:pt x="104608" y="-39347"/>
                  <a:pt x="228786" y="354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3CE0E23-5D75-4A24-925E-3BA9161A0E07}"/>
              </a:ext>
            </a:extLst>
          </p:cNvPr>
          <p:cNvSpPr/>
          <p:nvPr/>
        </p:nvSpPr>
        <p:spPr>
          <a:xfrm>
            <a:off x="360058" y="4648025"/>
            <a:ext cx="3793767" cy="3155833"/>
          </a:xfrm>
          <a:custGeom>
            <a:avLst/>
            <a:gdLst>
              <a:gd name="connsiteX0" fmla="*/ 258009 w 3793767"/>
              <a:gd name="connsiteY0" fmla="*/ 2557108 h 3155833"/>
              <a:gd name="connsiteX1" fmla="*/ 224142 w 3793767"/>
              <a:gd name="connsiteY1" fmla="*/ 2489375 h 3155833"/>
              <a:gd name="connsiteX2" fmla="*/ 4009 w 3793767"/>
              <a:gd name="connsiteY2" fmla="*/ 2015242 h 3155833"/>
              <a:gd name="connsiteX3" fmla="*/ 147942 w 3793767"/>
              <a:gd name="connsiteY3" fmla="*/ 1058508 h 3155833"/>
              <a:gd name="connsiteX4" fmla="*/ 884542 w 3793767"/>
              <a:gd name="connsiteY4" fmla="*/ 271108 h 3155833"/>
              <a:gd name="connsiteX5" fmla="*/ 1942875 w 3793767"/>
              <a:gd name="connsiteY5" fmla="*/ 175 h 3155833"/>
              <a:gd name="connsiteX6" fmla="*/ 2941942 w 3793767"/>
              <a:gd name="connsiteY6" fmla="*/ 245708 h 3155833"/>
              <a:gd name="connsiteX7" fmla="*/ 3695475 w 3793767"/>
              <a:gd name="connsiteY7" fmla="*/ 1066975 h 3155833"/>
              <a:gd name="connsiteX8" fmla="*/ 3780142 w 3793767"/>
              <a:gd name="connsiteY8" fmla="*/ 1972908 h 3155833"/>
              <a:gd name="connsiteX9" fmla="*/ 3653142 w 3793767"/>
              <a:gd name="connsiteY9" fmla="*/ 2463975 h 3155833"/>
              <a:gd name="connsiteX10" fmla="*/ 3560009 w 3793767"/>
              <a:gd name="connsiteY10" fmla="*/ 2413175 h 3155833"/>
              <a:gd name="connsiteX11" fmla="*/ 3026609 w 3793767"/>
              <a:gd name="connsiteY11" fmla="*/ 2006775 h 3155833"/>
              <a:gd name="connsiteX12" fmla="*/ 2146075 w 3793767"/>
              <a:gd name="connsiteY12" fmla="*/ 1447975 h 3155833"/>
              <a:gd name="connsiteX13" fmla="*/ 2603275 w 3793767"/>
              <a:gd name="connsiteY13" fmla="*/ 1337908 h 3155833"/>
              <a:gd name="connsiteX14" fmla="*/ 2865742 w 3793767"/>
              <a:gd name="connsiteY14" fmla="*/ 1600375 h 3155833"/>
              <a:gd name="connsiteX15" fmla="*/ 3517675 w 3793767"/>
              <a:gd name="connsiteY15" fmla="*/ 1913642 h 3155833"/>
              <a:gd name="connsiteX16" fmla="*/ 3348342 w 3793767"/>
              <a:gd name="connsiteY16" fmla="*/ 1160108 h 3155833"/>
              <a:gd name="connsiteX17" fmla="*/ 2196875 w 3793767"/>
              <a:gd name="connsiteY17" fmla="*/ 245708 h 3155833"/>
              <a:gd name="connsiteX18" fmla="*/ 1180875 w 3793767"/>
              <a:gd name="connsiteY18" fmla="*/ 474308 h 3155833"/>
              <a:gd name="connsiteX19" fmla="*/ 512009 w 3793767"/>
              <a:gd name="connsiteY19" fmla="*/ 939975 h 3155833"/>
              <a:gd name="connsiteX20" fmla="*/ 300342 w 3793767"/>
              <a:gd name="connsiteY20" fmla="*/ 1871308 h 3155833"/>
              <a:gd name="connsiteX21" fmla="*/ 452742 w 3793767"/>
              <a:gd name="connsiteY21" fmla="*/ 2413175 h 3155833"/>
              <a:gd name="connsiteX22" fmla="*/ 986142 w 3793767"/>
              <a:gd name="connsiteY22" fmla="*/ 3132842 h 3155833"/>
              <a:gd name="connsiteX23" fmla="*/ 689809 w 3793767"/>
              <a:gd name="connsiteY23" fmla="*/ 2938108 h 3155833"/>
              <a:gd name="connsiteX24" fmla="*/ 258009 w 3793767"/>
              <a:gd name="connsiteY24" fmla="*/ 2557108 h 315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793767" h="3155833">
                <a:moveTo>
                  <a:pt x="258009" y="2557108"/>
                </a:moveTo>
                <a:cubicBezTo>
                  <a:pt x="180398" y="2482319"/>
                  <a:pt x="266475" y="2579686"/>
                  <a:pt x="224142" y="2489375"/>
                </a:cubicBezTo>
                <a:cubicBezTo>
                  <a:pt x="181809" y="2399064"/>
                  <a:pt x="16709" y="2253720"/>
                  <a:pt x="4009" y="2015242"/>
                </a:cubicBezTo>
                <a:cubicBezTo>
                  <a:pt x="-8691" y="1776764"/>
                  <a:pt x="1186" y="1349197"/>
                  <a:pt x="147942" y="1058508"/>
                </a:cubicBezTo>
                <a:cubicBezTo>
                  <a:pt x="294698" y="767819"/>
                  <a:pt x="585387" y="447497"/>
                  <a:pt x="884542" y="271108"/>
                </a:cubicBezTo>
                <a:cubicBezTo>
                  <a:pt x="1183698" y="94719"/>
                  <a:pt x="1599975" y="4408"/>
                  <a:pt x="1942875" y="175"/>
                </a:cubicBezTo>
                <a:cubicBezTo>
                  <a:pt x="2285775" y="-4058"/>
                  <a:pt x="2649842" y="67908"/>
                  <a:pt x="2941942" y="245708"/>
                </a:cubicBezTo>
                <a:cubicBezTo>
                  <a:pt x="3234042" y="423508"/>
                  <a:pt x="3555775" y="779108"/>
                  <a:pt x="3695475" y="1066975"/>
                </a:cubicBezTo>
                <a:cubicBezTo>
                  <a:pt x="3835175" y="1354842"/>
                  <a:pt x="3787197" y="1740075"/>
                  <a:pt x="3780142" y="1972908"/>
                </a:cubicBezTo>
                <a:cubicBezTo>
                  <a:pt x="3773087" y="2205741"/>
                  <a:pt x="3689831" y="2390597"/>
                  <a:pt x="3653142" y="2463975"/>
                </a:cubicBezTo>
                <a:cubicBezTo>
                  <a:pt x="3616453" y="2537353"/>
                  <a:pt x="3664431" y="2489375"/>
                  <a:pt x="3560009" y="2413175"/>
                </a:cubicBezTo>
                <a:cubicBezTo>
                  <a:pt x="3455587" y="2336975"/>
                  <a:pt x="3262265" y="2167642"/>
                  <a:pt x="3026609" y="2006775"/>
                </a:cubicBezTo>
                <a:cubicBezTo>
                  <a:pt x="2790953" y="1845908"/>
                  <a:pt x="2216631" y="1559453"/>
                  <a:pt x="2146075" y="1447975"/>
                </a:cubicBezTo>
                <a:cubicBezTo>
                  <a:pt x="2075519" y="1336497"/>
                  <a:pt x="2483331" y="1312508"/>
                  <a:pt x="2603275" y="1337908"/>
                </a:cubicBezTo>
                <a:cubicBezTo>
                  <a:pt x="2723220" y="1363308"/>
                  <a:pt x="2713342" y="1504419"/>
                  <a:pt x="2865742" y="1600375"/>
                </a:cubicBezTo>
                <a:cubicBezTo>
                  <a:pt x="3018142" y="1696331"/>
                  <a:pt x="3437242" y="1987020"/>
                  <a:pt x="3517675" y="1913642"/>
                </a:cubicBezTo>
                <a:cubicBezTo>
                  <a:pt x="3598108" y="1840264"/>
                  <a:pt x="3568475" y="1438097"/>
                  <a:pt x="3348342" y="1160108"/>
                </a:cubicBezTo>
                <a:cubicBezTo>
                  <a:pt x="3128209" y="882119"/>
                  <a:pt x="2558119" y="360008"/>
                  <a:pt x="2196875" y="245708"/>
                </a:cubicBezTo>
                <a:cubicBezTo>
                  <a:pt x="1835631" y="131408"/>
                  <a:pt x="1461686" y="358597"/>
                  <a:pt x="1180875" y="474308"/>
                </a:cubicBezTo>
                <a:cubicBezTo>
                  <a:pt x="900064" y="590019"/>
                  <a:pt x="658764" y="707142"/>
                  <a:pt x="512009" y="939975"/>
                </a:cubicBezTo>
                <a:cubicBezTo>
                  <a:pt x="365254" y="1172808"/>
                  <a:pt x="310220" y="1625775"/>
                  <a:pt x="300342" y="1871308"/>
                </a:cubicBezTo>
                <a:cubicBezTo>
                  <a:pt x="290464" y="2116841"/>
                  <a:pt x="338442" y="2202919"/>
                  <a:pt x="452742" y="2413175"/>
                </a:cubicBezTo>
                <a:cubicBezTo>
                  <a:pt x="567042" y="2623431"/>
                  <a:pt x="946631" y="3045353"/>
                  <a:pt x="986142" y="3132842"/>
                </a:cubicBezTo>
                <a:cubicBezTo>
                  <a:pt x="1025653" y="3220331"/>
                  <a:pt x="809753" y="3036886"/>
                  <a:pt x="689809" y="2938108"/>
                </a:cubicBezTo>
                <a:cubicBezTo>
                  <a:pt x="569865" y="2839330"/>
                  <a:pt x="335620" y="2631897"/>
                  <a:pt x="258009" y="255710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4DD628C6-6F8F-44DC-BC36-1ECB379AF114}"/>
              </a:ext>
            </a:extLst>
          </p:cNvPr>
          <p:cNvSpPr/>
          <p:nvPr/>
        </p:nvSpPr>
        <p:spPr>
          <a:xfrm>
            <a:off x="4411545" y="5470943"/>
            <a:ext cx="1367314" cy="1845867"/>
          </a:xfrm>
          <a:custGeom>
            <a:avLst/>
            <a:gdLst>
              <a:gd name="connsiteX0" fmla="*/ 693855 w 1367314"/>
              <a:gd name="connsiteY0" fmla="*/ 66257 h 1845867"/>
              <a:gd name="connsiteX1" fmla="*/ 1337322 w 1367314"/>
              <a:gd name="connsiteY1" fmla="*/ 49324 h 1845867"/>
              <a:gd name="connsiteX2" fmla="*/ 1261122 w 1367314"/>
              <a:gd name="connsiteY2" fmla="*/ 125524 h 1845867"/>
              <a:gd name="connsiteX3" fmla="*/ 1261122 w 1367314"/>
              <a:gd name="connsiteY3" fmla="*/ 785924 h 1845867"/>
              <a:gd name="connsiteX4" fmla="*/ 1151055 w 1367314"/>
              <a:gd name="connsiteY4" fmla="*/ 1522524 h 1845867"/>
              <a:gd name="connsiteX5" fmla="*/ 897055 w 1367314"/>
              <a:gd name="connsiteY5" fmla="*/ 1793457 h 1845867"/>
              <a:gd name="connsiteX6" fmla="*/ 405988 w 1367314"/>
              <a:gd name="connsiteY6" fmla="*/ 1835790 h 1845867"/>
              <a:gd name="connsiteX7" fmla="*/ 16522 w 1367314"/>
              <a:gd name="connsiteY7" fmla="*/ 1666457 h 1845867"/>
              <a:gd name="connsiteX8" fmla="*/ 75788 w 1367314"/>
              <a:gd name="connsiteY8" fmla="*/ 1200790 h 1845867"/>
              <a:gd name="connsiteX9" fmla="*/ 109655 w 1367314"/>
              <a:gd name="connsiteY9" fmla="*/ 1412457 h 1845867"/>
              <a:gd name="connsiteX10" fmla="*/ 253588 w 1367314"/>
              <a:gd name="connsiteY10" fmla="*/ 1581790 h 1845867"/>
              <a:gd name="connsiteX11" fmla="*/ 643055 w 1367314"/>
              <a:gd name="connsiteY11" fmla="*/ 1641057 h 1845867"/>
              <a:gd name="connsiteX12" fmla="*/ 854722 w 1367314"/>
              <a:gd name="connsiteY12" fmla="*/ 1395524 h 1845867"/>
              <a:gd name="connsiteX13" fmla="*/ 888588 w 1367314"/>
              <a:gd name="connsiteY13" fmla="*/ 845190 h 1845867"/>
              <a:gd name="connsiteX14" fmla="*/ 693855 w 1367314"/>
              <a:gd name="connsiteY14" fmla="*/ 66257 h 184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67314" h="1845867">
                <a:moveTo>
                  <a:pt x="693855" y="66257"/>
                </a:moveTo>
                <a:cubicBezTo>
                  <a:pt x="768644" y="-66387"/>
                  <a:pt x="1242778" y="39446"/>
                  <a:pt x="1337322" y="49324"/>
                </a:cubicBezTo>
                <a:cubicBezTo>
                  <a:pt x="1431866" y="59202"/>
                  <a:pt x="1273822" y="2757"/>
                  <a:pt x="1261122" y="125524"/>
                </a:cubicBezTo>
                <a:cubicBezTo>
                  <a:pt x="1248422" y="248291"/>
                  <a:pt x="1279466" y="553091"/>
                  <a:pt x="1261122" y="785924"/>
                </a:cubicBezTo>
                <a:cubicBezTo>
                  <a:pt x="1242778" y="1018757"/>
                  <a:pt x="1211733" y="1354602"/>
                  <a:pt x="1151055" y="1522524"/>
                </a:cubicBezTo>
                <a:cubicBezTo>
                  <a:pt x="1090377" y="1690446"/>
                  <a:pt x="1021233" y="1741246"/>
                  <a:pt x="897055" y="1793457"/>
                </a:cubicBezTo>
                <a:cubicBezTo>
                  <a:pt x="772877" y="1845668"/>
                  <a:pt x="552743" y="1856957"/>
                  <a:pt x="405988" y="1835790"/>
                </a:cubicBezTo>
                <a:cubicBezTo>
                  <a:pt x="259233" y="1814623"/>
                  <a:pt x="71555" y="1772290"/>
                  <a:pt x="16522" y="1666457"/>
                </a:cubicBezTo>
                <a:cubicBezTo>
                  <a:pt x="-38511" y="1560624"/>
                  <a:pt x="60266" y="1243123"/>
                  <a:pt x="75788" y="1200790"/>
                </a:cubicBezTo>
                <a:cubicBezTo>
                  <a:pt x="91310" y="1158457"/>
                  <a:pt x="80022" y="1348957"/>
                  <a:pt x="109655" y="1412457"/>
                </a:cubicBezTo>
                <a:cubicBezTo>
                  <a:pt x="139288" y="1475957"/>
                  <a:pt x="164688" y="1543690"/>
                  <a:pt x="253588" y="1581790"/>
                </a:cubicBezTo>
                <a:cubicBezTo>
                  <a:pt x="342488" y="1619890"/>
                  <a:pt x="542866" y="1672101"/>
                  <a:pt x="643055" y="1641057"/>
                </a:cubicBezTo>
                <a:cubicBezTo>
                  <a:pt x="743244" y="1610013"/>
                  <a:pt x="813800" y="1528169"/>
                  <a:pt x="854722" y="1395524"/>
                </a:cubicBezTo>
                <a:cubicBezTo>
                  <a:pt x="895644" y="1262880"/>
                  <a:pt x="912577" y="1069557"/>
                  <a:pt x="888588" y="845190"/>
                </a:cubicBezTo>
                <a:cubicBezTo>
                  <a:pt x="864599" y="620823"/>
                  <a:pt x="619066" y="198901"/>
                  <a:pt x="693855" y="662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949E9A1-217C-4F80-B960-72BB80F82FC6}"/>
              </a:ext>
            </a:extLst>
          </p:cNvPr>
          <p:cNvSpPr/>
          <p:nvPr/>
        </p:nvSpPr>
        <p:spPr>
          <a:xfrm>
            <a:off x="6028422" y="5481514"/>
            <a:ext cx="508766" cy="1821305"/>
          </a:xfrm>
          <a:custGeom>
            <a:avLst/>
            <a:gdLst>
              <a:gd name="connsiteX0" fmla="*/ 16778 w 508766"/>
              <a:gd name="connsiteY0" fmla="*/ 64153 h 1821305"/>
              <a:gd name="connsiteX1" fmla="*/ 76045 w 508766"/>
              <a:gd name="connsiteY1" fmla="*/ 766886 h 1821305"/>
              <a:gd name="connsiteX2" fmla="*/ 92978 w 508766"/>
              <a:gd name="connsiteY2" fmla="*/ 1605086 h 1821305"/>
              <a:gd name="connsiteX3" fmla="*/ 8311 w 508766"/>
              <a:gd name="connsiteY3" fmla="*/ 1808286 h 1821305"/>
              <a:gd name="connsiteX4" fmla="*/ 169178 w 508766"/>
              <a:gd name="connsiteY4" fmla="*/ 1799819 h 1821305"/>
              <a:gd name="connsiteX5" fmla="*/ 499378 w 508766"/>
              <a:gd name="connsiteY5" fmla="*/ 1791353 h 1821305"/>
              <a:gd name="connsiteX6" fmla="*/ 423178 w 508766"/>
              <a:gd name="connsiteY6" fmla="*/ 1664353 h 1821305"/>
              <a:gd name="connsiteX7" fmla="*/ 473978 w 508766"/>
              <a:gd name="connsiteY7" fmla="*/ 487486 h 1821305"/>
              <a:gd name="connsiteX8" fmla="*/ 414711 w 508766"/>
              <a:gd name="connsiteY8" fmla="*/ 81086 h 1821305"/>
              <a:gd name="connsiteX9" fmla="*/ 16778 w 508766"/>
              <a:gd name="connsiteY9" fmla="*/ 64153 h 18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766" h="1821305">
                <a:moveTo>
                  <a:pt x="16778" y="64153"/>
                </a:moveTo>
                <a:cubicBezTo>
                  <a:pt x="-39666" y="178453"/>
                  <a:pt x="63345" y="510064"/>
                  <a:pt x="76045" y="766886"/>
                </a:cubicBezTo>
                <a:cubicBezTo>
                  <a:pt x="88745" y="1023708"/>
                  <a:pt x="104267" y="1431519"/>
                  <a:pt x="92978" y="1605086"/>
                </a:cubicBezTo>
                <a:cubicBezTo>
                  <a:pt x="81689" y="1778653"/>
                  <a:pt x="-4389" y="1775831"/>
                  <a:pt x="8311" y="1808286"/>
                </a:cubicBezTo>
                <a:cubicBezTo>
                  <a:pt x="21011" y="1840742"/>
                  <a:pt x="87334" y="1802641"/>
                  <a:pt x="169178" y="1799819"/>
                </a:cubicBezTo>
                <a:cubicBezTo>
                  <a:pt x="251022" y="1796997"/>
                  <a:pt x="457045" y="1813931"/>
                  <a:pt x="499378" y="1791353"/>
                </a:cubicBezTo>
                <a:cubicBezTo>
                  <a:pt x="541711" y="1768775"/>
                  <a:pt x="427411" y="1881664"/>
                  <a:pt x="423178" y="1664353"/>
                </a:cubicBezTo>
                <a:cubicBezTo>
                  <a:pt x="418945" y="1447042"/>
                  <a:pt x="475389" y="751364"/>
                  <a:pt x="473978" y="487486"/>
                </a:cubicBezTo>
                <a:cubicBezTo>
                  <a:pt x="472567" y="223608"/>
                  <a:pt x="486678" y="153053"/>
                  <a:pt x="414711" y="81086"/>
                </a:cubicBezTo>
                <a:cubicBezTo>
                  <a:pt x="342744" y="9119"/>
                  <a:pt x="73222" y="-50147"/>
                  <a:pt x="16778" y="641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5B6DE47-B061-4EFD-A3CD-92545E31D0B8}"/>
              </a:ext>
            </a:extLst>
          </p:cNvPr>
          <p:cNvSpPr/>
          <p:nvPr/>
        </p:nvSpPr>
        <p:spPr>
          <a:xfrm>
            <a:off x="6195797" y="5501305"/>
            <a:ext cx="1672058" cy="1797217"/>
          </a:xfrm>
          <a:custGeom>
            <a:avLst/>
            <a:gdLst>
              <a:gd name="connsiteX0" fmla="*/ 69536 w 1672058"/>
              <a:gd name="connsiteY0" fmla="*/ 18962 h 1797217"/>
              <a:gd name="connsiteX1" fmla="*/ 780736 w 1672058"/>
              <a:gd name="connsiteY1" fmla="*/ 35895 h 1797217"/>
              <a:gd name="connsiteX2" fmla="*/ 1153270 w 1672058"/>
              <a:gd name="connsiteY2" fmla="*/ 281428 h 1797217"/>
              <a:gd name="connsiteX3" fmla="*/ 1204070 w 1672058"/>
              <a:gd name="connsiteY3" fmla="*/ 586228 h 1797217"/>
              <a:gd name="connsiteX4" fmla="*/ 983936 w 1672058"/>
              <a:gd name="connsiteY4" fmla="*/ 882562 h 1797217"/>
              <a:gd name="connsiteX5" fmla="*/ 1017803 w 1672058"/>
              <a:gd name="connsiteY5" fmla="*/ 1094228 h 1797217"/>
              <a:gd name="connsiteX6" fmla="*/ 1500403 w 1672058"/>
              <a:gd name="connsiteY6" fmla="*/ 1678428 h 1797217"/>
              <a:gd name="connsiteX7" fmla="*/ 1669736 w 1672058"/>
              <a:gd name="connsiteY7" fmla="*/ 1780028 h 1797217"/>
              <a:gd name="connsiteX8" fmla="*/ 1398803 w 1672058"/>
              <a:gd name="connsiteY8" fmla="*/ 1780028 h 1797217"/>
              <a:gd name="connsiteX9" fmla="*/ 1094003 w 1672058"/>
              <a:gd name="connsiteY9" fmla="*/ 1610695 h 1797217"/>
              <a:gd name="connsiteX10" fmla="*/ 526736 w 1672058"/>
              <a:gd name="connsiteY10" fmla="*/ 831762 h 1797217"/>
              <a:gd name="connsiteX11" fmla="*/ 679136 w 1672058"/>
              <a:gd name="connsiteY11" fmla="*/ 789428 h 1797217"/>
              <a:gd name="connsiteX12" fmla="*/ 840003 w 1672058"/>
              <a:gd name="connsiteY12" fmla="*/ 543895 h 1797217"/>
              <a:gd name="connsiteX13" fmla="*/ 763803 w 1672058"/>
              <a:gd name="connsiteY13" fmla="*/ 298362 h 1797217"/>
              <a:gd name="connsiteX14" fmla="*/ 662203 w 1672058"/>
              <a:gd name="connsiteY14" fmla="*/ 196762 h 1797217"/>
              <a:gd name="connsiteX15" fmla="*/ 94936 w 1672058"/>
              <a:gd name="connsiteY15" fmla="*/ 205228 h 1797217"/>
              <a:gd name="connsiteX16" fmla="*/ 69536 w 1672058"/>
              <a:gd name="connsiteY16" fmla="*/ 18962 h 179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72058" h="1797217">
                <a:moveTo>
                  <a:pt x="69536" y="18962"/>
                </a:moveTo>
                <a:cubicBezTo>
                  <a:pt x="183836" y="-9260"/>
                  <a:pt x="600114" y="-7849"/>
                  <a:pt x="780736" y="35895"/>
                </a:cubicBezTo>
                <a:cubicBezTo>
                  <a:pt x="961358" y="79639"/>
                  <a:pt x="1082714" y="189706"/>
                  <a:pt x="1153270" y="281428"/>
                </a:cubicBezTo>
                <a:cubicBezTo>
                  <a:pt x="1223826" y="373150"/>
                  <a:pt x="1232292" y="486039"/>
                  <a:pt x="1204070" y="586228"/>
                </a:cubicBezTo>
                <a:cubicBezTo>
                  <a:pt x="1175848" y="686417"/>
                  <a:pt x="1014980" y="797895"/>
                  <a:pt x="983936" y="882562"/>
                </a:cubicBezTo>
                <a:cubicBezTo>
                  <a:pt x="952892" y="967229"/>
                  <a:pt x="931725" y="961584"/>
                  <a:pt x="1017803" y="1094228"/>
                </a:cubicBezTo>
                <a:cubicBezTo>
                  <a:pt x="1103881" y="1226872"/>
                  <a:pt x="1391748" y="1564128"/>
                  <a:pt x="1500403" y="1678428"/>
                </a:cubicBezTo>
                <a:cubicBezTo>
                  <a:pt x="1609058" y="1792728"/>
                  <a:pt x="1686669" y="1763095"/>
                  <a:pt x="1669736" y="1780028"/>
                </a:cubicBezTo>
                <a:cubicBezTo>
                  <a:pt x="1652803" y="1796961"/>
                  <a:pt x="1494758" y="1808250"/>
                  <a:pt x="1398803" y="1780028"/>
                </a:cubicBezTo>
                <a:cubicBezTo>
                  <a:pt x="1302848" y="1751806"/>
                  <a:pt x="1239347" y="1768739"/>
                  <a:pt x="1094003" y="1610695"/>
                </a:cubicBezTo>
                <a:cubicBezTo>
                  <a:pt x="948659" y="1452651"/>
                  <a:pt x="595880" y="968640"/>
                  <a:pt x="526736" y="831762"/>
                </a:cubicBezTo>
                <a:cubicBezTo>
                  <a:pt x="457592" y="694884"/>
                  <a:pt x="626925" y="837406"/>
                  <a:pt x="679136" y="789428"/>
                </a:cubicBezTo>
                <a:cubicBezTo>
                  <a:pt x="731347" y="741450"/>
                  <a:pt x="825892" y="625739"/>
                  <a:pt x="840003" y="543895"/>
                </a:cubicBezTo>
                <a:cubicBezTo>
                  <a:pt x="854114" y="462051"/>
                  <a:pt x="793436" y="356218"/>
                  <a:pt x="763803" y="298362"/>
                </a:cubicBezTo>
                <a:cubicBezTo>
                  <a:pt x="734170" y="240507"/>
                  <a:pt x="773681" y="212284"/>
                  <a:pt x="662203" y="196762"/>
                </a:cubicBezTo>
                <a:cubicBezTo>
                  <a:pt x="550725" y="181240"/>
                  <a:pt x="195125" y="232039"/>
                  <a:pt x="94936" y="205228"/>
                </a:cubicBezTo>
                <a:cubicBezTo>
                  <a:pt x="-5253" y="178417"/>
                  <a:pt x="-44764" y="47184"/>
                  <a:pt x="69536" y="189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1B4B1F6-34B8-42BE-A7BC-7705E1E903B8}"/>
              </a:ext>
            </a:extLst>
          </p:cNvPr>
          <p:cNvSpPr/>
          <p:nvPr/>
        </p:nvSpPr>
        <p:spPr>
          <a:xfrm>
            <a:off x="7653821" y="5468683"/>
            <a:ext cx="1555003" cy="1870875"/>
          </a:xfrm>
          <a:custGeom>
            <a:avLst/>
            <a:gdLst>
              <a:gd name="connsiteX0" fmla="*/ 46 w 1555003"/>
              <a:gd name="connsiteY0" fmla="*/ 1812650 h 1870875"/>
              <a:gd name="connsiteX1" fmla="*/ 220179 w 1555003"/>
              <a:gd name="connsiteY1" fmla="*/ 1346984 h 1870875"/>
              <a:gd name="connsiteX2" fmla="*/ 575779 w 1555003"/>
              <a:gd name="connsiteY2" fmla="*/ 432584 h 1870875"/>
              <a:gd name="connsiteX3" fmla="*/ 728179 w 1555003"/>
              <a:gd name="connsiteY3" fmla="*/ 784 h 1870875"/>
              <a:gd name="connsiteX4" fmla="*/ 889046 w 1555003"/>
              <a:gd name="connsiteY4" fmla="*/ 356384 h 1870875"/>
              <a:gd name="connsiteX5" fmla="*/ 1303912 w 1555003"/>
              <a:gd name="connsiteY5" fmla="*/ 1355450 h 1870875"/>
              <a:gd name="connsiteX6" fmla="*/ 1422446 w 1555003"/>
              <a:gd name="connsiteY6" fmla="*/ 1660250 h 1870875"/>
              <a:gd name="connsiteX7" fmla="*/ 1549446 w 1555003"/>
              <a:gd name="connsiteY7" fmla="*/ 1829584 h 1870875"/>
              <a:gd name="connsiteX8" fmla="*/ 1227712 w 1555003"/>
              <a:gd name="connsiteY8" fmla="*/ 1829584 h 1870875"/>
              <a:gd name="connsiteX9" fmla="*/ 956779 w 1555003"/>
              <a:gd name="connsiteY9" fmla="*/ 1829584 h 1870875"/>
              <a:gd name="connsiteX10" fmla="*/ 1032979 w 1555003"/>
              <a:gd name="connsiteY10" fmla="*/ 1719517 h 1870875"/>
              <a:gd name="connsiteX11" fmla="*/ 922912 w 1555003"/>
              <a:gd name="connsiteY11" fmla="*/ 1448584 h 1870875"/>
              <a:gd name="connsiteX12" fmla="*/ 651979 w 1555003"/>
              <a:gd name="connsiteY12" fmla="*/ 601917 h 1870875"/>
              <a:gd name="connsiteX13" fmla="*/ 414912 w 1555003"/>
              <a:gd name="connsiteY13" fmla="*/ 1186117 h 1870875"/>
              <a:gd name="connsiteX14" fmla="*/ 237112 w 1555003"/>
              <a:gd name="connsiteY14" fmla="*/ 1795717 h 1870875"/>
              <a:gd name="connsiteX15" fmla="*/ 46 w 1555003"/>
              <a:gd name="connsiteY15" fmla="*/ 1812650 h 187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5003" h="1870875">
                <a:moveTo>
                  <a:pt x="46" y="1812650"/>
                </a:moveTo>
                <a:cubicBezTo>
                  <a:pt x="-2776" y="1737861"/>
                  <a:pt x="124224" y="1576995"/>
                  <a:pt x="220179" y="1346984"/>
                </a:cubicBezTo>
                <a:cubicBezTo>
                  <a:pt x="316134" y="1116973"/>
                  <a:pt x="491112" y="656951"/>
                  <a:pt x="575779" y="432584"/>
                </a:cubicBezTo>
                <a:cubicBezTo>
                  <a:pt x="660446" y="208217"/>
                  <a:pt x="675968" y="13484"/>
                  <a:pt x="728179" y="784"/>
                </a:cubicBezTo>
                <a:cubicBezTo>
                  <a:pt x="780390" y="-11916"/>
                  <a:pt x="793091" y="130606"/>
                  <a:pt x="889046" y="356384"/>
                </a:cubicBezTo>
                <a:cubicBezTo>
                  <a:pt x="985001" y="582162"/>
                  <a:pt x="1215012" y="1138139"/>
                  <a:pt x="1303912" y="1355450"/>
                </a:cubicBezTo>
                <a:cubicBezTo>
                  <a:pt x="1392812" y="1572761"/>
                  <a:pt x="1381524" y="1581228"/>
                  <a:pt x="1422446" y="1660250"/>
                </a:cubicBezTo>
                <a:cubicBezTo>
                  <a:pt x="1463368" y="1739272"/>
                  <a:pt x="1581902" y="1801362"/>
                  <a:pt x="1549446" y="1829584"/>
                </a:cubicBezTo>
                <a:cubicBezTo>
                  <a:pt x="1516990" y="1857806"/>
                  <a:pt x="1227712" y="1829584"/>
                  <a:pt x="1227712" y="1829584"/>
                </a:cubicBezTo>
                <a:cubicBezTo>
                  <a:pt x="1128934" y="1829584"/>
                  <a:pt x="989235" y="1847929"/>
                  <a:pt x="956779" y="1829584"/>
                </a:cubicBezTo>
                <a:cubicBezTo>
                  <a:pt x="924323" y="1811239"/>
                  <a:pt x="1038623" y="1783017"/>
                  <a:pt x="1032979" y="1719517"/>
                </a:cubicBezTo>
                <a:cubicBezTo>
                  <a:pt x="1027335" y="1656017"/>
                  <a:pt x="986412" y="1634851"/>
                  <a:pt x="922912" y="1448584"/>
                </a:cubicBezTo>
                <a:cubicBezTo>
                  <a:pt x="859412" y="1262317"/>
                  <a:pt x="736646" y="645662"/>
                  <a:pt x="651979" y="601917"/>
                </a:cubicBezTo>
                <a:cubicBezTo>
                  <a:pt x="567312" y="558172"/>
                  <a:pt x="484057" y="987150"/>
                  <a:pt x="414912" y="1186117"/>
                </a:cubicBezTo>
                <a:cubicBezTo>
                  <a:pt x="345768" y="1385084"/>
                  <a:pt x="303434" y="1692706"/>
                  <a:pt x="237112" y="1795717"/>
                </a:cubicBezTo>
                <a:cubicBezTo>
                  <a:pt x="170790" y="1898728"/>
                  <a:pt x="2868" y="1887439"/>
                  <a:pt x="46" y="18126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68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RO IS COMING - TVCM Gallery | JRA FUN - JRA公式競馬エンタメサイト">
            <a:extLst>
              <a:ext uri="{FF2B5EF4-FFF2-40B4-BE49-F238E27FC236}">
                <a16:creationId xmlns:a16="http://schemas.microsoft.com/office/drawing/2014/main" id="{A555494F-8729-4F8F-A656-D33F03394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6" y="152400"/>
            <a:ext cx="9000853" cy="1264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76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0</Words>
  <Application>Microsoft Office PowerPoint</Application>
  <PresentationFormat>A3 297x420 mm</PresentationFormat>
  <Paragraphs>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2022-01-25T08:21:58Z</dcterms:created>
  <dcterms:modified xsi:type="dcterms:W3CDTF">2022-02-07T00:03:54Z</dcterms:modified>
</cp:coreProperties>
</file>