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260" r:id="rId6"/>
    <p:sldId id="259" r:id="rId7"/>
    <p:sldId id="258" r:id="rId8"/>
    <p:sldId id="257" r:id="rId9"/>
  </p:sldIdLst>
  <p:sldSz cx="9601200" cy="12801600" type="A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32" userDrawn="1">
          <p15:clr>
            <a:srgbClr val="A4A3A4"/>
          </p15:clr>
        </p15:guide>
        <p15:guide id="2" pos="302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FFE5FF"/>
    <a:srgbClr val="4472C4"/>
    <a:srgbClr val="9DC3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>
        <p:scale>
          <a:sx n="50" d="100"/>
          <a:sy n="50" d="100"/>
        </p:scale>
        <p:origin x="792" y="-604"/>
      </p:cViewPr>
      <p:guideLst>
        <p:guide orient="horz" pos="4032"/>
        <p:guide pos="302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2095078"/>
            <a:ext cx="8161020" cy="4456853"/>
          </a:xfrm>
        </p:spPr>
        <p:txBody>
          <a:bodyPr anchor="b"/>
          <a:lstStyle>
            <a:lvl1pPr algn="ctr">
              <a:defRPr sz="63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0150" y="6723804"/>
            <a:ext cx="7200900" cy="3090756"/>
          </a:xfrm>
        </p:spPr>
        <p:txBody>
          <a:bodyPr/>
          <a:lstStyle>
            <a:lvl1pPr marL="0" indent="0" algn="ctr">
              <a:buNone/>
              <a:defRPr sz="2520"/>
            </a:lvl1pPr>
            <a:lvl2pPr marL="480060" indent="0" algn="ctr">
              <a:buNone/>
              <a:defRPr sz="2100"/>
            </a:lvl2pPr>
            <a:lvl3pPr marL="960120" indent="0" algn="ctr">
              <a:buNone/>
              <a:defRPr sz="1890"/>
            </a:lvl3pPr>
            <a:lvl4pPr marL="1440180" indent="0" algn="ctr">
              <a:buNone/>
              <a:defRPr sz="1680"/>
            </a:lvl4pPr>
            <a:lvl5pPr marL="1920240" indent="0" algn="ctr">
              <a:buNone/>
              <a:defRPr sz="1680"/>
            </a:lvl5pPr>
            <a:lvl6pPr marL="2400300" indent="0" algn="ctr">
              <a:buNone/>
              <a:defRPr sz="1680"/>
            </a:lvl6pPr>
            <a:lvl7pPr marL="2880360" indent="0" algn="ctr">
              <a:buNone/>
              <a:defRPr sz="1680"/>
            </a:lvl7pPr>
            <a:lvl8pPr marL="3360420" indent="0" algn="ctr">
              <a:buNone/>
              <a:defRPr sz="1680"/>
            </a:lvl8pPr>
            <a:lvl9pPr marL="3840480" indent="0" algn="ctr">
              <a:buNone/>
              <a:defRPr sz="168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47D33-F5A0-4842-BDCC-849DD461688F}" type="datetimeFigureOut">
              <a:rPr kumimoji="1" lang="ja-JP" altLang="en-US" smtClean="0"/>
              <a:t>2022/2/12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29335-EB37-4D96-AE5F-4EBF39424B1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247883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47D33-F5A0-4842-BDCC-849DD461688F}" type="datetimeFigureOut">
              <a:rPr kumimoji="1" lang="ja-JP" altLang="en-US" smtClean="0"/>
              <a:t>2022/2/12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29335-EB37-4D96-AE5F-4EBF39424B1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96142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0859" y="681567"/>
            <a:ext cx="2070259" cy="10848764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0083" y="681567"/>
            <a:ext cx="6090761" cy="10848764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47D33-F5A0-4842-BDCC-849DD461688F}" type="datetimeFigureOut">
              <a:rPr kumimoji="1" lang="ja-JP" altLang="en-US" smtClean="0"/>
              <a:t>2022/2/12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29335-EB37-4D96-AE5F-4EBF39424B1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04135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47D33-F5A0-4842-BDCC-849DD461688F}" type="datetimeFigureOut">
              <a:rPr kumimoji="1" lang="ja-JP" altLang="en-US" smtClean="0"/>
              <a:t>2022/2/12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29335-EB37-4D96-AE5F-4EBF39424B1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2233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082" y="3191514"/>
            <a:ext cx="8281035" cy="5325109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5082" y="8567000"/>
            <a:ext cx="8281035" cy="2800349"/>
          </a:xfrm>
        </p:spPr>
        <p:txBody>
          <a:bodyPr/>
          <a:lstStyle>
            <a:lvl1pPr marL="0" indent="0">
              <a:buNone/>
              <a:defRPr sz="2520">
                <a:solidFill>
                  <a:schemeClr val="tx1"/>
                </a:solidFill>
              </a:defRPr>
            </a:lvl1pPr>
            <a:lvl2pPr marL="48006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960120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3pPr>
            <a:lvl4pPr marL="14401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4pPr>
            <a:lvl5pPr marL="192024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5pPr>
            <a:lvl6pPr marL="240030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6pPr>
            <a:lvl7pPr marL="288036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7pPr>
            <a:lvl8pPr marL="33604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8pPr>
            <a:lvl9pPr marL="38404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47D33-F5A0-4842-BDCC-849DD461688F}" type="datetimeFigureOut">
              <a:rPr kumimoji="1" lang="ja-JP" altLang="en-US" smtClean="0"/>
              <a:t>2022/2/12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29335-EB37-4D96-AE5F-4EBF39424B1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104288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0083" y="3407833"/>
            <a:ext cx="4080510" cy="81224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0608" y="3407833"/>
            <a:ext cx="4080510" cy="81224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47D33-F5A0-4842-BDCC-849DD461688F}" type="datetimeFigureOut">
              <a:rPr kumimoji="1" lang="ja-JP" altLang="en-US" smtClean="0"/>
              <a:t>2022/2/12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29335-EB37-4D96-AE5F-4EBF39424B1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973697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681570"/>
            <a:ext cx="8281035" cy="2474384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1334" y="3138171"/>
            <a:ext cx="4061757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1334" y="4676140"/>
            <a:ext cx="4061757" cy="68778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0608" y="3138171"/>
            <a:ext cx="4081761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60608" y="4676140"/>
            <a:ext cx="4081761" cy="68778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47D33-F5A0-4842-BDCC-849DD461688F}" type="datetimeFigureOut">
              <a:rPr kumimoji="1" lang="ja-JP" altLang="en-US" smtClean="0"/>
              <a:t>2022/2/12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29335-EB37-4D96-AE5F-4EBF39424B1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334038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47D33-F5A0-4842-BDCC-849DD461688F}" type="datetimeFigureOut">
              <a:rPr kumimoji="1" lang="ja-JP" altLang="en-US" smtClean="0"/>
              <a:t>2022/2/12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29335-EB37-4D96-AE5F-4EBF39424B1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29361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47D33-F5A0-4842-BDCC-849DD461688F}" type="datetimeFigureOut">
              <a:rPr kumimoji="1" lang="ja-JP" altLang="en-US" smtClean="0"/>
              <a:t>2022/2/12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29335-EB37-4D96-AE5F-4EBF39424B1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083550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1760" y="1843196"/>
            <a:ext cx="4860608" cy="9097433"/>
          </a:xfrm>
        </p:spPr>
        <p:txBody>
          <a:bodyPr/>
          <a:lstStyle>
            <a:lvl1pPr>
              <a:defRPr sz="3360"/>
            </a:lvl1pPr>
            <a:lvl2pPr>
              <a:defRPr sz="2940"/>
            </a:lvl2pPr>
            <a:lvl3pPr>
              <a:defRPr sz="252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47D33-F5A0-4842-BDCC-849DD461688F}" type="datetimeFigureOut">
              <a:rPr kumimoji="1" lang="ja-JP" altLang="en-US" smtClean="0"/>
              <a:t>2022/2/12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29335-EB37-4D96-AE5F-4EBF39424B1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95570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81760" y="1843196"/>
            <a:ext cx="4860608" cy="9097433"/>
          </a:xfrm>
        </p:spPr>
        <p:txBody>
          <a:bodyPr anchor="t"/>
          <a:lstStyle>
            <a:lvl1pPr marL="0" indent="0">
              <a:buNone/>
              <a:defRPr sz="3360"/>
            </a:lvl1pPr>
            <a:lvl2pPr marL="480060" indent="0">
              <a:buNone/>
              <a:defRPr sz="2940"/>
            </a:lvl2pPr>
            <a:lvl3pPr marL="960120" indent="0">
              <a:buNone/>
              <a:defRPr sz="2520"/>
            </a:lvl3pPr>
            <a:lvl4pPr marL="1440180" indent="0">
              <a:buNone/>
              <a:defRPr sz="2100"/>
            </a:lvl4pPr>
            <a:lvl5pPr marL="1920240" indent="0">
              <a:buNone/>
              <a:defRPr sz="2100"/>
            </a:lvl5pPr>
            <a:lvl6pPr marL="2400300" indent="0">
              <a:buNone/>
              <a:defRPr sz="2100"/>
            </a:lvl6pPr>
            <a:lvl7pPr marL="2880360" indent="0">
              <a:buNone/>
              <a:defRPr sz="2100"/>
            </a:lvl7pPr>
            <a:lvl8pPr marL="3360420" indent="0">
              <a:buNone/>
              <a:defRPr sz="2100"/>
            </a:lvl8pPr>
            <a:lvl9pPr marL="3840480" indent="0">
              <a:buNone/>
              <a:defRPr sz="21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47D33-F5A0-4842-BDCC-849DD461688F}" type="datetimeFigureOut">
              <a:rPr kumimoji="1" lang="ja-JP" altLang="en-US" smtClean="0"/>
              <a:t>2022/2/12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29335-EB37-4D96-AE5F-4EBF39424B1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62259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0083" y="681570"/>
            <a:ext cx="8281035" cy="24743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083" y="3407833"/>
            <a:ext cx="8281035" cy="81224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F47D33-F5A0-4842-BDCC-849DD461688F}" type="datetimeFigureOut">
              <a:rPr kumimoji="1" lang="ja-JP" altLang="en-US" smtClean="0"/>
              <a:t>2022/2/12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929335-EB37-4D96-AE5F-4EBF39424B1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558787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60120" rtl="0" eaLnBrk="1" latinLnBrk="0" hangingPunct="1">
        <a:lnSpc>
          <a:spcPct val="90000"/>
        </a:lnSpc>
        <a:spcBef>
          <a:spcPct val="0"/>
        </a:spcBef>
        <a:buNone/>
        <a:defRPr kumimoji="1" sz="46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0030" indent="-240030" algn="l" defTabSz="960120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kumimoji="1" sz="2940" kern="1200">
          <a:solidFill>
            <a:schemeClr val="tx1"/>
          </a:solidFill>
          <a:latin typeface="+mn-lt"/>
          <a:ea typeface="+mn-ea"/>
          <a:cs typeface="+mn-cs"/>
        </a:defRPr>
      </a:lvl1pPr>
      <a:lvl2pPr marL="7200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802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216027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64033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31203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40805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6012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2024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40030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8036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6042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4048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冨田せな、2本目は88・25点と得点を伸ばすも3位に、小野光希は”隠し技”披露も着地失敗で7位【北京五輪スノーボード女子ハーフパイプ 】：中日スポーツ・東京中日スポーツ" hidden="1">
            <a:extLst>
              <a:ext uri="{FF2B5EF4-FFF2-40B4-BE49-F238E27FC236}">
                <a16:creationId xmlns:a16="http://schemas.microsoft.com/office/drawing/2014/main" id="{9BC2F564-CBA2-4939-964E-F607DF959D9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164" t="3408" r="17572" b="16000"/>
          <a:stretch/>
        </p:blipFill>
        <p:spPr bwMode="auto">
          <a:xfrm>
            <a:off x="0" y="1643921"/>
            <a:ext cx="9601200" cy="95137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677" name="グループ化 1676">
            <a:extLst>
              <a:ext uri="{FF2B5EF4-FFF2-40B4-BE49-F238E27FC236}">
                <a16:creationId xmlns:a16="http://schemas.microsoft.com/office/drawing/2014/main" id="{474D3250-925B-42A9-8ED8-E33B7B4688C3}"/>
              </a:ext>
            </a:extLst>
          </p:cNvPr>
          <p:cNvGrpSpPr/>
          <p:nvPr/>
        </p:nvGrpSpPr>
        <p:grpSpPr>
          <a:xfrm>
            <a:off x="388476" y="1828105"/>
            <a:ext cx="8781056" cy="9181750"/>
            <a:chOff x="388476" y="1828105"/>
            <a:chExt cx="8781056" cy="9181750"/>
          </a:xfrm>
        </p:grpSpPr>
        <p:sp>
          <p:nvSpPr>
            <p:cNvPr id="4" name="フリーフォーム: 図形 3">
              <a:extLst>
                <a:ext uri="{FF2B5EF4-FFF2-40B4-BE49-F238E27FC236}">
                  <a16:creationId xmlns:a16="http://schemas.microsoft.com/office/drawing/2014/main" id="{6A21F261-5308-438B-B749-BA246E5AA3DE}"/>
                </a:ext>
              </a:extLst>
            </p:cNvPr>
            <p:cNvSpPr/>
            <p:nvPr/>
          </p:nvSpPr>
          <p:spPr>
            <a:xfrm>
              <a:off x="8070767" y="4203333"/>
              <a:ext cx="57678" cy="116931"/>
            </a:xfrm>
            <a:custGeom>
              <a:avLst/>
              <a:gdLst>
                <a:gd name="connsiteX0" fmla="*/ 83 w 57678"/>
                <a:gd name="connsiteY0" fmla="*/ 116255 h 116931"/>
                <a:gd name="connsiteX1" fmla="*/ 55646 w 57678"/>
                <a:gd name="connsiteY1" fmla="*/ 1955 h 116931"/>
                <a:gd name="connsiteX2" fmla="*/ 42946 w 57678"/>
                <a:gd name="connsiteY2" fmla="*/ 47992 h 116931"/>
                <a:gd name="connsiteX3" fmla="*/ 83 w 57678"/>
                <a:gd name="connsiteY3" fmla="*/ 116255 h 1169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7678" h="116931">
                  <a:moveTo>
                    <a:pt x="83" y="116255"/>
                  </a:moveTo>
                  <a:cubicBezTo>
                    <a:pt x="2200" y="108582"/>
                    <a:pt x="48502" y="13332"/>
                    <a:pt x="55646" y="1955"/>
                  </a:cubicBezTo>
                  <a:cubicBezTo>
                    <a:pt x="62790" y="-9422"/>
                    <a:pt x="49296" y="31853"/>
                    <a:pt x="42946" y="47992"/>
                  </a:cubicBezTo>
                  <a:cubicBezTo>
                    <a:pt x="36596" y="64131"/>
                    <a:pt x="-2034" y="123928"/>
                    <a:pt x="83" y="11625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" name="フリーフォーム: 図形 5">
              <a:extLst>
                <a:ext uri="{FF2B5EF4-FFF2-40B4-BE49-F238E27FC236}">
                  <a16:creationId xmlns:a16="http://schemas.microsoft.com/office/drawing/2014/main" id="{B89B0B8F-F594-486B-852E-5214E978B739}"/>
                </a:ext>
              </a:extLst>
            </p:cNvPr>
            <p:cNvSpPr/>
            <p:nvPr/>
          </p:nvSpPr>
          <p:spPr>
            <a:xfrm>
              <a:off x="8129832" y="4102274"/>
              <a:ext cx="586233" cy="76617"/>
            </a:xfrm>
            <a:custGeom>
              <a:avLst/>
              <a:gdLst>
                <a:gd name="connsiteX0" fmla="*/ 2931 w 586233"/>
                <a:gd name="connsiteY0" fmla="*/ 76026 h 76617"/>
                <a:gd name="connsiteX1" fmla="*/ 220418 w 586233"/>
                <a:gd name="connsiteY1" fmla="*/ 36339 h 76617"/>
                <a:gd name="connsiteX2" fmla="*/ 569668 w 586233"/>
                <a:gd name="connsiteY2" fmla="*/ 36339 h 76617"/>
                <a:gd name="connsiteX3" fmla="*/ 514106 w 586233"/>
                <a:gd name="connsiteY3" fmla="*/ 23639 h 76617"/>
                <a:gd name="connsiteX4" fmla="*/ 374406 w 586233"/>
                <a:gd name="connsiteY4" fmla="*/ 1414 h 76617"/>
                <a:gd name="connsiteX5" fmla="*/ 2931 w 586233"/>
                <a:gd name="connsiteY5" fmla="*/ 76026 h 766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86233" h="76617">
                  <a:moveTo>
                    <a:pt x="2931" y="76026"/>
                  </a:moveTo>
                  <a:cubicBezTo>
                    <a:pt x="-22734" y="81847"/>
                    <a:pt x="125962" y="42953"/>
                    <a:pt x="220418" y="36339"/>
                  </a:cubicBezTo>
                  <a:cubicBezTo>
                    <a:pt x="314874" y="29725"/>
                    <a:pt x="520720" y="38456"/>
                    <a:pt x="569668" y="36339"/>
                  </a:cubicBezTo>
                  <a:cubicBezTo>
                    <a:pt x="618616" y="34222"/>
                    <a:pt x="546650" y="29460"/>
                    <a:pt x="514106" y="23639"/>
                  </a:cubicBezTo>
                  <a:cubicBezTo>
                    <a:pt x="481562" y="17818"/>
                    <a:pt x="457221" y="-5994"/>
                    <a:pt x="374406" y="1414"/>
                  </a:cubicBezTo>
                  <a:cubicBezTo>
                    <a:pt x="291591" y="8822"/>
                    <a:pt x="28596" y="70205"/>
                    <a:pt x="2931" y="7602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" name="フリーフォーム: 図形 6">
              <a:extLst>
                <a:ext uri="{FF2B5EF4-FFF2-40B4-BE49-F238E27FC236}">
                  <a16:creationId xmlns:a16="http://schemas.microsoft.com/office/drawing/2014/main" id="{B6E6F631-FDD5-4533-93A9-B41B8382ACED}"/>
                </a:ext>
              </a:extLst>
            </p:cNvPr>
            <p:cNvSpPr/>
            <p:nvPr/>
          </p:nvSpPr>
          <p:spPr>
            <a:xfrm>
              <a:off x="8691563" y="4125913"/>
              <a:ext cx="349221" cy="284483"/>
            </a:xfrm>
            <a:custGeom>
              <a:avLst/>
              <a:gdLst>
                <a:gd name="connsiteX0" fmla="*/ 0 w 349221"/>
                <a:gd name="connsiteY0" fmla="*/ 0 h 284483"/>
                <a:gd name="connsiteX1" fmla="*/ 187325 w 349221"/>
                <a:gd name="connsiteY1" fmla="*/ 106362 h 284483"/>
                <a:gd name="connsiteX2" fmla="*/ 342900 w 349221"/>
                <a:gd name="connsiteY2" fmla="*/ 277812 h 284483"/>
                <a:gd name="connsiteX3" fmla="*/ 306387 w 349221"/>
                <a:gd name="connsiteY3" fmla="*/ 239712 h 284483"/>
                <a:gd name="connsiteX4" fmla="*/ 190500 w 349221"/>
                <a:gd name="connsiteY4" fmla="*/ 147637 h 284483"/>
                <a:gd name="connsiteX5" fmla="*/ 0 w 349221"/>
                <a:gd name="connsiteY5" fmla="*/ 0 h 2844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49221" h="284483">
                  <a:moveTo>
                    <a:pt x="0" y="0"/>
                  </a:moveTo>
                  <a:cubicBezTo>
                    <a:pt x="65087" y="30030"/>
                    <a:pt x="130175" y="60060"/>
                    <a:pt x="187325" y="106362"/>
                  </a:cubicBezTo>
                  <a:cubicBezTo>
                    <a:pt x="244475" y="152664"/>
                    <a:pt x="323056" y="255587"/>
                    <a:pt x="342900" y="277812"/>
                  </a:cubicBezTo>
                  <a:cubicBezTo>
                    <a:pt x="362744" y="300037"/>
                    <a:pt x="331787" y="261408"/>
                    <a:pt x="306387" y="239712"/>
                  </a:cubicBezTo>
                  <a:cubicBezTo>
                    <a:pt x="280987" y="218016"/>
                    <a:pt x="190500" y="147637"/>
                    <a:pt x="190500" y="147637"/>
                  </a:cubicBezTo>
                  <a:lnTo>
                    <a:pt x="0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" name="フリーフォーム: 図形 7">
              <a:extLst>
                <a:ext uri="{FF2B5EF4-FFF2-40B4-BE49-F238E27FC236}">
                  <a16:creationId xmlns:a16="http://schemas.microsoft.com/office/drawing/2014/main" id="{5C97F000-6D50-47A4-9615-4A0486AAAC23}"/>
                </a:ext>
              </a:extLst>
            </p:cNvPr>
            <p:cNvSpPr/>
            <p:nvPr/>
          </p:nvSpPr>
          <p:spPr>
            <a:xfrm>
              <a:off x="9038605" y="4388537"/>
              <a:ext cx="130927" cy="532330"/>
            </a:xfrm>
            <a:custGeom>
              <a:avLst/>
              <a:gdLst>
                <a:gd name="connsiteX0" fmla="*/ 2208 w 130927"/>
                <a:gd name="connsiteY0" fmla="*/ 5663 h 532330"/>
                <a:gd name="connsiteX1" fmla="*/ 49833 w 130927"/>
                <a:gd name="connsiteY1" fmla="*/ 123138 h 532330"/>
                <a:gd name="connsiteX2" fmla="*/ 102220 w 130927"/>
                <a:gd name="connsiteY2" fmla="*/ 261251 h 532330"/>
                <a:gd name="connsiteX3" fmla="*/ 114920 w 130927"/>
                <a:gd name="connsiteY3" fmla="*/ 520013 h 532330"/>
                <a:gd name="connsiteX4" fmla="*/ 116508 w 130927"/>
                <a:gd name="connsiteY4" fmla="*/ 472388 h 532330"/>
                <a:gd name="connsiteX5" fmla="*/ 124445 w 130927"/>
                <a:gd name="connsiteY5" fmla="*/ 310463 h 532330"/>
                <a:gd name="connsiteX6" fmla="*/ 2208 w 130927"/>
                <a:gd name="connsiteY6" fmla="*/ 5663 h 5323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0927" h="532330">
                  <a:moveTo>
                    <a:pt x="2208" y="5663"/>
                  </a:moveTo>
                  <a:cubicBezTo>
                    <a:pt x="-10227" y="-25558"/>
                    <a:pt x="33164" y="80540"/>
                    <a:pt x="49833" y="123138"/>
                  </a:cubicBezTo>
                  <a:cubicBezTo>
                    <a:pt x="66502" y="165736"/>
                    <a:pt x="91372" y="195105"/>
                    <a:pt x="102220" y="261251"/>
                  </a:cubicBezTo>
                  <a:cubicBezTo>
                    <a:pt x="113068" y="327397"/>
                    <a:pt x="112539" y="484824"/>
                    <a:pt x="114920" y="520013"/>
                  </a:cubicBezTo>
                  <a:cubicBezTo>
                    <a:pt x="117301" y="555203"/>
                    <a:pt x="114920" y="507313"/>
                    <a:pt x="116508" y="472388"/>
                  </a:cubicBezTo>
                  <a:cubicBezTo>
                    <a:pt x="118096" y="437463"/>
                    <a:pt x="142172" y="386134"/>
                    <a:pt x="124445" y="310463"/>
                  </a:cubicBezTo>
                  <a:cubicBezTo>
                    <a:pt x="106718" y="234792"/>
                    <a:pt x="14643" y="36884"/>
                    <a:pt x="2208" y="566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" name="フリーフォーム: 図形 8">
              <a:extLst>
                <a:ext uri="{FF2B5EF4-FFF2-40B4-BE49-F238E27FC236}">
                  <a16:creationId xmlns:a16="http://schemas.microsoft.com/office/drawing/2014/main" id="{C1D840DB-9EA3-414D-916B-E8C1550A0A6B}"/>
                </a:ext>
              </a:extLst>
            </p:cNvPr>
            <p:cNvSpPr/>
            <p:nvPr/>
          </p:nvSpPr>
          <p:spPr>
            <a:xfrm>
              <a:off x="9014622" y="4930563"/>
              <a:ext cx="153238" cy="385519"/>
            </a:xfrm>
            <a:custGeom>
              <a:avLst/>
              <a:gdLst>
                <a:gd name="connsiteX0" fmla="*/ 153191 w 153238"/>
                <a:gd name="connsiteY0" fmla="*/ 212 h 385519"/>
                <a:gd name="connsiteX1" fmla="*/ 76991 w 153238"/>
                <a:gd name="connsiteY1" fmla="*/ 260562 h 385519"/>
                <a:gd name="connsiteX2" fmla="*/ 791 w 153238"/>
                <a:gd name="connsiteY2" fmla="*/ 384387 h 385519"/>
                <a:gd name="connsiteX3" fmla="*/ 38891 w 153238"/>
                <a:gd name="connsiteY3" fmla="*/ 316125 h 385519"/>
                <a:gd name="connsiteX4" fmla="*/ 65878 w 153238"/>
                <a:gd name="connsiteY4" fmla="*/ 217700 h 385519"/>
                <a:gd name="connsiteX5" fmla="*/ 153191 w 153238"/>
                <a:gd name="connsiteY5" fmla="*/ 212 h 3855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53238" h="385519">
                  <a:moveTo>
                    <a:pt x="153191" y="212"/>
                  </a:moveTo>
                  <a:cubicBezTo>
                    <a:pt x="155043" y="7356"/>
                    <a:pt x="102391" y="196533"/>
                    <a:pt x="76991" y="260562"/>
                  </a:cubicBezTo>
                  <a:cubicBezTo>
                    <a:pt x="51591" y="324591"/>
                    <a:pt x="7141" y="375127"/>
                    <a:pt x="791" y="384387"/>
                  </a:cubicBezTo>
                  <a:cubicBezTo>
                    <a:pt x="-5559" y="393648"/>
                    <a:pt x="28043" y="343906"/>
                    <a:pt x="38891" y="316125"/>
                  </a:cubicBezTo>
                  <a:cubicBezTo>
                    <a:pt x="49739" y="288344"/>
                    <a:pt x="45505" y="267706"/>
                    <a:pt x="65878" y="217700"/>
                  </a:cubicBezTo>
                  <a:cubicBezTo>
                    <a:pt x="86251" y="167694"/>
                    <a:pt x="151339" y="-6932"/>
                    <a:pt x="153191" y="21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" name="フリーフォーム: 図形 9">
              <a:extLst>
                <a:ext uri="{FF2B5EF4-FFF2-40B4-BE49-F238E27FC236}">
                  <a16:creationId xmlns:a16="http://schemas.microsoft.com/office/drawing/2014/main" id="{BB7BC962-DF73-46E8-B64D-D4144F27894A}"/>
                </a:ext>
              </a:extLst>
            </p:cNvPr>
            <p:cNvSpPr/>
            <p:nvPr/>
          </p:nvSpPr>
          <p:spPr>
            <a:xfrm>
              <a:off x="8550092" y="5275742"/>
              <a:ext cx="485880" cy="276212"/>
            </a:xfrm>
            <a:custGeom>
              <a:avLst/>
              <a:gdLst>
                <a:gd name="connsiteX0" fmla="*/ 1771 w 485880"/>
                <a:gd name="connsiteY0" fmla="*/ 274158 h 276212"/>
                <a:gd name="connsiteX1" fmla="*/ 174808 w 485880"/>
                <a:gd name="connsiteY1" fmla="*/ 221771 h 276212"/>
                <a:gd name="connsiteX2" fmla="*/ 316096 w 485880"/>
                <a:gd name="connsiteY2" fmla="*/ 169383 h 276212"/>
                <a:gd name="connsiteX3" fmla="*/ 482783 w 485880"/>
                <a:gd name="connsiteY3" fmla="*/ 2696 h 276212"/>
                <a:gd name="connsiteX4" fmla="*/ 422458 w 485880"/>
                <a:gd name="connsiteY4" fmla="*/ 69371 h 276212"/>
                <a:gd name="connsiteX5" fmla="*/ 395471 w 485880"/>
                <a:gd name="connsiteY5" fmla="*/ 110646 h 276212"/>
                <a:gd name="connsiteX6" fmla="*/ 289108 w 485880"/>
                <a:gd name="connsiteY6" fmla="*/ 147158 h 276212"/>
                <a:gd name="connsiteX7" fmla="*/ 1771 w 485880"/>
                <a:gd name="connsiteY7" fmla="*/ 274158 h 2762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85880" h="276212">
                  <a:moveTo>
                    <a:pt x="1771" y="274158"/>
                  </a:moveTo>
                  <a:cubicBezTo>
                    <a:pt x="-17279" y="286593"/>
                    <a:pt x="122421" y="239233"/>
                    <a:pt x="174808" y="221771"/>
                  </a:cubicBezTo>
                  <a:cubicBezTo>
                    <a:pt x="227195" y="204309"/>
                    <a:pt x="264767" y="205895"/>
                    <a:pt x="316096" y="169383"/>
                  </a:cubicBezTo>
                  <a:cubicBezTo>
                    <a:pt x="367425" y="132870"/>
                    <a:pt x="465056" y="19365"/>
                    <a:pt x="482783" y="2696"/>
                  </a:cubicBezTo>
                  <a:cubicBezTo>
                    <a:pt x="500510" y="-13973"/>
                    <a:pt x="437010" y="51379"/>
                    <a:pt x="422458" y="69371"/>
                  </a:cubicBezTo>
                  <a:cubicBezTo>
                    <a:pt x="407906" y="87363"/>
                    <a:pt x="417696" y="97681"/>
                    <a:pt x="395471" y="110646"/>
                  </a:cubicBezTo>
                  <a:cubicBezTo>
                    <a:pt x="373246" y="123610"/>
                    <a:pt x="353666" y="122287"/>
                    <a:pt x="289108" y="147158"/>
                  </a:cubicBezTo>
                  <a:cubicBezTo>
                    <a:pt x="224550" y="172029"/>
                    <a:pt x="20821" y="261723"/>
                    <a:pt x="1771" y="27415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" name="フリーフォーム: 図形 10">
              <a:extLst>
                <a:ext uri="{FF2B5EF4-FFF2-40B4-BE49-F238E27FC236}">
                  <a16:creationId xmlns:a16="http://schemas.microsoft.com/office/drawing/2014/main" id="{45F13510-721C-41C5-873D-C17EB2094DE0}"/>
                </a:ext>
              </a:extLst>
            </p:cNvPr>
            <p:cNvSpPr/>
            <p:nvPr/>
          </p:nvSpPr>
          <p:spPr>
            <a:xfrm>
              <a:off x="8092664" y="4127376"/>
              <a:ext cx="292145" cy="54231"/>
            </a:xfrm>
            <a:custGeom>
              <a:avLst/>
              <a:gdLst>
                <a:gd name="connsiteX0" fmla="*/ 1999 w 292145"/>
                <a:gd name="connsiteY0" fmla="*/ 52512 h 54231"/>
                <a:gd name="connsiteX1" fmla="*/ 287749 w 292145"/>
                <a:gd name="connsiteY1" fmla="*/ 124 h 54231"/>
                <a:gd name="connsiteX2" fmla="*/ 165511 w 292145"/>
                <a:gd name="connsiteY2" fmla="*/ 38224 h 54231"/>
                <a:gd name="connsiteX3" fmla="*/ 1999 w 292145"/>
                <a:gd name="connsiteY3" fmla="*/ 52512 h 542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2145" h="54231">
                  <a:moveTo>
                    <a:pt x="1999" y="52512"/>
                  </a:moveTo>
                  <a:cubicBezTo>
                    <a:pt x="22372" y="46162"/>
                    <a:pt x="260497" y="2505"/>
                    <a:pt x="287749" y="124"/>
                  </a:cubicBezTo>
                  <a:cubicBezTo>
                    <a:pt x="315001" y="-2257"/>
                    <a:pt x="208373" y="30287"/>
                    <a:pt x="165511" y="38224"/>
                  </a:cubicBezTo>
                  <a:cubicBezTo>
                    <a:pt x="122649" y="46161"/>
                    <a:pt x="-18374" y="58862"/>
                    <a:pt x="1999" y="5251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" name="フリーフォーム: 図形 11">
              <a:extLst>
                <a:ext uri="{FF2B5EF4-FFF2-40B4-BE49-F238E27FC236}">
                  <a16:creationId xmlns:a16="http://schemas.microsoft.com/office/drawing/2014/main" id="{AA393BBD-55F9-4DDD-8B4F-C3C1B91274CF}"/>
                </a:ext>
              </a:extLst>
            </p:cNvPr>
            <p:cNvSpPr/>
            <p:nvPr/>
          </p:nvSpPr>
          <p:spPr>
            <a:xfrm>
              <a:off x="7910459" y="4186656"/>
              <a:ext cx="229269" cy="96588"/>
            </a:xfrm>
            <a:custGeom>
              <a:avLst/>
              <a:gdLst>
                <a:gd name="connsiteX0" fmla="*/ 54 w 229269"/>
                <a:gd name="connsiteY0" fmla="*/ 96419 h 96588"/>
                <a:gd name="connsiteX1" fmla="*/ 111179 w 229269"/>
                <a:gd name="connsiteY1" fmla="*/ 34507 h 96588"/>
                <a:gd name="connsiteX2" fmla="*/ 227066 w 229269"/>
                <a:gd name="connsiteY2" fmla="*/ 4344 h 96588"/>
                <a:gd name="connsiteX3" fmla="*/ 182616 w 229269"/>
                <a:gd name="connsiteY3" fmla="*/ 1169 h 96588"/>
                <a:gd name="connsiteX4" fmla="*/ 125466 w 229269"/>
                <a:gd name="connsiteY4" fmla="*/ 13869 h 96588"/>
                <a:gd name="connsiteX5" fmla="*/ 54 w 229269"/>
                <a:gd name="connsiteY5" fmla="*/ 96419 h 965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29269" h="96588">
                  <a:moveTo>
                    <a:pt x="54" y="96419"/>
                  </a:moveTo>
                  <a:cubicBezTo>
                    <a:pt x="-2327" y="99859"/>
                    <a:pt x="73344" y="49853"/>
                    <a:pt x="111179" y="34507"/>
                  </a:cubicBezTo>
                  <a:cubicBezTo>
                    <a:pt x="149014" y="19161"/>
                    <a:pt x="215160" y="9900"/>
                    <a:pt x="227066" y="4344"/>
                  </a:cubicBezTo>
                  <a:cubicBezTo>
                    <a:pt x="238972" y="-1212"/>
                    <a:pt x="199549" y="-419"/>
                    <a:pt x="182616" y="1169"/>
                  </a:cubicBezTo>
                  <a:cubicBezTo>
                    <a:pt x="165683" y="2756"/>
                    <a:pt x="155364" y="-418"/>
                    <a:pt x="125466" y="13869"/>
                  </a:cubicBezTo>
                  <a:cubicBezTo>
                    <a:pt x="95568" y="28156"/>
                    <a:pt x="2435" y="92979"/>
                    <a:pt x="54" y="9641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" name="フリーフォーム: 図形 13">
              <a:extLst>
                <a:ext uri="{FF2B5EF4-FFF2-40B4-BE49-F238E27FC236}">
                  <a16:creationId xmlns:a16="http://schemas.microsoft.com/office/drawing/2014/main" id="{E805776E-D453-42E3-AA87-7462F14EBA8B}"/>
                </a:ext>
              </a:extLst>
            </p:cNvPr>
            <p:cNvSpPr/>
            <p:nvPr/>
          </p:nvSpPr>
          <p:spPr>
            <a:xfrm>
              <a:off x="7954494" y="4280835"/>
              <a:ext cx="149085" cy="64852"/>
            </a:xfrm>
            <a:custGeom>
              <a:avLst/>
              <a:gdLst>
                <a:gd name="connsiteX0" fmla="*/ 469 w 149085"/>
                <a:gd name="connsiteY0" fmla="*/ 64153 h 64852"/>
                <a:gd name="connsiteX1" fmla="*/ 92544 w 149085"/>
                <a:gd name="connsiteY1" fmla="*/ 46690 h 64852"/>
                <a:gd name="connsiteX2" fmla="*/ 136994 w 149085"/>
                <a:gd name="connsiteY2" fmla="*/ 43515 h 64852"/>
                <a:gd name="connsiteX3" fmla="*/ 148106 w 149085"/>
                <a:gd name="connsiteY3" fmla="*/ 653 h 64852"/>
                <a:gd name="connsiteX4" fmla="*/ 135406 w 149085"/>
                <a:gd name="connsiteY4" fmla="*/ 19703 h 64852"/>
                <a:gd name="connsiteX5" fmla="*/ 469 w 149085"/>
                <a:gd name="connsiteY5" fmla="*/ 64153 h 648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49085" h="64852">
                  <a:moveTo>
                    <a:pt x="469" y="64153"/>
                  </a:moveTo>
                  <a:cubicBezTo>
                    <a:pt x="-6675" y="68651"/>
                    <a:pt x="69790" y="50130"/>
                    <a:pt x="92544" y="46690"/>
                  </a:cubicBezTo>
                  <a:cubicBezTo>
                    <a:pt x="115298" y="43250"/>
                    <a:pt x="127734" y="51188"/>
                    <a:pt x="136994" y="43515"/>
                  </a:cubicBezTo>
                  <a:cubicBezTo>
                    <a:pt x="146254" y="35842"/>
                    <a:pt x="148371" y="4622"/>
                    <a:pt x="148106" y="653"/>
                  </a:cubicBezTo>
                  <a:cubicBezTo>
                    <a:pt x="147841" y="-3316"/>
                    <a:pt x="154721" y="11765"/>
                    <a:pt x="135406" y="19703"/>
                  </a:cubicBezTo>
                  <a:cubicBezTo>
                    <a:pt x="116092" y="27640"/>
                    <a:pt x="7613" y="59655"/>
                    <a:pt x="469" y="6415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" name="フリーフォーム: 図形 14">
              <a:extLst>
                <a:ext uri="{FF2B5EF4-FFF2-40B4-BE49-F238E27FC236}">
                  <a16:creationId xmlns:a16="http://schemas.microsoft.com/office/drawing/2014/main" id="{D58D73C6-FE4D-46AB-8F66-2815BB9C2491}"/>
                </a:ext>
              </a:extLst>
            </p:cNvPr>
            <p:cNvSpPr/>
            <p:nvPr/>
          </p:nvSpPr>
          <p:spPr>
            <a:xfrm>
              <a:off x="7889723" y="4290922"/>
              <a:ext cx="228916" cy="89735"/>
            </a:xfrm>
            <a:custGeom>
              <a:avLst/>
              <a:gdLst>
                <a:gd name="connsiteX0" fmla="*/ 152 w 228916"/>
                <a:gd name="connsiteY0" fmla="*/ 91 h 89735"/>
                <a:gd name="connsiteX1" fmla="*/ 54127 w 228916"/>
                <a:gd name="connsiteY1" fmla="*/ 85816 h 89735"/>
                <a:gd name="connsiteX2" fmla="*/ 104927 w 228916"/>
                <a:gd name="connsiteY2" fmla="*/ 76291 h 89735"/>
                <a:gd name="connsiteX3" fmla="*/ 166840 w 228916"/>
                <a:gd name="connsiteY3" fmla="*/ 65178 h 89735"/>
                <a:gd name="connsiteX4" fmla="*/ 228752 w 228916"/>
                <a:gd name="connsiteY4" fmla="*/ 69941 h 89735"/>
                <a:gd name="connsiteX5" fmla="*/ 181127 w 228916"/>
                <a:gd name="connsiteY5" fmla="*/ 50891 h 89735"/>
                <a:gd name="connsiteX6" fmla="*/ 71590 w 228916"/>
                <a:gd name="connsiteY6" fmla="*/ 68353 h 89735"/>
                <a:gd name="connsiteX7" fmla="*/ 152 w 228916"/>
                <a:gd name="connsiteY7" fmla="*/ 91 h 897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28916" h="89735">
                  <a:moveTo>
                    <a:pt x="152" y="91"/>
                  </a:moveTo>
                  <a:cubicBezTo>
                    <a:pt x="-2758" y="3001"/>
                    <a:pt x="36665" y="73116"/>
                    <a:pt x="54127" y="85816"/>
                  </a:cubicBezTo>
                  <a:cubicBezTo>
                    <a:pt x="71590" y="98516"/>
                    <a:pt x="104927" y="76291"/>
                    <a:pt x="104927" y="76291"/>
                  </a:cubicBezTo>
                  <a:cubicBezTo>
                    <a:pt x="123713" y="72851"/>
                    <a:pt x="146203" y="66236"/>
                    <a:pt x="166840" y="65178"/>
                  </a:cubicBezTo>
                  <a:cubicBezTo>
                    <a:pt x="187477" y="64120"/>
                    <a:pt x="226371" y="72322"/>
                    <a:pt x="228752" y="69941"/>
                  </a:cubicBezTo>
                  <a:cubicBezTo>
                    <a:pt x="231133" y="67560"/>
                    <a:pt x="207321" y="51156"/>
                    <a:pt x="181127" y="50891"/>
                  </a:cubicBezTo>
                  <a:cubicBezTo>
                    <a:pt x="154933" y="50626"/>
                    <a:pt x="98842" y="72057"/>
                    <a:pt x="71590" y="68353"/>
                  </a:cubicBezTo>
                  <a:cubicBezTo>
                    <a:pt x="44338" y="64649"/>
                    <a:pt x="3062" y="-2819"/>
                    <a:pt x="152" y="9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" name="フリーフォーム: 図形 15">
              <a:extLst>
                <a:ext uri="{FF2B5EF4-FFF2-40B4-BE49-F238E27FC236}">
                  <a16:creationId xmlns:a16="http://schemas.microsoft.com/office/drawing/2014/main" id="{6D7D147C-7FB8-4936-ABB8-ACBCF483A256}"/>
                </a:ext>
              </a:extLst>
            </p:cNvPr>
            <p:cNvSpPr/>
            <p:nvPr/>
          </p:nvSpPr>
          <p:spPr>
            <a:xfrm>
              <a:off x="8097143" y="4185806"/>
              <a:ext cx="70750" cy="181235"/>
            </a:xfrm>
            <a:custGeom>
              <a:avLst/>
              <a:gdLst>
                <a:gd name="connsiteX0" fmla="*/ 70545 w 70750"/>
                <a:gd name="connsiteY0" fmla="*/ 432 h 181235"/>
                <a:gd name="connsiteX1" fmla="*/ 22920 w 70750"/>
                <a:gd name="connsiteY1" fmla="*/ 100444 h 181235"/>
                <a:gd name="connsiteX2" fmla="*/ 8632 w 70750"/>
                <a:gd name="connsiteY2" fmla="*/ 179819 h 181235"/>
                <a:gd name="connsiteX3" fmla="*/ 2282 w 70750"/>
                <a:gd name="connsiteY3" fmla="*/ 141719 h 181235"/>
                <a:gd name="connsiteX4" fmla="*/ 70545 w 70750"/>
                <a:gd name="connsiteY4" fmla="*/ 432 h 1812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0750" h="181235">
                  <a:moveTo>
                    <a:pt x="70545" y="432"/>
                  </a:moveTo>
                  <a:cubicBezTo>
                    <a:pt x="73985" y="-6447"/>
                    <a:pt x="33239" y="70546"/>
                    <a:pt x="22920" y="100444"/>
                  </a:cubicBezTo>
                  <a:cubicBezTo>
                    <a:pt x="12601" y="130342"/>
                    <a:pt x="12072" y="172940"/>
                    <a:pt x="8632" y="179819"/>
                  </a:cubicBezTo>
                  <a:cubicBezTo>
                    <a:pt x="5192" y="186698"/>
                    <a:pt x="-4333" y="167648"/>
                    <a:pt x="2282" y="141719"/>
                  </a:cubicBezTo>
                  <a:cubicBezTo>
                    <a:pt x="8897" y="115790"/>
                    <a:pt x="67105" y="7311"/>
                    <a:pt x="70545" y="43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" name="フリーフォーム: 図形 16">
              <a:extLst>
                <a:ext uri="{FF2B5EF4-FFF2-40B4-BE49-F238E27FC236}">
                  <a16:creationId xmlns:a16="http://schemas.microsoft.com/office/drawing/2014/main" id="{B041F3DD-B250-44E8-9BD8-F72B22167768}"/>
                </a:ext>
              </a:extLst>
            </p:cNvPr>
            <p:cNvSpPr/>
            <p:nvPr/>
          </p:nvSpPr>
          <p:spPr>
            <a:xfrm>
              <a:off x="8071947" y="4349104"/>
              <a:ext cx="135441" cy="131448"/>
            </a:xfrm>
            <a:custGeom>
              <a:avLst/>
              <a:gdLst>
                <a:gd name="connsiteX0" fmla="*/ 491 w 135441"/>
                <a:gd name="connsiteY0" fmla="*/ 646 h 131448"/>
                <a:gd name="connsiteX1" fmla="*/ 81453 w 135441"/>
                <a:gd name="connsiteY1" fmla="*/ 48271 h 131448"/>
                <a:gd name="connsiteX2" fmla="*/ 124316 w 135441"/>
                <a:gd name="connsiteY2" fmla="*/ 130821 h 131448"/>
                <a:gd name="connsiteX3" fmla="*/ 122728 w 135441"/>
                <a:gd name="connsiteY3" fmla="*/ 81609 h 131448"/>
                <a:gd name="connsiteX4" fmla="*/ 491 w 135441"/>
                <a:gd name="connsiteY4" fmla="*/ 646 h 1314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5441" h="131448">
                  <a:moveTo>
                    <a:pt x="491" y="646"/>
                  </a:moveTo>
                  <a:cubicBezTo>
                    <a:pt x="-6388" y="-4910"/>
                    <a:pt x="60816" y="26575"/>
                    <a:pt x="81453" y="48271"/>
                  </a:cubicBezTo>
                  <a:cubicBezTo>
                    <a:pt x="102091" y="69967"/>
                    <a:pt x="117437" y="125265"/>
                    <a:pt x="124316" y="130821"/>
                  </a:cubicBezTo>
                  <a:cubicBezTo>
                    <a:pt x="131195" y="136377"/>
                    <a:pt x="146276" y="103834"/>
                    <a:pt x="122728" y="81609"/>
                  </a:cubicBezTo>
                  <a:cubicBezTo>
                    <a:pt x="99180" y="59384"/>
                    <a:pt x="7370" y="6202"/>
                    <a:pt x="491" y="64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" name="フリーフォーム: 図形 17">
              <a:extLst>
                <a:ext uri="{FF2B5EF4-FFF2-40B4-BE49-F238E27FC236}">
                  <a16:creationId xmlns:a16="http://schemas.microsoft.com/office/drawing/2014/main" id="{BE7E513A-6BAA-4D99-AA6E-5B86443239D8}"/>
                </a:ext>
              </a:extLst>
            </p:cNvPr>
            <p:cNvSpPr/>
            <p:nvPr/>
          </p:nvSpPr>
          <p:spPr>
            <a:xfrm>
              <a:off x="8198462" y="4500187"/>
              <a:ext cx="118671" cy="552032"/>
            </a:xfrm>
            <a:custGeom>
              <a:avLst/>
              <a:gdLst>
                <a:gd name="connsiteX0" fmla="*/ 976 w 118671"/>
                <a:gd name="connsiteY0" fmla="*/ 1963 h 552032"/>
                <a:gd name="connsiteX1" fmla="*/ 86701 w 118671"/>
                <a:gd name="connsiteY1" fmla="*/ 378201 h 552032"/>
                <a:gd name="connsiteX2" fmla="*/ 118451 w 118671"/>
                <a:gd name="connsiteY2" fmla="*/ 548063 h 552032"/>
                <a:gd name="connsiteX3" fmla="*/ 97813 w 118671"/>
                <a:gd name="connsiteY3" fmla="*/ 476626 h 552032"/>
                <a:gd name="connsiteX4" fmla="*/ 43838 w 118671"/>
                <a:gd name="connsiteY4" fmla="*/ 240088 h 552032"/>
                <a:gd name="connsiteX5" fmla="*/ 976 w 118671"/>
                <a:gd name="connsiteY5" fmla="*/ 1963 h 5520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8671" h="552032">
                  <a:moveTo>
                    <a:pt x="976" y="1963"/>
                  </a:moveTo>
                  <a:cubicBezTo>
                    <a:pt x="8120" y="24982"/>
                    <a:pt x="67122" y="287184"/>
                    <a:pt x="86701" y="378201"/>
                  </a:cubicBezTo>
                  <a:cubicBezTo>
                    <a:pt x="106280" y="469218"/>
                    <a:pt x="116599" y="531659"/>
                    <a:pt x="118451" y="548063"/>
                  </a:cubicBezTo>
                  <a:cubicBezTo>
                    <a:pt x="120303" y="564467"/>
                    <a:pt x="110249" y="527955"/>
                    <a:pt x="97813" y="476626"/>
                  </a:cubicBezTo>
                  <a:cubicBezTo>
                    <a:pt x="85378" y="425297"/>
                    <a:pt x="59977" y="315759"/>
                    <a:pt x="43838" y="240088"/>
                  </a:cubicBezTo>
                  <a:cubicBezTo>
                    <a:pt x="27699" y="164417"/>
                    <a:pt x="-6168" y="-21056"/>
                    <a:pt x="976" y="196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" name="フリーフォーム: 図形 18">
              <a:extLst>
                <a:ext uri="{FF2B5EF4-FFF2-40B4-BE49-F238E27FC236}">
                  <a16:creationId xmlns:a16="http://schemas.microsoft.com/office/drawing/2014/main" id="{F34156E6-CE0C-42DF-B35B-C1718F920DE4}"/>
                </a:ext>
              </a:extLst>
            </p:cNvPr>
            <p:cNvSpPr/>
            <p:nvPr/>
          </p:nvSpPr>
          <p:spPr>
            <a:xfrm>
              <a:off x="8229691" y="4495604"/>
              <a:ext cx="125444" cy="632406"/>
            </a:xfrm>
            <a:custGeom>
              <a:avLst/>
              <a:gdLst>
                <a:gd name="connsiteX0" fmla="*/ 4672 w 125444"/>
                <a:gd name="connsiteY0" fmla="*/ 1784 h 632406"/>
                <a:gd name="connsiteX1" fmla="*/ 14197 w 125444"/>
                <a:gd name="connsiteY1" fmla="*/ 146246 h 632406"/>
                <a:gd name="connsiteX2" fmla="*/ 120559 w 125444"/>
                <a:gd name="connsiteY2" fmla="*/ 609796 h 632406"/>
                <a:gd name="connsiteX3" fmla="*/ 101509 w 125444"/>
                <a:gd name="connsiteY3" fmla="*/ 525659 h 632406"/>
                <a:gd name="connsiteX4" fmla="*/ 47534 w 125444"/>
                <a:gd name="connsiteY4" fmla="*/ 222446 h 632406"/>
                <a:gd name="connsiteX5" fmla="*/ 4672 w 125444"/>
                <a:gd name="connsiteY5" fmla="*/ 1784 h 6324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5444" h="632406">
                  <a:moveTo>
                    <a:pt x="4672" y="1784"/>
                  </a:moveTo>
                  <a:cubicBezTo>
                    <a:pt x="-884" y="-10916"/>
                    <a:pt x="-5117" y="44911"/>
                    <a:pt x="14197" y="146246"/>
                  </a:cubicBezTo>
                  <a:cubicBezTo>
                    <a:pt x="33511" y="247581"/>
                    <a:pt x="106007" y="546561"/>
                    <a:pt x="120559" y="609796"/>
                  </a:cubicBezTo>
                  <a:cubicBezTo>
                    <a:pt x="135111" y="673031"/>
                    <a:pt x="113680" y="590217"/>
                    <a:pt x="101509" y="525659"/>
                  </a:cubicBezTo>
                  <a:cubicBezTo>
                    <a:pt x="89338" y="461101"/>
                    <a:pt x="62615" y="309494"/>
                    <a:pt x="47534" y="222446"/>
                  </a:cubicBezTo>
                  <a:cubicBezTo>
                    <a:pt x="32453" y="135398"/>
                    <a:pt x="10228" y="14484"/>
                    <a:pt x="4672" y="178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" name="フリーフォーム: 図形 19">
              <a:extLst>
                <a:ext uri="{FF2B5EF4-FFF2-40B4-BE49-F238E27FC236}">
                  <a16:creationId xmlns:a16="http://schemas.microsoft.com/office/drawing/2014/main" id="{E6F141AB-2286-4FD2-8E73-A390063B4FBF}"/>
                </a:ext>
              </a:extLst>
            </p:cNvPr>
            <p:cNvSpPr/>
            <p:nvPr/>
          </p:nvSpPr>
          <p:spPr>
            <a:xfrm>
              <a:off x="8340302" y="5036777"/>
              <a:ext cx="204045" cy="516948"/>
            </a:xfrm>
            <a:custGeom>
              <a:avLst/>
              <a:gdLst>
                <a:gd name="connsiteX0" fmla="*/ 423 w 204045"/>
                <a:gd name="connsiteY0" fmla="*/ 361 h 516948"/>
                <a:gd name="connsiteX1" fmla="*/ 82973 w 204045"/>
                <a:gd name="connsiteY1" fmla="*/ 276586 h 516948"/>
                <a:gd name="connsiteX2" fmla="*/ 197273 w 204045"/>
                <a:gd name="connsiteY2" fmla="*/ 505186 h 516948"/>
                <a:gd name="connsiteX3" fmla="*/ 182986 w 204045"/>
                <a:gd name="connsiteY3" fmla="*/ 468673 h 516948"/>
                <a:gd name="connsiteX4" fmla="*/ 117898 w 204045"/>
                <a:gd name="connsiteY4" fmla="*/ 336911 h 516948"/>
                <a:gd name="connsiteX5" fmla="*/ 423 w 204045"/>
                <a:gd name="connsiteY5" fmla="*/ 361 h 5169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4045" h="516948">
                  <a:moveTo>
                    <a:pt x="423" y="361"/>
                  </a:moveTo>
                  <a:cubicBezTo>
                    <a:pt x="-5398" y="-9693"/>
                    <a:pt x="50165" y="192449"/>
                    <a:pt x="82973" y="276586"/>
                  </a:cubicBezTo>
                  <a:cubicBezTo>
                    <a:pt x="115781" y="360723"/>
                    <a:pt x="180604" y="473171"/>
                    <a:pt x="197273" y="505186"/>
                  </a:cubicBezTo>
                  <a:cubicBezTo>
                    <a:pt x="213942" y="537201"/>
                    <a:pt x="196215" y="496719"/>
                    <a:pt x="182986" y="468673"/>
                  </a:cubicBezTo>
                  <a:cubicBezTo>
                    <a:pt x="169757" y="440627"/>
                    <a:pt x="147267" y="412317"/>
                    <a:pt x="117898" y="336911"/>
                  </a:cubicBezTo>
                  <a:cubicBezTo>
                    <a:pt x="88529" y="261505"/>
                    <a:pt x="6244" y="10415"/>
                    <a:pt x="423" y="36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" name="フリーフォーム: 図形 20">
              <a:extLst>
                <a:ext uri="{FF2B5EF4-FFF2-40B4-BE49-F238E27FC236}">
                  <a16:creationId xmlns:a16="http://schemas.microsoft.com/office/drawing/2014/main" id="{82277FE0-288B-4B52-85E6-7BD89DA9DB74}"/>
                </a:ext>
              </a:extLst>
            </p:cNvPr>
            <p:cNvSpPr/>
            <p:nvPr/>
          </p:nvSpPr>
          <p:spPr>
            <a:xfrm>
              <a:off x="8330981" y="5056183"/>
              <a:ext cx="209658" cy="508908"/>
            </a:xfrm>
            <a:custGeom>
              <a:avLst/>
              <a:gdLst>
                <a:gd name="connsiteX0" fmla="*/ 219 w 209658"/>
                <a:gd name="connsiteY0" fmla="*/ 5 h 508908"/>
                <a:gd name="connsiteX1" fmla="*/ 95469 w 209658"/>
                <a:gd name="connsiteY1" fmla="*/ 333380 h 508908"/>
                <a:gd name="connsiteX2" fmla="*/ 205007 w 209658"/>
                <a:gd name="connsiteY2" fmla="*/ 500067 h 508908"/>
                <a:gd name="connsiteX3" fmla="*/ 184369 w 209658"/>
                <a:gd name="connsiteY3" fmla="*/ 476255 h 508908"/>
                <a:gd name="connsiteX4" fmla="*/ 138332 w 209658"/>
                <a:gd name="connsiteY4" fmla="*/ 393705 h 508908"/>
                <a:gd name="connsiteX5" fmla="*/ 122457 w 209658"/>
                <a:gd name="connsiteY5" fmla="*/ 341317 h 508908"/>
                <a:gd name="connsiteX6" fmla="*/ 219 w 209658"/>
                <a:gd name="connsiteY6" fmla="*/ 5 h 5089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09658" h="508908">
                  <a:moveTo>
                    <a:pt x="219" y="5"/>
                  </a:moveTo>
                  <a:cubicBezTo>
                    <a:pt x="-4279" y="-1318"/>
                    <a:pt x="61338" y="250037"/>
                    <a:pt x="95469" y="333380"/>
                  </a:cubicBezTo>
                  <a:cubicBezTo>
                    <a:pt x="129600" y="416723"/>
                    <a:pt x="190190" y="476255"/>
                    <a:pt x="205007" y="500067"/>
                  </a:cubicBezTo>
                  <a:cubicBezTo>
                    <a:pt x="219824" y="523879"/>
                    <a:pt x="195481" y="493982"/>
                    <a:pt x="184369" y="476255"/>
                  </a:cubicBezTo>
                  <a:cubicBezTo>
                    <a:pt x="173257" y="458528"/>
                    <a:pt x="148651" y="416195"/>
                    <a:pt x="138332" y="393705"/>
                  </a:cubicBezTo>
                  <a:cubicBezTo>
                    <a:pt x="128013" y="371215"/>
                    <a:pt x="145740" y="404288"/>
                    <a:pt x="122457" y="341317"/>
                  </a:cubicBezTo>
                  <a:cubicBezTo>
                    <a:pt x="99174" y="278346"/>
                    <a:pt x="4717" y="1328"/>
                    <a:pt x="219" y="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" name="フリーフォーム: 図形 21">
              <a:extLst>
                <a:ext uri="{FF2B5EF4-FFF2-40B4-BE49-F238E27FC236}">
                  <a16:creationId xmlns:a16="http://schemas.microsoft.com/office/drawing/2014/main" id="{6B1AE575-5A1C-4065-8DA1-FEBCC4D1C0F4}"/>
                </a:ext>
              </a:extLst>
            </p:cNvPr>
            <p:cNvSpPr/>
            <p:nvPr/>
          </p:nvSpPr>
          <p:spPr>
            <a:xfrm>
              <a:off x="8404100" y="4946356"/>
              <a:ext cx="235329" cy="138595"/>
            </a:xfrm>
            <a:custGeom>
              <a:avLst/>
              <a:gdLst>
                <a:gd name="connsiteX0" fmla="*/ 125 w 235329"/>
                <a:gd name="connsiteY0" fmla="*/ 138407 h 138595"/>
                <a:gd name="connsiteX1" fmla="*/ 68388 w 235329"/>
                <a:gd name="connsiteY1" fmla="*/ 43157 h 138595"/>
                <a:gd name="connsiteX2" fmla="*/ 233488 w 235329"/>
                <a:gd name="connsiteY2" fmla="*/ 3469 h 138595"/>
                <a:gd name="connsiteX3" fmla="*/ 152525 w 235329"/>
                <a:gd name="connsiteY3" fmla="*/ 3469 h 138595"/>
                <a:gd name="connsiteX4" fmla="*/ 82675 w 235329"/>
                <a:gd name="connsiteY4" fmla="*/ 16169 h 138595"/>
                <a:gd name="connsiteX5" fmla="*/ 125 w 235329"/>
                <a:gd name="connsiteY5" fmla="*/ 138407 h 1385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35329" h="138595">
                  <a:moveTo>
                    <a:pt x="125" y="138407"/>
                  </a:moveTo>
                  <a:cubicBezTo>
                    <a:pt x="-2256" y="142905"/>
                    <a:pt x="29494" y="65647"/>
                    <a:pt x="68388" y="43157"/>
                  </a:cubicBezTo>
                  <a:cubicBezTo>
                    <a:pt x="107282" y="20667"/>
                    <a:pt x="219465" y="10084"/>
                    <a:pt x="233488" y="3469"/>
                  </a:cubicBezTo>
                  <a:cubicBezTo>
                    <a:pt x="247511" y="-3146"/>
                    <a:pt x="177661" y="1352"/>
                    <a:pt x="152525" y="3469"/>
                  </a:cubicBezTo>
                  <a:cubicBezTo>
                    <a:pt x="127390" y="5586"/>
                    <a:pt x="110192" y="-8173"/>
                    <a:pt x="82675" y="16169"/>
                  </a:cubicBezTo>
                  <a:cubicBezTo>
                    <a:pt x="55158" y="40511"/>
                    <a:pt x="2506" y="133909"/>
                    <a:pt x="125" y="13840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" name="フリーフォーム: 図形 22">
              <a:extLst>
                <a:ext uri="{FF2B5EF4-FFF2-40B4-BE49-F238E27FC236}">
                  <a16:creationId xmlns:a16="http://schemas.microsoft.com/office/drawing/2014/main" id="{3AE148E2-C00A-44DC-835E-76F0E64A04D9}"/>
                </a:ext>
              </a:extLst>
            </p:cNvPr>
            <p:cNvSpPr/>
            <p:nvPr/>
          </p:nvSpPr>
          <p:spPr>
            <a:xfrm>
              <a:off x="8629746" y="4911506"/>
              <a:ext cx="78682" cy="220698"/>
            </a:xfrm>
            <a:custGeom>
              <a:avLst/>
              <a:gdLst>
                <a:gd name="connsiteX0" fmla="*/ 14192 w 78682"/>
                <a:gd name="connsiteY0" fmla="*/ 219 h 220698"/>
                <a:gd name="connsiteX1" fmla="*/ 3079 w 78682"/>
                <a:gd name="connsiteY1" fmla="*/ 70069 h 220698"/>
                <a:gd name="connsiteX2" fmla="*/ 74517 w 78682"/>
                <a:gd name="connsiteY2" fmla="*/ 214532 h 220698"/>
                <a:gd name="connsiteX3" fmla="*/ 66579 w 78682"/>
                <a:gd name="connsiteY3" fmla="*/ 185957 h 220698"/>
                <a:gd name="connsiteX4" fmla="*/ 36417 w 78682"/>
                <a:gd name="connsiteY4" fmla="*/ 111344 h 220698"/>
                <a:gd name="connsiteX5" fmla="*/ 25304 w 78682"/>
                <a:gd name="connsiteY5" fmla="*/ 90707 h 220698"/>
                <a:gd name="connsiteX6" fmla="*/ 14192 w 78682"/>
                <a:gd name="connsiteY6" fmla="*/ 219 h 2206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8682" h="220698">
                  <a:moveTo>
                    <a:pt x="14192" y="219"/>
                  </a:moveTo>
                  <a:cubicBezTo>
                    <a:pt x="10488" y="-3221"/>
                    <a:pt x="-6975" y="34350"/>
                    <a:pt x="3079" y="70069"/>
                  </a:cubicBezTo>
                  <a:cubicBezTo>
                    <a:pt x="13133" y="105788"/>
                    <a:pt x="63934" y="195217"/>
                    <a:pt x="74517" y="214532"/>
                  </a:cubicBezTo>
                  <a:cubicBezTo>
                    <a:pt x="85100" y="233847"/>
                    <a:pt x="72929" y="203155"/>
                    <a:pt x="66579" y="185957"/>
                  </a:cubicBezTo>
                  <a:cubicBezTo>
                    <a:pt x="60229" y="168759"/>
                    <a:pt x="43296" y="127219"/>
                    <a:pt x="36417" y="111344"/>
                  </a:cubicBezTo>
                  <a:cubicBezTo>
                    <a:pt x="29538" y="95469"/>
                    <a:pt x="30860" y="106317"/>
                    <a:pt x="25304" y="90707"/>
                  </a:cubicBezTo>
                  <a:cubicBezTo>
                    <a:pt x="19748" y="75097"/>
                    <a:pt x="17896" y="3659"/>
                    <a:pt x="14192" y="21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" name="フリーフォーム: 図形 23">
              <a:extLst>
                <a:ext uri="{FF2B5EF4-FFF2-40B4-BE49-F238E27FC236}">
                  <a16:creationId xmlns:a16="http://schemas.microsoft.com/office/drawing/2014/main" id="{248B543E-E748-4909-B3ED-D9074B7A2814}"/>
                </a:ext>
              </a:extLst>
            </p:cNvPr>
            <p:cNvSpPr/>
            <p:nvPr/>
          </p:nvSpPr>
          <p:spPr>
            <a:xfrm>
              <a:off x="8411200" y="5098948"/>
              <a:ext cx="291492" cy="85926"/>
            </a:xfrm>
            <a:custGeom>
              <a:avLst/>
              <a:gdLst>
                <a:gd name="connsiteX0" fmla="*/ 963 w 291492"/>
                <a:gd name="connsiteY0" fmla="*/ 102 h 85926"/>
                <a:gd name="connsiteX1" fmla="*/ 107325 w 291492"/>
                <a:gd name="connsiteY1" fmla="*/ 82652 h 85926"/>
                <a:gd name="connsiteX2" fmla="*/ 158125 w 291492"/>
                <a:gd name="connsiteY2" fmla="*/ 65190 h 85926"/>
                <a:gd name="connsiteX3" fmla="*/ 291475 w 291492"/>
                <a:gd name="connsiteY3" fmla="*/ 25502 h 85926"/>
                <a:gd name="connsiteX4" fmla="*/ 148600 w 291492"/>
                <a:gd name="connsiteY4" fmla="*/ 52490 h 85926"/>
                <a:gd name="connsiteX5" fmla="*/ 86688 w 291492"/>
                <a:gd name="connsiteY5" fmla="*/ 63602 h 85926"/>
                <a:gd name="connsiteX6" fmla="*/ 56525 w 291492"/>
                <a:gd name="connsiteY6" fmla="*/ 65190 h 85926"/>
                <a:gd name="connsiteX7" fmla="*/ 963 w 291492"/>
                <a:gd name="connsiteY7" fmla="*/ 102 h 859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91492" h="85926">
                  <a:moveTo>
                    <a:pt x="963" y="102"/>
                  </a:moveTo>
                  <a:cubicBezTo>
                    <a:pt x="9430" y="3012"/>
                    <a:pt x="81131" y="71804"/>
                    <a:pt x="107325" y="82652"/>
                  </a:cubicBezTo>
                  <a:cubicBezTo>
                    <a:pt x="133519" y="93500"/>
                    <a:pt x="127433" y="74715"/>
                    <a:pt x="158125" y="65190"/>
                  </a:cubicBezTo>
                  <a:cubicBezTo>
                    <a:pt x="188817" y="55665"/>
                    <a:pt x="293063" y="27619"/>
                    <a:pt x="291475" y="25502"/>
                  </a:cubicBezTo>
                  <a:cubicBezTo>
                    <a:pt x="289887" y="23385"/>
                    <a:pt x="182731" y="46140"/>
                    <a:pt x="148600" y="52490"/>
                  </a:cubicBezTo>
                  <a:lnTo>
                    <a:pt x="86688" y="63602"/>
                  </a:lnTo>
                  <a:cubicBezTo>
                    <a:pt x="71342" y="65719"/>
                    <a:pt x="70812" y="73127"/>
                    <a:pt x="56525" y="65190"/>
                  </a:cubicBezTo>
                  <a:cubicBezTo>
                    <a:pt x="42238" y="57253"/>
                    <a:pt x="-7504" y="-2808"/>
                    <a:pt x="963" y="10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" name="フリーフォーム: 図形 24">
              <a:extLst>
                <a:ext uri="{FF2B5EF4-FFF2-40B4-BE49-F238E27FC236}">
                  <a16:creationId xmlns:a16="http://schemas.microsoft.com/office/drawing/2014/main" id="{586B2E90-6067-4CDA-8EAD-AAD16E510E45}"/>
                </a:ext>
              </a:extLst>
            </p:cNvPr>
            <p:cNvSpPr/>
            <p:nvPr/>
          </p:nvSpPr>
          <p:spPr>
            <a:xfrm>
              <a:off x="8540741" y="4992540"/>
              <a:ext cx="121025" cy="107364"/>
            </a:xfrm>
            <a:custGeom>
              <a:avLst/>
              <a:gdLst>
                <a:gd name="connsiteX0" fmla="*/ 9 w 121025"/>
                <a:gd name="connsiteY0" fmla="*/ 27135 h 107364"/>
                <a:gd name="connsiteX1" fmla="*/ 65097 w 121025"/>
                <a:gd name="connsiteY1" fmla="*/ 148 h 107364"/>
                <a:gd name="connsiteX2" fmla="*/ 101609 w 121025"/>
                <a:gd name="connsiteY2" fmla="*/ 41423 h 107364"/>
                <a:gd name="connsiteX3" fmla="*/ 79384 w 121025"/>
                <a:gd name="connsiteY3" fmla="*/ 101748 h 107364"/>
                <a:gd name="connsiteX4" fmla="*/ 23822 w 121025"/>
                <a:gd name="connsiteY4" fmla="*/ 104923 h 107364"/>
                <a:gd name="connsiteX5" fmla="*/ 109547 w 121025"/>
                <a:gd name="connsiteY5" fmla="*/ 103335 h 107364"/>
                <a:gd name="connsiteX6" fmla="*/ 115897 w 121025"/>
                <a:gd name="connsiteY6" fmla="*/ 68410 h 107364"/>
                <a:gd name="connsiteX7" fmla="*/ 69859 w 121025"/>
                <a:gd name="connsiteY7" fmla="*/ 14435 h 107364"/>
                <a:gd name="connsiteX8" fmla="*/ 9 w 121025"/>
                <a:gd name="connsiteY8" fmla="*/ 27135 h 1073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1025" h="107364">
                  <a:moveTo>
                    <a:pt x="9" y="27135"/>
                  </a:moveTo>
                  <a:cubicBezTo>
                    <a:pt x="-785" y="24754"/>
                    <a:pt x="48164" y="-2233"/>
                    <a:pt x="65097" y="148"/>
                  </a:cubicBezTo>
                  <a:cubicBezTo>
                    <a:pt x="82030" y="2529"/>
                    <a:pt x="99228" y="24490"/>
                    <a:pt x="101609" y="41423"/>
                  </a:cubicBezTo>
                  <a:cubicBezTo>
                    <a:pt x="103990" y="58356"/>
                    <a:pt x="92349" y="91165"/>
                    <a:pt x="79384" y="101748"/>
                  </a:cubicBezTo>
                  <a:cubicBezTo>
                    <a:pt x="66420" y="112331"/>
                    <a:pt x="18795" y="104659"/>
                    <a:pt x="23822" y="104923"/>
                  </a:cubicBezTo>
                  <a:cubicBezTo>
                    <a:pt x="28849" y="105187"/>
                    <a:pt x="94201" y="109420"/>
                    <a:pt x="109547" y="103335"/>
                  </a:cubicBezTo>
                  <a:cubicBezTo>
                    <a:pt x="124893" y="97250"/>
                    <a:pt x="122512" y="83227"/>
                    <a:pt x="115897" y="68410"/>
                  </a:cubicBezTo>
                  <a:cubicBezTo>
                    <a:pt x="109282" y="53593"/>
                    <a:pt x="84676" y="23431"/>
                    <a:pt x="69859" y="14435"/>
                  </a:cubicBezTo>
                  <a:cubicBezTo>
                    <a:pt x="55042" y="5439"/>
                    <a:pt x="803" y="29516"/>
                    <a:pt x="9" y="2713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6" name="フリーフォーム: 図形 25">
              <a:extLst>
                <a:ext uri="{FF2B5EF4-FFF2-40B4-BE49-F238E27FC236}">
                  <a16:creationId xmlns:a16="http://schemas.microsoft.com/office/drawing/2014/main" id="{54BB025F-280A-4F00-90C1-2F35DC8EF6CD}"/>
                </a:ext>
              </a:extLst>
            </p:cNvPr>
            <p:cNvSpPr/>
            <p:nvPr/>
          </p:nvSpPr>
          <p:spPr>
            <a:xfrm>
              <a:off x="8543133" y="5013324"/>
              <a:ext cx="93795" cy="82710"/>
            </a:xfrm>
            <a:custGeom>
              <a:avLst/>
              <a:gdLst>
                <a:gd name="connsiteX0" fmla="*/ 24605 w 93795"/>
                <a:gd name="connsiteY0" fmla="*/ 1 h 82710"/>
                <a:gd name="connsiteX1" fmla="*/ 2380 w 93795"/>
                <a:gd name="connsiteY1" fmla="*/ 53976 h 82710"/>
                <a:gd name="connsiteX2" fmla="*/ 92867 w 93795"/>
                <a:gd name="connsiteY2" fmla="*/ 82551 h 82710"/>
                <a:gd name="connsiteX3" fmla="*/ 46830 w 93795"/>
                <a:gd name="connsiteY3" fmla="*/ 65089 h 82710"/>
                <a:gd name="connsiteX4" fmla="*/ 5555 w 93795"/>
                <a:gd name="connsiteY4" fmla="*/ 55564 h 82710"/>
                <a:gd name="connsiteX5" fmla="*/ 24605 w 93795"/>
                <a:gd name="connsiteY5" fmla="*/ 1 h 827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3795" h="82710">
                  <a:moveTo>
                    <a:pt x="24605" y="1"/>
                  </a:moveTo>
                  <a:cubicBezTo>
                    <a:pt x="24076" y="-264"/>
                    <a:pt x="-8997" y="40218"/>
                    <a:pt x="2380" y="53976"/>
                  </a:cubicBezTo>
                  <a:cubicBezTo>
                    <a:pt x="13757" y="67734"/>
                    <a:pt x="85459" y="80699"/>
                    <a:pt x="92867" y="82551"/>
                  </a:cubicBezTo>
                  <a:cubicBezTo>
                    <a:pt x="100275" y="84403"/>
                    <a:pt x="61382" y="69587"/>
                    <a:pt x="46830" y="65089"/>
                  </a:cubicBezTo>
                  <a:cubicBezTo>
                    <a:pt x="32278" y="60591"/>
                    <a:pt x="9524" y="63502"/>
                    <a:pt x="5555" y="55564"/>
                  </a:cubicBezTo>
                  <a:cubicBezTo>
                    <a:pt x="1586" y="47627"/>
                    <a:pt x="25134" y="266"/>
                    <a:pt x="24605" y="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7" name="フリーフォーム: 図形 26">
              <a:extLst>
                <a:ext uri="{FF2B5EF4-FFF2-40B4-BE49-F238E27FC236}">
                  <a16:creationId xmlns:a16="http://schemas.microsoft.com/office/drawing/2014/main" id="{0272B7B7-3EB9-4F7F-B096-137DED4E26CF}"/>
                </a:ext>
              </a:extLst>
            </p:cNvPr>
            <p:cNvSpPr/>
            <p:nvPr/>
          </p:nvSpPr>
          <p:spPr>
            <a:xfrm>
              <a:off x="8516876" y="4997305"/>
              <a:ext cx="49281" cy="135231"/>
            </a:xfrm>
            <a:custGeom>
              <a:avLst/>
              <a:gdLst>
                <a:gd name="connsiteX0" fmla="*/ 14349 w 49281"/>
                <a:gd name="connsiteY0" fmla="*/ 145 h 135231"/>
                <a:gd name="connsiteX1" fmla="*/ 15937 w 49281"/>
                <a:gd name="connsiteY1" fmla="*/ 55708 h 135231"/>
                <a:gd name="connsiteX2" fmla="*/ 44512 w 49281"/>
                <a:gd name="connsiteY2" fmla="*/ 101745 h 135231"/>
                <a:gd name="connsiteX3" fmla="*/ 12762 w 49281"/>
                <a:gd name="connsiteY3" fmla="*/ 58883 h 135231"/>
                <a:gd name="connsiteX4" fmla="*/ 49274 w 49281"/>
                <a:gd name="connsiteY4" fmla="*/ 133495 h 135231"/>
                <a:gd name="connsiteX5" fmla="*/ 15937 w 49281"/>
                <a:gd name="connsiteY5" fmla="*/ 112858 h 135231"/>
                <a:gd name="connsiteX6" fmla="*/ 22287 w 49281"/>
                <a:gd name="connsiteY6" fmla="*/ 128733 h 135231"/>
                <a:gd name="connsiteX7" fmla="*/ 62 w 49281"/>
                <a:gd name="connsiteY7" fmla="*/ 73170 h 135231"/>
                <a:gd name="connsiteX8" fmla="*/ 14349 w 49281"/>
                <a:gd name="connsiteY8" fmla="*/ 145 h 1352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9281" h="135231">
                  <a:moveTo>
                    <a:pt x="14349" y="145"/>
                  </a:moveTo>
                  <a:cubicBezTo>
                    <a:pt x="16995" y="-2765"/>
                    <a:pt x="10910" y="38775"/>
                    <a:pt x="15937" y="55708"/>
                  </a:cubicBezTo>
                  <a:cubicBezTo>
                    <a:pt x="20964" y="72641"/>
                    <a:pt x="45041" y="101216"/>
                    <a:pt x="44512" y="101745"/>
                  </a:cubicBezTo>
                  <a:cubicBezTo>
                    <a:pt x="43983" y="102274"/>
                    <a:pt x="11968" y="53591"/>
                    <a:pt x="12762" y="58883"/>
                  </a:cubicBezTo>
                  <a:cubicBezTo>
                    <a:pt x="13556" y="64175"/>
                    <a:pt x="48745" y="124499"/>
                    <a:pt x="49274" y="133495"/>
                  </a:cubicBezTo>
                  <a:cubicBezTo>
                    <a:pt x="49803" y="142491"/>
                    <a:pt x="20435" y="113652"/>
                    <a:pt x="15937" y="112858"/>
                  </a:cubicBezTo>
                  <a:cubicBezTo>
                    <a:pt x="11439" y="112064"/>
                    <a:pt x="22287" y="128733"/>
                    <a:pt x="22287" y="128733"/>
                  </a:cubicBezTo>
                  <a:cubicBezTo>
                    <a:pt x="19641" y="122118"/>
                    <a:pt x="1120" y="93807"/>
                    <a:pt x="62" y="73170"/>
                  </a:cubicBezTo>
                  <a:cubicBezTo>
                    <a:pt x="-996" y="52533"/>
                    <a:pt x="11703" y="3055"/>
                    <a:pt x="14349" y="14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8" name="フリーフォーム: 図形 27">
              <a:extLst>
                <a:ext uri="{FF2B5EF4-FFF2-40B4-BE49-F238E27FC236}">
                  <a16:creationId xmlns:a16="http://schemas.microsoft.com/office/drawing/2014/main" id="{5D28EA21-32BB-4733-94D7-19B5CC39EC11}"/>
                </a:ext>
              </a:extLst>
            </p:cNvPr>
            <p:cNvSpPr/>
            <p:nvPr/>
          </p:nvSpPr>
          <p:spPr>
            <a:xfrm>
              <a:off x="8477220" y="5033646"/>
              <a:ext cx="55598" cy="95529"/>
            </a:xfrm>
            <a:custGeom>
              <a:avLst/>
              <a:gdLst>
                <a:gd name="connsiteX0" fmla="*/ 4793 w 55598"/>
                <a:gd name="connsiteY0" fmla="*/ 317 h 95529"/>
                <a:gd name="connsiteX1" fmla="*/ 55593 w 55598"/>
                <a:gd name="connsiteY1" fmla="*/ 93979 h 95529"/>
                <a:gd name="connsiteX2" fmla="*/ 7968 w 55598"/>
                <a:gd name="connsiteY2" fmla="*/ 60642 h 95529"/>
                <a:gd name="connsiteX3" fmla="*/ 11143 w 55598"/>
                <a:gd name="connsiteY3" fmla="*/ 86042 h 95529"/>
                <a:gd name="connsiteX4" fmla="*/ 3205 w 55598"/>
                <a:gd name="connsiteY4" fmla="*/ 63817 h 95529"/>
                <a:gd name="connsiteX5" fmla="*/ 4793 w 55598"/>
                <a:gd name="connsiteY5" fmla="*/ 317 h 955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5598" h="95529">
                  <a:moveTo>
                    <a:pt x="4793" y="317"/>
                  </a:moveTo>
                  <a:cubicBezTo>
                    <a:pt x="13524" y="5344"/>
                    <a:pt x="55064" y="83925"/>
                    <a:pt x="55593" y="93979"/>
                  </a:cubicBezTo>
                  <a:cubicBezTo>
                    <a:pt x="56122" y="104033"/>
                    <a:pt x="15376" y="61965"/>
                    <a:pt x="7968" y="60642"/>
                  </a:cubicBezTo>
                  <a:cubicBezTo>
                    <a:pt x="560" y="59319"/>
                    <a:pt x="11937" y="85513"/>
                    <a:pt x="11143" y="86042"/>
                  </a:cubicBezTo>
                  <a:cubicBezTo>
                    <a:pt x="10349" y="86571"/>
                    <a:pt x="4792" y="76252"/>
                    <a:pt x="3205" y="63817"/>
                  </a:cubicBezTo>
                  <a:cubicBezTo>
                    <a:pt x="1618" y="51382"/>
                    <a:pt x="-3938" y="-4710"/>
                    <a:pt x="4793" y="31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9" name="フリーフォーム: 図形 28">
              <a:extLst>
                <a:ext uri="{FF2B5EF4-FFF2-40B4-BE49-F238E27FC236}">
                  <a16:creationId xmlns:a16="http://schemas.microsoft.com/office/drawing/2014/main" id="{B145474C-C858-4D05-9073-0B92CCA27969}"/>
                </a:ext>
              </a:extLst>
            </p:cNvPr>
            <p:cNvSpPr/>
            <p:nvPr/>
          </p:nvSpPr>
          <p:spPr>
            <a:xfrm>
              <a:off x="8219496" y="4147592"/>
              <a:ext cx="135891" cy="336684"/>
            </a:xfrm>
            <a:custGeom>
              <a:avLst/>
              <a:gdLst>
                <a:gd name="connsiteX0" fmla="*/ 135517 w 135891"/>
                <a:gd name="connsiteY0" fmla="*/ 546 h 336684"/>
                <a:gd name="connsiteX1" fmla="*/ 46617 w 135891"/>
                <a:gd name="connsiteY1" fmla="*/ 71983 h 336684"/>
                <a:gd name="connsiteX2" fmla="*/ 21217 w 135891"/>
                <a:gd name="connsiteY2" fmla="*/ 164058 h 336684"/>
                <a:gd name="connsiteX3" fmla="*/ 11692 w 135891"/>
                <a:gd name="connsiteY3" fmla="*/ 332333 h 336684"/>
                <a:gd name="connsiteX4" fmla="*/ 11692 w 135891"/>
                <a:gd name="connsiteY4" fmla="*/ 272008 h 336684"/>
                <a:gd name="connsiteX5" fmla="*/ 8517 w 135891"/>
                <a:gd name="connsiteY5" fmla="*/ 110083 h 336684"/>
                <a:gd name="connsiteX6" fmla="*/ 135517 w 135891"/>
                <a:gd name="connsiteY6" fmla="*/ 546 h 3366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5891" h="336684">
                  <a:moveTo>
                    <a:pt x="135517" y="546"/>
                  </a:moveTo>
                  <a:cubicBezTo>
                    <a:pt x="141867" y="-5804"/>
                    <a:pt x="65667" y="44731"/>
                    <a:pt x="46617" y="71983"/>
                  </a:cubicBezTo>
                  <a:cubicBezTo>
                    <a:pt x="27567" y="99235"/>
                    <a:pt x="27038" y="120666"/>
                    <a:pt x="21217" y="164058"/>
                  </a:cubicBezTo>
                  <a:cubicBezTo>
                    <a:pt x="15396" y="207450"/>
                    <a:pt x="13279" y="314341"/>
                    <a:pt x="11692" y="332333"/>
                  </a:cubicBezTo>
                  <a:cubicBezTo>
                    <a:pt x="10104" y="350325"/>
                    <a:pt x="12221" y="309050"/>
                    <a:pt x="11692" y="272008"/>
                  </a:cubicBezTo>
                  <a:cubicBezTo>
                    <a:pt x="11163" y="234966"/>
                    <a:pt x="-12120" y="155062"/>
                    <a:pt x="8517" y="110083"/>
                  </a:cubicBezTo>
                  <a:cubicBezTo>
                    <a:pt x="29154" y="65104"/>
                    <a:pt x="129167" y="6896"/>
                    <a:pt x="135517" y="54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0" name="フリーフォーム: 図形 29">
              <a:extLst>
                <a:ext uri="{FF2B5EF4-FFF2-40B4-BE49-F238E27FC236}">
                  <a16:creationId xmlns:a16="http://schemas.microsoft.com/office/drawing/2014/main" id="{5906994D-643C-4374-BF0A-938DE09FD956}"/>
                </a:ext>
              </a:extLst>
            </p:cNvPr>
            <p:cNvSpPr/>
            <p:nvPr/>
          </p:nvSpPr>
          <p:spPr>
            <a:xfrm>
              <a:off x="8145342" y="4144896"/>
              <a:ext cx="189919" cy="79566"/>
            </a:xfrm>
            <a:custGeom>
              <a:avLst/>
              <a:gdLst>
                <a:gd name="connsiteX0" fmla="*/ 121 w 189919"/>
                <a:gd name="connsiteY0" fmla="*/ 73092 h 79566"/>
                <a:gd name="connsiteX1" fmla="*/ 69971 w 189919"/>
                <a:gd name="connsiteY1" fmla="*/ 58804 h 79566"/>
                <a:gd name="connsiteX2" fmla="*/ 189033 w 189919"/>
                <a:gd name="connsiteY2" fmla="*/ 67 h 79566"/>
                <a:gd name="connsiteX3" fmla="*/ 122358 w 189919"/>
                <a:gd name="connsiteY3" fmla="*/ 47692 h 79566"/>
                <a:gd name="connsiteX4" fmla="*/ 85846 w 189919"/>
                <a:gd name="connsiteY4" fmla="*/ 77854 h 79566"/>
                <a:gd name="connsiteX5" fmla="*/ 121 w 189919"/>
                <a:gd name="connsiteY5" fmla="*/ 73092 h 795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89919" h="79566">
                  <a:moveTo>
                    <a:pt x="121" y="73092"/>
                  </a:moveTo>
                  <a:cubicBezTo>
                    <a:pt x="-2525" y="69917"/>
                    <a:pt x="38486" y="70975"/>
                    <a:pt x="69971" y="58804"/>
                  </a:cubicBezTo>
                  <a:cubicBezTo>
                    <a:pt x="101456" y="46633"/>
                    <a:pt x="180302" y="1919"/>
                    <a:pt x="189033" y="67"/>
                  </a:cubicBezTo>
                  <a:cubicBezTo>
                    <a:pt x="197764" y="-1785"/>
                    <a:pt x="139556" y="34728"/>
                    <a:pt x="122358" y="47692"/>
                  </a:cubicBezTo>
                  <a:cubicBezTo>
                    <a:pt x="105160" y="60656"/>
                    <a:pt x="102515" y="73091"/>
                    <a:pt x="85846" y="77854"/>
                  </a:cubicBezTo>
                  <a:cubicBezTo>
                    <a:pt x="69177" y="82617"/>
                    <a:pt x="2767" y="76267"/>
                    <a:pt x="121" y="7309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1" name="フリーフォーム: 図形 30">
              <a:extLst>
                <a:ext uri="{FF2B5EF4-FFF2-40B4-BE49-F238E27FC236}">
                  <a16:creationId xmlns:a16="http://schemas.microsoft.com/office/drawing/2014/main" id="{D0430BB6-D59B-4546-8CC7-66934C76316D}"/>
                </a:ext>
              </a:extLst>
            </p:cNvPr>
            <p:cNvSpPr/>
            <p:nvPr/>
          </p:nvSpPr>
          <p:spPr>
            <a:xfrm>
              <a:off x="8344056" y="4585138"/>
              <a:ext cx="180477" cy="310882"/>
            </a:xfrm>
            <a:custGeom>
              <a:avLst/>
              <a:gdLst>
                <a:gd name="connsiteX0" fmla="*/ 1432 w 180477"/>
                <a:gd name="connsiteY0" fmla="*/ 1150 h 310882"/>
                <a:gd name="connsiteX1" fmla="*/ 34769 w 180477"/>
                <a:gd name="connsiteY1" fmla="*/ 142437 h 310882"/>
                <a:gd name="connsiteX2" fmla="*/ 87157 w 180477"/>
                <a:gd name="connsiteY2" fmla="*/ 277375 h 310882"/>
                <a:gd name="connsiteX3" fmla="*/ 95094 w 180477"/>
                <a:gd name="connsiteY3" fmla="*/ 310712 h 310882"/>
                <a:gd name="connsiteX4" fmla="*/ 153832 w 180477"/>
                <a:gd name="connsiteY4" fmla="*/ 290075 h 310882"/>
                <a:gd name="connsiteX5" fmla="*/ 179232 w 180477"/>
                <a:gd name="connsiteY5" fmla="*/ 283725 h 310882"/>
                <a:gd name="connsiteX6" fmla="*/ 117319 w 180477"/>
                <a:gd name="connsiteY6" fmla="*/ 288487 h 310882"/>
                <a:gd name="connsiteX7" fmla="*/ 112557 w 180477"/>
                <a:gd name="connsiteY7" fmla="*/ 283725 h 310882"/>
                <a:gd name="connsiteX8" fmla="*/ 82394 w 180477"/>
                <a:gd name="connsiteY8" fmla="*/ 223400 h 310882"/>
                <a:gd name="connsiteX9" fmla="*/ 1432 w 180477"/>
                <a:gd name="connsiteY9" fmla="*/ 1150 h 3108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0477" h="310882">
                  <a:moveTo>
                    <a:pt x="1432" y="1150"/>
                  </a:moveTo>
                  <a:cubicBezTo>
                    <a:pt x="-6505" y="-12344"/>
                    <a:pt x="20482" y="96400"/>
                    <a:pt x="34769" y="142437"/>
                  </a:cubicBezTo>
                  <a:cubicBezTo>
                    <a:pt x="49056" y="188474"/>
                    <a:pt x="77103" y="249329"/>
                    <a:pt x="87157" y="277375"/>
                  </a:cubicBezTo>
                  <a:cubicBezTo>
                    <a:pt x="97211" y="305421"/>
                    <a:pt x="83982" y="308595"/>
                    <a:pt x="95094" y="310712"/>
                  </a:cubicBezTo>
                  <a:cubicBezTo>
                    <a:pt x="106206" y="312829"/>
                    <a:pt x="139809" y="294573"/>
                    <a:pt x="153832" y="290075"/>
                  </a:cubicBezTo>
                  <a:cubicBezTo>
                    <a:pt x="167855" y="285577"/>
                    <a:pt x="185317" y="283990"/>
                    <a:pt x="179232" y="283725"/>
                  </a:cubicBezTo>
                  <a:cubicBezTo>
                    <a:pt x="173147" y="283460"/>
                    <a:pt x="128431" y="288487"/>
                    <a:pt x="117319" y="288487"/>
                  </a:cubicBezTo>
                  <a:cubicBezTo>
                    <a:pt x="106207" y="288487"/>
                    <a:pt x="118378" y="294573"/>
                    <a:pt x="112557" y="283725"/>
                  </a:cubicBezTo>
                  <a:cubicBezTo>
                    <a:pt x="106736" y="272877"/>
                    <a:pt x="101709" y="268908"/>
                    <a:pt x="82394" y="223400"/>
                  </a:cubicBezTo>
                  <a:cubicBezTo>
                    <a:pt x="63079" y="177892"/>
                    <a:pt x="9369" y="14644"/>
                    <a:pt x="1432" y="115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2" name="フリーフォーム: 図形 31">
              <a:extLst>
                <a:ext uri="{FF2B5EF4-FFF2-40B4-BE49-F238E27FC236}">
                  <a16:creationId xmlns:a16="http://schemas.microsoft.com/office/drawing/2014/main" id="{D99C361A-C2F1-4384-A4EE-F477ECCDFEAD}"/>
                </a:ext>
              </a:extLst>
            </p:cNvPr>
            <p:cNvSpPr/>
            <p:nvPr/>
          </p:nvSpPr>
          <p:spPr>
            <a:xfrm>
              <a:off x="8358161" y="4568524"/>
              <a:ext cx="123411" cy="312095"/>
            </a:xfrm>
            <a:custGeom>
              <a:avLst/>
              <a:gdLst>
                <a:gd name="connsiteX0" fmla="*/ 27 w 123411"/>
                <a:gd name="connsiteY0" fmla="*/ 301 h 312095"/>
                <a:gd name="connsiteX1" fmla="*/ 68289 w 123411"/>
                <a:gd name="connsiteY1" fmla="*/ 98726 h 312095"/>
                <a:gd name="connsiteX2" fmla="*/ 122264 w 123411"/>
                <a:gd name="connsiteY2" fmla="*/ 305101 h 312095"/>
                <a:gd name="connsiteX3" fmla="*/ 101627 w 123411"/>
                <a:gd name="connsiteY3" fmla="*/ 251126 h 312095"/>
                <a:gd name="connsiteX4" fmla="*/ 60352 w 123411"/>
                <a:gd name="connsiteY4" fmla="*/ 127301 h 312095"/>
                <a:gd name="connsiteX5" fmla="*/ 27 w 123411"/>
                <a:gd name="connsiteY5" fmla="*/ 301 h 3120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3411" h="312095">
                  <a:moveTo>
                    <a:pt x="27" y="301"/>
                  </a:moveTo>
                  <a:cubicBezTo>
                    <a:pt x="1350" y="-4461"/>
                    <a:pt x="47916" y="47926"/>
                    <a:pt x="68289" y="98726"/>
                  </a:cubicBezTo>
                  <a:cubicBezTo>
                    <a:pt x="88662" y="149526"/>
                    <a:pt x="116708" y="279701"/>
                    <a:pt x="122264" y="305101"/>
                  </a:cubicBezTo>
                  <a:cubicBezTo>
                    <a:pt x="127820" y="330501"/>
                    <a:pt x="111946" y="280759"/>
                    <a:pt x="101627" y="251126"/>
                  </a:cubicBezTo>
                  <a:cubicBezTo>
                    <a:pt x="91308" y="221493"/>
                    <a:pt x="75698" y="166195"/>
                    <a:pt x="60352" y="127301"/>
                  </a:cubicBezTo>
                  <a:cubicBezTo>
                    <a:pt x="45006" y="88407"/>
                    <a:pt x="-1296" y="5063"/>
                    <a:pt x="27" y="30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3" name="フリーフォーム: 図形 32">
              <a:extLst>
                <a:ext uri="{FF2B5EF4-FFF2-40B4-BE49-F238E27FC236}">
                  <a16:creationId xmlns:a16="http://schemas.microsoft.com/office/drawing/2014/main" id="{9B32FA13-CAC3-493C-87C1-9A4400F0C4F7}"/>
                </a:ext>
              </a:extLst>
            </p:cNvPr>
            <p:cNvSpPr/>
            <p:nvPr/>
          </p:nvSpPr>
          <p:spPr>
            <a:xfrm>
              <a:off x="8474432" y="5245721"/>
              <a:ext cx="94323" cy="248698"/>
            </a:xfrm>
            <a:custGeom>
              <a:avLst/>
              <a:gdLst>
                <a:gd name="connsiteX0" fmla="*/ 1231 w 94323"/>
                <a:gd name="connsiteY0" fmla="*/ 967 h 248698"/>
                <a:gd name="connsiteX1" fmla="*/ 26631 w 94323"/>
                <a:gd name="connsiteY1" fmla="*/ 104154 h 248698"/>
                <a:gd name="connsiteX2" fmla="*/ 93306 w 94323"/>
                <a:gd name="connsiteY2" fmla="*/ 185117 h 248698"/>
                <a:gd name="connsiteX3" fmla="*/ 67906 w 94323"/>
                <a:gd name="connsiteY3" fmla="*/ 248617 h 248698"/>
                <a:gd name="connsiteX4" fmla="*/ 80606 w 94323"/>
                <a:gd name="connsiteY4" fmla="*/ 197817 h 248698"/>
                <a:gd name="connsiteX5" fmla="*/ 61556 w 94323"/>
                <a:gd name="connsiteY5" fmla="*/ 169242 h 248698"/>
                <a:gd name="connsiteX6" fmla="*/ 1231 w 94323"/>
                <a:gd name="connsiteY6" fmla="*/ 967 h 2486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4323" h="248698">
                  <a:moveTo>
                    <a:pt x="1231" y="967"/>
                  </a:moveTo>
                  <a:cubicBezTo>
                    <a:pt x="-4590" y="-9881"/>
                    <a:pt x="11285" y="73462"/>
                    <a:pt x="26631" y="104154"/>
                  </a:cubicBezTo>
                  <a:cubicBezTo>
                    <a:pt x="41977" y="134846"/>
                    <a:pt x="86427" y="161040"/>
                    <a:pt x="93306" y="185117"/>
                  </a:cubicBezTo>
                  <a:cubicBezTo>
                    <a:pt x="100185" y="209194"/>
                    <a:pt x="70023" y="246500"/>
                    <a:pt x="67906" y="248617"/>
                  </a:cubicBezTo>
                  <a:cubicBezTo>
                    <a:pt x="65789" y="250734"/>
                    <a:pt x="81664" y="211046"/>
                    <a:pt x="80606" y="197817"/>
                  </a:cubicBezTo>
                  <a:cubicBezTo>
                    <a:pt x="79548" y="184588"/>
                    <a:pt x="73198" y="199404"/>
                    <a:pt x="61556" y="169242"/>
                  </a:cubicBezTo>
                  <a:cubicBezTo>
                    <a:pt x="49914" y="139080"/>
                    <a:pt x="7052" y="11815"/>
                    <a:pt x="1231" y="96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4" name="フリーフォーム: 図形 33">
              <a:extLst>
                <a:ext uri="{FF2B5EF4-FFF2-40B4-BE49-F238E27FC236}">
                  <a16:creationId xmlns:a16="http://schemas.microsoft.com/office/drawing/2014/main" id="{838C8AE5-E7CE-41D0-AD88-C5E4EBE3B37C}"/>
                </a:ext>
              </a:extLst>
            </p:cNvPr>
            <p:cNvSpPr/>
            <p:nvPr/>
          </p:nvSpPr>
          <p:spPr>
            <a:xfrm>
              <a:off x="7772328" y="4392483"/>
              <a:ext cx="404188" cy="101955"/>
            </a:xfrm>
            <a:custGeom>
              <a:avLst/>
              <a:gdLst>
                <a:gd name="connsiteX0" fmla="*/ 72 w 404188"/>
                <a:gd name="connsiteY0" fmla="*/ 101730 h 101955"/>
                <a:gd name="connsiteX1" fmla="*/ 109610 w 404188"/>
                <a:gd name="connsiteY1" fmla="*/ 31880 h 101955"/>
                <a:gd name="connsiteX2" fmla="*/ 249310 w 404188"/>
                <a:gd name="connsiteY2" fmla="*/ 41405 h 101955"/>
                <a:gd name="connsiteX3" fmla="*/ 401710 w 404188"/>
                <a:gd name="connsiteY3" fmla="*/ 69980 h 101955"/>
                <a:gd name="connsiteX4" fmla="*/ 347735 w 404188"/>
                <a:gd name="connsiteY4" fmla="*/ 50930 h 101955"/>
                <a:gd name="connsiteX5" fmla="*/ 222322 w 404188"/>
                <a:gd name="connsiteY5" fmla="*/ 14417 h 101955"/>
                <a:gd name="connsiteX6" fmla="*/ 125485 w 404188"/>
                <a:gd name="connsiteY6" fmla="*/ 4892 h 101955"/>
                <a:gd name="connsiteX7" fmla="*/ 72 w 404188"/>
                <a:gd name="connsiteY7" fmla="*/ 101730 h 1019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04188" h="101955">
                  <a:moveTo>
                    <a:pt x="72" y="101730"/>
                  </a:moveTo>
                  <a:cubicBezTo>
                    <a:pt x="-2574" y="106228"/>
                    <a:pt x="68070" y="41934"/>
                    <a:pt x="109610" y="31880"/>
                  </a:cubicBezTo>
                  <a:cubicBezTo>
                    <a:pt x="151150" y="21826"/>
                    <a:pt x="200627" y="35055"/>
                    <a:pt x="249310" y="41405"/>
                  </a:cubicBezTo>
                  <a:cubicBezTo>
                    <a:pt x="297993" y="47755"/>
                    <a:pt x="385306" y="68393"/>
                    <a:pt x="401710" y="69980"/>
                  </a:cubicBezTo>
                  <a:cubicBezTo>
                    <a:pt x="418114" y="71567"/>
                    <a:pt x="347735" y="50930"/>
                    <a:pt x="347735" y="50930"/>
                  </a:cubicBezTo>
                  <a:cubicBezTo>
                    <a:pt x="317837" y="41670"/>
                    <a:pt x="259364" y="22090"/>
                    <a:pt x="222322" y="14417"/>
                  </a:cubicBezTo>
                  <a:cubicBezTo>
                    <a:pt x="185280" y="6744"/>
                    <a:pt x="159087" y="-7543"/>
                    <a:pt x="125485" y="4892"/>
                  </a:cubicBezTo>
                  <a:cubicBezTo>
                    <a:pt x="91883" y="17327"/>
                    <a:pt x="2718" y="97232"/>
                    <a:pt x="72" y="10173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5" name="フリーフォーム: 図形 34">
              <a:extLst>
                <a:ext uri="{FF2B5EF4-FFF2-40B4-BE49-F238E27FC236}">
                  <a16:creationId xmlns:a16="http://schemas.microsoft.com/office/drawing/2014/main" id="{4426AE4D-76B3-4BDD-9F9F-7BA72310AA36}"/>
                </a:ext>
              </a:extLst>
            </p:cNvPr>
            <p:cNvSpPr/>
            <p:nvPr/>
          </p:nvSpPr>
          <p:spPr>
            <a:xfrm>
              <a:off x="8089662" y="4467512"/>
              <a:ext cx="76629" cy="150565"/>
            </a:xfrm>
            <a:custGeom>
              <a:avLst/>
              <a:gdLst>
                <a:gd name="connsiteX0" fmla="*/ 76438 w 76629"/>
                <a:gd name="connsiteY0" fmla="*/ 1301 h 150565"/>
                <a:gd name="connsiteX1" fmla="*/ 5001 w 76629"/>
                <a:gd name="connsiteY1" fmla="*/ 145763 h 150565"/>
                <a:gd name="connsiteX2" fmla="*/ 8176 w 76629"/>
                <a:gd name="connsiteY2" fmla="*/ 112426 h 150565"/>
                <a:gd name="connsiteX3" fmla="*/ 25638 w 76629"/>
                <a:gd name="connsiteY3" fmla="*/ 75913 h 150565"/>
                <a:gd name="connsiteX4" fmla="*/ 76438 w 76629"/>
                <a:gd name="connsiteY4" fmla="*/ 1301 h 1505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6629" h="150565">
                  <a:moveTo>
                    <a:pt x="76438" y="1301"/>
                  </a:moveTo>
                  <a:cubicBezTo>
                    <a:pt x="72999" y="12943"/>
                    <a:pt x="16378" y="127242"/>
                    <a:pt x="5001" y="145763"/>
                  </a:cubicBezTo>
                  <a:cubicBezTo>
                    <a:pt x="-6376" y="164284"/>
                    <a:pt x="4737" y="124068"/>
                    <a:pt x="8176" y="112426"/>
                  </a:cubicBezTo>
                  <a:cubicBezTo>
                    <a:pt x="11615" y="100784"/>
                    <a:pt x="15319" y="92317"/>
                    <a:pt x="25638" y="75913"/>
                  </a:cubicBezTo>
                  <a:cubicBezTo>
                    <a:pt x="35957" y="59509"/>
                    <a:pt x="79877" y="-10341"/>
                    <a:pt x="76438" y="130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6" name="フリーフォーム: 図形 35">
              <a:extLst>
                <a:ext uri="{FF2B5EF4-FFF2-40B4-BE49-F238E27FC236}">
                  <a16:creationId xmlns:a16="http://schemas.microsoft.com/office/drawing/2014/main" id="{BD6BF6C9-26BE-4A93-A51C-14D39424400C}"/>
                </a:ext>
              </a:extLst>
            </p:cNvPr>
            <p:cNvSpPr/>
            <p:nvPr/>
          </p:nvSpPr>
          <p:spPr>
            <a:xfrm>
              <a:off x="7676571" y="4457578"/>
              <a:ext cx="173641" cy="128765"/>
            </a:xfrm>
            <a:custGeom>
              <a:avLst/>
              <a:gdLst>
                <a:gd name="connsiteX0" fmla="*/ 173617 w 173641"/>
                <a:gd name="connsiteY0" fmla="*/ 122 h 128765"/>
                <a:gd name="connsiteX1" fmla="*/ 94242 w 173641"/>
                <a:gd name="connsiteY1" fmla="*/ 76322 h 128765"/>
                <a:gd name="connsiteX2" fmla="*/ 579 w 173641"/>
                <a:gd name="connsiteY2" fmla="*/ 128710 h 128765"/>
                <a:gd name="connsiteX3" fmla="*/ 56142 w 173641"/>
                <a:gd name="connsiteY3" fmla="*/ 85847 h 128765"/>
                <a:gd name="connsiteX4" fmla="*/ 86304 w 173641"/>
                <a:gd name="connsiteY4" fmla="*/ 58860 h 128765"/>
                <a:gd name="connsiteX5" fmla="*/ 173617 w 173641"/>
                <a:gd name="connsiteY5" fmla="*/ 122 h 1287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73641" h="128765">
                  <a:moveTo>
                    <a:pt x="173617" y="122"/>
                  </a:moveTo>
                  <a:cubicBezTo>
                    <a:pt x="174940" y="3032"/>
                    <a:pt x="123082" y="54891"/>
                    <a:pt x="94242" y="76322"/>
                  </a:cubicBezTo>
                  <a:cubicBezTo>
                    <a:pt x="65402" y="97753"/>
                    <a:pt x="6929" y="127123"/>
                    <a:pt x="579" y="128710"/>
                  </a:cubicBezTo>
                  <a:cubicBezTo>
                    <a:pt x="-5771" y="130298"/>
                    <a:pt x="41855" y="97489"/>
                    <a:pt x="56142" y="85847"/>
                  </a:cubicBezTo>
                  <a:cubicBezTo>
                    <a:pt x="70429" y="74205"/>
                    <a:pt x="68048" y="70766"/>
                    <a:pt x="86304" y="58860"/>
                  </a:cubicBezTo>
                  <a:cubicBezTo>
                    <a:pt x="104560" y="46954"/>
                    <a:pt x="172294" y="-2788"/>
                    <a:pt x="173617" y="12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7" name="フリーフォーム: 図形 36">
              <a:extLst>
                <a:ext uri="{FF2B5EF4-FFF2-40B4-BE49-F238E27FC236}">
                  <a16:creationId xmlns:a16="http://schemas.microsoft.com/office/drawing/2014/main" id="{3E8AAD1F-A411-4928-B439-78E1516A3379}"/>
                </a:ext>
              </a:extLst>
            </p:cNvPr>
            <p:cNvSpPr/>
            <p:nvPr/>
          </p:nvSpPr>
          <p:spPr>
            <a:xfrm>
              <a:off x="7650071" y="4488302"/>
              <a:ext cx="133864" cy="85973"/>
            </a:xfrm>
            <a:custGeom>
              <a:avLst/>
              <a:gdLst>
                <a:gd name="connsiteX0" fmla="*/ 133442 w 133864"/>
                <a:gd name="connsiteY0" fmla="*/ 1148 h 85973"/>
                <a:gd name="connsiteX1" fmla="*/ 3267 w 133864"/>
                <a:gd name="connsiteY1" fmla="*/ 85286 h 85973"/>
                <a:gd name="connsiteX2" fmla="*/ 44542 w 133864"/>
                <a:gd name="connsiteY2" fmla="*/ 39248 h 85973"/>
                <a:gd name="connsiteX3" fmla="*/ 133442 w 133864"/>
                <a:gd name="connsiteY3" fmla="*/ 1148 h 859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3864" h="85973">
                  <a:moveTo>
                    <a:pt x="133442" y="1148"/>
                  </a:moveTo>
                  <a:cubicBezTo>
                    <a:pt x="126563" y="8821"/>
                    <a:pt x="18084" y="78936"/>
                    <a:pt x="3267" y="85286"/>
                  </a:cubicBezTo>
                  <a:cubicBezTo>
                    <a:pt x="-11550" y="91636"/>
                    <a:pt x="27873" y="52213"/>
                    <a:pt x="44542" y="39248"/>
                  </a:cubicBezTo>
                  <a:cubicBezTo>
                    <a:pt x="61211" y="26283"/>
                    <a:pt x="140321" y="-6525"/>
                    <a:pt x="133442" y="114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8" name="フリーフォーム: 図形 37">
              <a:extLst>
                <a:ext uri="{FF2B5EF4-FFF2-40B4-BE49-F238E27FC236}">
                  <a16:creationId xmlns:a16="http://schemas.microsoft.com/office/drawing/2014/main" id="{983D8DF8-E4CC-4361-A39B-EDD577B29C2D}"/>
                </a:ext>
              </a:extLst>
            </p:cNvPr>
            <p:cNvSpPr/>
            <p:nvPr/>
          </p:nvSpPr>
          <p:spPr>
            <a:xfrm>
              <a:off x="8089754" y="4606650"/>
              <a:ext cx="161201" cy="262176"/>
            </a:xfrm>
            <a:custGeom>
              <a:avLst/>
              <a:gdLst>
                <a:gd name="connsiteX0" fmla="*/ 146 w 161201"/>
                <a:gd name="connsiteY0" fmla="*/ 57425 h 262176"/>
                <a:gd name="connsiteX1" fmla="*/ 35071 w 161201"/>
                <a:gd name="connsiteY1" fmla="*/ 275 h 262176"/>
                <a:gd name="connsiteX2" fmla="*/ 60471 w 161201"/>
                <a:gd name="connsiteY2" fmla="*/ 39963 h 262176"/>
                <a:gd name="connsiteX3" fmla="*/ 98571 w 161201"/>
                <a:gd name="connsiteY3" fmla="*/ 132038 h 262176"/>
                <a:gd name="connsiteX4" fmla="*/ 120796 w 161201"/>
                <a:gd name="connsiteY4" fmla="*/ 151088 h 262176"/>
                <a:gd name="connsiteX5" fmla="*/ 158896 w 161201"/>
                <a:gd name="connsiteY5" fmla="*/ 257450 h 262176"/>
                <a:gd name="connsiteX6" fmla="*/ 150959 w 161201"/>
                <a:gd name="connsiteY6" fmla="*/ 235225 h 262176"/>
                <a:gd name="connsiteX7" fmla="*/ 101746 w 161201"/>
                <a:gd name="connsiteY7" fmla="*/ 160613 h 262176"/>
                <a:gd name="connsiteX8" fmla="*/ 49359 w 161201"/>
                <a:gd name="connsiteY8" fmla="*/ 32025 h 262176"/>
                <a:gd name="connsiteX9" fmla="*/ 146 w 161201"/>
                <a:gd name="connsiteY9" fmla="*/ 57425 h 2621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61201" h="262176">
                  <a:moveTo>
                    <a:pt x="146" y="57425"/>
                  </a:moveTo>
                  <a:cubicBezTo>
                    <a:pt x="-2235" y="52133"/>
                    <a:pt x="25017" y="3185"/>
                    <a:pt x="35071" y="275"/>
                  </a:cubicBezTo>
                  <a:cubicBezTo>
                    <a:pt x="45125" y="-2635"/>
                    <a:pt x="49888" y="18003"/>
                    <a:pt x="60471" y="39963"/>
                  </a:cubicBezTo>
                  <a:cubicBezTo>
                    <a:pt x="71054" y="61923"/>
                    <a:pt x="88517" y="113517"/>
                    <a:pt x="98571" y="132038"/>
                  </a:cubicBezTo>
                  <a:cubicBezTo>
                    <a:pt x="108625" y="150559"/>
                    <a:pt x="110742" y="130186"/>
                    <a:pt x="120796" y="151088"/>
                  </a:cubicBezTo>
                  <a:cubicBezTo>
                    <a:pt x="130850" y="171990"/>
                    <a:pt x="153869" y="243427"/>
                    <a:pt x="158896" y="257450"/>
                  </a:cubicBezTo>
                  <a:cubicBezTo>
                    <a:pt x="163923" y="271473"/>
                    <a:pt x="160484" y="251365"/>
                    <a:pt x="150959" y="235225"/>
                  </a:cubicBezTo>
                  <a:cubicBezTo>
                    <a:pt x="141434" y="219086"/>
                    <a:pt x="118679" y="194480"/>
                    <a:pt x="101746" y="160613"/>
                  </a:cubicBezTo>
                  <a:cubicBezTo>
                    <a:pt x="84813" y="126746"/>
                    <a:pt x="67086" y="52662"/>
                    <a:pt x="49359" y="32025"/>
                  </a:cubicBezTo>
                  <a:cubicBezTo>
                    <a:pt x="31632" y="11388"/>
                    <a:pt x="2527" y="62717"/>
                    <a:pt x="146" y="5742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9" name="フリーフォーム: 図形 38">
              <a:extLst>
                <a:ext uri="{FF2B5EF4-FFF2-40B4-BE49-F238E27FC236}">
                  <a16:creationId xmlns:a16="http://schemas.microsoft.com/office/drawing/2014/main" id="{A8377C3C-6D35-4807-A35B-D0CD3CD18491}"/>
                </a:ext>
              </a:extLst>
            </p:cNvPr>
            <p:cNvSpPr/>
            <p:nvPr/>
          </p:nvSpPr>
          <p:spPr>
            <a:xfrm>
              <a:off x="7799136" y="4578761"/>
              <a:ext cx="306657" cy="74223"/>
            </a:xfrm>
            <a:custGeom>
              <a:avLst/>
              <a:gdLst>
                <a:gd name="connsiteX0" fmla="*/ 252 w 306657"/>
                <a:gd name="connsiteY0" fmla="*/ 66264 h 74223"/>
                <a:gd name="connsiteX1" fmla="*/ 65339 w 306657"/>
                <a:gd name="connsiteY1" fmla="*/ 9114 h 74223"/>
                <a:gd name="connsiteX2" fmla="*/ 217739 w 306657"/>
                <a:gd name="connsiteY2" fmla="*/ 1177 h 74223"/>
                <a:gd name="connsiteX3" fmla="*/ 281239 w 306657"/>
                <a:gd name="connsiteY3" fmla="*/ 20227 h 74223"/>
                <a:gd name="connsiteX4" fmla="*/ 306639 w 306657"/>
                <a:gd name="connsiteY4" fmla="*/ 74202 h 74223"/>
                <a:gd name="connsiteX5" fmla="*/ 278064 w 306657"/>
                <a:gd name="connsiteY5" fmla="*/ 26577 h 74223"/>
                <a:gd name="connsiteX6" fmla="*/ 220914 w 306657"/>
                <a:gd name="connsiteY6" fmla="*/ 7527 h 74223"/>
                <a:gd name="connsiteX7" fmla="*/ 85977 w 306657"/>
                <a:gd name="connsiteY7" fmla="*/ 7527 h 74223"/>
                <a:gd name="connsiteX8" fmla="*/ 252 w 306657"/>
                <a:gd name="connsiteY8" fmla="*/ 66264 h 74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06657" h="74223">
                  <a:moveTo>
                    <a:pt x="252" y="66264"/>
                  </a:moveTo>
                  <a:cubicBezTo>
                    <a:pt x="-3188" y="66528"/>
                    <a:pt x="29091" y="19962"/>
                    <a:pt x="65339" y="9114"/>
                  </a:cubicBezTo>
                  <a:cubicBezTo>
                    <a:pt x="101587" y="-1734"/>
                    <a:pt x="181756" y="-675"/>
                    <a:pt x="217739" y="1177"/>
                  </a:cubicBezTo>
                  <a:cubicBezTo>
                    <a:pt x="253722" y="3029"/>
                    <a:pt x="266422" y="8056"/>
                    <a:pt x="281239" y="20227"/>
                  </a:cubicBezTo>
                  <a:cubicBezTo>
                    <a:pt x="296056" y="32398"/>
                    <a:pt x="307168" y="73144"/>
                    <a:pt x="306639" y="74202"/>
                  </a:cubicBezTo>
                  <a:cubicBezTo>
                    <a:pt x="306110" y="75260"/>
                    <a:pt x="292352" y="37689"/>
                    <a:pt x="278064" y="26577"/>
                  </a:cubicBezTo>
                  <a:cubicBezTo>
                    <a:pt x="263777" y="15464"/>
                    <a:pt x="252929" y="10702"/>
                    <a:pt x="220914" y="7527"/>
                  </a:cubicBezTo>
                  <a:cubicBezTo>
                    <a:pt x="188900" y="4352"/>
                    <a:pt x="121960" y="-1204"/>
                    <a:pt x="85977" y="7527"/>
                  </a:cubicBezTo>
                  <a:cubicBezTo>
                    <a:pt x="49994" y="16258"/>
                    <a:pt x="3692" y="66000"/>
                    <a:pt x="252" y="6626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0" name="フリーフォーム: 図形 39">
              <a:extLst>
                <a:ext uri="{FF2B5EF4-FFF2-40B4-BE49-F238E27FC236}">
                  <a16:creationId xmlns:a16="http://schemas.microsoft.com/office/drawing/2014/main" id="{C67E4979-674B-46AD-9E7E-B351671AD6A3}"/>
                </a:ext>
              </a:extLst>
            </p:cNvPr>
            <p:cNvSpPr/>
            <p:nvPr/>
          </p:nvSpPr>
          <p:spPr>
            <a:xfrm>
              <a:off x="7819305" y="4630713"/>
              <a:ext cx="300015" cy="24388"/>
            </a:xfrm>
            <a:custGeom>
              <a:avLst/>
              <a:gdLst>
                <a:gd name="connsiteX0" fmla="*/ 720 w 300015"/>
                <a:gd name="connsiteY0" fmla="*/ 22250 h 24388"/>
                <a:gd name="connsiteX1" fmla="*/ 288058 w 300015"/>
                <a:gd name="connsiteY1" fmla="*/ 22250 h 24388"/>
                <a:gd name="connsiteX2" fmla="*/ 242020 w 300015"/>
                <a:gd name="connsiteY2" fmla="*/ 11137 h 24388"/>
                <a:gd name="connsiteX3" fmla="*/ 208683 w 300015"/>
                <a:gd name="connsiteY3" fmla="*/ 25 h 24388"/>
                <a:gd name="connsiteX4" fmla="*/ 720 w 300015"/>
                <a:gd name="connsiteY4" fmla="*/ 22250 h 243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0015" h="24388">
                  <a:moveTo>
                    <a:pt x="720" y="22250"/>
                  </a:moveTo>
                  <a:cubicBezTo>
                    <a:pt x="13949" y="25954"/>
                    <a:pt x="247841" y="24102"/>
                    <a:pt x="288058" y="22250"/>
                  </a:cubicBezTo>
                  <a:cubicBezTo>
                    <a:pt x="328275" y="20398"/>
                    <a:pt x="255249" y="14841"/>
                    <a:pt x="242020" y="11137"/>
                  </a:cubicBezTo>
                  <a:cubicBezTo>
                    <a:pt x="228791" y="7433"/>
                    <a:pt x="257102" y="-504"/>
                    <a:pt x="208683" y="25"/>
                  </a:cubicBezTo>
                  <a:cubicBezTo>
                    <a:pt x="160264" y="554"/>
                    <a:pt x="-12509" y="18546"/>
                    <a:pt x="720" y="2225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1" name="フリーフォーム: 図形 40">
              <a:extLst>
                <a:ext uri="{FF2B5EF4-FFF2-40B4-BE49-F238E27FC236}">
                  <a16:creationId xmlns:a16="http://schemas.microsoft.com/office/drawing/2014/main" id="{56D3B85C-CBD5-4EAC-8187-5822638F9019}"/>
                </a:ext>
              </a:extLst>
            </p:cNvPr>
            <p:cNvSpPr/>
            <p:nvPr/>
          </p:nvSpPr>
          <p:spPr>
            <a:xfrm>
              <a:off x="7779521" y="4667668"/>
              <a:ext cx="333342" cy="21807"/>
            </a:xfrm>
            <a:custGeom>
              <a:avLst/>
              <a:gdLst>
                <a:gd name="connsiteX0" fmla="*/ 5579 w 333342"/>
                <a:gd name="connsiteY0" fmla="*/ 1170 h 21807"/>
                <a:gd name="connsiteX1" fmla="*/ 321492 w 333342"/>
                <a:gd name="connsiteY1" fmla="*/ 2757 h 21807"/>
                <a:gd name="connsiteX2" fmla="*/ 253229 w 333342"/>
                <a:gd name="connsiteY2" fmla="*/ 4345 h 21807"/>
                <a:gd name="connsiteX3" fmla="*/ 127817 w 333342"/>
                <a:gd name="connsiteY3" fmla="*/ 21807 h 21807"/>
                <a:gd name="connsiteX4" fmla="*/ 5579 w 333342"/>
                <a:gd name="connsiteY4" fmla="*/ 1170 h 218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3342" h="21807">
                  <a:moveTo>
                    <a:pt x="5579" y="1170"/>
                  </a:moveTo>
                  <a:cubicBezTo>
                    <a:pt x="37858" y="-2005"/>
                    <a:pt x="280217" y="2228"/>
                    <a:pt x="321492" y="2757"/>
                  </a:cubicBezTo>
                  <a:cubicBezTo>
                    <a:pt x="362767" y="3286"/>
                    <a:pt x="285508" y="1170"/>
                    <a:pt x="253229" y="4345"/>
                  </a:cubicBezTo>
                  <a:cubicBezTo>
                    <a:pt x="220950" y="7520"/>
                    <a:pt x="165652" y="21807"/>
                    <a:pt x="127817" y="21807"/>
                  </a:cubicBezTo>
                  <a:cubicBezTo>
                    <a:pt x="89982" y="21807"/>
                    <a:pt x="-26700" y="4345"/>
                    <a:pt x="5579" y="117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2" name="フリーフォーム: 図形 41">
              <a:extLst>
                <a:ext uri="{FF2B5EF4-FFF2-40B4-BE49-F238E27FC236}">
                  <a16:creationId xmlns:a16="http://schemas.microsoft.com/office/drawing/2014/main" id="{606360B9-E747-491C-A56C-728A76105F4C}"/>
                </a:ext>
              </a:extLst>
            </p:cNvPr>
            <p:cNvSpPr/>
            <p:nvPr/>
          </p:nvSpPr>
          <p:spPr>
            <a:xfrm>
              <a:off x="7727886" y="4651682"/>
              <a:ext cx="417829" cy="68299"/>
            </a:xfrm>
            <a:custGeom>
              <a:avLst/>
              <a:gdLst>
                <a:gd name="connsiteX0" fmla="*/ 64 w 417829"/>
                <a:gd name="connsiteY0" fmla="*/ 64781 h 68299"/>
                <a:gd name="connsiteX1" fmla="*/ 154052 w 417829"/>
                <a:gd name="connsiteY1" fmla="*/ 63193 h 68299"/>
                <a:gd name="connsiteX2" fmla="*/ 412814 w 417829"/>
                <a:gd name="connsiteY2" fmla="*/ 2868 h 68299"/>
                <a:gd name="connsiteX3" fmla="*/ 319152 w 417829"/>
                <a:gd name="connsiteY3" fmla="*/ 12393 h 68299"/>
                <a:gd name="connsiteX4" fmla="*/ 246127 w 417829"/>
                <a:gd name="connsiteY4" fmla="*/ 36206 h 68299"/>
                <a:gd name="connsiteX5" fmla="*/ 136589 w 417829"/>
                <a:gd name="connsiteY5" fmla="*/ 61606 h 68299"/>
                <a:gd name="connsiteX6" fmla="*/ 64 w 417829"/>
                <a:gd name="connsiteY6" fmla="*/ 64781 h 682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17829" h="68299">
                  <a:moveTo>
                    <a:pt x="64" y="64781"/>
                  </a:moveTo>
                  <a:cubicBezTo>
                    <a:pt x="2974" y="65045"/>
                    <a:pt x="85260" y="73512"/>
                    <a:pt x="154052" y="63193"/>
                  </a:cubicBezTo>
                  <a:cubicBezTo>
                    <a:pt x="222844" y="52874"/>
                    <a:pt x="385297" y="11335"/>
                    <a:pt x="412814" y="2868"/>
                  </a:cubicBezTo>
                  <a:cubicBezTo>
                    <a:pt x="440331" y="-5599"/>
                    <a:pt x="346933" y="6837"/>
                    <a:pt x="319152" y="12393"/>
                  </a:cubicBezTo>
                  <a:cubicBezTo>
                    <a:pt x="291371" y="17949"/>
                    <a:pt x="276554" y="28004"/>
                    <a:pt x="246127" y="36206"/>
                  </a:cubicBezTo>
                  <a:cubicBezTo>
                    <a:pt x="215700" y="44408"/>
                    <a:pt x="179981" y="57373"/>
                    <a:pt x="136589" y="61606"/>
                  </a:cubicBezTo>
                  <a:cubicBezTo>
                    <a:pt x="93197" y="65839"/>
                    <a:pt x="-2846" y="64517"/>
                    <a:pt x="64" y="6478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3" name="フリーフォーム: 図形 42">
              <a:extLst>
                <a:ext uri="{FF2B5EF4-FFF2-40B4-BE49-F238E27FC236}">
                  <a16:creationId xmlns:a16="http://schemas.microsoft.com/office/drawing/2014/main" id="{E2D9AFC9-8275-4C52-B8F4-A82E2198ECD0}"/>
                </a:ext>
              </a:extLst>
            </p:cNvPr>
            <p:cNvSpPr/>
            <p:nvPr/>
          </p:nvSpPr>
          <p:spPr>
            <a:xfrm>
              <a:off x="7718425" y="4717321"/>
              <a:ext cx="496202" cy="172531"/>
            </a:xfrm>
            <a:custGeom>
              <a:avLst/>
              <a:gdLst>
                <a:gd name="connsiteX0" fmla="*/ 7938 w 496202"/>
                <a:gd name="connsiteY0" fmla="*/ 729 h 172531"/>
                <a:gd name="connsiteX1" fmla="*/ 26988 w 496202"/>
                <a:gd name="connsiteY1" fmla="*/ 75342 h 172531"/>
                <a:gd name="connsiteX2" fmla="*/ 9525 w 496202"/>
                <a:gd name="connsiteY2" fmla="*/ 165829 h 172531"/>
                <a:gd name="connsiteX3" fmla="*/ 0 w 496202"/>
                <a:gd name="connsiteY3" fmla="*/ 165829 h 172531"/>
                <a:gd name="connsiteX4" fmla="*/ 44450 w 496202"/>
                <a:gd name="connsiteY4" fmla="*/ 165829 h 172531"/>
                <a:gd name="connsiteX5" fmla="*/ 446088 w 496202"/>
                <a:gd name="connsiteY5" fmla="*/ 156304 h 172531"/>
                <a:gd name="connsiteX6" fmla="*/ 465138 w 496202"/>
                <a:gd name="connsiteY6" fmla="*/ 151542 h 172531"/>
                <a:gd name="connsiteX7" fmla="*/ 493713 w 496202"/>
                <a:gd name="connsiteY7" fmla="*/ 76929 h 172531"/>
                <a:gd name="connsiteX8" fmla="*/ 487363 w 496202"/>
                <a:gd name="connsiteY8" fmla="*/ 130904 h 172531"/>
                <a:gd name="connsiteX9" fmla="*/ 428625 w 496202"/>
                <a:gd name="connsiteY9" fmla="*/ 143604 h 172531"/>
                <a:gd name="connsiteX10" fmla="*/ 34925 w 496202"/>
                <a:gd name="connsiteY10" fmla="*/ 149954 h 172531"/>
                <a:gd name="connsiteX11" fmla="*/ 42863 w 496202"/>
                <a:gd name="connsiteY11" fmla="*/ 121379 h 172531"/>
                <a:gd name="connsiteX12" fmla="*/ 7938 w 496202"/>
                <a:gd name="connsiteY12" fmla="*/ 729 h 1725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96202" h="172531">
                  <a:moveTo>
                    <a:pt x="7938" y="729"/>
                  </a:moveTo>
                  <a:cubicBezTo>
                    <a:pt x="5292" y="-6944"/>
                    <a:pt x="26724" y="47825"/>
                    <a:pt x="26988" y="75342"/>
                  </a:cubicBezTo>
                  <a:cubicBezTo>
                    <a:pt x="27252" y="102859"/>
                    <a:pt x="14023" y="150748"/>
                    <a:pt x="9525" y="165829"/>
                  </a:cubicBezTo>
                  <a:cubicBezTo>
                    <a:pt x="5027" y="180910"/>
                    <a:pt x="0" y="165829"/>
                    <a:pt x="0" y="165829"/>
                  </a:cubicBezTo>
                  <a:lnTo>
                    <a:pt x="44450" y="165829"/>
                  </a:lnTo>
                  <a:lnTo>
                    <a:pt x="446088" y="156304"/>
                  </a:lnTo>
                  <a:cubicBezTo>
                    <a:pt x="516203" y="153923"/>
                    <a:pt x="457201" y="164771"/>
                    <a:pt x="465138" y="151542"/>
                  </a:cubicBezTo>
                  <a:cubicBezTo>
                    <a:pt x="473075" y="138313"/>
                    <a:pt x="490009" y="80369"/>
                    <a:pt x="493713" y="76929"/>
                  </a:cubicBezTo>
                  <a:cubicBezTo>
                    <a:pt x="497417" y="73489"/>
                    <a:pt x="498211" y="119792"/>
                    <a:pt x="487363" y="130904"/>
                  </a:cubicBezTo>
                  <a:cubicBezTo>
                    <a:pt x="476515" y="142016"/>
                    <a:pt x="504031" y="140429"/>
                    <a:pt x="428625" y="143604"/>
                  </a:cubicBezTo>
                  <a:cubicBezTo>
                    <a:pt x="353219" y="146779"/>
                    <a:pt x="99219" y="153658"/>
                    <a:pt x="34925" y="149954"/>
                  </a:cubicBezTo>
                  <a:cubicBezTo>
                    <a:pt x="-29369" y="146250"/>
                    <a:pt x="45509" y="142546"/>
                    <a:pt x="42863" y="121379"/>
                  </a:cubicBezTo>
                  <a:cubicBezTo>
                    <a:pt x="40217" y="100212"/>
                    <a:pt x="10584" y="8402"/>
                    <a:pt x="7938" y="72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4" name="フリーフォーム: 図形 43">
              <a:extLst>
                <a:ext uri="{FF2B5EF4-FFF2-40B4-BE49-F238E27FC236}">
                  <a16:creationId xmlns:a16="http://schemas.microsoft.com/office/drawing/2014/main" id="{B56F58A4-F4B9-4255-BC44-1A65BFCF2DD9}"/>
                </a:ext>
              </a:extLst>
            </p:cNvPr>
            <p:cNvSpPr/>
            <p:nvPr/>
          </p:nvSpPr>
          <p:spPr>
            <a:xfrm>
              <a:off x="7651749" y="4536968"/>
              <a:ext cx="238136" cy="149332"/>
            </a:xfrm>
            <a:custGeom>
              <a:avLst/>
              <a:gdLst>
                <a:gd name="connsiteX0" fmla="*/ 1 w 238136"/>
                <a:gd name="connsiteY0" fmla="*/ 107 h 149332"/>
                <a:gd name="connsiteX1" fmla="*/ 127001 w 238136"/>
                <a:gd name="connsiteY1" fmla="*/ 58845 h 149332"/>
                <a:gd name="connsiteX2" fmla="*/ 111126 w 238136"/>
                <a:gd name="connsiteY2" fmla="*/ 139807 h 149332"/>
                <a:gd name="connsiteX3" fmla="*/ 136526 w 238136"/>
                <a:gd name="connsiteY3" fmla="*/ 96945 h 149332"/>
                <a:gd name="connsiteX4" fmla="*/ 238126 w 238136"/>
                <a:gd name="connsiteY4" fmla="*/ 44557 h 149332"/>
                <a:gd name="connsiteX5" fmla="*/ 142876 w 238136"/>
                <a:gd name="connsiteY5" fmla="*/ 109645 h 149332"/>
                <a:gd name="connsiteX6" fmla="*/ 157164 w 238136"/>
                <a:gd name="connsiteY6" fmla="*/ 149332 h 149332"/>
                <a:gd name="connsiteX7" fmla="*/ 146051 w 238136"/>
                <a:gd name="connsiteY7" fmla="*/ 109645 h 149332"/>
                <a:gd name="connsiteX8" fmla="*/ 130176 w 238136"/>
                <a:gd name="connsiteY8" fmla="*/ 73132 h 149332"/>
                <a:gd name="connsiteX9" fmla="*/ 1 w 238136"/>
                <a:gd name="connsiteY9" fmla="*/ 107 h 1493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38136" h="149332">
                  <a:moveTo>
                    <a:pt x="1" y="107"/>
                  </a:moveTo>
                  <a:cubicBezTo>
                    <a:pt x="-528" y="-2274"/>
                    <a:pt x="108480" y="35562"/>
                    <a:pt x="127001" y="58845"/>
                  </a:cubicBezTo>
                  <a:cubicBezTo>
                    <a:pt x="145522" y="82128"/>
                    <a:pt x="109539" y="133457"/>
                    <a:pt x="111126" y="139807"/>
                  </a:cubicBezTo>
                  <a:cubicBezTo>
                    <a:pt x="112714" y="146157"/>
                    <a:pt x="115359" y="112820"/>
                    <a:pt x="136526" y="96945"/>
                  </a:cubicBezTo>
                  <a:cubicBezTo>
                    <a:pt x="157693" y="81070"/>
                    <a:pt x="237068" y="42440"/>
                    <a:pt x="238126" y="44557"/>
                  </a:cubicBezTo>
                  <a:cubicBezTo>
                    <a:pt x="239184" y="46674"/>
                    <a:pt x="156370" y="92183"/>
                    <a:pt x="142876" y="109645"/>
                  </a:cubicBezTo>
                  <a:cubicBezTo>
                    <a:pt x="129382" y="127108"/>
                    <a:pt x="156635" y="149332"/>
                    <a:pt x="157164" y="149332"/>
                  </a:cubicBezTo>
                  <a:cubicBezTo>
                    <a:pt x="157693" y="149332"/>
                    <a:pt x="150549" y="122345"/>
                    <a:pt x="146051" y="109645"/>
                  </a:cubicBezTo>
                  <a:cubicBezTo>
                    <a:pt x="141553" y="96945"/>
                    <a:pt x="152401" y="89007"/>
                    <a:pt x="130176" y="73132"/>
                  </a:cubicBezTo>
                  <a:cubicBezTo>
                    <a:pt x="107951" y="57257"/>
                    <a:pt x="530" y="2488"/>
                    <a:pt x="1" y="10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5" name="フリーフォーム: 図形 44">
              <a:extLst>
                <a:ext uri="{FF2B5EF4-FFF2-40B4-BE49-F238E27FC236}">
                  <a16:creationId xmlns:a16="http://schemas.microsoft.com/office/drawing/2014/main" id="{224F5AFC-6CEB-4BA9-A88F-3DBE96485A28}"/>
                </a:ext>
              </a:extLst>
            </p:cNvPr>
            <p:cNvSpPr/>
            <p:nvPr/>
          </p:nvSpPr>
          <p:spPr>
            <a:xfrm>
              <a:off x="7666911" y="4711922"/>
              <a:ext cx="583631" cy="252191"/>
            </a:xfrm>
            <a:custGeom>
              <a:avLst/>
              <a:gdLst>
                <a:gd name="connsiteX0" fmla="*/ 26114 w 583631"/>
                <a:gd name="connsiteY0" fmla="*/ 1366 h 252191"/>
                <a:gd name="connsiteX1" fmla="*/ 41989 w 583631"/>
                <a:gd name="connsiteY1" fmla="*/ 64866 h 252191"/>
                <a:gd name="connsiteX2" fmla="*/ 32464 w 583631"/>
                <a:gd name="connsiteY2" fmla="*/ 123603 h 252191"/>
                <a:gd name="connsiteX3" fmla="*/ 8652 w 583631"/>
                <a:gd name="connsiteY3" fmla="*/ 231553 h 252191"/>
                <a:gd name="connsiteX4" fmla="*/ 37227 w 583631"/>
                <a:gd name="connsiteY4" fmla="*/ 234728 h 252191"/>
                <a:gd name="connsiteX5" fmla="*/ 219789 w 583631"/>
                <a:gd name="connsiteY5" fmla="*/ 241078 h 252191"/>
                <a:gd name="connsiteX6" fmla="*/ 567452 w 583631"/>
                <a:gd name="connsiteY6" fmla="*/ 252191 h 252191"/>
                <a:gd name="connsiteX7" fmla="*/ 475377 w 583631"/>
                <a:gd name="connsiteY7" fmla="*/ 237903 h 252191"/>
                <a:gd name="connsiteX8" fmla="*/ 30877 w 583631"/>
                <a:gd name="connsiteY8" fmla="*/ 222028 h 252191"/>
                <a:gd name="connsiteX9" fmla="*/ 40402 w 583631"/>
                <a:gd name="connsiteY9" fmla="*/ 190278 h 252191"/>
                <a:gd name="connsiteX10" fmla="*/ 59452 w 583631"/>
                <a:gd name="connsiteY10" fmla="*/ 128366 h 252191"/>
                <a:gd name="connsiteX11" fmla="*/ 26114 w 583631"/>
                <a:gd name="connsiteY11" fmla="*/ 1366 h 2521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583631" h="252191">
                  <a:moveTo>
                    <a:pt x="26114" y="1366"/>
                  </a:moveTo>
                  <a:cubicBezTo>
                    <a:pt x="23204" y="-9217"/>
                    <a:pt x="40931" y="44493"/>
                    <a:pt x="41989" y="64866"/>
                  </a:cubicBezTo>
                  <a:cubicBezTo>
                    <a:pt x="43047" y="85239"/>
                    <a:pt x="38020" y="95822"/>
                    <a:pt x="32464" y="123603"/>
                  </a:cubicBezTo>
                  <a:cubicBezTo>
                    <a:pt x="26908" y="151384"/>
                    <a:pt x="7858" y="213032"/>
                    <a:pt x="8652" y="231553"/>
                  </a:cubicBezTo>
                  <a:cubicBezTo>
                    <a:pt x="9446" y="250074"/>
                    <a:pt x="2038" y="233141"/>
                    <a:pt x="37227" y="234728"/>
                  </a:cubicBezTo>
                  <a:cubicBezTo>
                    <a:pt x="72416" y="236315"/>
                    <a:pt x="219789" y="241078"/>
                    <a:pt x="219789" y="241078"/>
                  </a:cubicBezTo>
                  <a:lnTo>
                    <a:pt x="567452" y="252191"/>
                  </a:lnTo>
                  <a:cubicBezTo>
                    <a:pt x="610050" y="251662"/>
                    <a:pt x="564806" y="242930"/>
                    <a:pt x="475377" y="237903"/>
                  </a:cubicBezTo>
                  <a:cubicBezTo>
                    <a:pt x="385948" y="232876"/>
                    <a:pt x="103373" y="229965"/>
                    <a:pt x="30877" y="222028"/>
                  </a:cubicBezTo>
                  <a:cubicBezTo>
                    <a:pt x="-41619" y="214091"/>
                    <a:pt x="35640" y="205888"/>
                    <a:pt x="40402" y="190278"/>
                  </a:cubicBezTo>
                  <a:cubicBezTo>
                    <a:pt x="45164" y="174668"/>
                    <a:pt x="60775" y="154030"/>
                    <a:pt x="59452" y="128366"/>
                  </a:cubicBezTo>
                  <a:cubicBezTo>
                    <a:pt x="58129" y="102702"/>
                    <a:pt x="29024" y="11949"/>
                    <a:pt x="26114" y="136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7" name="フリーフォーム: 図形 46">
              <a:extLst>
                <a:ext uri="{FF2B5EF4-FFF2-40B4-BE49-F238E27FC236}">
                  <a16:creationId xmlns:a16="http://schemas.microsoft.com/office/drawing/2014/main" id="{81B341D1-27F4-4EFC-8C54-76A0C9CF2997}"/>
                </a:ext>
              </a:extLst>
            </p:cNvPr>
            <p:cNvSpPr/>
            <p:nvPr/>
          </p:nvSpPr>
          <p:spPr>
            <a:xfrm>
              <a:off x="7649845" y="4947385"/>
              <a:ext cx="609625" cy="80341"/>
            </a:xfrm>
            <a:custGeom>
              <a:avLst/>
              <a:gdLst>
                <a:gd name="connsiteX0" fmla="*/ 57468 w 609625"/>
                <a:gd name="connsiteY0" fmla="*/ 18315 h 80341"/>
                <a:gd name="connsiteX1" fmla="*/ 571818 w 609625"/>
                <a:gd name="connsiteY1" fmla="*/ 21490 h 80341"/>
                <a:gd name="connsiteX2" fmla="*/ 571818 w 609625"/>
                <a:gd name="connsiteY2" fmla="*/ 853 h 80341"/>
                <a:gd name="connsiteX3" fmla="*/ 579755 w 609625"/>
                <a:gd name="connsiteY3" fmla="*/ 54828 h 80341"/>
                <a:gd name="connsiteX4" fmla="*/ 548005 w 609625"/>
                <a:gd name="connsiteY4" fmla="*/ 37365 h 80341"/>
                <a:gd name="connsiteX5" fmla="*/ 228918 w 609625"/>
                <a:gd name="connsiteY5" fmla="*/ 34190 h 80341"/>
                <a:gd name="connsiteX6" fmla="*/ 389255 w 609625"/>
                <a:gd name="connsiteY6" fmla="*/ 40540 h 80341"/>
                <a:gd name="connsiteX7" fmla="*/ 1905 w 609625"/>
                <a:gd name="connsiteY7" fmla="*/ 77053 h 80341"/>
                <a:gd name="connsiteX8" fmla="*/ 581343 w 609625"/>
                <a:gd name="connsiteY8" fmla="*/ 65940 h 80341"/>
                <a:gd name="connsiteX9" fmla="*/ 151130 w 609625"/>
                <a:gd name="connsiteY9" fmla="*/ 59590 h 80341"/>
                <a:gd name="connsiteX10" fmla="*/ 478155 w 609625"/>
                <a:gd name="connsiteY10" fmla="*/ 61178 h 80341"/>
                <a:gd name="connsiteX11" fmla="*/ 105093 w 609625"/>
                <a:gd name="connsiteY11" fmla="*/ 43715 h 80341"/>
                <a:gd name="connsiteX12" fmla="*/ 271780 w 609625"/>
                <a:gd name="connsiteY12" fmla="*/ 80228 h 80341"/>
                <a:gd name="connsiteX13" fmla="*/ 57468 w 609625"/>
                <a:gd name="connsiteY13" fmla="*/ 18315 h 80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609625" h="80341">
                  <a:moveTo>
                    <a:pt x="57468" y="18315"/>
                  </a:moveTo>
                  <a:cubicBezTo>
                    <a:pt x="107474" y="8525"/>
                    <a:pt x="486093" y="24400"/>
                    <a:pt x="571818" y="21490"/>
                  </a:cubicBezTo>
                  <a:cubicBezTo>
                    <a:pt x="657543" y="18580"/>
                    <a:pt x="570495" y="-4703"/>
                    <a:pt x="571818" y="853"/>
                  </a:cubicBezTo>
                  <a:cubicBezTo>
                    <a:pt x="573141" y="6409"/>
                    <a:pt x="583724" y="48743"/>
                    <a:pt x="579755" y="54828"/>
                  </a:cubicBezTo>
                  <a:cubicBezTo>
                    <a:pt x="575786" y="60913"/>
                    <a:pt x="606478" y="40805"/>
                    <a:pt x="548005" y="37365"/>
                  </a:cubicBezTo>
                  <a:cubicBezTo>
                    <a:pt x="489532" y="33925"/>
                    <a:pt x="228918" y="34190"/>
                    <a:pt x="228918" y="34190"/>
                  </a:cubicBezTo>
                  <a:cubicBezTo>
                    <a:pt x="202460" y="34719"/>
                    <a:pt x="427090" y="33396"/>
                    <a:pt x="389255" y="40540"/>
                  </a:cubicBezTo>
                  <a:cubicBezTo>
                    <a:pt x="351420" y="47684"/>
                    <a:pt x="-30110" y="72820"/>
                    <a:pt x="1905" y="77053"/>
                  </a:cubicBezTo>
                  <a:cubicBezTo>
                    <a:pt x="33920" y="81286"/>
                    <a:pt x="556472" y="68851"/>
                    <a:pt x="581343" y="65940"/>
                  </a:cubicBezTo>
                  <a:cubicBezTo>
                    <a:pt x="606214" y="63029"/>
                    <a:pt x="168328" y="60384"/>
                    <a:pt x="151130" y="59590"/>
                  </a:cubicBezTo>
                  <a:cubicBezTo>
                    <a:pt x="133932" y="58796"/>
                    <a:pt x="485828" y="63824"/>
                    <a:pt x="478155" y="61178"/>
                  </a:cubicBezTo>
                  <a:cubicBezTo>
                    <a:pt x="470482" y="58532"/>
                    <a:pt x="139489" y="40540"/>
                    <a:pt x="105093" y="43715"/>
                  </a:cubicBezTo>
                  <a:cubicBezTo>
                    <a:pt x="70697" y="46890"/>
                    <a:pt x="275749" y="82609"/>
                    <a:pt x="271780" y="80228"/>
                  </a:cubicBezTo>
                  <a:cubicBezTo>
                    <a:pt x="267811" y="77847"/>
                    <a:pt x="7462" y="28105"/>
                    <a:pt x="57468" y="1831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8" name="フリーフォーム: 図形 47">
              <a:extLst>
                <a:ext uri="{FF2B5EF4-FFF2-40B4-BE49-F238E27FC236}">
                  <a16:creationId xmlns:a16="http://schemas.microsoft.com/office/drawing/2014/main" id="{66DBF3DC-7AAE-488A-A89A-B78D24D75256}"/>
                </a:ext>
              </a:extLst>
            </p:cNvPr>
            <p:cNvSpPr/>
            <p:nvPr/>
          </p:nvSpPr>
          <p:spPr>
            <a:xfrm>
              <a:off x="7642205" y="4643125"/>
              <a:ext cx="131993" cy="299213"/>
            </a:xfrm>
            <a:custGeom>
              <a:avLst/>
              <a:gdLst>
                <a:gd name="connsiteX0" fmla="*/ 131783 w 131993"/>
                <a:gd name="connsiteY0" fmla="*/ 313 h 299213"/>
                <a:gd name="connsiteX1" fmla="*/ 39708 w 131993"/>
                <a:gd name="connsiteY1" fmla="*/ 86038 h 299213"/>
                <a:gd name="connsiteX2" fmla="*/ 15895 w 131993"/>
                <a:gd name="connsiteY2" fmla="*/ 205100 h 299213"/>
                <a:gd name="connsiteX3" fmla="*/ 20 w 131993"/>
                <a:gd name="connsiteY3" fmla="*/ 298763 h 299213"/>
                <a:gd name="connsiteX4" fmla="*/ 19070 w 131993"/>
                <a:gd name="connsiteY4" fmla="*/ 235263 h 299213"/>
                <a:gd name="connsiteX5" fmla="*/ 11133 w 131993"/>
                <a:gd name="connsiteY5" fmla="*/ 116200 h 299213"/>
                <a:gd name="connsiteX6" fmla="*/ 131783 w 131993"/>
                <a:gd name="connsiteY6" fmla="*/ 313 h 2992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1993" h="299213">
                  <a:moveTo>
                    <a:pt x="131783" y="313"/>
                  </a:moveTo>
                  <a:cubicBezTo>
                    <a:pt x="136546" y="-4714"/>
                    <a:pt x="59023" y="51907"/>
                    <a:pt x="39708" y="86038"/>
                  </a:cubicBezTo>
                  <a:cubicBezTo>
                    <a:pt x="20393" y="120169"/>
                    <a:pt x="22510" y="169646"/>
                    <a:pt x="15895" y="205100"/>
                  </a:cubicBezTo>
                  <a:cubicBezTo>
                    <a:pt x="9280" y="240554"/>
                    <a:pt x="-509" y="293736"/>
                    <a:pt x="20" y="298763"/>
                  </a:cubicBezTo>
                  <a:cubicBezTo>
                    <a:pt x="549" y="303790"/>
                    <a:pt x="17218" y="265690"/>
                    <a:pt x="19070" y="235263"/>
                  </a:cubicBezTo>
                  <a:cubicBezTo>
                    <a:pt x="20922" y="204836"/>
                    <a:pt x="-9240" y="153506"/>
                    <a:pt x="11133" y="116200"/>
                  </a:cubicBezTo>
                  <a:cubicBezTo>
                    <a:pt x="31506" y="78894"/>
                    <a:pt x="127020" y="5340"/>
                    <a:pt x="131783" y="31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9" name="フリーフォーム: 図形 48">
              <a:extLst>
                <a:ext uri="{FF2B5EF4-FFF2-40B4-BE49-F238E27FC236}">
                  <a16:creationId xmlns:a16="http://schemas.microsoft.com/office/drawing/2014/main" id="{ED10E25D-1A1E-40AF-898D-0DED70E5ADFD}"/>
                </a:ext>
              </a:extLst>
            </p:cNvPr>
            <p:cNvSpPr/>
            <p:nvPr/>
          </p:nvSpPr>
          <p:spPr>
            <a:xfrm>
              <a:off x="7614493" y="4600517"/>
              <a:ext cx="108886" cy="289148"/>
            </a:xfrm>
            <a:custGeom>
              <a:avLst/>
              <a:gdLst>
                <a:gd name="connsiteX0" fmla="*/ 108695 w 108886"/>
                <a:gd name="connsiteY0" fmla="*/ 58 h 289148"/>
                <a:gd name="connsiteX1" fmla="*/ 30907 w 108886"/>
                <a:gd name="connsiteY1" fmla="*/ 92133 h 289148"/>
                <a:gd name="connsiteX2" fmla="*/ 19795 w 108886"/>
                <a:gd name="connsiteY2" fmla="*/ 141346 h 289148"/>
                <a:gd name="connsiteX3" fmla="*/ 13445 w 108886"/>
                <a:gd name="connsiteY3" fmla="*/ 285808 h 289148"/>
                <a:gd name="connsiteX4" fmla="*/ 15032 w 108886"/>
                <a:gd name="connsiteY4" fmla="*/ 231833 h 289148"/>
                <a:gd name="connsiteX5" fmla="*/ 5507 w 108886"/>
                <a:gd name="connsiteY5" fmla="*/ 106421 h 289148"/>
                <a:gd name="connsiteX6" fmla="*/ 108695 w 108886"/>
                <a:gd name="connsiteY6" fmla="*/ 58 h 2891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8886" h="289148">
                  <a:moveTo>
                    <a:pt x="108695" y="58"/>
                  </a:moveTo>
                  <a:cubicBezTo>
                    <a:pt x="112928" y="-2323"/>
                    <a:pt x="45724" y="68585"/>
                    <a:pt x="30907" y="92133"/>
                  </a:cubicBezTo>
                  <a:cubicBezTo>
                    <a:pt x="16090" y="115681"/>
                    <a:pt x="22705" y="109067"/>
                    <a:pt x="19795" y="141346"/>
                  </a:cubicBezTo>
                  <a:cubicBezTo>
                    <a:pt x="16885" y="173625"/>
                    <a:pt x="14239" y="270727"/>
                    <a:pt x="13445" y="285808"/>
                  </a:cubicBezTo>
                  <a:cubicBezTo>
                    <a:pt x="12651" y="300889"/>
                    <a:pt x="16355" y="261731"/>
                    <a:pt x="15032" y="231833"/>
                  </a:cubicBezTo>
                  <a:cubicBezTo>
                    <a:pt x="13709" y="201935"/>
                    <a:pt x="-10633" y="145579"/>
                    <a:pt x="5507" y="106421"/>
                  </a:cubicBezTo>
                  <a:cubicBezTo>
                    <a:pt x="21647" y="67263"/>
                    <a:pt x="104462" y="2439"/>
                    <a:pt x="108695" y="5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0" name="フリーフォーム: 図形 49">
              <a:extLst>
                <a:ext uri="{FF2B5EF4-FFF2-40B4-BE49-F238E27FC236}">
                  <a16:creationId xmlns:a16="http://schemas.microsoft.com/office/drawing/2014/main" id="{D14E374A-DC6D-481C-A898-DDB5CF245658}"/>
                </a:ext>
              </a:extLst>
            </p:cNvPr>
            <p:cNvSpPr/>
            <p:nvPr/>
          </p:nvSpPr>
          <p:spPr>
            <a:xfrm>
              <a:off x="7543489" y="4594166"/>
              <a:ext cx="226013" cy="144528"/>
            </a:xfrm>
            <a:custGeom>
              <a:avLst/>
              <a:gdLst>
                <a:gd name="connsiteX0" fmla="*/ 225736 w 226013"/>
                <a:gd name="connsiteY0" fmla="*/ 59 h 144528"/>
                <a:gd name="connsiteX1" fmla="*/ 81274 w 226013"/>
                <a:gd name="connsiteY1" fmla="*/ 14347 h 144528"/>
                <a:gd name="connsiteX2" fmla="*/ 55874 w 226013"/>
                <a:gd name="connsiteY2" fmla="*/ 49272 h 144528"/>
                <a:gd name="connsiteX3" fmla="*/ 311 w 226013"/>
                <a:gd name="connsiteY3" fmla="*/ 144522 h 144528"/>
                <a:gd name="connsiteX4" fmla="*/ 33649 w 226013"/>
                <a:gd name="connsiteY4" fmla="*/ 54034 h 144528"/>
                <a:gd name="connsiteX5" fmla="*/ 39999 w 226013"/>
                <a:gd name="connsiteY5" fmla="*/ 11172 h 144528"/>
                <a:gd name="connsiteX6" fmla="*/ 225736 w 226013"/>
                <a:gd name="connsiteY6" fmla="*/ 59 h 1445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26013" h="144528">
                  <a:moveTo>
                    <a:pt x="225736" y="59"/>
                  </a:moveTo>
                  <a:cubicBezTo>
                    <a:pt x="232615" y="588"/>
                    <a:pt x="109584" y="6145"/>
                    <a:pt x="81274" y="14347"/>
                  </a:cubicBezTo>
                  <a:cubicBezTo>
                    <a:pt x="52964" y="22549"/>
                    <a:pt x="69368" y="27576"/>
                    <a:pt x="55874" y="49272"/>
                  </a:cubicBezTo>
                  <a:cubicBezTo>
                    <a:pt x="42380" y="70968"/>
                    <a:pt x="4015" y="143728"/>
                    <a:pt x="311" y="144522"/>
                  </a:cubicBezTo>
                  <a:cubicBezTo>
                    <a:pt x="-3393" y="145316"/>
                    <a:pt x="27034" y="76259"/>
                    <a:pt x="33649" y="54034"/>
                  </a:cubicBezTo>
                  <a:cubicBezTo>
                    <a:pt x="40264" y="31809"/>
                    <a:pt x="9043" y="19903"/>
                    <a:pt x="39999" y="11172"/>
                  </a:cubicBezTo>
                  <a:cubicBezTo>
                    <a:pt x="70955" y="2441"/>
                    <a:pt x="218857" y="-470"/>
                    <a:pt x="225736" y="5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1" name="フリーフォーム: 図形 50">
              <a:extLst>
                <a:ext uri="{FF2B5EF4-FFF2-40B4-BE49-F238E27FC236}">
                  <a16:creationId xmlns:a16="http://schemas.microsoft.com/office/drawing/2014/main" id="{888EF328-FDBE-4830-99B5-676343987C36}"/>
                </a:ext>
              </a:extLst>
            </p:cNvPr>
            <p:cNvSpPr/>
            <p:nvPr/>
          </p:nvSpPr>
          <p:spPr>
            <a:xfrm>
              <a:off x="7541783" y="4687128"/>
              <a:ext cx="93958" cy="211918"/>
            </a:xfrm>
            <a:custGeom>
              <a:avLst/>
              <a:gdLst>
                <a:gd name="connsiteX0" fmla="*/ 6780 w 93958"/>
                <a:gd name="connsiteY0" fmla="*/ 211897 h 211918"/>
                <a:gd name="connsiteX1" fmla="*/ 430 w 93958"/>
                <a:gd name="connsiteY1" fmla="*/ 29335 h 211918"/>
                <a:gd name="connsiteX2" fmla="*/ 11542 w 93958"/>
                <a:gd name="connsiteY2" fmla="*/ 16635 h 211918"/>
                <a:gd name="connsiteX3" fmla="*/ 92505 w 93958"/>
                <a:gd name="connsiteY3" fmla="*/ 46797 h 211918"/>
                <a:gd name="connsiteX4" fmla="*/ 62342 w 93958"/>
                <a:gd name="connsiteY4" fmla="*/ 10285 h 211918"/>
                <a:gd name="connsiteX5" fmla="*/ 46467 w 93958"/>
                <a:gd name="connsiteY5" fmla="*/ 16635 h 211918"/>
                <a:gd name="connsiteX6" fmla="*/ 6780 w 93958"/>
                <a:gd name="connsiteY6" fmla="*/ 211897 h 211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3958" h="211918">
                  <a:moveTo>
                    <a:pt x="6780" y="211897"/>
                  </a:moveTo>
                  <a:cubicBezTo>
                    <a:pt x="-893" y="214014"/>
                    <a:pt x="-364" y="61879"/>
                    <a:pt x="430" y="29335"/>
                  </a:cubicBezTo>
                  <a:cubicBezTo>
                    <a:pt x="1224" y="-3209"/>
                    <a:pt x="-3804" y="13725"/>
                    <a:pt x="11542" y="16635"/>
                  </a:cubicBezTo>
                  <a:cubicBezTo>
                    <a:pt x="26888" y="19545"/>
                    <a:pt x="84038" y="47855"/>
                    <a:pt x="92505" y="46797"/>
                  </a:cubicBezTo>
                  <a:cubicBezTo>
                    <a:pt x="100972" y="45739"/>
                    <a:pt x="70015" y="15312"/>
                    <a:pt x="62342" y="10285"/>
                  </a:cubicBezTo>
                  <a:cubicBezTo>
                    <a:pt x="54669" y="5258"/>
                    <a:pt x="56256" y="-13263"/>
                    <a:pt x="46467" y="16635"/>
                  </a:cubicBezTo>
                  <a:cubicBezTo>
                    <a:pt x="36678" y="46533"/>
                    <a:pt x="14453" y="209780"/>
                    <a:pt x="6780" y="21189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2" name="フリーフォーム: 図形 51">
              <a:extLst>
                <a:ext uri="{FF2B5EF4-FFF2-40B4-BE49-F238E27FC236}">
                  <a16:creationId xmlns:a16="http://schemas.microsoft.com/office/drawing/2014/main" id="{6D4CAB7D-A718-4890-9E89-DAD7585F7FA5}"/>
                </a:ext>
              </a:extLst>
            </p:cNvPr>
            <p:cNvSpPr/>
            <p:nvPr/>
          </p:nvSpPr>
          <p:spPr>
            <a:xfrm>
              <a:off x="7661035" y="5029197"/>
              <a:ext cx="582689" cy="82909"/>
            </a:xfrm>
            <a:custGeom>
              <a:avLst/>
              <a:gdLst>
                <a:gd name="connsiteX0" fmla="*/ 240 w 582689"/>
                <a:gd name="connsiteY0" fmla="*/ 3 h 82909"/>
                <a:gd name="connsiteX1" fmla="*/ 146290 w 582689"/>
                <a:gd name="connsiteY1" fmla="*/ 68266 h 82909"/>
                <a:gd name="connsiteX2" fmla="*/ 246303 w 582689"/>
                <a:gd name="connsiteY2" fmla="*/ 82553 h 82909"/>
                <a:gd name="connsiteX3" fmla="*/ 573328 w 582689"/>
                <a:gd name="connsiteY3" fmla="*/ 60328 h 82909"/>
                <a:gd name="connsiteX4" fmla="*/ 474903 w 582689"/>
                <a:gd name="connsiteY4" fmla="*/ 63503 h 82909"/>
                <a:gd name="connsiteX5" fmla="*/ 278053 w 582689"/>
                <a:gd name="connsiteY5" fmla="*/ 63503 h 82909"/>
                <a:gd name="connsiteX6" fmla="*/ 182803 w 582689"/>
                <a:gd name="connsiteY6" fmla="*/ 65091 h 82909"/>
                <a:gd name="connsiteX7" fmla="*/ 240 w 582689"/>
                <a:gd name="connsiteY7" fmla="*/ 3 h 829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82689" h="82909">
                  <a:moveTo>
                    <a:pt x="240" y="3"/>
                  </a:moveTo>
                  <a:cubicBezTo>
                    <a:pt x="-5845" y="532"/>
                    <a:pt x="105280" y="54508"/>
                    <a:pt x="146290" y="68266"/>
                  </a:cubicBezTo>
                  <a:cubicBezTo>
                    <a:pt x="187300" y="82024"/>
                    <a:pt x="175130" y="83876"/>
                    <a:pt x="246303" y="82553"/>
                  </a:cubicBezTo>
                  <a:cubicBezTo>
                    <a:pt x="317476" y="81230"/>
                    <a:pt x="535228" y="63503"/>
                    <a:pt x="573328" y="60328"/>
                  </a:cubicBezTo>
                  <a:cubicBezTo>
                    <a:pt x="611428" y="57153"/>
                    <a:pt x="524115" y="62974"/>
                    <a:pt x="474903" y="63503"/>
                  </a:cubicBezTo>
                  <a:cubicBezTo>
                    <a:pt x="425691" y="64032"/>
                    <a:pt x="326736" y="63238"/>
                    <a:pt x="278053" y="63503"/>
                  </a:cubicBezTo>
                  <a:cubicBezTo>
                    <a:pt x="229370" y="63768"/>
                    <a:pt x="227253" y="75145"/>
                    <a:pt x="182803" y="65091"/>
                  </a:cubicBezTo>
                  <a:cubicBezTo>
                    <a:pt x="138353" y="55037"/>
                    <a:pt x="6325" y="-526"/>
                    <a:pt x="240" y="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3" name="フリーフォーム: 図形 52">
              <a:extLst>
                <a:ext uri="{FF2B5EF4-FFF2-40B4-BE49-F238E27FC236}">
                  <a16:creationId xmlns:a16="http://schemas.microsoft.com/office/drawing/2014/main" id="{88F4D855-DBE6-4AB3-9FB3-01151167DD9D}"/>
                </a:ext>
              </a:extLst>
            </p:cNvPr>
            <p:cNvSpPr/>
            <p:nvPr/>
          </p:nvSpPr>
          <p:spPr>
            <a:xfrm>
              <a:off x="8187970" y="4824076"/>
              <a:ext cx="43433" cy="132876"/>
            </a:xfrm>
            <a:custGeom>
              <a:avLst/>
              <a:gdLst>
                <a:gd name="connsiteX0" fmla="*/ 43218 w 43433"/>
                <a:gd name="connsiteY0" fmla="*/ 337 h 132876"/>
                <a:gd name="connsiteX1" fmla="*/ 17818 w 43433"/>
                <a:gd name="connsiteY1" fmla="*/ 59074 h 132876"/>
                <a:gd name="connsiteX2" fmla="*/ 38455 w 43433"/>
                <a:gd name="connsiteY2" fmla="*/ 130512 h 132876"/>
                <a:gd name="connsiteX3" fmla="*/ 25755 w 43433"/>
                <a:gd name="connsiteY3" fmla="*/ 113049 h 132876"/>
                <a:gd name="connsiteX4" fmla="*/ 355 w 43433"/>
                <a:gd name="connsiteY4" fmla="*/ 86062 h 132876"/>
                <a:gd name="connsiteX5" fmla="*/ 43218 w 43433"/>
                <a:gd name="connsiteY5" fmla="*/ 337 h 1328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3433" h="132876">
                  <a:moveTo>
                    <a:pt x="43218" y="337"/>
                  </a:moveTo>
                  <a:cubicBezTo>
                    <a:pt x="46129" y="-4161"/>
                    <a:pt x="18612" y="37378"/>
                    <a:pt x="17818" y="59074"/>
                  </a:cubicBezTo>
                  <a:cubicBezTo>
                    <a:pt x="17024" y="80770"/>
                    <a:pt x="37132" y="121516"/>
                    <a:pt x="38455" y="130512"/>
                  </a:cubicBezTo>
                  <a:cubicBezTo>
                    <a:pt x="39778" y="139508"/>
                    <a:pt x="32105" y="120457"/>
                    <a:pt x="25755" y="113049"/>
                  </a:cubicBezTo>
                  <a:cubicBezTo>
                    <a:pt x="19405" y="105641"/>
                    <a:pt x="-3085" y="101937"/>
                    <a:pt x="355" y="86062"/>
                  </a:cubicBezTo>
                  <a:cubicBezTo>
                    <a:pt x="3795" y="70187"/>
                    <a:pt x="40307" y="4835"/>
                    <a:pt x="43218" y="33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4" name="フリーフォーム: 図形 53">
              <a:extLst>
                <a:ext uri="{FF2B5EF4-FFF2-40B4-BE49-F238E27FC236}">
                  <a16:creationId xmlns:a16="http://schemas.microsoft.com/office/drawing/2014/main" id="{5F210F92-0562-4299-A095-2EFF73DD1BE3}"/>
                </a:ext>
              </a:extLst>
            </p:cNvPr>
            <p:cNvSpPr/>
            <p:nvPr/>
          </p:nvSpPr>
          <p:spPr>
            <a:xfrm>
              <a:off x="7719576" y="4902081"/>
              <a:ext cx="444302" cy="19267"/>
            </a:xfrm>
            <a:custGeom>
              <a:avLst/>
              <a:gdLst>
                <a:gd name="connsiteX0" fmla="*/ 2024 w 444302"/>
                <a:gd name="connsiteY0" fmla="*/ 119 h 19267"/>
                <a:gd name="connsiteX1" fmla="*/ 427474 w 444302"/>
                <a:gd name="connsiteY1" fmla="*/ 11232 h 19267"/>
                <a:gd name="connsiteX2" fmla="*/ 365562 w 444302"/>
                <a:gd name="connsiteY2" fmla="*/ 14407 h 19267"/>
                <a:gd name="connsiteX3" fmla="*/ 271899 w 444302"/>
                <a:gd name="connsiteY3" fmla="*/ 19169 h 19267"/>
                <a:gd name="connsiteX4" fmla="*/ 2024 w 444302"/>
                <a:gd name="connsiteY4" fmla="*/ 119 h 192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44302" h="19267">
                  <a:moveTo>
                    <a:pt x="2024" y="119"/>
                  </a:moveTo>
                  <a:cubicBezTo>
                    <a:pt x="27953" y="-1204"/>
                    <a:pt x="366884" y="8851"/>
                    <a:pt x="427474" y="11232"/>
                  </a:cubicBezTo>
                  <a:cubicBezTo>
                    <a:pt x="488064" y="13613"/>
                    <a:pt x="365562" y="14407"/>
                    <a:pt x="365562" y="14407"/>
                  </a:cubicBezTo>
                  <a:cubicBezTo>
                    <a:pt x="339633" y="15730"/>
                    <a:pt x="337251" y="19963"/>
                    <a:pt x="271899" y="19169"/>
                  </a:cubicBezTo>
                  <a:cubicBezTo>
                    <a:pt x="206547" y="18375"/>
                    <a:pt x="-23905" y="1442"/>
                    <a:pt x="2024" y="11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5" name="フリーフォーム: 図形 54">
              <a:extLst>
                <a:ext uri="{FF2B5EF4-FFF2-40B4-BE49-F238E27FC236}">
                  <a16:creationId xmlns:a16="http://schemas.microsoft.com/office/drawing/2014/main" id="{9F168F13-DC28-4488-B52C-0BF2FC1C4A47}"/>
                </a:ext>
              </a:extLst>
            </p:cNvPr>
            <p:cNvSpPr/>
            <p:nvPr/>
          </p:nvSpPr>
          <p:spPr>
            <a:xfrm>
              <a:off x="7656949" y="5098208"/>
              <a:ext cx="594277" cy="32834"/>
            </a:xfrm>
            <a:custGeom>
              <a:avLst/>
              <a:gdLst>
                <a:gd name="connsiteX0" fmla="*/ 9089 w 594277"/>
                <a:gd name="connsiteY0" fmla="*/ 32592 h 32834"/>
                <a:gd name="connsiteX1" fmla="*/ 571064 w 594277"/>
                <a:gd name="connsiteY1" fmla="*/ 15130 h 32834"/>
                <a:gd name="connsiteX2" fmla="*/ 477401 w 594277"/>
                <a:gd name="connsiteY2" fmla="*/ 8780 h 32834"/>
                <a:gd name="connsiteX3" fmla="*/ 388501 w 594277"/>
                <a:gd name="connsiteY3" fmla="*/ 2430 h 32834"/>
                <a:gd name="connsiteX4" fmla="*/ 234514 w 594277"/>
                <a:gd name="connsiteY4" fmla="*/ 842 h 32834"/>
                <a:gd name="connsiteX5" fmla="*/ 9089 w 594277"/>
                <a:gd name="connsiteY5" fmla="*/ 32592 h 328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94277" h="32834">
                  <a:moveTo>
                    <a:pt x="9089" y="32592"/>
                  </a:moveTo>
                  <a:cubicBezTo>
                    <a:pt x="65181" y="34973"/>
                    <a:pt x="493012" y="19099"/>
                    <a:pt x="571064" y="15130"/>
                  </a:cubicBezTo>
                  <a:cubicBezTo>
                    <a:pt x="649116" y="11161"/>
                    <a:pt x="507828" y="10897"/>
                    <a:pt x="477401" y="8780"/>
                  </a:cubicBezTo>
                  <a:cubicBezTo>
                    <a:pt x="446974" y="6663"/>
                    <a:pt x="428982" y="3753"/>
                    <a:pt x="388501" y="2430"/>
                  </a:cubicBezTo>
                  <a:cubicBezTo>
                    <a:pt x="348020" y="1107"/>
                    <a:pt x="296691" y="-1275"/>
                    <a:pt x="234514" y="842"/>
                  </a:cubicBezTo>
                  <a:cubicBezTo>
                    <a:pt x="172337" y="2959"/>
                    <a:pt x="-47003" y="30211"/>
                    <a:pt x="9089" y="3259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6" name="フリーフォーム: 図形 55">
              <a:extLst>
                <a:ext uri="{FF2B5EF4-FFF2-40B4-BE49-F238E27FC236}">
                  <a16:creationId xmlns:a16="http://schemas.microsoft.com/office/drawing/2014/main" id="{3F09AE25-892F-4043-B8FA-F5E6AB1F73C8}"/>
                </a:ext>
              </a:extLst>
            </p:cNvPr>
            <p:cNvSpPr/>
            <p:nvPr/>
          </p:nvSpPr>
          <p:spPr>
            <a:xfrm>
              <a:off x="7789604" y="5118078"/>
              <a:ext cx="132351" cy="140478"/>
            </a:xfrm>
            <a:custGeom>
              <a:avLst/>
              <a:gdLst>
                <a:gd name="connsiteX0" fmla="*/ 259 w 132351"/>
                <a:gd name="connsiteY0" fmla="*/ 22 h 140478"/>
                <a:gd name="connsiteX1" fmla="*/ 122496 w 132351"/>
                <a:gd name="connsiteY1" fmla="*/ 77810 h 140478"/>
                <a:gd name="connsiteX2" fmla="*/ 125671 w 132351"/>
                <a:gd name="connsiteY2" fmla="*/ 139722 h 140478"/>
                <a:gd name="connsiteX3" fmla="*/ 130434 w 132351"/>
                <a:gd name="connsiteY3" fmla="*/ 109560 h 140478"/>
                <a:gd name="connsiteX4" fmla="*/ 90746 w 132351"/>
                <a:gd name="connsiteY4" fmla="*/ 69872 h 140478"/>
                <a:gd name="connsiteX5" fmla="*/ 259 w 132351"/>
                <a:gd name="connsiteY5" fmla="*/ 22 h 140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2351" h="140478">
                  <a:moveTo>
                    <a:pt x="259" y="22"/>
                  </a:moveTo>
                  <a:cubicBezTo>
                    <a:pt x="5551" y="1345"/>
                    <a:pt x="101594" y="54527"/>
                    <a:pt x="122496" y="77810"/>
                  </a:cubicBezTo>
                  <a:cubicBezTo>
                    <a:pt x="143398" y="101093"/>
                    <a:pt x="124348" y="134430"/>
                    <a:pt x="125671" y="139722"/>
                  </a:cubicBezTo>
                  <a:cubicBezTo>
                    <a:pt x="126994" y="145014"/>
                    <a:pt x="136255" y="121202"/>
                    <a:pt x="130434" y="109560"/>
                  </a:cubicBezTo>
                  <a:cubicBezTo>
                    <a:pt x="124613" y="97918"/>
                    <a:pt x="109267" y="84689"/>
                    <a:pt x="90746" y="69872"/>
                  </a:cubicBezTo>
                  <a:cubicBezTo>
                    <a:pt x="72225" y="55055"/>
                    <a:pt x="-5033" y="-1301"/>
                    <a:pt x="259" y="2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7" name="フリーフォーム: 図形 56">
              <a:extLst>
                <a:ext uri="{FF2B5EF4-FFF2-40B4-BE49-F238E27FC236}">
                  <a16:creationId xmlns:a16="http://schemas.microsoft.com/office/drawing/2014/main" id="{253D81E9-ACD5-45BB-BDD6-C773D5451C88}"/>
                </a:ext>
              </a:extLst>
            </p:cNvPr>
            <p:cNvSpPr/>
            <p:nvPr/>
          </p:nvSpPr>
          <p:spPr>
            <a:xfrm>
              <a:off x="8251769" y="4867991"/>
              <a:ext cx="118785" cy="627350"/>
            </a:xfrm>
            <a:custGeom>
              <a:avLst/>
              <a:gdLst>
                <a:gd name="connsiteX0" fmla="*/ 1644 w 118785"/>
                <a:gd name="connsiteY0" fmla="*/ 4047 h 627350"/>
                <a:gd name="connsiteX1" fmla="*/ 112769 w 118785"/>
                <a:gd name="connsiteY1" fmla="*/ 591422 h 627350"/>
                <a:gd name="connsiteX2" fmla="*/ 104831 w 118785"/>
                <a:gd name="connsiteY2" fmla="*/ 566022 h 627350"/>
                <a:gd name="connsiteX3" fmla="*/ 76256 w 118785"/>
                <a:gd name="connsiteY3" fmla="*/ 470772 h 627350"/>
                <a:gd name="connsiteX4" fmla="*/ 49269 w 118785"/>
                <a:gd name="connsiteY4" fmla="*/ 339009 h 627350"/>
                <a:gd name="connsiteX5" fmla="*/ 1644 w 118785"/>
                <a:gd name="connsiteY5" fmla="*/ 4047 h 627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8785" h="627350">
                  <a:moveTo>
                    <a:pt x="1644" y="4047"/>
                  </a:moveTo>
                  <a:cubicBezTo>
                    <a:pt x="12227" y="46116"/>
                    <a:pt x="95571" y="497760"/>
                    <a:pt x="112769" y="591422"/>
                  </a:cubicBezTo>
                  <a:cubicBezTo>
                    <a:pt x="129967" y="685084"/>
                    <a:pt x="104831" y="566022"/>
                    <a:pt x="104831" y="566022"/>
                  </a:cubicBezTo>
                  <a:cubicBezTo>
                    <a:pt x="98746" y="545914"/>
                    <a:pt x="85516" y="508608"/>
                    <a:pt x="76256" y="470772"/>
                  </a:cubicBezTo>
                  <a:cubicBezTo>
                    <a:pt x="66996" y="432937"/>
                    <a:pt x="64086" y="418119"/>
                    <a:pt x="49269" y="339009"/>
                  </a:cubicBezTo>
                  <a:cubicBezTo>
                    <a:pt x="34452" y="259899"/>
                    <a:pt x="-8939" y="-38022"/>
                    <a:pt x="1644" y="404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8" name="フリーフォーム: 図形 57">
              <a:extLst>
                <a:ext uri="{FF2B5EF4-FFF2-40B4-BE49-F238E27FC236}">
                  <a16:creationId xmlns:a16="http://schemas.microsoft.com/office/drawing/2014/main" id="{1D9FD62E-94E4-4861-81BC-3F498DD198A6}"/>
                </a:ext>
              </a:extLst>
            </p:cNvPr>
            <p:cNvSpPr/>
            <p:nvPr/>
          </p:nvSpPr>
          <p:spPr>
            <a:xfrm>
              <a:off x="8253328" y="5077522"/>
              <a:ext cx="62212" cy="435506"/>
            </a:xfrm>
            <a:custGeom>
              <a:avLst/>
              <a:gdLst>
                <a:gd name="connsiteX0" fmla="*/ 85 w 62212"/>
                <a:gd name="connsiteY0" fmla="*/ 891 h 435506"/>
                <a:gd name="connsiteX1" fmla="*/ 19135 w 62212"/>
                <a:gd name="connsiteY1" fmla="*/ 308866 h 435506"/>
                <a:gd name="connsiteX2" fmla="*/ 36597 w 62212"/>
                <a:gd name="connsiteY2" fmla="*/ 200916 h 435506"/>
                <a:gd name="connsiteX3" fmla="*/ 54060 w 62212"/>
                <a:gd name="connsiteY3" fmla="*/ 431103 h 435506"/>
                <a:gd name="connsiteX4" fmla="*/ 61997 w 62212"/>
                <a:gd name="connsiteY4" fmla="*/ 335853 h 435506"/>
                <a:gd name="connsiteX5" fmla="*/ 46122 w 62212"/>
                <a:gd name="connsiteY5" fmla="*/ 135828 h 435506"/>
                <a:gd name="connsiteX6" fmla="*/ 27072 w 62212"/>
                <a:gd name="connsiteY6" fmla="*/ 212028 h 435506"/>
                <a:gd name="connsiteX7" fmla="*/ 85 w 62212"/>
                <a:gd name="connsiteY7" fmla="*/ 891 h 4355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2212" h="435506">
                  <a:moveTo>
                    <a:pt x="85" y="891"/>
                  </a:moveTo>
                  <a:cubicBezTo>
                    <a:pt x="-1238" y="17031"/>
                    <a:pt x="13050" y="275528"/>
                    <a:pt x="19135" y="308866"/>
                  </a:cubicBezTo>
                  <a:cubicBezTo>
                    <a:pt x="25220" y="342204"/>
                    <a:pt x="30776" y="180543"/>
                    <a:pt x="36597" y="200916"/>
                  </a:cubicBezTo>
                  <a:cubicBezTo>
                    <a:pt x="42418" y="221289"/>
                    <a:pt x="49827" y="408613"/>
                    <a:pt x="54060" y="431103"/>
                  </a:cubicBezTo>
                  <a:cubicBezTo>
                    <a:pt x="58293" y="453593"/>
                    <a:pt x="63320" y="385065"/>
                    <a:pt x="61997" y="335853"/>
                  </a:cubicBezTo>
                  <a:cubicBezTo>
                    <a:pt x="60674" y="286641"/>
                    <a:pt x="51943" y="156465"/>
                    <a:pt x="46122" y="135828"/>
                  </a:cubicBezTo>
                  <a:cubicBezTo>
                    <a:pt x="40301" y="115191"/>
                    <a:pt x="34745" y="231078"/>
                    <a:pt x="27072" y="212028"/>
                  </a:cubicBezTo>
                  <a:cubicBezTo>
                    <a:pt x="19399" y="192978"/>
                    <a:pt x="1408" y="-15249"/>
                    <a:pt x="85" y="89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9" name="フリーフォーム: 図形 58">
              <a:extLst>
                <a:ext uri="{FF2B5EF4-FFF2-40B4-BE49-F238E27FC236}">
                  <a16:creationId xmlns:a16="http://schemas.microsoft.com/office/drawing/2014/main" id="{1BAB5637-540C-4927-8DE9-38ED096EB1E4}"/>
                </a:ext>
              </a:extLst>
            </p:cNvPr>
            <p:cNvSpPr/>
            <p:nvPr/>
          </p:nvSpPr>
          <p:spPr>
            <a:xfrm>
              <a:off x="7650122" y="4925837"/>
              <a:ext cx="250511" cy="503426"/>
            </a:xfrm>
            <a:custGeom>
              <a:avLst/>
              <a:gdLst>
                <a:gd name="connsiteX0" fmla="*/ 14328 w 250511"/>
                <a:gd name="connsiteY0" fmla="*/ 176 h 503426"/>
                <a:gd name="connsiteX1" fmla="*/ 3216 w 250511"/>
                <a:gd name="connsiteY1" fmla="*/ 124001 h 503426"/>
                <a:gd name="connsiteX2" fmla="*/ 76241 w 250511"/>
                <a:gd name="connsiteY2" fmla="*/ 149401 h 503426"/>
                <a:gd name="connsiteX3" fmla="*/ 63541 w 250511"/>
                <a:gd name="connsiteY3" fmla="*/ 157338 h 503426"/>
                <a:gd name="connsiteX4" fmla="*/ 14328 w 250511"/>
                <a:gd name="connsiteY4" fmla="*/ 168451 h 503426"/>
                <a:gd name="connsiteX5" fmla="*/ 122278 w 250511"/>
                <a:gd name="connsiteY5" fmla="*/ 211313 h 503426"/>
                <a:gd name="connsiteX6" fmla="*/ 196891 w 250511"/>
                <a:gd name="connsiteY6" fmla="*/ 266876 h 503426"/>
                <a:gd name="connsiteX7" fmla="*/ 217528 w 250511"/>
                <a:gd name="connsiteY7" fmla="*/ 282751 h 503426"/>
                <a:gd name="connsiteX8" fmla="*/ 223878 w 250511"/>
                <a:gd name="connsiteY8" fmla="*/ 354188 h 503426"/>
                <a:gd name="connsiteX9" fmla="*/ 166728 w 250511"/>
                <a:gd name="connsiteY9" fmla="*/ 436738 h 503426"/>
                <a:gd name="connsiteX10" fmla="*/ 109578 w 250511"/>
                <a:gd name="connsiteY10" fmla="*/ 503413 h 503426"/>
                <a:gd name="connsiteX11" fmla="*/ 176253 w 250511"/>
                <a:gd name="connsiteY11" fmla="*/ 441501 h 503426"/>
                <a:gd name="connsiteX12" fmla="*/ 249278 w 250511"/>
                <a:gd name="connsiteY12" fmla="*/ 328788 h 503426"/>
                <a:gd name="connsiteX13" fmla="*/ 112753 w 250511"/>
                <a:gd name="connsiteY13" fmla="*/ 216076 h 503426"/>
                <a:gd name="connsiteX14" fmla="*/ 27028 w 250511"/>
                <a:gd name="connsiteY14" fmla="*/ 154163 h 503426"/>
                <a:gd name="connsiteX15" fmla="*/ 14328 w 250511"/>
                <a:gd name="connsiteY15" fmla="*/ 176 h 5034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50511" h="503426">
                  <a:moveTo>
                    <a:pt x="14328" y="176"/>
                  </a:moveTo>
                  <a:cubicBezTo>
                    <a:pt x="10359" y="-4851"/>
                    <a:pt x="-7103" y="99130"/>
                    <a:pt x="3216" y="124001"/>
                  </a:cubicBezTo>
                  <a:cubicBezTo>
                    <a:pt x="13535" y="148872"/>
                    <a:pt x="66187" y="143845"/>
                    <a:pt x="76241" y="149401"/>
                  </a:cubicBezTo>
                  <a:cubicBezTo>
                    <a:pt x="86295" y="154957"/>
                    <a:pt x="73860" y="154163"/>
                    <a:pt x="63541" y="157338"/>
                  </a:cubicBezTo>
                  <a:cubicBezTo>
                    <a:pt x="53222" y="160513"/>
                    <a:pt x="4539" y="159455"/>
                    <a:pt x="14328" y="168451"/>
                  </a:cubicBezTo>
                  <a:cubicBezTo>
                    <a:pt x="24117" y="177447"/>
                    <a:pt x="91851" y="194909"/>
                    <a:pt x="122278" y="211313"/>
                  </a:cubicBezTo>
                  <a:cubicBezTo>
                    <a:pt x="152705" y="227717"/>
                    <a:pt x="181016" y="254970"/>
                    <a:pt x="196891" y="266876"/>
                  </a:cubicBezTo>
                  <a:cubicBezTo>
                    <a:pt x="212766" y="278782"/>
                    <a:pt x="213030" y="268199"/>
                    <a:pt x="217528" y="282751"/>
                  </a:cubicBezTo>
                  <a:cubicBezTo>
                    <a:pt x="222026" y="297303"/>
                    <a:pt x="232345" y="328524"/>
                    <a:pt x="223878" y="354188"/>
                  </a:cubicBezTo>
                  <a:cubicBezTo>
                    <a:pt x="215411" y="379852"/>
                    <a:pt x="185778" y="411867"/>
                    <a:pt x="166728" y="436738"/>
                  </a:cubicBezTo>
                  <a:cubicBezTo>
                    <a:pt x="147678" y="461609"/>
                    <a:pt x="107991" y="502619"/>
                    <a:pt x="109578" y="503413"/>
                  </a:cubicBezTo>
                  <a:cubicBezTo>
                    <a:pt x="111165" y="504207"/>
                    <a:pt x="152970" y="470605"/>
                    <a:pt x="176253" y="441501"/>
                  </a:cubicBezTo>
                  <a:cubicBezTo>
                    <a:pt x="199536" y="412397"/>
                    <a:pt x="259861" y="366359"/>
                    <a:pt x="249278" y="328788"/>
                  </a:cubicBezTo>
                  <a:cubicBezTo>
                    <a:pt x="238695" y="291217"/>
                    <a:pt x="149795" y="245180"/>
                    <a:pt x="112753" y="216076"/>
                  </a:cubicBezTo>
                  <a:cubicBezTo>
                    <a:pt x="75711" y="186972"/>
                    <a:pt x="42903" y="185384"/>
                    <a:pt x="27028" y="154163"/>
                  </a:cubicBezTo>
                  <a:cubicBezTo>
                    <a:pt x="11153" y="122942"/>
                    <a:pt x="18297" y="5203"/>
                    <a:pt x="14328" y="17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0" name="フリーフォーム: 図形 59">
              <a:extLst>
                <a:ext uri="{FF2B5EF4-FFF2-40B4-BE49-F238E27FC236}">
                  <a16:creationId xmlns:a16="http://schemas.microsoft.com/office/drawing/2014/main" id="{BAC37102-3D9B-4472-82FF-28B321A5527A}"/>
                </a:ext>
              </a:extLst>
            </p:cNvPr>
            <p:cNvSpPr/>
            <p:nvPr/>
          </p:nvSpPr>
          <p:spPr>
            <a:xfrm>
              <a:off x="7543649" y="4944176"/>
              <a:ext cx="127317" cy="350633"/>
            </a:xfrm>
            <a:custGeom>
              <a:avLst/>
              <a:gdLst>
                <a:gd name="connsiteX0" fmla="*/ 43014 w 127317"/>
                <a:gd name="connsiteY0" fmla="*/ 887 h 350633"/>
                <a:gd name="connsiteX1" fmla="*/ 43014 w 127317"/>
                <a:gd name="connsiteY1" fmla="*/ 96137 h 350633"/>
                <a:gd name="connsiteX2" fmla="*/ 84289 w 127317"/>
                <a:gd name="connsiteY2" fmla="*/ 258062 h 350633"/>
                <a:gd name="connsiteX3" fmla="*/ 123976 w 127317"/>
                <a:gd name="connsiteY3" fmla="*/ 346962 h 350633"/>
                <a:gd name="connsiteX4" fmla="*/ 111276 w 127317"/>
                <a:gd name="connsiteY4" fmla="*/ 315212 h 350633"/>
                <a:gd name="connsiteX5" fmla="*/ 1739 w 127317"/>
                <a:gd name="connsiteY5" fmla="*/ 150112 h 350633"/>
                <a:gd name="connsiteX6" fmla="*/ 43014 w 127317"/>
                <a:gd name="connsiteY6" fmla="*/ 887 h 3506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7317" h="350633">
                  <a:moveTo>
                    <a:pt x="43014" y="887"/>
                  </a:moveTo>
                  <a:cubicBezTo>
                    <a:pt x="49893" y="-8109"/>
                    <a:pt x="36135" y="53275"/>
                    <a:pt x="43014" y="96137"/>
                  </a:cubicBezTo>
                  <a:cubicBezTo>
                    <a:pt x="49893" y="139000"/>
                    <a:pt x="70795" y="216258"/>
                    <a:pt x="84289" y="258062"/>
                  </a:cubicBezTo>
                  <a:cubicBezTo>
                    <a:pt x="97783" y="299866"/>
                    <a:pt x="119478" y="337437"/>
                    <a:pt x="123976" y="346962"/>
                  </a:cubicBezTo>
                  <a:cubicBezTo>
                    <a:pt x="128474" y="356487"/>
                    <a:pt x="131649" y="348020"/>
                    <a:pt x="111276" y="315212"/>
                  </a:cubicBezTo>
                  <a:cubicBezTo>
                    <a:pt x="90903" y="282404"/>
                    <a:pt x="12851" y="201970"/>
                    <a:pt x="1739" y="150112"/>
                  </a:cubicBezTo>
                  <a:cubicBezTo>
                    <a:pt x="-9373" y="98254"/>
                    <a:pt x="36135" y="9883"/>
                    <a:pt x="43014" y="88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1" name="フリーフォーム: 図形 60">
              <a:extLst>
                <a:ext uri="{FF2B5EF4-FFF2-40B4-BE49-F238E27FC236}">
                  <a16:creationId xmlns:a16="http://schemas.microsoft.com/office/drawing/2014/main" id="{AA9CDB68-7F9B-44DE-A28E-5EAE7F8546D1}"/>
                </a:ext>
              </a:extLst>
            </p:cNvPr>
            <p:cNvSpPr/>
            <p:nvPr/>
          </p:nvSpPr>
          <p:spPr>
            <a:xfrm>
              <a:off x="7818553" y="5311534"/>
              <a:ext cx="196756" cy="226783"/>
            </a:xfrm>
            <a:custGeom>
              <a:avLst/>
              <a:gdLst>
                <a:gd name="connsiteX0" fmla="*/ 112597 w 196756"/>
                <a:gd name="connsiteY0" fmla="*/ 241 h 226783"/>
                <a:gd name="connsiteX1" fmla="*/ 12585 w 196756"/>
                <a:gd name="connsiteY1" fmla="*/ 141529 h 226783"/>
                <a:gd name="connsiteX2" fmla="*/ 37985 w 196756"/>
                <a:gd name="connsiteY2" fmla="*/ 220904 h 226783"/>
                <a:gd name="connsiteX3" fmla="*/ 196735 w 196756"/>
                <a:gd name="connsiteY3" fmla="*/ 220904 h 226783"/>
                <a:gd name="connsiteX4" fmla="*/ 49097 w 196756"/>
                <a:gd name="connsiteY4" fmla="*/ 220904 h 226783"/>
                <a:gd name="connsiteX5" fmla="*/ 3060 w 196756"/>
                <a:gd name="connsiteY5" fmla="*/ 178041 h 226783"/>
                <a:gd name="connsiteX6" fmla="*/ 112597 w 196756"/>
                <a:gd name="connsiteY6" fmla="*/ 241 h 2267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96756" h="226783">
                  <a:moveTo>
                    <a:pt x="112597" y="241"/>
                  </a:moveTo>
                  <a:cubicBezTo>
                    <a:pt x="114184" y="-5844"/>
                    <a:pt x="25020" y="104752"/>
                    <a:pt x="12585" y="141529"/>
                  </a:cubicBezTo>
                  <a:cubicBezTo>
                    <a:pt x="150" y="178306"/>
                    <a:pt x="7293" y="207675"/>
                    <a:pt x="37985" y="220904"/>
                  </a:cubicBezTo>
                  <a:cubicBezTo>
                    <a:pt x="68677" y="234133"/>
                    <a:pt x="196735" y="220904"/>
                    <a:pt x="196735" y="220904"/>
                  </a:cubicBezTo>
                  <a:cubicBezTo>
                    <a:pt x="198587" y="220904"/>
                    <a:pt x="81376" y="228048"/>
                    <a:pt x="49097" y="220904"/>
                  </a:cubicBezTo>
                  <a:cubicBezTo>
                    <a:pt x="16818" y="213760"/>
                    <a:pt x="-9111" y="213231"/>
                    <a:pt x="3060" y="178041"/>
                  </a:cubicBezTo>
                  <a:cubicBezTo>
                    <a:pt x="15231" y="142851"/>
                    <a:pt x="111010" y="6326"/>
                    <a:pt x="112597" y="24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2" name="フリーフォーム: 図形 61">
              <a:extLst>
                <a:ext uri="{FF2B5EF4-FFF2-40B4-BE49-F238E27FC236}">
                  <a16:creationId xmlns:a16="http://schemas.microsoft.com/office/drawing/2014/main" id="{735C5B03-FDE6-4BCF-83A0-196117A2376A}"/>
                </a:ext>
              </a:extLst>
            </p:cNvPr>
            <p:cNvSpPr/>
            <p:nvPr/>
          </p:nvSpPr>
          <p:spPr>
            <a:xfrm>
              <a:off x="7781777" y="5427650"/>
              <a:ext cx="43151" cy="88931"/>
            </a:xfrm>
            <a:custGeom>
              <a:avLst/>
              <a:gdLst>
                <a:gd name="connsiteX0" fmla="*/ 148 w 43151"/>
                <a:gd name="connsiteY0" fmla="*/ 13 h 88931"/>
                <a:gd name="connsiteX1" fmla="*/ 28723 w 43151"/>
                <a:gd name="connsiteY1" fmla="*/ 49225 h 88931"/>
                <a:gd name="connsiteX2" fmla="*/ 23961 w 43151"/>
                <a:gd name="connsiteY2" fmla="*/ 88913 h 88931"/>
                <a:gd name="connsiteX3" fmla="*/ 43011 w 43151"/>
                <a:gd name="connsiteY3" fmla="*/ 53988 h 88931"/>
                <a:gd name="connsiteX4" fmla="*/ 148 w 43151"/>
                <a:gd name="connsiteY4" fmla="*/ 13 h 889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3151" h="88931">
                  <a:moveTo>
                    <a:pt x="148" y="13"/>
                  </a:moveTo>
                  <a:cubicBezTo>
                    <a:pt x="-2233" y="-781"/>
                    <a:pt x="24754" y="34408"/>
                    <a:pt x="28723" y="49225"/>
                  </a:cubicBezTo>
                  <a:cubicBezTo>
                    <a:pt x="32692" y="64042"/>
                    <a:pt x="21580" y="88119"/>
                    <a:pt x="23961" y="88913"/>
                  </a:cubicBezTo>
                  <a:cubicBezTo>
                    <a:pt x="26342" y="89707"/>
                    <a:pt x="40101" y="64836"/>
                    <a:pt x="43011" y="53988"/>
                  </a:cubicBezTo>
                  <a:cubicBezTo>
                    <a:pt x="45921" y="43140"/>
                    <a:pt x="2529" y="807"/>
                    <a:pt x="148" y="1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3" name="フリーフォーム: 図形 62">
              <a:extLst>
                <a:ext uri="{FF2B5EF4-FFF2-40B4-BE49-F238E27FC236}">
                  <a16:creationId xmlns:a16="http://schemas.microsoft.com/office/drawing/2014/main" id="{67610F81-02EC-4EA6-8584-D433866E58BE}"/>
                </a:ext>
              </a:extLst>
            </p:cNvPr>
            <p:cNvSpPr/>
            <p:nvPr/>
          </p:nvSpPr>
          <p:spPr>
            <a:xfrm>
              <a:off x="7751128" y="5422894"/>
              <a:ext cx="114935" cy="154480"/>
            </a:xfrm>
            <a:custGeom>
              <a:avLst/>
              <a:gdLst>
                <a:gd name="connsiteX0" fmla="*/ 16510 w 114935"/>
                <a:gd name="connsiteY0" fmla="*/ 6 h 154480"/>
                <a:gd name="connsiteX1" fmla="*/ 2222 w 114935"/>
                <a:gd name="connsiteY1" fmla="*/ 93669 h 154480"/>
                <a:gd name="connsiteX2" fmla="*/ 68897 w 114935"/>
                <a:gd name="connsiteY2" fmla="*/ 139706 h 154480"/>
                <a:gd name="connsiteX3" fmla="*/ 114935 w 114935"/>
                <a:gd name="connsiteY3" fmla="*/ 153994 h 154480"/>
                <a:gd name="connsiteX4" fmla="*/ 68897 w 114935"/>
                <a:gd name="connsiteY4" fmla="*/ 125419 h 154480"/>
                <a:gd name="connsiteX5" fmla="*/ 22860 w 114935"/>
                <a:gd name="connsiteY5" fmla="*/ 98431 h 154480"/>
                <a:gd name="connsiteX6" fmla="*/ 16510 w 114935"/>
                <a:gd name="connsiteY6" fmla="*/ 6 h 1544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4935" h="154480">
                  <a:moveTo>
                    <a:pt x="16510" y="6"/>
                  </a:moveTo>
                  <a:cubicBezTo>
                    <a:pt x="13070" y="-788"/>
                    <a:pt x="-6509" y="70386"/>
                    <a:pt x="2222" y="93669"/>
                  </a:cubicBezTo>
                  <a:cubicBezTo>
                    <a:pt x="10953" y="116952"/>
                    <a:pt x="50112" y="129652"/>
                    <a:pt x="68897" y="139706"/>
                  </a:cubicBezTo>
                  <a:cubicBezTo>
                    <a:pt x="87682" y="149760"/>
                    <a:pt x="114935" y="156375"/>
                    <a:pt x="114935" y="153994"/>
                  </a:cubicBezTo>
                  <a:cubicBezTo>
                    <a:pt x="114935" y="151613"/>
                    <a:pt x="84243" y="134679"/>
                    <a:pt x="68897" y="125419"/>
                  </a:cubicBezTo>
                  <a:cubicBezTo>
                    <a:pt x="53551" y="116159"/>
                    <a:pt x="31591" y="114042"/>
                    <a:pt x="22860" y="98431"/>
                  </a:cubicBezTo>
                  <a:cubicBezTo>
                    <a:pt x="14129" y="82821"/>
                    <a:pt x="19950" y="800"/>
                    <a:pt x="16510" y="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24" name="フリーフォーム: 図形 1023">
              <a:extLst>
                <a:ext uri="{FF2B5EF4-FFF2-40B4-BE49-F238E27FC236}">
                  <a16:creationId xmlns:a16="http://schemas.microsoft.com/office/drawing/2014/main" id="{CFB625EE-2D4E-4998-9B1A-C7EB6AB20466}"/>
                </a:ext>
              </a:extLst>
            </p:cNvPr>
            <p:cNvSpPr/>
            <p:nvPr/>
          </p:nvSpPr>
          <p:spPr>
            <a:xfrm>
              <a:off x="7961627" y="5477346"/>
              <a:ext cx="400742" cy="45675"/>
            </a:xfrm>
            <a:custGeom>
              <a:avLst/>
              <a:gdLst>
                <a:gd name="connsiteX0" fmla="*/ 1273 w 400742"/>
                <a:gd name="connsiteY0" fmla="*/ 45567 h 45675"/>
                <a:gd name="connsiteX1" fmla="*/ 229873 w 400742"/>
                <a:gd name="connsiteY1" fmla="*/ 13817 h 45675"/>
                <a:gd name="connsiteX2" fmla="*/ 383861 w 400742"/>
                <a:gd name="connsiteY2" fmla="*/ 20167 h 45675"/>
                <a:gd name="connsiteX3" fmla="*/ 396561 w 400742"/>
                <a:gd name="connsiteY3" fmla="*/ 36042 h 45675"/>
                <a:gd name="connsiteX4" fmla="*/ 382273 w 400742"/>
                <a:gd name="connsiteY4" fmla="*/ 13817 h 45675"/>
                <a:gd name="connsiteX5" fmla="*/ 339411 w 400742"/>
                <a:gd name="connsiteY5" fmla="*/ 1117 h 45675"/>
                <a:gd name="connsiteX6" fmla="*/ 1273 w 400742"/>
                <a:gd name="connsiteY6" fmla="*/ 45567 h 45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00742" h="45675">
                  <a:moveTo>
                    <a:pt x="1273" y="45567"/>
                  </a:moveTo>
                  <a:cubicBezTo>
                    <a:pt x="-16983" y="47684"/>
                    <a:pt x="166108" y="18050"/>
                    <a:pt x="229873" y="13817"/>
                  </a:cubicBezTo>
                  <a:cubicBezTo>
                    <a:pt x="293638" y="9584"/>
                    <a:pt x="356080" y="16463"/>
                    <a:pt x="383861" y="20167"/>
                  </a:cubicBezTo>
                  <a:cubicBezTo>
                    <a:pt x="411642" y="23871"/>
                    <a:pt x="396826" y="37100"/>
                    <a:pt x="396561" y="36042"/>
                  </a:cubicBezTo>
                  <a:cubicBezTo>
                    <a:pt x="396296" y="34984"/>
                    <a:pt x="391798" y="19638"/>
                    <a:pt x="382273" y="13817"/>
                  </a:cubicBezTo>
                  <a:cubicBezTo>
                    <a:pt x="372748" y="7996"/>
                    <a:pt x="399471" y="-3645"/>
                    <a:pt x="339411" y="1117"/>
                  </a:cubicBezTo>
                  <a:cubicBezTo>
                    <a:pt x="279351" y="5879"/>
                    <a:pt x="19529" y="43450"/>
                    <a:pt x="1273" y="4556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25" name="フリーフォーム: 図形 1024">
              <a:extLst>
                <a:ext uri="{FF2B5EF4-FFF2-40B4-BE49-F238E27FC236}">
                  <a16:creationId xmlns:a16="http://schemas.microsoft.com/office/drawing/2014/main" id="{296D4EA4-2A9E-4A4F-B199-51AA2CCB94DE}"/>
                </a:ext>
              </a:extLst>
            </p:cNvPr>
            <p:cNvSpPr/>
            <p:nvPr/>
          </p:nvSpPr>
          <p:spPr>
            <a:xfrm>
              <a:off x="7861196" y="5501089"/>
              <a:ext cx="514314" cy="76016"/>
            </a:xfrm>
            <a:custGeom>
              <a:avLst/>
              <a:gdLst>
                <a:gd name="connsiteX0" fmla="*/ 104 w 514314"/>
                <a:gd name="connsiteY0" fmla="*/ 75799 h 76016"/>
                <a:gd name="connsiteX1" fmla="*/ 379517 w 514314"/>
                <a:gd name="connsiteY1" fmla="*/ 28174 h 76016"/>
                <a:gd name="connsiteX2" fmla="*/ 481117 w 514314"/>
                <a:gd name="connsiteY2" fmla="*/ 17061 h 76016"/>
                <a:gd name="connsiteX3" fmla="*/ 511279 w 514314"/>
                <a:gd name="connsiteY3" fmla="*/ 32936 h 76016"/>
                <a:gd name="connsiteX4" fmla="*/ 417617 w 514314"/>
                <a:gd name="connsiteY4" fmla="*/ 12299 h 76016"/>
                <a:gd name="connsiteX5" fmla="*/ 341417 w 514314"/>
                <a:gd name="connsiteY5" fmla="*/ 4361 h 76016"/>
                <a:gd name="connsiteX6" fmla="*/ 104 w 514314"/>
                <a:gd name="connsiteY6" fmla="*/ 75799 h 76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14314" h="76016">
                  <a:moveTo>
                    <a:pt x="104" y="75799"/>
                  </a:moveTo>
                  <a:cubicBezTo>
                    <a:pt x="6454" y="79768"/>
                    <a:pt x="379517" y="28174"/>
                    <a:pt x="379517" y="28174"/>
                  </a:cubicBezTo>
                  <a:cubicBezTo>
                    <a:pt x="459686" y="18384"/>
                    <a:pt x="459157" y="16267"/>
                    <a:pt x="481117" y="17061"/>
                  </a:cubicBezTo>
                  <a:cubicBezTo>
                    <a:pt x="503077" y="17855"/>
                    <a:pt x="521862" y="33730"/>
                    <a:pt x="511279" y="32936"/>
                  </a:cubicBezTo>
                  <a:cubicBezTo>
                    <a:pt x="500696" y="32142"/>
                    <a:pt x="445927" y="17061"/>
                    <a:pt x="417617" y="12299"/>
                  </a:cubicBezTo>
                  <a:cubicBezTo>
                    <a:pt x="389307" y="7537"/>
                    <a:pt x="403594" y="-7281"/>
                    <a:pt x="341417" y="4361"/>
                  </a:cubicBezTo>
                  <a:cubicBezTo>
                    <a:pt x="279240" y="16003"/>
                    <a:pt x="-6246" y="71830"/>
                    <a:pt x="104" y="7579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27" name="フリーフォーム: 図形 1026">
              <a:extLst>
                <a:ext uri="{FF2B5EF4-FFF2-40B4-BE49-F238E27FC236}">
                  <a16:creationId xmlns:a16="http://schemas.microsoft.com/office/drawing/2014/main" id="{31E755D8-7C40-466B-97D7-98DB857E97B9}"/>
                </a:ext>
              </a:extLst>
            </p:cNvPr>
            <p:cNvSpPr/>
            <p:nvPr/>
          </p:nvSpPr>
          <p:spPr>
            <a:xfrm>
              <a:off x="7898756" y="5524956"/>
              <a:ext cx="472149" cy="65804"/>
            </a:xfrm>
            <a:custGeom>
              <a:avLst/>
              <a:gdLst>
                <a:gd name="connsiteX0" fmla="*/ 644 w 472149"/>
                <a:gd name="connsiteY0" fmla="*/ 64632 h 65804"/>
                <a:gd name="connsiteX1" fmla="*/ 195907 w 472149"/>
                <a:gd name="connsiteY1" fmla="*/ 42407 h 65804"/>
                <a:gd name="connsiteX2" fmla="*/ 465782 w 472149"/>
                <a:gd name="connsiteY2" fmla="*/ 20182 h 65804"/>
                <a:gd name="connsiteX3" fmla="*/ 376882 w 472149"/>
                <a:gd name="connsiteY3" fmla="*/ 4307 h 65804"/>
                <a:gd name="connsiteX4" fmla="*/ 260994 w 472149"/>
                <a:gd name="connsiteY4" fmla="*/ 4307 h 65804"/>
                <a:gd name="connsiteX5" fmla="*/ 644 w 472149"/>
                <a:gd name="connsiteY5" fmla="*/ 64632 h 658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72149" h="65804">
                  <a:moveTo>
                    <a:pt x="644" y="64632"/>
                  </a:moveTo>
                  <a:cubicBezTo>
                    <a:pt x="-10204" y="70982"/>
                    <a:pt x="118384" y="49815"/>
                    <a:pt x="195907" y="42407"/>
                  </a:cubicBezTo>
                  <a:cubicBezTo>
                    <a:pt x="273430" y="34999"/>
                    <a:pt x="435620" y="26532"/>
                    <a:pt x="465782" y="20182"/>
                  </a:cubicBezTo>
                  <a:cubicBezTo>
                    <a:pt x="495944" y="13832"/>
                    <a:pt x="411013" y="6953"/>
                    <a:pt x="376882" y="4307"/>
                  </a:cubicBezTo>
                  <a:cubicBezTo>
                    <a:pt x="342751" y="1661"/>
                    <a:pt x="321848" y="-3895"/>
                    <a:pt x="260994" y="4307"/>
                  </a:cubicBezTo>
                  <a:cubicBezTo>
                    <a:pt x="200140" y="12509"/>
                    <a:pt x="11492" y="58282"/>
                    <a:pt x="644" y="6463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28" name="フリーフォーム: 図形 1027">
              <a:extLst>
                <a:ext uri="{FF2B5EF4-FFF2-40B4-BE49-F238E27FC236}">
                  <a16:creationId xmlns:a16="http://schemas.microsoft.com/office/drawing/2014/main" id="{507979A1-80FF-4CD0-8D04-157A90DE9939}"/>
                </a:ext>
              </a:extLst>
            </p:cNvPr>
            <p:cNvSpPr/>
            <p:nvPr/>
          </p:nvSpPr>
          <p:spPr>
            <a:xfrm>
              <a:off x="8349233" y="5418109"/>
              <a:ext cx="107523" cy="96928"/>
            </a:xfrm>
            <a:custGeom>
              <a:avLst/>
              <a:gdLst>
                <a:gd name="connsiteX0" fmla="*/ 107380 w 107523"/>
                <a:gd name="connsiteY0" fmla="*/ 29 h 96928"/>
                <a:gd name="connsiteX1" fmla="*/ 13717 w 107523"/>
                <a:gd name="connsiteY1" fmla="*/ 58766 h 96928"/>
                <a:gd name="connsiteX2" fmla="*/ 2605 w 107523"/>
                <a:gd name="connsiteY2" fmla="*/ 96866 h 96928"/>
                <a:gd name="connsiteX3" fmla="*/ 34355 w 107523"/>
                <a:gd name="connsiteY3" fmla="*/ 66704 h 96928"/>
                <a:gd name="connsiteX4" fmla="*/ 107380 w 107523"/>
                <a:gd name="connsiteY4" fmla="*/ 29 h 969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7523" h="96928">
                  <a:moveTo>
                    <a:pt x="107380" y="29"/>
                  </a:moveTo>
                  <a:cubicBezTo>
                    <a:pt x="103940" y="-1294"/>
                    <a:pt x="31179" y="42627"/>
                    <a:pt x="13717" y="58766"/>
                  </a:cubicBezTo>
                  <a:cubicBezTo>
                    <a:pt x="-3745" y="74905"/>
                    <a:pt x="-835" y="95543"/>
                    <a:pt x="2605" y="96866"/>
                  </a:cubicBezTo>
                  <a:cubicBezTo>
                    <a:pt x="6045" y="98189"/>
                    <a:pt x="17422" y="78346"/>
                    <a:pt x="34355" y="66704"/>
                  </a:cubicBezTo>
                  <a:cubicBezTo>
                    <a:pt x="51288" y="55062"/>
                    <a:pt x="110820" y="1352"/>
                    <a:pt x="107380" y="2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29" name="フリーフォーム: 図形 1028">
              <a:extLst>
                <a:ext uri="{FF2B5EF4-FFF2-40B4-BE49-F238E27FC236}">
                  <a16:creationId xmlns:a16="http://schemas.microsoft.com/office/drawing/2014/main" id="{0F2D393C-6A9E-439A-8892-E493DF195184}"/>
                </a:ext>
              </a:extLst>
            </p:cNvPr>
            <p:cNvSpPr/>
            <p:nvPr/>
          </p:nvSpPr>
          <p:spPr>
            <a:xfrm>
              <a:off x="8433781" y="5436866"/>
              <a:ext cx="180438" cy="140051"/>
            </a:xfrm>
            <a:custGeom>
              <a:avLst/>
              <a:gdLst>
                <a:gd name="connsiteX0" fmla="*/ 22832 w 180438"/>
                <a:gd name="connsiteY0" fmla="*/ 322 h 140051"/>
                <a:gd name="connsiteX1" fmla="*/ 607 w 180438"/>
                <a:gd name="connsiteY1" fmla="*/ 95572 h 140051"/>
                <a:gd name="connsiteX2" fmla="*/ 8544 w 180438"/>
                <a:gd name="connsiteY2" fmla="*/ 117797 h 140051"/>
                <a:gd name="connsiteX3" fmla="*/ 32357 w 180438"/>
                <a:gd name="connsiteY3" fmla="*/ 140022 h 140051"/>
                <a:gd name="connsiteX4" fmla="*/ 179994 w 180438"/>
                <a:gd name="connsiteY4" fmla="*/ 113034 h 140051"/>
                <a:gd name="connsiteX5" fmla="*/ 76807 w 180438"/>
                <a:gd name="connsiteY5" fmla="*/ 127322 h 140051"/>
                <a:gd name="connsiteX6" fmla="*/ 40294 w 180438"/>
                <a:gd name="connsiteY6" fmla="*/ 132084 h 140051"/>
                <a:gd name="connsiteX7" fmla="*/ 22832 w 180438"/>
                <a:gd name="connsiteY7" fmla="*/ 322 h 1400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0438" h="140051">
                  <a:moveTo>
                    <a:pt x="22832" y="322"/>
                  </a:moveTo>
                  <a:cubicBezTo>
                    <a:pt x="16218" y="-5763"/>
                    <a:pt x="2988" y="75993"/>
                    <a:pt x="607" y="95572"/>
                  </a:cubicBezTo>
                  <a:cubicBezTo>
                    <a:pt x="-1774" y="115151"/>
                    <a:pt x="3252" y="110389"/>
                    <a:pt x="8544" y="117797"/>
                  </a:cubicBezTo>
                  <a:cubicBezTo>
                    <a:pt x="13836" y="125205"/>
                    <a:pt x="3782" y="140816"/>
                    <a:pt x="32357" y="140022"/>
                  </a:cubicBezTo>
                  <a:cubicBezTo>
                    <a:pt x="60932" y="139228"/>
                    <a:pt x="172586" y="115151"/>
                    <a:pt x="179994" y="113034"/>
                  </a:cubicBezTo>
                  <a:cubicBezTo>
                    <a:pt x="187402" y="110917"/>
                    <a:pt x="100090" y="124147"/>
                    <a:pt x="76807" y="127322"/>
                  </a:cubicBezTo>
                  <a:cubicBezTo>
                    <a:pt x="53524" y="130497"/>
                    <a:pt x="48496" y="147165"/>
                    <a:pt x="40294" y="132084"/>
                  </a:cubicBezTo>
                  <a:cubicBezTo>
                    <a:pt x="32092" y="117003"/>
                    <a:pt x="29446" y="6407"/>
                    <a:pt x="22832" y="32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30" name="フリーフォーム: 図形 1029">
              <a:extLst>
                <a:ext uri="{FF2B5EF4-FFF2-40B4-BE49-F238E27FC236}">
                  <a16:creationId xmlns:a16="http://schemas.microsoft.com/office/drawing/2014/main" id="{5C3EE0E1-9BFA-4E42-BF7A-E1E643C5D1CE}"/>
                </a:ext>
              </a:extLst>
            </p:cNvPr>
            <p:cNvSpPr/>
            <p:nvPr/>
          </p:nvSpPr>
          <p:spPr>
            <a:xfrm>
              <a:off x="8290395" y="5522855"/>
              <a:ext cx="155718" cy="108058"/>
            </a:xfrm>
            <a:custGeom>
              <a:avLst/>
              <a:gdLst>
                <a:gd name="connsiteX0" fmla="*/ 155105 w 155718"/>
                <a:gd name="connsiteY0" fmla="*/ 58 h 108058"/>
                <a:gd name="connsiteX1" fmla="*/ 43980 w 155718"/>
                <a:gd name="connsiteY1" fmla="*/ 47683 h 108058"/>
                <a:gd name="connsiteX2" fmla="*/ 1118 w 155718"/>
                <a:gd name="connsiteY2" fmla="*/ 108008 h 108058"/>
                <a:gd name="connsiteX3" fmla="*/ 83668 w 155718"/>
                <a:gd name="connsiteY3" fmla="*/ 57208 h 108058"/>
                <a:gd name="connsiteX4" fmla="*/ 155105 w 155718"/>
                <a:gd name="connsiteY4" fmla="*/ 58 h 1080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5718" h="108058">
                  <a:moveTo>
                    <a:pt x="155105" y="58"/>
                  </a:moveTo>
                  <a:cubicBezTo>
                    <a:pt x="148490" y="-1529"/>
                    <a:pt x="69644" y="29691"/>
                    <a:pt x="43980" y="47683"/>
                  </a:cubicBezTo>
                  <a:cubicBezTo>
                    <a:pt x="18316" y="65675"/>
                    <a:pt x="-5497" y="106421"/>
                    <a:pt x="1118" y="108008"/>
                  </a:cubicBezTo>
                  <a:cubicBezTo>
                    <a:pt x="7733" y="109595"/>
                    <a:pt x="54035" y="73612"/>
                    <a:pt x="83668" y="57208"/>
                  </a:cubicBezTo>
                  <a:cubicBezTo>
                    <a:pt x="113301" y="40804"/>
                    <a:pt x="161720" y="1645"/>
                    <a:pt x="155105" y="5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31" name="フリーフォーム: 図形 1030">
              <a:extLst>
                <a:ext uri="{FF2B5EF4-FFF2-40B4-BE49-F238E27FC236}">
                  <a16:creationId xmlns:a16="http://schemas.microsoft.com/office/drawing/2014/main" id="{3C0CB1A5-F691-4025-933E-E0769EC9E3FD}"/>
                </a:ext>
              </a:extLst>
            </p:cNvPr>
            <p:cNvSpPr/>
            <p:nvPr/>
          </p:nvSpPr>
          <p:spPr>
            <a:xfrm>
              <a:off x="7983509" y="5576985"/>
              <a:ext cx="353862" cy="13426"/>
            </a:xfrm>
            <a:custGeom>
              <a:avLst/>
              <a:gdLst>
                <a:gd name="connsiteX0" fmla="*/ 29 w 353862"/>
                <a:gd name="connsiteY0" fmla="*/ 12603 h 13426"/>
                <a:gd name="connsiteX1" fmla="*/ 209579 w 353862"/>
                <a:gd name="connsiteY1" fmla="*/ 12603 h 13426"/>
                <a:gd name="connsiteX2" fmla="*/ 352454 w 353862"/>
                <a:gd name="connsiteY2" fmla="*/ 12603 h 13426"/>
                <a:gd name="connsiteX3" fmla="*/ 279429 w 353862"/>
                <a:gd name="connsiteY3" fmla="*/ 1490 h 13426"/>
                <a:gd name="connsiteX4" fmla="*/ 227041 w 353862"/>
                <a:gd name="connsiteY4" fmla="*/ 1490 h 13426"/>
                <a:gd name="connsiteX5" fmla="*/ 29 w 353862"/>
                <a:gd name="connsiteY5" fmla="*/ 12603 h 134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53862" h="13426">
                  <a:moveTo>
                    <a:pt x="29" y="12603"/>
                  </a:moveTo>
                  <a:cubicBezTo>
                    <a:pt x="-2881" y="14455"/>
                    <a:pt x="209579" y="12603"/>
                    <a:pt x="209579" y="12603"/>
                  </a:cubicBezTo>
                  <a:cubicBezTo>
                    <a:pt x="268316" y="12603"/>
                    <a:pt x="340812" y="14455"/>
                    <a:pt x="352454" y="12603"/>
                  </a:cubicBezTo>
                  <a:cubicBezTo>
                    <a:pt x="364096" y="10751"/>
                    <a:pt x="300331" y="3342"/>
                    <a:pt x="279429" y="1490"/>
                  </a:cubicBezTo>
                  <a:cubicBezTo>
                    <a:pt x="258527" y="-362"/>
                    <a:pt x="271491" y="-627"/>
                    <a:pt x="227041" y="1490"/>
                  </a:cubicBezTo>
                  <a:lnTo>
                    <a:pt x="29" y="12603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32" name="フリーフォーム: 図形 1031">
              <a:extLst>
                <a:ext uri="{FF2B5EF4-FFF2-40B4-BE49-F238E27FC236}">
                  <a16:creationId xmlns:a16="http://schemas.microsoft.com/office/drawing/2014/main" id="{71F33556-95CF-4446-99B3-E8F2782680D2}"/>
                </a:ext>
              </a:extLst>
            </p:cNvPr>
            <p:cNvSpPr/>
            <p:nvPr/>
          </p:nvSpPr>
          <p:spPr>
            <a:xfrm>
              <a:off x="7970469" y="5613632"/>
              <a:ext cx="362644" cy="58807"/>
            </a:xfrm>
            <a:custGeom>
              <a:avLst/>
              <a:gdLst>
                <a:gd name="connsiteX0" fmla="*/ 1956 w 362644"/>
                <a:gd name="connsiteY0" fmla="*/ 58506 h 58807"/>
                <a:gd name="connsiteX1" fmla="*/ 132131 w 362644"/>
                <a:gd name="connsiteY1" fmla="*/ 25168 h 58807"/>
                <a:gd name="connsiteX2" fmla="*/ 355969 w 362644"/>
                <a:gd name="connsiteY2" fmla="*/ 25168 h 58807"/>
                <a:gd name="connsiteX3" fmla="*/ 297231 w 362644"/>
                <a:gd name="connsiteY3" fmla="*/ 7706 h 58807"/>
                <a:gd name="connsiteX4" fmla="*/ 228969 w 362644"/>
                <a:gd name="connsiteY4" fmla="*/ 2943 h 58807"/>
                <a:gd name="connsiteX5" fmla="*/ 1956 w 362644"/>
                <a:gd name="connsiteY5" fmla="*/ 58506 h 588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62644" h="58807">
                  <a:moveTo>
                    <a:pt x="1956" y="58506"/>
                  </a:moveTo>
                  <a:cubicBezTo>
                    <a:pt x="-14184" y="62210"/>
                    <a:pt x="73129" y="30724"/>
                    <a:pt x="132131" y="25168"/>
                  </a:cubicBezTo>
                  <a:cubicBezTo>
                    <a:pt x="191133" y="19612"/>
                    <a:pt x="328452" y="28078"/>
                    <a:pt x="355969" y="25168"/>
                  </a:cubicBezTo>
                  <a:cubicBezTo>
                    <a:pt x="383486" y="22258"/>
                    <a:pt x="318398" y="11410"/>
                    <a:pt x="297231" y="7706"/>
                  </a:cubicBezTo>
                  <a:cubicBezTo>
                    <a:pt x="276064" y="4002"/>
                    <a:pt x="275007" y="-4465"/>
                    <a:pt x="228969" y="2943"/>
                  </a:cubicBezTo>
                  <a:cubicBezTo>
                    <a:pt x="182932" y="10351"/>
                    <a:pt x="18096" y="54802"/>
                    <a:pt x="1956" y="5850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34" name="フリーフォーム: 図形 1033">
              <a:extLst>
                <a:ext uri="{FF2B5EF4-FFF2-40B4-BE49-F238E27FC236}">
                  <a16:creationId xmlns:a16="http://schemas.microsoft.com/office/drawing/2014/main" id="{29EAF208-E4E1-47B4-A68C-17E7B547BBB0}"/>
                </a:ext>
              </a:extLst>
            </p:cNvPr>
            <p:cNvSpPr/>
            <p:nvPr/>
          </p:nvSpPr>
          <p:spPr>
            <a:xfrm>
              <a:off x="7952107" y="5595544"/>
              <a:ext cx="303344" cy="33053"/>
            </a:xfrm>
            <a:custGeom>
              <a:avLst/>
              <a:gdLst>
                <a:gd name="connsiteX0" fmla="*/ 4443 w 303344"/>
                <a:gd name="connsiteY0" fmla="*/ 30556 h 33053"/>
                <a:gd name="connsiteX1" fmla="*/ 85406 w 303344"/>
                <a:gd name="connsiteY1" fmla="*/ 28969 h 33053"/>
                <a:gd name="connsiteX2" fmla="*/ 299718 w 303344"/>
                <a:gd name="connsiteY2" fmla="*/ 9919 h 33053"/>
                <a:gd name="connsiteX3" fmla="*/ 206056 w 303344"/>
                <a:gd name="connsiteY3" fmla="*/ 394 h 33053"/>
                <a:gd name="connsiteX4" fmla="*/ 4443 w 303344"/>
                <a:gd name="connsiteY4" fmla="*/ 30556 h 330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3344" h="33053">
                  <a:moveTo>
                    <a:pt x="4443" y="30556"/>
                  </a:moveTo>
                  <a:cubicBezTo>
                    <a:pt x="-15665" y="35318"/>
                    <a:pt x="36194" y="32408"/>
                    <a:pt x="85406" y="28969"/>
                  </a:cubicBezTo>
                  <a:cubicBezTo>
                    <a:pt x="134618" y="25530"/>
                    <a:pt x="279610" y="14681"/>
                    <a:pt x="299718" y="9919"/>
                  </a:cubicBezTo>
                  <a:cubicBezTo>
                    <a:pt x="319826" y="5157"/>
                    <a:pt x="251829" y="-1723"/>
                    <a:pt x="206056" y="394"/>
                  </a:cubicBezTo>
                  <a:cubicBezTo>
                    <a:pt x="160283" y="2511"/>
                    <a:pt x="24551" y="25794"/>
                    <a:pt x="4443" y="3055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35" name="フリーフォーム: 図形 1034">
              <a:extLst>
                <a:ext uri="{FF2B5EF4-FFF2-40B4-BE49-F238E27FC236}">
                  <a16:creationId xmlns:a16="http://schemas.microsoft.com/office/drawing/2014/main" id="{3F8F2E82-A61B-4460-B770-538D87E80627}"/>
                </a:ext>
              </a:extLst>
            </p:cNvPr>
            <p:cNvSpPr/>
            <p:nvPr/>
          </p:nvSpPr>
          <p:spPr>
            <a:xfrm>
              <a:off x="7861224" y="5560452"/>
              <a:ext cx="157239" cy="111829"/>
            </a:xfrm>
            <a:custGeom>
              <a:avLst/>
              <a:gdLst>
                <a:gd name="connsiteX0" fmla="*/ 76 w 157239"/>
                <a:gd name="connsiteY0" fmla="*/ 14848 h 111829"/>
                <a:gd name="connsiteX1" fmla="*/ 96914 w 157239"/>
                <a:gd name="connsiteY1" fmla="*/ 64061 h 111829"/>
                <a:gd name="connsiteX2" fmla="*/ 114376 w 157239"/>
                <a:gd name="connsiteY2" fmla="*/ 110098 h 111829"/>
                <a:gd name="connsiteX3" fmla="*/ 157239 w 157239"/>
                <a:gd name="connsiteY3" fmla="*/ 561 h 111829"/>
                <a:gd name="connsiteX4" fmla="*/ 114376 w 157239"/>
                <a:gd name="connsiteY4" fmla="*/ 65648 h 111829"/>
                <a:gd name="connsiteX5" fmla="*/ 76 w 157239"/>
                <a:gd name="connsiteY5" fmla="*/ 14848 h 1118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57239" h="111829">
                  <a:moveTo>
                    <a:pt x="76" y="14848"/>
                  </a:moveTo>
                  <a:cubicBezTo>
                    <a:pt x="-2834" y="14583"/>
                    <a:pt x="77864" y="48186"/>
                    <a:pt x="96914" y="64061"/>
                  </a:cubicBezTo>
                  <a:cubicBezTo>
                    <a:pt x="115964" y="79936"/>
                    <a:pt x="104322" y="120681"/>
                    <a:pt x="114376" y="110098"/>
                  </a:cubicBezTo>
                  <a:cubicBezTo>
                    <a:pt x="124430" y="99515"/>
                    <a:pt x="157239" y="7969"/>
                    <a:pt x="157239" y="561"/>
                  </a:cubicBezTo>
                  <a:cubicBezTo>
                    <a:pt x="157239" y="-6847"/>
                    <a:pt x="132632" y="61415"/>
                    <a:pt x="114376" y="65648"/>
                  </a:cubicBezTo>
                  <a:cubicBezTo>
                    <a:pt x="96120" y="69881"/>
                    <a:pt x="2986" y="15113"/>
                    <a:pt x="76" y="1484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36" name="フリーフォーム: 図形 1035">
              <a:extLst>
                <a:ext uri="{FF2B5EF4-FFF2-40B4-BE49-F238E27FC236}">
                  <a16:creationId xmlns:a16="http://schemas.microsoft.com/office/drawing/2014/main" id="{5B9C4099-FCBB-41C9-B61F-C2420FF3398D}"/>
                </a:ext>
              </a:extLst>
            </p:cNvPr>
            <p:cNvSpPr/>
            <p:nvPr/>
          </p:nvSpPr>
          <p:spPr>
            <a:xfrm>
              <a:off x="7570637" y="5593943"/>
              <a:ext cx="431581" cy="274965"/>
            </a:xfrm>
            <a:custGeom>
              <a:avLst/>
              <a:gdLst>
                <a:gd name="connsiteX0" fmla="*/ 355751 w 431581"/>
                <a:gd name="connsiteY0" fmla="*/ 407 h 274965"/>
                <a:gd name="connsiteX1" fmla="*/ 344638 w 431581"/>
                <a:gd name="connsiteY1" fmla="*/ 82957 h 274965"/>
                <a:gd name="connsiteX2" fmla="*/ 260501 w 431581"/>
                <a:gd name="connsiteY2" fmla="*/ 98832 h 274965"/>
                <a:gd name="connsiteX3" fmla="*/ 147788 w 431581"/>
                <a:gd name="connsiteY3" fmla="*/ 63907 h 274965"/>
                <a:gd name="connsiteX4" fmla="*/ 100163 w 431581"/>
                <a:gd name="connsiteY4" fmla="*/ 44857 h 274965"/>
                <a:gd name="connsiteX5" fmla="*/ 331938 w 431581"/>
                <a:gd name="connsiteY5" fmla="*/ 135345 h 274965"/>
                <a:gd name="connsiteX6" fmla="*/ 146201 w 431581"/>
                <a:gd name="connsiteY6" fmla="*/ 71845 h 274965"/>
                <a:gd name="connsiteX7" fmla="*/ 355751 w 431581"/>
                <a:gd name="connsiteY7" fmla="*/ 167095 h 274965"/>
                <a:gd name="connsiteX8" fmla="*/ 427188 w 431581"/>
                <a:gd name="connsiteY8" fmla="*/ 165507 h 274965"/>
                <a:gd name="connsiteX9" fmla="*/ 244626 w 431581"/>
                <a:gd name="connsiteY9" fmla="*/ 136932 h 274965"/>
                <a:gd name="connsiteX10" fmla="*/ 273201 w 431581"/>
                <a:gd name="connsiteY10" fmla="*/ 243295 h 274965"/>
                <a:gd name="connsiteX11" fmla="*/ 387501 w 431581"/>
                <a:gd name="connsiteY11" fmla="*/ 271870 h 274965"/>
                <a:gd name="connsiteX12" fmla="*/ 373213 w 431581"/>
                <a:gd name="connsiteY12" fmla="*/ 271870 h 274965"/>
                <a:gd name="connsiteX13" fmla="*/ 266851 w 431581"/>
                <a:gd name="connsiteY13" fmla="*/ 251232 h 274965"/>
                <a:gd name="connsiteX14" fmla="*/ 151 w 431581"/>
                <a:gd name="connsiteY14" fmla="*/ 52795 h 274965"/>
                <a:gd name="connsiteX15" fmla="*/ 227163 w 431581"/>
                <a:gd name="connsiteY15" fmla="*/ 154395 h 274965"/>
                <a:gd name="connsiteX16" fmla="*/ 130326 w 431581"/>
                <a:gd name="connsiteY16" fmla="*/ 54382 h 274965"/>
                <a:gd name="connsiteX17" fmla="*/ 355751 w 431581"/>
                <a:gd name="connsiteY17" fmla="*/ 407 h 2749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431581" h="274965">
                  <a:moveTo>
                    <a:pt x="355751" y="407"/>
                  </a:moveTo>
                  <a:cubicBezTo>
                    <a:pt x="391470" y="5169"/>
                    <a:pt x="360513" y="66553"/>
                    <a:pt x="344638" y="82957"/>
                  </a:cubicBezTo>
                  <a:cubicBezTo>
                    <a:pt x="328763" y="99361"/>
                    <a:pt x="293309" y="102007"/>
                    <a:pt x="260501" y="98832"/>
                  </a:cubicBezTo>
                  <a:cubicBezTo>
                    <a:pt x="227693" y="95657"/>
                    <a:pt x="174511" y="72903"/>
                    <a:pt x="147788" y="63907"/>
                  </a:cubicBezTo>
                  <a:cubicBezTo>
                    <a:pt x="121065" y="54911"/>
                    <a:pt x="100163" y="44857"/>
                    <a:pt x="100163" y="44857"/>
                  </a:cubicBezTo>
                  <a:lnTo>
                    <a:pt x="331938" y="135345"/>
                  </a:lnTo>
                  <a:cubicBezTo>
                    <a:pt x="339611" y="139843"/>
                    <a:pt x="142232" y="66553"/>
                    <a:pt x="146201" y="71845"/>
                  </a:cubicBezTo>
                  <a:cubicBezTo>
                    <a:pt x="150170" y="77137"/>
                    <a:pt x="308920" y="151485"/>
                    <a:pt x="355751" y="167095"/>
                  </a:cubicBezTo>
                  <a:cubicBezTo>
                    <a:pt x="402582" y="182705"/>
                    <a:pt x="445709" y="170534"/>
                    <a:pt x="427188" y="165507"/>
                  </a:cubicBezTo>
                  <a:cubicBezTo>
                    <a:pt x="408667" y="160480"/>
                    <a:pt x="270290" y="123967"/>
                    <a:pt x="244626" y="136932"/>
                  </a:cubicBezTo>
                  <a:cubicBezTo>
                    <a:pt x="218962" y="149897"/>
                    <a:pt x="249389" y="220805"/>
                    <a:pt x="273201" y="243295"/>
                  </a:cubicBezTo>
                  <a:cubicBezTo>
                    <a:pt x="297013" y="265785"/>
                    <a:pt x="370832" y="267108"/>
                    <a:pt x="387501" y="271870"/>
                  </a:cubicBezTo>
                  <a:cubicBezTo>
                    <a:pt x="404170" y="276633"/>
                    <a:pt x="393321" y="275310"/>
                    <a:pt x="373213" y="271870"/>
                  </a:cubicBezTo>
                  <a:cubicBezTo>
                    <a:pt x="353105" y="268430"/>
                    <a:pt x="329028" y="287744"/>
                    <a:pt x="266851" y="251232"/>
                  </a:cubicBezTo>
                  <a:cubicBezTo>
                    <a:pt x="204674" y="214720"/>
                    <a:pt x="6766" y="68934"/>
                    <a:pt x="151" y="52795"/>
                  </a:cubicBezTo>
                  <a:cubicBezTo>
                    <a:pt x="-6464" y="36656"/>
                    <a:pt x="205467" y="154131"/>
                    <a:pt x="227163" y="154395"/>
                  </a:cubicBezTo>
                  <a:cubicBezTo>
                    <a:pt x="248859" y="154659"/>
                    <a:pt x="108101" y="75019"/>
                    <a:pt x="130326" y="54382"/>
                  </a:cubicBezTo>
                  <a:cubicBezTo>
                    <a:pt x="152551" y="33745"/>
                    <a:pt x="320032" y="-4355"/>
                    <a:pt x="355751" y="40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37" name="フリーフォーム: 図形 1036">
              <a:extLst>
                <a:ext uri="{FF2B5EF4-FFF2-40B4-BE49-F238E27FC236}">
                  <a16:creationId xmlns:a16="http://schemas.microsoft.com/office/drawing/2014/main" id="{4320E5DC-A4A0-43D3-BE19-5DD80BC5A2D4}"/>
                </a:ext>
              </a:extLst>
            </p:cNvPr>
            <p:cNvSpPr/>
            <p:nvPr/>
          </p:nvSpPr>
          <p:spPr>
            <a:xfrm>
              <a:off x="7730514" y="4294514"/>
              <a:ext cx="239623" cy="175886"/>
            </a:xfrm>
            <a:custGeom>
              <a:avLst/>
              <a:gdLst>
                <a:gd name="connsiteX0" fmla="*/ 238736 w 239623"/>
                <a:gd name="connsiteY0" fmla="*/ 1261 h 175886"/>
                <a:gd name="connsiteX1" fmla="*/ 122849 w 239623"/>
                <a:gd name="connsiteY1" fmla="*/ 50474 h 175886"/>
                <a:gd name="connsiteX2" fmla="*/ 83161 w 239623"/>
                <a:gd name="connsiteY2" fmla="*/ 37774 h 175886"/>
                <a:gd name="connsiteX3" fmla="*/ 157774 w 239623"/>
                <a:gd name="connsiteY3" fmla="*/ 48886 h 175886"/>
                <a:gd name="connsiteX4" fmla="*/ 37124 w 239623"/>
                <a:gd name="connsiteY4" fmla="*/ 113974 h 175886"/>
                <a:gd name="connsiteX5" fmla="*/ 49824 w 239623"/>
                <a:gd name="connsiteY5" fmla="*/ 148899 h 175886"/>
                <a:gd name="connsiteX6" fmla="*/ 79986 w 239623"/>
                <a:gd name="connsiteY6" fmla="*/ 174299 h 175886"/>
                <a:gd name="connsiteX7" fmla="*/ 611 w 239623"/>
                <a:gd name="connsiteY7" fmla="*/ 166361 h 175886"/>
                <a:gd name="connsiteX8" fmla="*/ 54586 w 239623"/>
                <a:gd name="connsiteY8" fmla="*/ 110799 h 175886"/>
                <a:gd name="connsiteX9" fmla="*/ 238736 w 239623"/>
                <a:gd name="connsiteY9" fmla="*/ 1261 h 1758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39623" h="175886">
                  <a:moveTo>
                    <a:pt x="238736" y="1261"/>
                  </a:moveTo>
                  <a:cubicBezTo>
                    <a:pt x="250113" y="-8793"/>
                    <a:pt x="148778" y="44389"/>
                    <a:pt x="122849" y="50474"/>
                  </a:cubicBezTo>
                  <a:cubicBezTo>
                    <a:pt x="96920" y="56560"/>
                    <a:pt x="77340" y="38039"/>
                    <a:pt x="83161" y="37774"/>
                  </a:cubicBezTo>
                  <a:cubicBezTo>
                    <a:pt x="88982" y="37509"/>
                    <a:pt x="165447" y="36186"/>
                    <a:pt x="157774" y="48886"/>
                  </a:cubicBezTo>
                  <a:cubicBezTo>
                    <a:pt x="150101" y="61586"/>
                    <a:pt x="55116" y="97305"/>
                    <a:pt x="37124" y="113974"/>
                  </a:cubicBezTo>
                  <a:cubicBezTo>
                    <a:pt x="19132" y="130643"/>
                    <a:pt x="42680" y="138845"/>
                    <a:pt x="49824" y="148899"/>
                  </a:cubicBezTo>
                  <a:cubicBezTo>
                    <a:pt x="56968" y="158953"/>
                    <a:pt x="88188" y="171389"/>
                    <a:pt x="79986" y="174299"/>
                  </a:cubicBezTo>
                  <a:cubicBezTo>
                    <a:pt x="71784" y="177209"/>
                    <a:pt x="4844" y="176944"/>
                    <a:pt x="611" y="166361"/>
                  </a:cubicBezTo>
                  <a:cubicBezTo>
                    <a:pt x="-3622" y="155778"/>
                    <a:pt x="14105" y="135670"/>
                    <a:pt x="54586" y="110799"/>
                  </a:cubicBezTo>
                  <a:cubicBezTo>
                    <a:pt x="95067" y="85928"/>
                    <a:pt x="227359" y="11315"/>
                    <a:pt x="238736" y="126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38" name="フリーフォーム: 図形 1037">
              <a:extLst>
                <a:ext uri="{FF2B5EF4-FFF2-40B4-BE49-F238E27FC236}">
                  <a16:creationId xmlns:a16="http://schemas.microsoft.com/office/drawing/2014/main" id="{2A0BA5EF-3F8C-434A-9C80-627DE3C58B1B}"/>
                </a:ext>
              </a:extLst>
            </p:cNvPr>
            <p:cNvSpPr/>
            <p:nvPr/>
          </p:nvSpPr>
          <p:spPr>
            <a:xfrm>
              <a:off x="7673956" y="4205063"/>
              <a:ext cx="242094" cy="111473"/>
            </a:xfrm>
            <a:custGeom>
              <a:avLst/>
              <a:gdLst>
                <a:gd name="connsiteX0" fmla="*/ 241319 w 242094"/>
                <a:gd name="connsiteY0" fmla="*/ 108175 h 111473"/>
                <a:gd name="connsiteX1" fmla="*/ 141307 w 242094"/>
                <a:gd name="connsiteY1" fmla="*/ 84362 h 111473"/>
                <a:gd name="connsiteX2" fmla="*/ 15894 w 242094"/>
                <a:gd name="connsiteY2" fmla="*/ 8162 h 111473"/>
                <a:gd name="connsiteX3" fmla="*/ 9544 w 242094"/>
                <a:gd name="connsiteY3" fmla="*/ 3400 h 111473"/>
                <a:gd name="connsiteX4" fmla="*/ 87332 w 242094"/>
                <a:gd name="connsiteY4" fmla="*/ 19275 h 111473"/>
                <a:gd name="connsiteX5" fmla="*/ 241319 w 242094"/>
                <a:gd name="connsiteY5" fmla="*/ 108175 h 1114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42094" h="111473">
                  <a:moveTo>
                    <a:pt x="241319" y="108175"/>
                  </a:moveTo>
                  <a:cubicBezTo>
                    <a:pt x="250315" y="119023"/>
                    <a:pt x="178878" y="101031"/>
                    <a:pt x="141307" y="84362"/>
                  </a:cubicBezTo>
                  <a:cubicBezTo>
                    <a:pt x="103736" y="67693"/>
                    <a:pt x="37854" y="21656"/>
                    <a:pt x="15894" y="8162"/>
                  </a:cubicBezTo>
                  <a:cubicBezTo>
                    <a:pt x="-6067" y="-5332"/>
                    <a:pt x="-2362" y="1548"/>
                    <a:pt x="9544" y="3400"/>
                  </a:cubicBezTo>
                  <a:cubicBezTo>
                    <a:pt x="21450" y="5252"/>
                    <a:pt x="52672" y="3929"/>
                    <a:pt x="87332" y="19275"/>
                  </a:cubicBezTo>
                  <a:cubicBezTo>
                    <a:pt x="121992" y="34621"/>
                    <a:pt x="232323" y="97327"/>
                    <a:pt x="241319" y="10817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39" name="フリーフォーム: 図形 1038">
              <a:extLst>
                <a:ext uri="{FF2B5EF4-FFF2-40B4-BE49-F238E27FC236}">
                  <a16:creationId xmlns:a16="http://schemas.microsoft.com/office/drawing/2014/main" id="{C542E8CE-AC4B-48D3-B15B-0B472B5EB39E}"/>
                </a:ext>
              </a:extLst>
            </p:cNvPr>
            <p:cNvSpPr/>
            <p:nvPr/>
          </p:nvSpPr>
          <p:spPr>
            <a:xfrm>
              <a:off x="7389026" y="4221821"/>
              <a:ext cx="304887" cy="336596"/>
            </a:xfrm>
            <a:custGeom>
              <a:avLst/>
              <a:gdLst>
                <a:gd name="connsiteX0" fmla="*/ 303999 w 304887"/>
                <a:gd name="connsiteY0" fmla="*/ 929 h 336596"/>
                <a:gd name="connsiteX1" fmla="*/ 169062 w 304887"/>
                <a:gd name="connsiteY1" fmla="*/ 85067 h 336596"/>
                <a:gd name="connsiteX2" fmla="*/ 119849 w 304887"/>
                <a:gd name="connsiteY2" fmla="*/ 119992 h 336596"/>
                <a:gd name="connsiteX3" fmla="*/ 2374 w 304887"/>
                <a:gd name="connsiteY3" fmla="*/ 334304 h 336596"/>
                <a:gd name="connsiteX4" fmla="*/ 45237 w 304887"/>
                <a:gd name="connsiteY4" fmla="*/ 227942 h 336596"/>
                <a:gd name="connsiteX5" fmla="*/ 96037 w 304887"/>
                <a:gd name="connsiteY5" fmla="*/ 145392 h 336596"/>
                <a:gd name="connsiteX6" fmla="*/ 303999 w 304887"/>
                <a:gd name="connsiteY6" fmla="*/ 929 h 3365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04887" h="336596">
                  <a:moveTo>
                    <a:pt x="303999" y="929"/>
                  </a:moveTo>
                  <a:cubicBezTo>
                    <a:pt x="316170" y="-9125"/>
                    <a:pt x="199754" y="65223"/>
                    <a:pt x="169062" y="85067"/>
                  </a:cubicBezTo>
                  <a:cubicBezTo>
                    <a:pt x="138370" y="104911"/>
                    <a:pt x="147630" y="78453"/>
                    <a:pt x="119849" y="119992"/>
                  </a:cubicBezTo>
                  <a:cubicBezTo>
                    <a:pt x="92068" y="161531"/>
                    <a:pt x="14809" y="316312"/>
                    <a:pt x="2374" y="334304"/>
                  </a:cubicBezTo>
                  <a:cubicBezTo>
                    <a:pt x="-10061" y="352296"/>
                    <a:pt x="29627" y="259427"/>
                    <a:pt x="45237" y="227942"/>
                  </a:cubicBezTo>
                  <a:cubicBezTo>
                    <a:pt x="60847" y="196457"/>
                    <a:pt x="50793" y="182169"/>
                    <a:pt x="96037" y="145392"/>
                  </a:cubicBezTo>
                  <a:cubicBezTo>
                    <a:pt x="141281" y="108615"/>
                    <a:pt x="291828" y="10983"/>
                    <a:pt x="303999" y="92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0" name="フリーフォーム: 図形 1039">
              <a:extLst>
                <a:ext uri="{FF2B5EF4-FFF2-40B4-BE49-F238E27FC236}">
                  <a16:creationId xmlns:a16="http://schemas.microsoft.com/office/drawing/2014/main" id="{3335CBF3-C83C-475C-8DE3-BC6B06EAE203}"/>
                </a:ext>
              </a:extLst>
            </p:cNvPr>
            <p:cNvSpPr/>
            <p:nvPr/>
          </p:nvSpPr>
          <p:spPr>
            <a:xfrm>
              <a:off x="7354250" y="4208453"/>
              <a:ext cx="334154" cy="395411"/>
            </a:xfrm>
            <a:custGeom>
              <a:avLst/>
              <a:gdLst>
                <a:gd name="connsiteX0" fmla="*/ 334013 w 334154"/>
                <a:gd name="connsiteY0" fmla="*/ 10 h 395411"/>
                <a:gd name="connsiteX1" fmla="*/ 145100 w 334154"/>
                <a:gd name="connsiteY1" fmla="*/ 103197 h 395411"/>
                <a:gd name="connsiteX2" fmla="*/ 97475 w 334154"/>
                <a:gd name="connsiteY2" fmla="*/ 152410 h 395411"/>
                <a:gd name="connsiteX3" fmla="*/ 638 w 334154"/>
                <a:gd name="connsiteY3" fmla="*/ 392122 h 395411"/>
                <a:gd name="connsiteX4" fmla="*/ 59375 w 334154"/>
                <a:gd name="connsiteY4" fmla="*/ 280997 h 395411"/>
                <a:gd name="connsiteX5" fmla="*/ 135575 w 334154"/>
                <a:gd name="connsiteY5" fmla="*/ 128597 h 395411"/>
                <a:gd name="connsiteX6" fmla="*/ 175263 w 334154"/>
                <a:gd name="connsiteY6" fmla="*/ 109547 h 395411"/>
                <a:gd name="connsiteX7" fmla="*/ 334013 w 334154"/>
                <a:gd name="connsiteY7" fmla="*/ 10 h 3954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34154" h="395411">
                  <a:moveTo>
                    <a:pt x="334013" y="10"/>
                  </a:moveTo>
                  <a:cubicBezTo>
                    <a:pt x="328986" y="-1048"/>
                    <a:pt x="184523" y="77797"/>
                    <a:pt x="145100" y="103197"/>
                  </a:cubicBezTo>
                  <a:cubicBezTo>
                    <a:pt x="105677" y="128597"/>
                    <a:pt x="121552" y="104256"/>
                    <a:pt x="97475" y="152410"/>
                  </a:cubicBezTo>
                  <a:cubicBezTo>
                    <a:pt x="73398" y="200564"/>
                    <a:pt x="6988" y="370691"/>
                    <a:pt x="638" y="392122"/>
                  </a:cubicBezTo>
                  <a:cubicBezTo>
                    <a:pt x="-5712" y="413553"/>
                    <a:pt x="36886" y="324918"/>
                    <a:pt x="59375" y="280997"/>
                  </a:cubicBezTo>
                  <a:cubicBezTo>
                    <a:pt x="81864" y="237076"/>
                    <a:pt x="116260" y="157172"/>
                    <a:pt x="135575" y="128597"/>
                  </a:cubicBezTo>
                  <a:cubicBezTo>
                    <a:pt x="154890" y="100022"/>
                    <a:pt x="141396" y="130185"/>
                    <a:pt x="175263" y="109547"/>
                  </a:cubicBezTo>
                  <a:cubicBezTo>
                    <a:pt x="209130" y="88910"/>
                    <a:pt x="339040" y="1068"/>
                    <a:pt x="334013" y="1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2" name="フリーフォーム: 図形 1041">
              <a:extLst>
                <a:ext uri="{FF2B5EF4-FFF2-40B4-BE49-F238E27FC236}">
                  <a16:creationId xmlns:a16="http://schemas.microsoft.com/office/drawing/2014/main" id="{928A98EA-F593-4B53-95C6-A379D7EB4726}"/>
                </a:ext>
              </a:extLst>
            </p:cNvPr>
            <p:cNvSpPr/>
            <p:nvPr/>
          </p:nvSpPr>
          <p:spPr>
            <a:xfrm>
              <a:off x="7426171" y="4538875"/>
              <a:ext cx="251260" cy="40003"/>
            </a:xfrm>
            <a:custGeom>
              <a:avLst/>
              <a:gdLst>
                <a:gd name="connsiteX0" fmla="*/ 250979 w 251260"/>
                <a:gd name="connsiteY0" fmla="*/ 39475 h 40003"/>
                <a:gd name="connsiteX1" fmla="*/ 150967 w 251260"/>
                <a:gd name="connsiteY1" fmla="*/ 23600 h 40003"/>
                <a:gd name="connsiteX2" fmla="*/ 43017 w 251260"/>
                <a:gd name="connsiteY2" fmla="*/ 9313 h 40003"/>
                <a:gd name="connsiteX3" fmla="*/ 154 w 251260"/>
                <a:gd name="connsiteY3" fmla="*/ 23600 h 40003"/>
                <a:gd name="connsiteX4" fmla="*/ 55717 w 251260"/>
                <a:gd name="connsiteY4" fmla="*/ 4550 h 40003"/>
                <a:gd name="connsiteX5" fmla="*/ 119217 w 251260"/>
                <a:gd name="connsiteY5" fmla="*/ 2963 h 40003"/>
                <a:gd name="connsiteX6" fmla="*/ 250979 w 251260"/>
                <a:gd name="connsiteY6" fmla="*/ 39475 h 40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51260" h="40003">
                  <a:moveTo>
                    <a:pt x="250979" y="39475"/>
                  </a:moveTo>
                  <a:cubicBezTo>
                    <a:pt x="256271" y="42914"/>
                    <a:pt x="185627" y="28627"/>
                    <a:pt x="150967" y="23600"/>
                  </a:cubicBezTo>
                  <a:cubicBezTo>
                    <a:pt x="116307" y="18573"/>
                    <a:pt x="68152" y="9313"/>
                    <a:pt x="43017" y="9313"/>
                  </a:cubicBezTo>
                  <a:cubicBezTo>
                    <a:pt x="17882" y="9313"/>
                    <a:pt x="-1963" y="24394"/>
                    <a:pt x="154" y="23600"/>
                  </a:cubicBezTo>
                  <a:cubicBezTo>
                    <a:pt x="2271" y="22806"/>
                    <a:pt x="35873" y="7989"/>
                    <a:pt x="55717" y="4550"/>
                  </a:cubicBezTo>
                  <a:cubicBezTo>
                    <a:pt x="75561" y="1110"/>
                    <a:pt x="80588" y="-2858"/>
                    <a:pt x="119217" y="2963"/>
                  </a:cubicBezTo>
                  <a:cubicBezTo>
                    <a:pt x="157846" y="8784"/>
                    <a:pt x="245687" y="36036"/>
                    <a:pt x="250979" y="3947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3" name="フリーフォーム: 図形 1042">
              <a:extLst>
                <a:ext uri="{FF2B5EF4-FFF2-40B4-BE49-F238E27FC236}">
                  <a16:creationId xmlns:a16="http://schemas.microsoft.com/office/drawing/2014/main" id="{6F8B24DD-696B-491F-9062-341CD0A0DEC3}"/>
                </a:ext>
              </a:extLst>
            </p:cNvPr>
            <p:cNvSpPr/>
            <p:nvPr/>
          </p:nvSpPr>
          <p:spPr>
            <a:xfrm>
              <a:off x="7425091" y="4586257"/>
              <a:ext cx="137835" cy="123923"/>
            </a:xfrm>
            <a:custGeom>
              <a:avLst/>
              <a:gdLst>
                <a:gd name="connsiteX0" fmla="*/ 1234 w 137835"/>
                <a:gd name="connsiteY0" fmla="*/ 31 h 123923"/>
                <a:gd name="connsiteX1" fmla="*/ 9172 w 137835"/>
                <a:gd name="connsiteY1" fmla="*/ 55593 h 123923"/>
                <a:gd name="connsiteX2" fmla="*/ 64734 w 137835"/>
                <a:gd name="connsiteY2" fmla="*/ 95281 h 123923"/>
                <a:gd name="connsiteX3" fmla="*/ 101247 w 137835"/>
                <a:gd name="connsiteY3" fmla="*/ 123856 h 123923"/>
                <a:gd name="connsiteX4" fmla="*/ 137759 w 137835"/>
                <a:gd name="connsiteY4" fmla="*/ 87343 h 123923"/>
                <a:gd name="connsiteX5" fmla="*/ 109184 w 137835"/>
                <a:gd name="connsiteY5" fmla="*/ 106393 h 123923"/>
                <a:gd name="connsiteX6" fmla="*/ 55209 w 137835"/>
                <a:gd name="connsiteY6" fmla="*/ 88931 h 123923"/>
                <a:gd name="connsiteX7" fmla="*/ 21872 w 137835"/>
                <a:gd name="connsiteY7" fmla="*/ 63531 h 123923"/>
                <a:gd name="connsiteX8" fmla="*/ 1234 w 137835"/>
                <a:gd name="connsiteY8" fmla="*/ 31 h 1239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7835" h="123923">
                  <a:moveTo>
                    <a:pt x="1234" y="31"/>
                  </a:moveTo>
                  <a:cubicBezTo>
                    <a:pt x="-883" y="-1292"/>
                    <a:pt x="-1411" y="39718"/>
                    <a:pt x="9172" y="55593"/>
                  </a:cubicBezTo>
                  <a:cubicBezTo>
                    <a:pt x="19755" y="71468"/>
                    <a:pt x="49388" y="83904"/>
                    <a:pt x="64734" y="95281"/>
                  </a:cubicBezTo>
                  <a:cubicBezTo>
                    <a:pt x="80080" y="106658"/>
                    <a:pt x="89076" y="125179"/>
                    <a:pt x="101247" y="123856"/>
                  </a:cubicBezTo>
                  <a:cubicBezTo>
                    <a:pt x="113418" y="122533"/>
                    <a:pt x="136436" y="90254"/>
                    <a:pt x="137759" y="87343"/>
                  </a:cubicBezTo>
                  <a:cubicBezTo>
                    <a:pt x="139082" y="84432"/>
                    <a:pt x="122942" y="106128"/>
                    <a:pt x="109184" y="106393"/>
                  </a:cubicBezTo>
                  <a:cubicBezTo>
                    <a:pt x="95426" y="106658"/>
                    <a:pt x="69761" y="96075"/>
                    <a:pt x="55209" y="88931"/>
                  </a:cubicBezTo>
                  <a:cubicBezTo>
                    <a:pt x="40657" y="81787"/>
                    <a:pt x="28222" y="78877"/>
                    <a:pt x="21872" y="63531"/>
                  </a:cubicBezTo>
                  <a:cubicBezTo>
                    <a:pt x="15522" y="48185"/>
                    <a:pt x="3351" y="1354"/>
                    <a:pt x="1234" y="3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4" name="フリーフォーム: 図形 1043">
              <a:extLst>
                <a:ext uri="{FF2B5EF4-FFF2-40B4-BE49-F238E27FC236}">
                  <a16:creationId xmlns:a16="http://schemas.microsoft.com/office/drawing/2014/main" id="{8D8E9CE4-310D-47BB-9FC0-060AF2D15AE7}"/>
                </a:ext>
              </a:extLst>
            </p:cNvPr>
            <p:cNvSpPr/>
            <p:nvPr/>
          </p:nvSpPr>
          <p:spPr>
            <a:xfrm>
              <a:off x="7436170" y="4552854"/>
              <a:ext cx="228495" cy="35166"/>
            </a:xfrm>
            <a:custGeom>
              <a:avLst/>
              <a:gdLst>
                <a:gd name="connsiteX0" fmla="*/ 228280 w 228495"/>
                <a:gd name="connsiteY0" fmla="*/ 35021 h 35166"/>
                <a:gd name="connsiteX1" fmla="*/ 47305 w 228495"/>
                <a:gd name="connsiteY1" fmla="*/ 12796 h 35166"/>
                <a:gd name="connsiteX2" fmla="*/ 1268 w 228495"/>
                <a:gd name="connsiteY2" fmla="*/ 19146 h 35166"/>
                <a:gd name="connsiteX3" fmla="*/ 82230 w 228495"/>
                <a:gd name="connsiteY3" fmla="*/ 96 h 35166"/>
                <a:gd name="connsiteX4" fmla="*/ 228280 w 228495"/>
                <a:gd name="connsiteY4" fmla="*/ 35021 h 351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8495" h="35166">
                  <a:moveTo>
                    <a:pt x="228280" y="35021"/>
                  </a:moveTo>
                  <a:cubicBezTo>
                    <a:pt x="222459" y="37138"/>
                    <a:pt x="85140" y="15442"/>
                    <a:pt x="47305" y="12796"/>
                  </a:cubicBezTo>
                  <a:cubicBezTo>
                    <a:pt x="9470" y="10150"/>
                    <a:pt x="-4553" y="21263"/>
                    <a:pt x="1268" y="19146"/>
                  </a:cubicBezTo>
                  <a:cubicBezTo>
                    <a:pt x="7089" y="17029"/>
                    <a:pt x="43866" y="-1491"/>
                    <a:pt x="82230" y="96"/>
                  </a:cubicBezTo>
                  <a:cubicBezTo>
                    <a:pt x="120594" y="1683"/>
                    <a:pt x="234101" y="32904"/>
                    <a:pt x="228280" y="3502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5" name="フリーフォーム: 図形 1044">
              <a:extLst>
                <a:ext uri="{FF2B5EF4-FFF2-40B4-BE49-F238E27FC236}">
                  <a16:creationId xmlns:a16="http://schemas.microsoft.com/office/drawing/2014/main" id="{03139B2C-D0A3-4668-A94C-F98591A9DF94}"/>
                </a:ext>
              </a:extLst>
            </p:cNvPr>
            <p:cNvSpPr/>
            <p:nvPr/>
          </p:nvSpPr>
          <p:spPr>
            <a:xfrm>
              <a:off x="7439711" y="4589066"/>
              <a:ext cx="146352" cy="107888"/>
            </a:xfrm>
            <a:custGeom>
              <a:avLst/>
              <a:gdLst>
                <a:gd name="connsiteX0" fmla="*/ 902 w 146352"/>
                <a:gd name="connsiteY0" fmla="*/ 397 h 107888"/>
                <a:gd name="connsiteX1" fmla="*/ 39002 w 146352"/>
                <a:gd name="connsiteY1" fmla="*/ 68659 h 107888"/>
                <a:gd name="connsiteX2" fmla="*/ 80277 w 146352"/>
                <a:gd name="connsiteY2" fmla="*/ 86122 h 107888"/>
                <a:gd name="connsiteX3" fmla="*/ 145364 w 146352"/>
                <a:gd name="connsiteY3" fmla="*/ 48022 h 107888"/>
                <a:gd name="connsiteX4" fmla="*/ 116789 w 146352"/>
                <a:gd name="connsiteY4" fmla="*/ 87709 h 107888"/>
                <a:gd name="connsiteX5" fmla="*/ 78689 w 146352"/>
                <a:gd name="connsiteY5" fmla="*/ 103584 h 107888"/>
                <a:gd name="connsiteX6" fmla="*/ 902 w 146352"/>
                <a:gd name="connsiteY6" fmla="*/ 397 h 1078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6352" h="107888">
                  <a:moveTo>
                    <a:pt x="902" y="397"/>
                  </a:moveTo>
                  <a:cubicBezTo>
                    <a:pt x="-5713" y="-5424"/>
                    <a:pt x="25773" y="54372"/>
                    <a:pt x="39002" y="68659"/>
                  </a:cubicBezTo>
                  <a:cubicBezTo>
                    <a:pt x="52231" y="82947"/>
                    <a:pt x="62550" y="89561"/>
                    <a:pt x="80277" y="86122"/>
                  </a:cubicBezTo>
                  <a:cubicBezTo>
                    <a:pt x="98004" y="82683"/>
                    <a:pt x="139279" y="47758"/>
                    <a:pt x="145364" y="48022"/>
                  </a:cubicBezTo>
                  <a:cubicBezTo>
                    <a:pt x="151449" y="48287"/>
                    <a:pt x="127902" y="78449"/>
                    <a:pt x="116789" y="87709"/>
                  </a:cubicBezTo>
                  <a:cubicBezTo>
                    <a:pt x="105677" y="96969"/>
                    <a:pt x="97739" y="116548"/>
                    <a:pt x="78689" y="103584"/>
                  </a:cubicBezTo>
                  <a:cubicBezTo>
                    <a:pt x="59639" y="90620"/>
                    <a:pt x="7517" y="6218"/>
                    <a:pt x="902" y="39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6" name="フリーフォーム: 図形 1045">
              <a:extLst>
                <a:ext uri="{FF2B5EF4-FFF2-40B4-BE49-F238E27FC236}">
                  <a16:creationId xmlns:a16="http://schemas.microsoft.com/office/drawing/2014/main" id="{C0DF6A95-4A0B-4BCD-883D-3B4DF1E0B714}"/>
                </a:ext>
              </a:extLst>
            </p:cNvPr>
            <p:cNvSpPr/>
            <p:nvPr/>
          </p:nvSpPr>
          <p:spPr>
            <a:xfrm>
              <a:off x="7411590" y="4111203"/>
              <a:ext cx="271205" cy="103881"/>
            </a:xfrm>
            <a:custGeom>
              <a:avLst/>
              <a:gdLst>
                <a:gd name="connsiteX0" fmla="*/ 448 w 271205"/>
                <a:gd name="connsiteY0" fmla="*/ 422 h 103881"/>
                <a:gd name="connsiteX1" fmla="*/ 95698 w 271205"/>
                <a:gd name="connsiteY1" fmla="*/ 49635 h 103881"/>
                <a:gd name="connsiteX2" fmla="*/ 202060 w 271205"/>
                <a:gd name="connsiteY2" fmla="*/ 78210 h 103881"/>
                <a:gd name="connsiteX3" fmla="*/ 270323 w 271205"/>
                <a:gd name="connsiteY3" fmla="*/ 103610 h 103881"/>
                <a:gd name="connsiteX4" fmla="*/ 233810 w 271205"/>
                <a:gd name="connsiteY4" fmla="*/ 90910 h 103881"/>
                <a:gd name="connsiteX5" fmla="*/ 135385 w 271205"/>
                <a:gd name="connsiteY5" fmla="*/ 79797 h 103881"/>
                <a:gd name="connsiteX6" fmla="*/ 448 w 271205"/>
                <a:gd name="connsiteY6" fmla="*/ 422 h 1038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71205" h="103881">
                  <a:moveTo>
                    <a:pt x="448" y="422"/>
                  </a:moveTo>
                  <a:cubicBezTo>
                    <a:pt x="-6166" y="-4605"/>
                    <a:pt x="62096" y="36670"/>
                    <a:pt x="95698" y="49635"/>
                  </a:cubicBezTo>
                  <a:cubicBezTo>
                    <a:pt x="129300" y="62600"/>
                    <a:pt x="172956" y="69214"/>
                    <a:pt x="202060" y="78210"/>
                  </a:cubicBezTo>
                  <a:cubicBezTo>
                    <a:pt x="231164" y="87206"/>
                    <a:pt x="265031" y="101493"/>
                    <a:pt x="270323" y="103610"/>
                  </a:cubicBezTo>
                  <a:cubicBezTo>
                    <a:pt x="275615" y="105727"/>
                    <a:pt x="256300" y="94879"/>
                    <a:pt x="233810" y="90910"/>
                  </a:cubicBezTo>
                  <a:cubicBezTo>
                    <a:pt x="211320" y="86941"/>
                    <a:pt x="170045" y="91703"/>
                    <a:pt x="135385" y="79797"/>
                  </a:cubicBezTo>
                  <a:cubicBezTo>
                    <a:pt x="100725" y="67891"/>
                    <a:pt x="7062" y="5449"/>
                    <a:pt x="448" y="42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7" name="フリーフォーム: 図形 1046">
              <a:extLst>
                <a:ext uri="{FF2B5EF4-FFF2-40B4-BE49-F238E27FC236}">
                  <a16:creationId xmlns:a16="http://schemas.microsoft.com/office/drawing/2014/main" id="{719C8AC3-D756-4A42-B680-5D8D2A4B610A}"/>
                </a:ext>
              </a:extLst>
            </p:cNvPr>
            <p:cNvSpPr/>
            <p:nvPr/>
          </p:nvSpPr>
          <p:spPr>
            <a:xfrm>
              <a:off x="7421561" y="4100267"/>
              <a:ext cx="278079" cy="111970"/>
            </a:xfrm>
            <a:custGeom>
              <a:avLst/>
              <a:gdLst>
                <a:gd name="connsiteX0" fmla="*/ 2 w 278079"/>
                <a:gd name="connsiteY0" fmla="*/ 246 h 111970"/>
                <a:gd name="connsiteX1" fmla="*/ 123827 w 278079"/>
                <a:gd name="connsiteY1" fmla="*/ 46283 h 111970"/>
                <a:gd name="connsiteX2" fmla="*/ 184152 w 278079"/>
                <a:gd name="connsiteY2" fmla="*/ 63746 h 111970"/>
                <a:gd name="connsiteX3" fmla="*/ 277814 w 278079"/>
                <a:gd name="connsiteY3" fmla="*/ 111371 h 111970"/>
                <a:gd name="connsiteX4" fmla="*/ 209552 w 278079"/>
                <a:gd name="connsiteY4" fmla="*/ 89146 h 111970"/>
                <a:gd name="connsiteX5" fmla="*/ 127002 w 278079"/>
                <a:gd name="connsiteY5" fmla="*/ 68508 h 111970"/>
                <a:gd name="connsiteX6" fmla="*/ 2 w 278079"/>
                <a:gd name="connsiteY6" fmla="*/ 246 h 1119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78079" h="111970">
                  <a:moveTo>
                    <a:pt x="2" y="246"/>
                  </a:moveTo>
                  <a:cubicBezTo>
                    <a:pt x="-527" y="-3458"/>
                    <a:pt x="93135" y="35700"/>
                    <a:pt x="123827" y="46283"/>
                  </a:cubicBezTo>
                  <a:cubicBezTo>
                    <a:pt x="154519" y="56866"/>
                    <a:pt x="158487" y="52898"/>
                    <a:pt x="184152" y="63746"/>
                  </a:cubicBezTo>
                  <a:cubicBezTo>
                    <a:pt x="209817" y="74594"/>
                    <a:pt x="273581" y="107138"/>
                    <a:pt x="277814" y="111371"/>
                  </a:cubicBezTo>
                  <a:cubicBezTo>
                    <a:pt x="282047" y="115604"/>
                    <a:pt x="234687" y="96290"/>
                    <a:pt x="209552" y="89146"/>
                  </a:cubicBezTo>
                  <a:cubicBezTo>
                    <a:pt x="184417" y="82002"/>
                    <a:pt x="154783" y="82002"/>
                    <a:pt x="127002" y="68508"/>
                  </a:cubicBezTo>
                  <a:cubicBezTo>
                    <a:pt x="99221" y="55014"/>
                    <a:pt x="531" y="3950"/>
                    <a:pt x="2" y="24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8" name="フリーフォーム: 図形 1047">
              <a:extLst>
                <a:ext uri="{FF2B5EF4-FFF2-40B4-BE49-F238E27FC236}">
                  <a16:creationId xmlns:a16="http://schemas.microsoft.com/office/drawing/2014/main" id="{09C1A629-9A31-4B42-9372-2B5DE65C4621}"/>
                </a:ext>
              </a:extLst>
            </p:cNvPr>
            <p:cNvSpPr/>
            <p:nvPr/>
          </p:nvSpPr>
          <p:spPr>
            <a:xfrm>
              <a:off x="7289160" y="4152856"/>
              <a:ext cx="237285" cy="71557"/>
            </a:xfrm>
            <a:custGeom>
              <a:avLst/>
              <a:gdLst>
                <a:gd name="connsiteX0" fmla="*/ 640 w 237285"/>
                <a:gd name="connsiteY0" fmla="*/ 44 h 71557"/>
                <a:gd name="connsiteX1" fmla="*/ 83190 w 237285"/>
                <a:gd name="connsiteY1" fmla="*/ 60369 h 71557"/>
                <a:gd name="connsiteX2" fmla="*/ 135578 w 237285"/>
                <a:gd name="connsiteY2" fmla="*/ 30207 h 71557"/>
                <a:gd name="connsiteX3" fmla="*/ 237178 w 237285"/>
                <a:gd name="connsiteY3" fmla="*/ 9569 h 71557"/>
                <a:gd name="connsiteX4" fmla="*/ 154628 w 237285"/>
                <a:gd name="connsiteY4" fmla="*/ 30207 h 71557"/>
                <a:gd name="connsiteX5" fmla="*/ 130815 w 237285"/>
                <a:gd name="connsiteY5" fmla="*/ 71482 h 71557"/>
                <a:gd name="connsiteX6" fmla="*/ 640 w 237285"/>
                <a:gd name="connsiteY6" fmla="*/ 44 h 715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37285" h="71557">
                  <a:moveTo>
                    <a:pt x="640" y="44"/>
                  </a:moveTo>
                  <a:cubicBezTo>
                    <a:pt x="-7298" y="-1808"/>
                    <a:pt x="60700" y="55342"/>
                    <a:pt x="83190" y="60369"/>
                  </a:cubicBezTo>
                  <a:cubicBezTo>
                    <a:pt x="105680" y="65396"/>
                    <a:pt x="109913" y="38674"/>
                    <a:pt x="135578" y="30207"/>
                  </a:cubicBezTo>
                  <a:cubicBezTo>
                    <a:pt x="161243" y="21740"/>
                    <a:pt x="234003" y="9569"/>
                    <a:pt x="237178" y="9569"/>
                  </a:cubicBezTo>
                  <a:cubicBezTo>
                    <a:pt x="240353" y="9569"/>
                    <a:pt x="172355" y="19888"/>
                    <a:pt x="154628" y="30207"/>
                  </a:cubicBezTo>
                  <a:cubicBezTo>
                    <a:pt x="136901" y="40526"/>
                    <a:pt x="149601" y="73334"/>
                    <a:pt x="130815" y="71482"/>
                  </a:cubicBezTo>
                  <a:cubicBezTo>
                    <a:pt x="112030" y="69630"/>
                    <a:pt x="8578" y="1896"/>
                    <a:pt x="640" y="4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9" name="フリーフォーム: 図形 1048">
              <a:extLst>
                <a:ext uri="{FF2B5EF4-FFF2-40B4-BE49-F238E27FC236}">
                  <a16:creationId xmlns:a16="http://schemas.microsoft.com/office/drawing/2014/main" id="{955E8EF1-E8C7-46E8-90AF-3DBCCBF3523A}"/>
                </a:ext>
              </a:extLst>
            </p:cNvPr>
            <p:cNvSpPr/>
            <p:nvPr/>
          </p:nvSpPr>
          <p:spPr>
            <a:xfrm>
              <a:off x="7277856" y="4127180"/>
              <a:ext cx="113549" cy="128972"/>
            </a:xfrm>
            <a:custGeom>
              <a:avLst/>
              <a:gdLst>
                <a:gd name="connsiteX0" fmla="*/ 32582 w 113549"/>
                <a:gd name="connsiteY0" fmla="*/ 320 h 128972"/>
                <a:gd name="connsiteX1" fmla="*/ 24644 w 113549"/>
                <a:gd name="connsiteY1" fmla="*/ 78108 h 128972"/>
                <a:gd name="connsiteX2" fmla="*/ 4007 w 113549"/>
                <a:gd name="connsiteY2" fmla="*/ 128908 h 128972"/>
                <a:gd name="connsiteX3" fmla="*/ 113544 w 113549"/>
                <a:gd name="connsiteY3" fmla="*/ 89220 h 128972"/>
                <a:gd name="connsiteX4" fmla="*/ 8769 w 113549"/>
                <a:gd name="connsiteY4" fmla="*/ 109858 h 128972"/>
                <a:gd name="connsiteX5" fmla="*/ 32582 w 113549"/>
                <a:gd name="connsiteY5" fmla="*/ 320 h 1289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549" h="128972">
                  <a:moveTo>
                    <a:pt x="32582" y="320"/>
                  </a:moveTo>
                  <a:cubicBezTo>
                    <a:pt x="35228" y="-4972"/>
                    <a:pt x="29406" y="56677"/>
                    <a:pt x="24644" y="78108"/>
                  </a:cubicBezTo>
                  <a:cubicBezTo>
                    <a:pt x="19882" y="99539"/>
                    <a:pt x="-10810" y="127056"/>
                    <a:pt x="4007" y="128908"/>
                  </a:cubicBezTo>
                  <a:cubicBezTo>
                    <a:pt x="18824" y="130760"/>
                    <a:pt x="112750" y="92395"/>
                    <a:pt x="113544" y="89220"/>
                  </a:cubicBezTo>
                  <a:cubicBezTo>
                    <a:pt x="114338" y="86045"/>
                    <a:pt x="20675" y="123087"/>
                    <a:pt x="8769" y="109858"/>
                  </a:cubicBezTo>
                  <a:cubicBezTo>
                    <a:pt x="-3137" y="96629"/>
                    <a:pt x="29936" y="5612"/>
                    <a:pt x="32582" y="32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0" name="フリーフォーム: 図形 1049">
              <a:extLst>
                <a:ext uri="{FF2B5EF4-FFF2-40B4-BE49-F238E27FC236}">
                  <a16:creationId xmlns:a16="http://schemas.microsoft.com/office/drawing/2014/main" id="{AA52FCE2-04D7-4613-976C-2A824BB057C3}"/>
                </a:ext>
              </a:extLst>
            </p:cNvPr>
            <p:cNvSpPr/>
            <p:nvPr/>
          </p:nvSpPr>
          <p:spPr>
            <a:xfrm>
              <a:off x="7277306" y="4094000"/>
              <a:ext cx="165425" cy="82152"/>
            </a:xfrm>
            <a:custGeom>
              <a:avLst/>
              <a:gdLst>
                <a:gd name="connsiteX0" fmla="*/ 163307 w 165425"/>
                <a:gd name="connsiteY0" fmla="*/ 163 h 82152"/>
                <a:gd name="connsiteX1" fmla="*/ 1382 w 165425"/>
                <a:gd name="connsiteY1" fmla="*/ 79538 h 82152"/>
                <a:gd name="connsiteX2" fmla="*/ 88694 w 165425"/>
                <a:gd name="connsiteY2" fmla="*/ 58900 h 82152"/>
                <a:gd name="connsiteX3" fmla="*/ 163307 w 165425"/>
                <a:gd name="connsiteY3" fmla="*/ 163 h 821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5425" h="82152">
                  <a:moveTo>
                    <a:pt x="163307" y="163"/>
                  </a:moveTo>
                  <a:cubicBezTo>
                    <a:pt x="148755" y="3603"/>
                    <a:pt x="13817" y="69749"/>
                    <a:pt x="1382" y="79538"/>
                  </a:cubicBezTo>
                  <a:cubicBezTo>
                    <a:pt x="-11053" y="89327"/>
                    <a:pt x="63823" y="69219"/>
                    <a:pt x="88694" y="58900"/>
                  </a:cubicBezTo>
                  <a:cubicBezTo>
                    <a:pt x="113565" y="48581"/>
                    <a:pt x="177859" y="-3277"/>
                    <a:pt x="163307" y="16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1" name="フリーフォーム: 図形 1050">
              <a:extLst>
                <a:ext uri="{FF2B5EF4-FFF2-40B4-BE49-F238E27FC236}">
                  <a16:creationId xmlns:a16="http://schemas.microsoft.com/office/drawing/2014/main" id="{3FA549D4-0C5F-4EDE-BAA6-00B75484F6F9}"/>
                </a:ext>
              </a:extLst>
            </p:cNvPr>
            <p:cNvSpPr/>
            <p:nvPr/>
          </p:nvSpPr>
          <p:spPr>
            <a:xfrm>
              <a:off x="7334247" y="4243590"/>
              <a:ext cx="50820" cy="222376"/>
            </a:xfrm>
            <a:custGeom>
              <a:avLst/>
              <a:gdLst>
                <a:gd name="connsiteX0" fmla="*/ 20641 w 50820"/>
                <a:gd name="connsiteY0" fmla="*/ 1385 h 222376"/>
                <a:gd name="connsiteX1" fmla="*/ 25403 w 50820"/>
                <a:gd name="connsiteY1" fmla="*/ 115685 h 222376"/>
                <a:gd name="connsiteX2" fmla="*/ 3 w 50820"/>
                <a:gd name="connsiteY2" fmla="*/ 222048 h 222376"/>
                <a:gd name="connsiteX3" fmla="*/ 23816 w 50820"/>
                <a:gd name="connsiteY3" fmla="*/ 145848 h 222376"/>
                <a:gd name="connsiteX4" fmla="*/ 50803 w 50820"/>
                <a:gd name="connsiteY4" fmla="*/ 58535 h 222376"/>
                <a:gd name="connsiteX5" fmla="*/ 20641 w 50820"/>
                <a:gd name="connsiteY5" fmla="*/ 1385 h 2223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0820" h="222376">
                  <a:moveTo>
                    <a:pt x="20641" y="1385"/>
                  </a:moveTo>
                  <a:cubicBezTo>
                    <a:pt x="16408" y="10910"/>
                    <a:pt x="28843" y="78908"/>
                    <a:pt x="25403" y="115685"/>
                  </a:cubicBezTo>
                  <a:cubicBezTo>
                    <a:pt x="21963" y="152462"/>
                    <a:pt x="267" y="217021"/>
                    <a:pt x="3" y="222048"/>
                  </a:cubicBezTo>
                  <a:cubicBezTo>
                    <a:pt x="-261" y="227075"/>
                    <a:pt x="15349" y="173100"/>
                    <a:pt x="23816" y="145848"/>
                  </a:cubicBezTo>
                  <a:cubicBezTo>
                    <a:pt x="32283" y="118596"/>
                    <a:pt x="50009" y="83406"/>
                    <a:pt x="50803" y="58535"/>
                  </a:cubicBezTo>
                  <a:cubicBezTo>
                    <a:pt x="51597" y="33664"/>
                    <a:pt x="24874" y="-8140"/>
                    <a:pt x="20641" y="138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2" name="フリーフォーム: 図形 1051">
              <a:extLst>
                <a:ext uri="{FF2B5EF4-FFF2-40B4-BE49-F238E27FC236}">
                  <a16:creationId xmlns:a16="http://schemas.microsoft.com/office/drawing/2014/main" id="{95F4EF67-66C6-418C-AB9E-0E426B1C6B09}"/>
                </a:ext>
              </a:extLst>
            </p:cNvPr>
            <p:cNvSpPr/>
            <p:nvPr/>
          </p:nvSpPr>
          <p:spPr>
            <a:xfrm>
              <a:off x="7306584" y="4237178"/>
              <a:ext cx="51775" cy="324014"/>
            </a:xfrm>
            <a:custGeom>
              <a:avLst/>
              <a:gdLst>
                <a:gd name="connsiteX0" fmla="*/ 13379 w 51775"/>
                <a:gd name="connsiteY0" fmla="*/ 4622 h 324014"/>
                <a:gd name="connsiteX1" fmla="*/ 21316 w 51775"/>
                <a:gd name="connsiteY1" fmla="*/ 150672 h 324014"/>
                <a:gd name="connsiteX2" fmla="*/ 679 w 51775"/>
                <a:gd name="connsiteY2" fmla="*/ 230047 h 324014"/>
                <a:gd name="connsiteX3" fmla="*/ 5441 w 51775"/>
                <a:gd name="connsiteY3" fmla="*/ 323710 h 324014"/>
                <a:gd name="connsiteX4" fmla="*/ 10204 w 51775"/>
                <a:gd name="connsiteY4" fmla="*/ 252272 h 324014"/>
                <a:gd name="connsiteX5" fmla="*/ 51479 w 51775"/>
                <a:gd name="connsiteY5" fmla="*/ 55422 h 324014"/>
                <a:gd name="connsiteX6" fmla="*/ 13379 w 51775"/>
                <a:gd name="connsiteY6" fmla="*/ 4622 h 3240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1775" h="324014">
                  <a:moveTo>
                    <a:pt x="13379" y="4622"/>
                  </a:moveTo>
                  <a:cubicBezTo>
                    <a:pt x="8352" y="20497"/>
                    <a:pt x="23433" y="113101"/>
                    <a:pt x="21316" y="150672"/>
                  </a:cubicBezTo>
                  <a:cubicBezTo>
                    <a:pt x="19199" y="188243"/>
                    <a:pt x="3325" y="201207"/>
                    <a:pt x="679" y="230047"/>
                  </a:cubicBezTo>
                  <a:cubicBezTo>
                    <a:pt x="-1967" y="258887"/>
                    <a:pt x="3854" y="320006"/>
                    <a:pt x="5441" y="323710"/>
                  </a:cubicBezTo>
                  <a:cubicBezTo>
                    <a:pt x="7028" y="327414"/>
                    <a:pt x="2531" y="296987"/>
                    <a:pt x="10204" y="252272"/>
                  </a:cubicBezTo>
                  <a:cubicBezTo>
                    <a:pt x="17877" y="207557"/>
                    <a:pt x="47510" y="95110"/>
                    <a:pt x="51479" y="55422"/>
                  </a:cubicBezTo>
                  <a:cubicBezTo>
                    <a:pt x="55448" y="15735"/>
                    <a:pt x="18406" y="-11253"/>
                    <a:pt x="13379" y="462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3" name="フリーフォーム: 図形 1052">
              <a:extLst>
                <a:ext uri="{FF2B5EF4-FFF2-40B4-BE49-F238E27FC236}">
                  <a16:creationId xmlns:a16="http://schemas.microsoft.com/office/drawing/2014/main" id="{B04AE7BA-9999-4D4D-87CA-63A868AADF43}"/>
                </a:ext>
              </a:extLst>
            </p:cNvPr>
            <p:cNvSpPr/>
            <p:nvPr/>
          </p:nvSpPr>
          <p:spPr>
            <a:xfrm>
              <a:off x="7112470" y="4225429"/>
              <a:ext cx="201145" cy="97398"/>
            </a:xfrm>
            <a:custGeom>
              <a:avLst/>
              <a:gdLst>
                <a:gd name="connsiteX0" fmla="*/ 1118 w 201145"/>
                <a:gd name="connsiteY0" fmla="*/ 92571 h 97398"/>
                <a:gd name="connsiteX1" fmla="*/ 150343 w 201145"/>
                <a:gd name="connsiteY1" fmla="*/ 6846 h 97398"/>
                <a:gd name="connsiteX2" fmla="*/ 201143 w 201145"/>
                <a:gd name="connsiteY2" fmla="*/ 6846 h 97398"/>
                <a:gd name="connsiteX3" fmla="*/ 148755 w 201145"/>
                <a:gd name="connsiteY3" fmla="*/ 19546 h 97398"/>
                <a:gd name="connsiteX4" fmla="*/ 83668 w 201145"/>
                <a:gd name="connsiteY4" fmla="*/ 78284 h 97398"/>
                <a:gd name="connsiteX5" fmla="*/ 1118 w 201145"/>
                <a:gd name="connsiteY5" fmla="*/ 92571 h 973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1145" h="97398">
                  <a:moveTo>
                    <a:pt x="1118" y="92571"/>
                  </a:moveTo>
                  <a:cubicBezTo>
                    <a:pt x="12230" y="80665"/>
                    <a:pt x="117006" y="21133"/>
                    <a:pt x="150343" y="6846"/>
                  </a:cubicBezTo>
                  <a:cubicBezTo>
                    <a:pt x="183680" y="-7441"/>
                    <a:pt x="201408" y="4729"/>
                    <a:pt x="201143" y="6846"/>
                  </a:cubicBezTo>
                  <a:cubicBezTo>
                    <a:pt x="200878" y="8963"/>
                    <a:pt x="168334" y="7640"/>
                    <a:pt x="148755" y="19546"/>
                  </a:cubicBezTo>
                  <a:cubicBezTo>
                    <a:pt x="129176" y="31452"/>
                    <a:pt x="102453" y="64261"/>
                    <a:pt x="83668" y="78284"/>
                  </a:cubicBezTo>
                  <a:cubicBezTo>
                    <a:pt x="64883" y="92307"/>
                    <a:pt x="-9994" y="104477"/>
                    <a:pt x="1118" y="9257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4" name="フリーフォーム: 図形 1053">
              <a:extLst>
                <a:ext uri="{FF2B5EF4-FFF2-40B4-BE49-F238E27FC236}">
                  <a16:creationId xmlns:a16="http://schemas.microsoft.com/office/drawing/2014/main" id="{9E15ACFA-352C-4C0F-8105-C9C63918B067}"/>
                </a:ext>
              </a:extLst>
            </p:cNvPr>
            <p:cNvSpPr/>
            <p:nvPr/>
          </p:nvSpPr>
          <p:spPr>
            <a:xfrm>
              <a:off x="7104009" y="4157555"/>
              <a:ext cx="218395" cy="138220"/>
            </a:xfrm>
            <a:custGeom>
              <a:avLst/>
              <a:gdLst>
                <a:gd name="connsiteX0" fmla="*/ 217541 w 218395"/>
                <a:gd name="connsiteY0" fmla="*/ 74720 h 138220"/>
                <a:gd name="connsiteX1" fmla="*/ 154041 w 218395"/>
                <a:gd name="connsiteY1" fmla="*/ 39795 h 138220"/>
                <a:gd name="connsiteX2" fmla="*/ 127054 w 218395"/>
                <a:gd name="connsiteY2" fmla="*/ 108 h 138220"/>
                <a:gd name="connsiteX3" fmla="*/ 136579 w 218395"/>
                <a:gd name="connsiteY3" fmla="*/ 52495 h 138220"/>
                <a:gd name="connsiteX4" fmla="*/ 104829 w 218395"/>
                <a:gd name="connsiteY4" fmla="*/ 73133 h 138220"/>
                <a:gd name="connsiteX5" fmla="*/ 54 w 218395"/>
                <a:gd name="connsiteY5" fmla="*/ 138220 h 138220"/>
                <a:gd name="connsiteX6" fmla="*/ 90541 w 218395"/>
                <a:gd name="connsiteY6" fmla="*/ 73133 h 138220"/>
                <a:gd name="connsiteX7" fmla="*/ 103241 w 218395"/>
                <a:gd name="connsiteY7" fmla="*/ 55670 h 138220"/>
                <a:gd name="connsiteX8" fmla="*/ 217541 w 218395"/>
                <a:gd name="connsiteY8" fmla="*/ 74720 h 1382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18395" h="138220">
                  <a:moveTo>
                    <a:pt x="217541" y="74720"/>
                  </a:moveTo>
                  <a:cubicBezTo>
                    <a:pt x="226008" y="72074"/>
                    <a:pt x="169122" y="52230"/>
                    <a:pt x="154041" y="39795"/>
                  </a:cubicBezTo>
                  <a:cubicBezTo>
                    <a:pt x="138960" y="27360"/>
                    <a:pt x="129964" y="-2009"/>
                    <a:pt x="127054" y="108"/>
                  </a:cubicBezTo>
                  <a:cubicBezTo>
                    <a:pt x="124144" y="2225"/>
                    <a:pt x="140283" y="40324"/>
                    <a:pt x="136579" y="52495"/>
                  </a:cubicBezTo>
                  <a:cubicBezTo>
                    <a:pt x="132875" y="64666"/>
                    <a:pt x="127583" y="58845"/>
                    <a:pt x="104829" y="73133"/>
                  </a:cubicBezTo>
                  <a:cubicBezTo>
                    <a:pt x="82075" y="87421"/>
                    <a:pt x="2435" y="138220"/>
                    <a:pt x="54" y="138220"/>
                  </a:cubicBezTo>
                  <a:cubicBezTo>
                    <a:pt x="-2327" y="138220"/>
                    <a:pt x="73343" y="86891"/>
                    <a:pt x="90541" y="73133"/>
                  </a:cubicBezTo>
                  <a:cubicBezTo>
                    <a:pt x="107739" y="59375"/>
                    <a:pt x="86837" y="57257"/>
                    <a:pt x="103241" y="55670"/>
                  </a:cubicBezTo>
                  <a:cubicBezTo>
                    <a:pt x="119645" y="54083"/>
                    <a:pt x="209074" y="77366"/>
                    <a:pt x="217541" y="7472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5" name="フリーフォーム: 図形 1054">
              <a:extLst>
                <a:ext uri="{FF2B5EF4-FFF2-40B4-BE49-F238E27FC236}">
                  <a16:creationId xmlns:a16="http://schemas.microsoft.com/office/drawing/2014/main" id="{D53FB77D-E905-466F-B780-73F68D4DE9CA}"/>
                </a:ext>
              </a:extLst>
            </p:cNvPr>
            <p:cNvSpPr/>
            <p:nvPr/>
          </p:nvSpPr>
          <p:spPr>
            <a:xfrm>
              <a:off x="7546880" y="4435273"/>
              <a:ext cx="125539" cy="82854"/>
            </a:xfrm>
            <a:custGeom>
              <a:avLst/>
              <a:gdLst>
                <a:gd name="connsiteX0" fmla="*/ 95 w 125539"/>
                <a:gd name="connsiteY0" fmla="*/ 82752 h 82854"/>
                <a:gd name="connsiteX1" fmla="*/ 47720 w 125539"/>
                <a:gd name="connsiteY1" fmla="*/ 39890 h 82854"/>
                <a:gd name="connsiteX2" fmla="*/ 125508 w 125539"/>
                <a:gd name="connsiteY2" fmla="*/ 202 h 82854"/>
                <a:gd name="connsiteX3" fmla="*/ 38195 w 125539"/>
                <a:gd name="connsiteY3" fmla="*/ 27190 h 82854"/>
                <a:gd name="connsiteX4" fmla="*/ 95 w 125539"/>
                <a:gd name="connsiteY4" fmla="*/ 82752 h 828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5539" h="82854">
                  <a:moveTo>
                    <a:pt x="95" y="82752"/>
                  </a:moveTo>
                  <a:cubicBezTo>
                    <a:pt x="1683" y="84869"/>
                    <a:pt x="26818" y="53648"/>
                    <a:pt x="47720" y="39890"/>
                  </a:cubicBezTo>
                  <a:cubicBezTo>
                    <a:pt x="68622" y="26132"/>
                    <a:pt x="127096" y="2319"/>
                    <a:pt x="125508" y="202"/>
                  </a:cubicBezTo>
                  <a:cubicBezTo>
                    <a:pt x="123920" y="-1915"/>
                    <a:pt x="59362" y="12902"/>
                    <a:pt x="38195" y="27190"/>
                  </a:cubicBezTo>
                  <a:cubicBezTo>
                    <a:pt x="17028" y="41477"/>
                    <a:pt x="-1493" y="80635"/>
                    <a:pt x="95" y="8275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6" name="フリーフォーム: 図形 1055">
              <a:extLst>
                <a:ext uri="{FF2B5EF4-FFF2-40B4-BE49-F238E27FC236}">
                  <a16:creationId xmlns:a16="http://schemas.microsoft.com/office/drawing/2014/main" id="{3436182A-E97A-4076-ACC0-4C2666973D43}"/>
                </a:ext>
              </a:extLst>
            </p:cNvPr>
            <p:cNvSpPr/>
            <p:nvPr/>
          </p:nvSpPr>
          <p:spPr>
            <a:xfrm>
              <a:off x="7594998" y="4460499"/>
              <a:ext cx="36126" cy="72409"/>
            </a:xfrm>
            <a:custGeom>
              <a:avLst/>
              <a:gdLst>
                <a:gd name="connsiteX0" fmla="*/ 36115 w 36126"/>
                <a:gd name="connsiteY0" fmla="*/ 376 h 72409"/>
                <a:gd name="connsiteX1" fmla="*/ 4365 w 36126"/>
                <a:gd name="connsiteY1" fmla="*/ 44826 h 72409"/>
                <a:gd name="connsiteX2" fmla="*/ 7540 w 36126"/>
                <a:gd name="connsiteY2" fmla="*/ 71814 h 72409"/>
                <a:gd name="connsiteX3" fmla="*/ 36115 w 36126"/>
                <a:gd name="connsiteY3" fmla="*/ 376 h 724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6126" h="72409">
                  <a:moveTo>
                    <a:pt x="36115" y="376"/>
                  </a:moveTo>
                  <a:cubicBezTo>
                    <a:pt x="35586" y="-4122"/>
                    <a:pt x="9127" y="32920"/>
                    <a:pt x="4365" y="44826"/>
                  </a:cubicBezTo>
                  <a:cubicBezTo>
                    <a:pt x="-397" y="56732"/>
                    <a:pt x="-3573" y="76047"/>
                    <a:pt x="7540" y="71814"/>
                  </a:cubicBezTo>
                  <a:cubicBezTo>
                    <a:pt x="18652" y="67581"/>
                    <a:pt x="36644" y="4874"/>
                    <a:pt x="36115" y="37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7" name="フリーフォーム: 図形 1056">
              <a:extLst>
                <a:ext uri="{FF2B5EF4-FFF2-40B4-BE49-F238E27FC236}">
                  <a16:creationId xmlns:a16="http://schemas.microsoft.com/office/drawing/2014/main" id="{55877ECE-4B0B-4441-81A5-D4B8D59D9A45}"/>
                </a:ext>
              </a:extLst>
            </p:cNvPr>
            <p:cNvSpPr/>
            <p:nvPr/>
          </p:nvSpPr>
          <p:spPr>
            <a:xfrm>
              <a:off x="7657745" y="4474755"/>
              <a:ext cx="124730" cy="80197"/>
            </a:xfrm>
            <a:custGeom>
              <a:avLst/>
              <a:gdLst>
                <a:gd name="connsiteX0" fmla="*/ 124180 w 124730"/>
                <a:gd name="connsiteY0" fmla="*/ 3583 h 80197"/>
                <a:gd name="connsiteX1" fmla="*/ 51155 w 124730"/>
                <a:gd name="connsiteY1" fmla="*/ 6758 h 80197"/>
                <a:gd name="connsiteX2" fmla="*/ 1943 w 124730"/>
                <a:gd name="connsiteY2" fmla="*/ 79783 h 80197"/>
                <a:gd name="connsiteX3" fmla="*/ 9880 w 124730"/>
                <a:gd name="connsiteY3" fmla="*/ 35333 h 80197"/>
                <a:gd name="connsiteX4" fmla="*/ 9880 w 124730"/>
                <a:gd name="connsiteY4" fmla="*/ 9933 h 80197"/>
                <a:gd name="connsiteX5" fmla="*/ 124180 w 124730"/>
                <a:gd name="connsiteY5" fmla="*/ 3583 h 801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4730" h="80197">
                  <a:moveTo>
                    <a:pt x="124180" y="3583"/>
                  </a:moveTo>
                  <a:cubicBezTo>
                    <a:pt x="131059" y="3054"/>
                    <a:pt x="71528" y="-5942"/>
                    <a:pt x="51155" y="6758"/>
                  </a:cubicBezTo>
                  <a:cubicBezTo>
                    <a:pt x="30782" y="19458"/>
                    <a:pt x="8822" y="75021"/>
                    <a:pt x="1943" y="79783"/>
                  </a:cubicBezTo>
                  <a:cubicBezTo>
                    <a:pt x="-4936" y="84545"/>
                    <a:pt x="8557" y="46975"/>
                    <a:pt x="9880" y="35333"/>
                  </a:cubicBezTo>
                  <a:cubicBezTo>
                    <a:pt x="11203" y="23691"/>
                    <a:pt x="-9435" y="14166"/>
                    <a:pt x="9880" y="9933"/>
                  </a:cubicBezTo>
                  <a:cubicBezTo>
                    <a:pt x="29195" y="5700"/>
                    <a:pt x="117301" y="4112"/>
                    <a:pt x="124180" y="358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8" name="フリーフォーム: 図形 1057">
              <a:extLst>
                <a:ext uri="{FF2B5EF4-FFF2-40B4-BE49-F238E27FC236}">
                  <a16:creationId xmlns:a16="http://schemas.microsoft.com/office/drawing/2014/main" id="{57231308-3363-4820-8AD7-23BE69343532}"/>
                </a:ext>
              </a:extLst>
            </p:cNvPr>
            <p:cNvSpPr/>
            <p:nvPr/>
          </p:nvSpPr>
          <p:spPr>
            <a:xfrm>
              <a:off x="7127875" y="4473387"/>
              <a:ext cx="269338" cy="473380"/>
            </a:xfrm>
            <a:custGeom>
              <a:avLst/>
              <a:gdLst>
                <a:gd name="connsiteX0" fmla="*/ 265113 w 269338"/>
                <a:gd name="connsiteY0" fmla="*/ 14476 h 473380"/>
                <a:gd name="connsiteX1" fmla="*/ 177800 w 269338"/>
                <a:gd name="connsiteY1" fmla="*/ 379601 h 473380"/>
                <a:gd name="connsiteX2" fmla="*/ 173038 w 269338"/>
                <a:gd name="connsiteY2" fmla="*/ 466913 h 473380"/>
                <a:gd name="connsiteX3" fmla="*/ 131763 w 269338"/>
                <a:gd name="connsiteY3" fmla="*/ 466913 h 473380"/>
                <a:gd name="connsiteX4" fmla="*/ 0 w 269338"/>
                <a:gd name="connsiteY4" fmla="*/ 465326 h 473380"/>
                <a:gd name="connsiteX5" fmla="*/ 157163 w 269338"/>
                <a:gd name="connsiteY5" fmla="*/ 454213 h 473380"/>
                <a:gd name="connsiteX6" fmla="*/ 155575 w 269338"/>
                <a:gd name="connsiteY6" fmla="*/ 425638 h 473380"/>
                <a:gd name="connsiteX7" fmla="*/ 244475 w 269338"/>
                <a:gd name="connsiteY7" fmla="*/ 106551 h 473380"/>
                <a:gd name="connsiteX8" fmla="*/ 265113 w 269338"/>
                <a:gd name="connsiteY8" fmla="*/ 14476 h 4733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69338" h="473380">
                  <a:moveTo>
                    <a:pt x="265113" y="14476"/>
                  </a:moveTo>
                  <a:cubicBezTo>
                    <a:pt x="254000" y="59984"/>
                    <a:pt x="193146" y="304195"/>
                    <a:pt x="177800" y="379601"/>
                  </a:cubicBezTo>
                  <a:cubicBezTo>
                    <a:pt x="162454" y="455007"/>
                    <a:pt x="180711" y="452361"/>
                    <a:pt x="173038" y="466913"/>
                  </a:cubicBezTo>
                  <a:cubicBezTo>
                    <a:pt x="165365" y="481465"/>
                    <a:pt x="131763" y="466913"/>
                    <a:pt x="131763" y="466913"/>
                  </a:cubicBezTo>
                  <a:lnTo>
                    <a:pt x="0" y="465326"/>
                  </a:lnTo>
                  <a:cubicBezTo>
                    <a:pt x="4233" y="463209"/>
                    <a:pt x="131234" y="460828"/>
                    <a:pt x="157163" y="454213"/>
                  </a:cubicBezTo>
                  <a:cubicBezTo>
                    <a:pt x="183092" y="447598"/>
                    <a:pt x="141023" y="483582"/>
                    <a:pt x="155575" y="425638"/>
                  </a:cubicBezTo>
                  <a:cubicBezTo>
                    <a:pt x="170127" y="367694"/>
                    <a:pt x="224896" y="173755"/>
                    <a:pt x="244475" y="106551"/>
                  </a:cubicBezTo>
                  <a:cubicBezTo>
                    <a:pt x="264054" y="39347"/>
                    <a:pt x="276226" y="-31032"/>
                    <a:pt x="265113" y="1447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9" name="フリーフォーム: 図形 1058">
              <a:extLst>
                <a:ext uri="{FF2B5EF4-FFF2-40B4-BE49-F238E27FC236}">
                  <a16:creationId xmlns:a16="http://schemas.microsoft.com/office/drawing/2014/main" id="{1FD395A1-D6BA-4181-8D24-03B68A3D2C0D}"/>
                </a:ext>
              </a:extLst>
            </p:cNvPr>
            <p:cNvSpPr/>
            <p:nvPr/>
          </p:nvSpPr>
          <p:spPr>
            <a:xfrm>
              <a:off x="7043733" y="4448144"/>
              <a:ext cx="330357" cy="555946"/>
            </a:xfrm>
            <a:custGeom>
              <a:avLst/>
              <a:gdLst>
                <a:gd name="connsiteX0" fmla="*/ 330205 w 330357"/>
                <a:gd name="connsiteY0" fmla="*/ 31 h 555946"/>
                <a:gd name="connsiteX1" fmla="*/ 239717 w 330357"/>
                <a:gd name="connsiteY1" fmla="*/ 349281 h 555946"/>
                <a:gd name="connsiteX2" fmla="*/ 212730 w 330357"/>
                <a:gd name="connsiteY2" fmla="*/ 435006 h 555946"/>
                <a:gd name="connsiteX3" fmla="*/ 117480 w 330357"/>
                <a:gd name="connsiteY3" fmla="*/ 474694 h 555946"/>
                <a:gd name="connsiteX4" fmla="*/ 5 w 330357"/>
                <a:gd name="connsiteY4" fmla="*/ 555656 h 555946"/>
                <a:gd name="connsiteX5" fmla="*/ 112717 w 330357"/>
                <a:gd name="connsiteY5" fmla="*/ 500094 h 555946"/>
                <a:gd name="connsiteX6" fmla="*/ 211142 w 330357"/>
                <a:gd name="connsiteY6" fmla="*/ 455644 h 555946"/>
                <a:gd name="connsiteX7" fmla="*/ 215905 w 330357"/>
                <a:gd name="connsiteY7" fmla="*/ 404844 h 555946"/>
                <a:gd name="connsiteX8" fmla="*/ 215905 w 330357"/>
                <a:gd name="connsiteY8" fmla="*/ 369919 h 555946"/>
                <a:gd name="connsiteX9" fmla="*/ 330205 w 330357"/>
                <a:gd name="connsiteY9" fmla="*/ 31 h 5559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30357" h="555946">
                  <a:moveTo>
                    <a:pt x="330205" y="31"/>
                  </a:moveTo>
                  <a:cubicBezTo>
                    <a:pt x="334174" y="-3409"/>
                    <a:pt x="259296" y="276785"/>
                    <a:pt x="239717" y="349281"/>
                  </a:cubicBezTo>
                  <a:cubicBezTo>
                    <a:pt x="220138" y="421777"/>
                    <a:pt x="233103" y="414104"/>
                    <a:pt x="212730" y="435006"/>
                  </a:cubicBezTo>
                  <a:cubicBezTo>
                    <a:pt x="192357" y="455908"/>
                    <a:pt x="152934" y="454586"/>
                    <a:pt x="117480" y="474694"/>
                  </a:cubicBezTo>
                  <a:cubicBezTo>
                    <a:pt x="82026" y="494802"/>
                    <a:pt x="799" y="551423"/>
                    <a:pt x="5" y="555656"/>
                  </a:cubicBezTo>
                  <a:cubicBezTo>
                    <a:pt x="-789" y="559889"/>
                    <a:pt x="77528" y="516763"/>
                    <a:pt x="112717" y="500094"/>
                  </a:cubicBezTo>
                  <a:cubicBezTo>
                    <a:pt x="147906" y="483425"/>
                    <a:pt x="193944" y="471519"/>
                    <a:pt x="211142" y="455644"/>
                  </a:cubicBezTo>
                  <a:cubicBezTo>
                    <a:pt x="228340" y="439769"/>
                    <a:pt x="215111" y="419131"/>
                    <a:pt x="215905" y="404844"/>
                  </a:cubicBezTo>
                  <a:cubicBezTo>
                    <a:pt x="216699" y="390557"/>
                    <a:pt x="194738" y="438182"/>
                    <a:pt x="215905" y="369919"/>
                  </a:cubicBezTo>
                  <a:cubicBezTo>
                    <a:pt x="237072" y="301657"/>
                    <a:pt x="326236" y="3471"/>
                    <a:pt x="330205" y="3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0" name="フリーフォーム: 図形 1059">
              <a:extLst>
                <a:ext uri="{FF2B5EF4-FFF2-40B4-BE49-F238E27FC236}">
                  <a16:creationId xmlns:a16="http://schemas.microsoft.com/office/drawing/2014/main" id="{7C1F1E1E-C665-4976-AE68-FFA8E039166D}"/>
                </a:ext>
              </a:extLst>
            </p:cNvPr>
            <p:cNvSpPr/>
            <p:nvPr/>
          </p:nvSpPr>
          <p:spPr>
            <a:xfrm>
              <a:off x="7032077" y="4009901"/>
              <a:ext cx="113070" cy="327585"/>
            </a:xfrm>
            <a:custGeom>
              <a:avLst/>
              <a:gdLst>
                <a:gd name="connsiteX0" fmla="*/ 11661 w 113070"/>
                <a:gd name="connsiteY0" fmla="*/ 124 h 327585"/>
                <a:gd name="connsiteX1" fmla="*/ 38648 w 113070"/>
                <a:gd name="connsiteY1" fmla="*/ 81087 h 327585"/>
                <a:gd name="connsiteX2" fmla="*/ 24361 w 113070"/>
                <a:gd name="connsiteY2" fmla="*/ 154112 h 327585"/>
                <a:gd name="connsiteX3" fmla="*/ 27536 w 113070"/>
                <a:gd name="connsiteY3" fmla="*/ 206499 h 327585"/>
                <a:gd name="connsiteX4" fmla="*/ 103736 w 113070"/>
                <a:gd name="connsiteY4" fmla="*/ 320799 h 327585"/>
                <a:gd name="connsiteX5" fmla="*/ 100561 w 113070"/>
                <a:gd name="connsiteY5" fmla="*/ 301749 h 327585"/>
                <a:gd name="connsiteX6" fmla="*/ 2136 w 113070"/>
                <a:gd name="connsiteY6" fmla="*/ 196974 h 327585"/>
                <a:gd name="connsiteX7" fmla="*/ 32298 w 113070"/>
                <a:gd name="connsiteY7" fmla="*/ 100137 h 327585"/>
                <a:gd name="connsiteX8" fmla="*/ 11661 w 113070"/>
                <a:gd name="connsiteY8" fmla="*/ 124 h 3275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3070" h="327585">
                  <a:moveTo>
                    <a:pt x="11661" y="124"/>
                  </a:moveTo>
                  <a:cubicBezTo>
                    <a:pt x="12719" y="-3051"/>
                    <a:pt x="36531" y="55422"/>
                    <a:pt x="38648" y="81087"/>
                  </a:cubicBezTo>
                  <a:cubicBezTo>
                    <a:pt x="40765" y="106752"/>
                    <a:pt x="26213" y="133210"/>
                    <a:pt x="24361" y="154112"/>
                  </a:cubicBezTo>
                  <a:cubicBezTo>
                    <a:pt x="22509" y="175014"/>
                    <a:pt x="14307" y="178718"/>
                    <a:pt x="27536" y="206499"/>
                  </a:cubicBezTo>
                  <a:cubicBezTo>
                    <a:pt x="40765" y="234280"/>
                    <a:pt x="91565" y="304924"/>
                    <a:pt x="103736" y="320799"/>
                  </a:cubicBezTo>
                  <a:cubicBezTo>
                    <a:pt x="115907" y="336674"/>
                    <a:pt x="117494" y="322387"/>
                    <a:pt x="100561" y="301749"/>
                  </a:cubicBezTo>
                  <a:cubicBezTo>
                    <a:pt x="83628" y="281112"/>
                    <a:pt x="13513" y="230576"/>
                    <a:pt x="2136" y="196974"/>
                  </a:cubicBezTo>
                  <a:cubicBezTo>
                    <a:pt x="-9241" y="163372"/>
                    <a:pt x="28329" y="129241"/>
                    <a:pt x="32298" y="100137"/>
                  </a:cubicBezTo>
                  <a:cubicBezTo>
                    <a:pt x="36267" y="71033"/>
                    <a:pt x="10603" y="3299"/>
                    <a:pt x="11661" y="12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1" name="フリーフォーム: 図形 1060">
              <a:extLst>
                <a:ext uri="{FF2B5EF4-FFF2-40B4-BE49-F238E27FC236}">
                  <a16:creationId xmlns:a16="http://schemas.microsoft.com/office/drawing/2014/main" id="{817DE1DA-099B-44A4-88DF-AC3F3480EB65}"/>
                </a:ext>
              </a:extLst>
            </p:cNvPr>
            <p:cNvSpPr/>
            <p:nvPr/>
          </p:nvSpPr>
          <p:spPr>
            <a:xfrm>
              <a:off x="7044418" y="4294267"/>
              <a:ext cx="58817" cy="517292"/>
            </a:xfrm>
            <a:custGeom>
              <a:avLst/>
              <a:gdLst>
                <a:gd name="connsiteX0" fmla="*/ 53295 w 58817"/>
                <a:gd name="connsiteY0" fmla="*/ 1508 h 517292"/>
                <a:gd name="connsiteX1" fmla="*/ 51707 w 58817"/>
                <a:gd name="connsiteY1" fmla="*/ 123746 h 517292"/>
                <a:gd name="connsiteX2" fmla="*/ 4082 w 58817"/>
                <a:gd name="connsiteY2" fmla="*/ 276146 h 517292"/>
                <a:gd name="connsiteX3" fmla="*/ 42182 w 58817"/>
                <a:gd name="connsiteY3" fmla="*/ 511096 h 517292"/>
                <a:gd name="connsiteX4" fmla="*/ 32657 w 58817"/>
                <a:gd name="connsiteY4" fmla="*/ 428546 h 517292"/>
                <a:gd name="connsiteX5" fmla="*/ 907 w 58817"/>
                <a:gd name="connsiteY5" fmla="*/ 209471 h 517292"/>
                <a:gd name="connsiteX6" fmla="*/ 53295 w 58817"/>
                <a:gd name="connsiteY6" fmla="*/ 1508 h 5172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8817" h="517292">
                  <a:moveTo>
                    <a:pt x="53295" y="1508"/>
                  </a:moveTo>
                  <a:cubicBezTo>
                    <a:pt x="61762" y="-12780"/>
                    <a:pt x="59909" y="77973"/>
                    <a:pt x="51707" y="123746"/>
                  </a:cubicBezTo>
                  <a:cubicBezTo>
                    <a:pt x="43505" y="169519"/>
                    <a:pt x="5669" y="211588"/>
                    <a:pt x="4082" y="276146"/>
                  </a:cubicBezTo>
                  <a:cubicBezTo>
                    <a:pt x="2495" y="340704"/>
                    <a:pt x="37420" y="485696"/>
                    <a:pt x="42182" y="511096"/>
                  </a:cubicBezTo>
                  <a:cubicBezTo>
                    <a:pt x="46944" y="536496"/>
                    <a:pt x="39536" y="478817"/>
                    <a:pt x="32657" y="428546"/>
                  </a:cubicBezTo>
                  <a:cubicBezTo>
                    <a:pt x="25778" y="378275"/>
                    <a:pt x="-5708" y="284348"/>
                    <a:pt x="907" y="209471"/>
                  </a:cubicBezTo>
                  <a:cubicBezTo>
                    <a:pt x="7522" y="134594"/>
                    <a:pt x="44828" y="15796"/>
                    <a:pt x="53295" y="150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2" name="フリーフォーム: 図形 1061">
              <a:extLst>
                <a:ext uri="{FF2B5EF4-FFF2-40B4-BE49-F238E27FC236}">
                  <a16:creationId xmlns:a16="http://schemas.microsoft.com/office/drawing/2014/main" id="{CBFEEEAB-A74F-42DD-8CAA-6B5BC854C307}"/>
                </a:ext>
              </a:extLst>
            </p:cNvPr>
            <p:cNvSpPr/>
            <p:nvPr/>
          </p:nvSpPr>
          <p:spPr>
            <a:xfrm>
              <a:off x="6988566" y="4844289"/>
              <a:ext cx="246043" cy="422249"/>
            </a:xfrm>
            <a:custGeom>
              <a:avLst/>
              <a:gdLst>
                <a:gd name="connsiteX0" fmla="*/ 25009 w 246043"/>
                <a:gd name="connsiteY0" fmla="*/ 761 h 422249"/>
                <a:gd name="connsiteX1" fmla="*/ 25009 w 246043"/>
                <a:gd name="connsiteY1" fmla="*/ 138874 h 422249"/>
                <a:gd name="connsiteX2" fmla="*/ 232972 w 246043"/>
                <a:gd name="connsiteY2" fmla="*/ 408749 h 422249"/>
                <a:gd name="connsiteX3" fmla="*/ 204397 w 246043"/>
                <a:gd name="connsiteY3" fmla="*/ 362711 h 422249"/>
                <a:gd name="connsiteX4" fmla="*/ 40884 w 246043"/>
                <a:gd name="connsiteY4" fmla="*/ 197611 h 422249"/>
                <a:gd name="connsiteX5" fmla="*/ 1197 w 246043"/>
                <a:gd name="connsiteY5" fmla="*/ 88074 h 422249"/>
                <a:gd name="connsiteX6" fmla="*/ 25009 w 246043"/>
                <a:gd name="connsiteY6" fmla="*/ 761 h 4222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46043" h="422249">
                  <a:moveTo>
                    <a:pt x="25009" y="761"/>
                  </a:moveTo>
                  <a:cubicBezTo>
                    <a:pt x="28978" y="9227"/>
                    <a:pt x="-9651" y="70876"/>
                    <a:pt x="25009" y="138874"/>
                  </a:cubicBezTo>
                  <a:cubicBezTo>
                    <a:pt x="59669" y="206872"/>
                    <a:pt x="203074" y="371443"/>
                    <a:pt x="232972" y="408749"/>
                  </a:cubicBezTo>
                  <a:cubicBezTo>
                    <a:pt x="262870" y="446055"/>
                    <a:pt x="236412" y="397901"/>
                    <a:pt x="204397" y="362711"/>
                  </a:cubicBezTo>
                  <a:cubicBezTo>
                    <a:pt x="172382" y="327521"/>
                    <a:pt x="74751" y="243384"/>
                    <a:pt x="40884" y="197611"/>
                  </a:cubicBezTo>
                  <a:cubicBezTo>
                    <a:pt x="7017" y="151838"/>
                    <a:pt x="8341" y="119559"/>
                    <a:pt x="1197" y="88074"/>
                  </a:cubicBezTo>
                  <a:cubicBezTo>
                    <a:pt x="-5947" y="56589"/>
                    <a:pt x="21040" y="-7705"/>
                    <a:pt x="25009" y="76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3" name="フリーフォーム: 図形 1062">
              <a:extLst>
                <a:ext uri="{FF2B5EF4-FFF2-40B4-BE49-F238E27FC236}">
                  <a16:creationId xmlns:a16="http://schemas.microsoft.com/office/drawing/2014/main" id="{9D8A4AD3-6B55-467D-808D-8B037564B7EF}"/>
                </a:ext>
              </a:extLst>
            </p:cNvPr>
            <p:cNvSpPr/>
            <p:nvPr/>
          </p:nvSpPr>
          <p:spPr>
            <a:xfrm>
              <a:off x="7319525" y="5374399"/>
              <a:ext cx="511632" cy="234647"/>
            </a:xfrm>
            <a:custGeom>
              <a:avLst/>
              <a:gdLst>
                <a:gd name="connsiteX0" fmla="*/ 438 w 511632"/>
                <a:gd name="connsiteY0" fmla="*/ 876 h 234647"/>
                <a:gd name="connsiteX1" fmla="*/ 144900 w 511632"/>
                <a:gd name="connsiteY1" fmla="*/ 92951 h 234647"/>
                <a:gd name="connsiteX2" fmla="*/ 219513 w 511632"/>
                <a:gd name="connsiteY2" fmla="*/ 162801 h 234647"/>
                <a:gd name="connsiteX3" fmla="*/ 373500 w 511632"/>
                <a:gd name="connsiteY3" fmla="*/ 216776 h 234647"/>
                <a:gd name="connsiteX4" fmla="*/ 511613 w 511632"/>
                <a:gd name="connsiteY4" fmla="*/ 194551 h 234647"/>
                <a:gd name="connsiteX5" fmla="*/ 383025 w 511632"/>
                <a:gd name="connsiteY5" fmla="*/ 218364 h 234647"/>
                <a:gd name="connsiteX6" fmla="*/ 298888 w 511632"/>
                <a:gd name="connsiteY6" fmla="*/ 231064 h 234647"/>
                <a:gd name="connsiteX7" fmla="*/ 195700 w 511632"/>
                <a:gd name="connsiteY7" fmla="*/ 151689 h 234647"/>
                <a:gd name="connsiteX8" fmla="*/ 438 w 511632"/>
                <a:gd name="connsiteY8" fmla="*/ 876 h 2346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11632" h="234647">
                  <a:moveTo>
                    <a:pt x="438" y="876"/>
                  </a:moveTo>
                  <a:cubicBezTo>
                    <a:pt x="-8029" y="-8914"/>
                    <a:pt x="108387" y="65963"/>
                    <a:pt x="144900" y="92951"/>
                  </a:cubicBezTo>
                  <a:cubicBezTo>
                    <a:pt x="181413" y="119939"/>
                    <a:pt x="181413" y="142164"/>
                    <a:pt x="219513" y="162801"/>
                  </a:cubicBezTo>
                  <a:cubicBezTo>
                    <a:pt x="257613" y="183438"/>
                    <a:pt x="324817" y="211484"/>
                    <a:pt x="373500" y="216776"/>
                  </a:cubicBezTo>
                  <a:cubicBezTo>
                    <a:pt x="422183" y="222068"/>
                    <a:pt x="510026" y="194286"/>
                    <a:pt x="511613" y="194551"/>
                  </a:cubicBezTo>
                  <a:cubicBezTo>
                    <a:pt x="513201" y="194816"/>
                    <a:pt x="418479" y="212279"/>
                    <a:pt x="383025" y="218364"/>
                  </a:cubicBezTo>
                  <a:cubicBezTo>
                    <a:pt x="347571" y="224449"/>
                    <a:pt x="330109" y="242176"/>
                    <a:pt x="298888" y="231064"/>
                  </a:cubicBezTo>
                  <a:cubicBezTo>
                    <a:pt x="267667" y="219952"/>
                    <a:pt x="242531" y="186350"/>
                    <a:pt x="195700" y="151689"/>
                  </a:cubicBezTo>
                  <a:cubicBezTo>
                    <a:pt x="148869" y="117029"/>
                    <a:pt x="8905" y="10666"/>
                    <a:pt x="438" y="87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4" name="フリーフォーム: 図形 1063">
              <a:extLst>
                <a:ext uri="{FF2B5EF4-FFF2-40B4-BE49-F238E27FC236}">
                  <a16:creationId xmlns:a16="http://schemas.microsoft.com/office/drawing/2014/main" id="{32119657-D6FA-41A3-8596-19FA5B7ED2C9}"/>
                </a:ext>
              </a:extLst>
            </p:cNvPr>
            <p:cNvSpPr/>
            <p:nvPr/>
          </p:nvSpPr>
          <p:spPr>
            <a:xfrm>
              <a:off x="6630760" y="3709961"/>
              <a:ext cx="407626" cy="311434"/>
            </a:xfrm>
            <a:custGeom>
              <a:avLst/>
              <a:gdLst>
                <a:gd name="connsiteX0" fmla="*/ 228 w 407626"/>
                <a:gd name="connsiteY0" fmla="*/ 27 h 311434"/>
                <a:gd name="connsiteX1" fmla="*/ 330428 w 407626"/>
                <a:gd name="connsiteY1" fmla="*/ 161952 h 311434"/>
                <a:gd name="connsiteX2" fmla="*/ 384403 w 407626"/>
                <a:gd name="connsiteY2" fmla="*/ 203227 h 311434"/>
                <a:gd name="connsiteX3" fmla="*/ 406628 w 407626"/>
                <a:gd name="connsiteY3" fmla="*/ 309589 h 311434"/>
                <a:gd name="connsiteX4" fmla="*/ 398690 w 407626"/>
                <a:gd name="connsiteY4" fmla="*/ 265139 h 311434"/>
                <a:gd name="connsiteX5" fmla="*/ 354240 w 407626"/>
                <a:gd name="connsiteY5" fmla="*/ 193702 h 311434"/>
                <a:gd name="connsiteX6" fmla="*/ 279628 w 407626"/>
                <a:gd name="connsiteY6" fmla="*/ 149252 h 311434"/>
                <a:gd name="connsiteX7" fmla="*/ 228 w 407626"/>
                <a:gd name="connsiteY7" fmla="*/ 27 h 3114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07626" h="311434">
                  <a:moveTo>
                    <a:pt x="228" y="27"/>
                  </a:moveTo>
                  <a:cubicBezTo>
                    <a:pt x="8695" y="2144"/>
                    <a:pt x="266399" y="128085"/>
                    <a:pt x="330428" y="161952"/>
                  </a:cubicBezTo>
                  <a:cubicBezTo>
                    <a:pt x="394457" y="195819"/>
                    <a:pt x="371703" y="178621"/>
                    <a:pt x="384403" y="203227"/>
                  </a:cubicBezTo>
                  <a:cubicBezTo>
                    <a:pt x="397103" y="227833"/>
                    <a:pt x="404247" y="299270"/>
                    <a:pt x="406628" y="309589"/>
                  </a:cubicBezTo>
                  <a:cubicBezTo>
                    <a:pt x="409009" y="319908"/>
                    <a:pt x="407421" y="284453"/>
                    <a:pt x="398690" y="265139"/>
                  </a:cubicBezTo>
                  <a:cubicBezTo>
                    <a:pt x="389959" y="245825"/>
                    <a:pt x="374084" y="213017"/>
                    <a:pt x="354240" y="193702"/>
                  </a:cubicBezTo>
                  <a:cubicBezTo>
                    <a:pt x="334396" y="174388"/>
                    <a:pt x="337836" y="179150"/>
                    <a:pt x="279628" y="149252"/>
                  </a:cubicBezTo>
                  <a:cubicBezTo>
                    <a:pt x="221420" y="119354"/>
                    <a:pt x="-8239" y="-2090"/>
                    <a:pt x="228" y="2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5" name="フリーフォーム: 図形 1064">
              <a:extLst>
                <a:ext uri="{FF2B5EF4-FFF2-40B4-BE49-F238E27FC236}">
                  <a16:creationId xmlns:a16="http://schemas.microsoft.com/office/drawing/2014/main" id="{DB41AD0A-4AAE-4976-8513-134EEB96D2DA}"/>
                </a:ext>
              </a:extLst>
            </p:cNvPr>
            <p:cNvSpPr/>
            <p:nvPr/>
          </p:nvSpPr>
          <p:spPr>
            <a:xfrm>
              <a:off x="6606157" y="3673500"/>
              <a:ext cx="444731" cy="341508"/>
            </a:xfrm>
            <a:custGeom>
              <a:avLst/>
              <a:gdLst>
                <a:gd name="connsiteX0" fmla="*/ 2606 w 444731"/>
                <a:gd name="connsiteY0" fmla="*/ 3150 h 341508"/>
                <a:gd name="connsiteX1" fmla="*/ 115318 w 444731"/>
                <a:gd name="connsiteY1" fmla="*/ 49188 h 341508"/>
                <a:gd name="connsiteX2" fmla="*/ 420118 w 444731"/>
                <a:gd name="connsiteY2" fmla="*/ 225400 h 341508"/>
                <a:gd name="connsiteX3" fmla="*/ 428056 w 444731"/>
                <a:gd name="connsiteY3" fmla="*/ 236513 h 341508"/>
                <a:gd name="connsiteX4" fmla="*/ 439168 w 444731"/>
                <a:gd name="connsiteY4" fmla="*/ 341288 h 341508"/>
                <a:gd name="connsiteX5" fmla="*/ 418531 w 444731"/>
                <a:gd name="connsiteY5" fmla="*/ 261913 h 341508"/>
                <a:gd name="connsiteX6" fmla="*/ 355031 w 444731"/>
                <a:gd name="connsiteY6" fmla="*/ 187300 h 341508"/>
                <a:gd name="connsiteX7" fmla="*/ 210568 w 444731"/>
                <a:gd name="connsiteY7" fmla="*/ 117450 h 341508"/>
                <a:gd name="connsiteX8" fmla="*/ 2606 w 444731"/>
                <a:gd name="connsiteY8" fmla="*/ 3150 h 3415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44731" h="341508">
                  <a:moveTo>
                    <a:pt x="2606" y="3150"/>
                  </a:moveTo>
                  <a:cubicBezTo>
                    <a:pt x="-13269" y="-8227"/>
                    <a:pt x="45733" y="12146"/>
                    <a:pt x="115318" y="49188"/>
                  </a:cubicBezTo>
                  <a:cubicBezTo>
                    <a:pt x="184903" y="86230"/>
                    <a:pt x="367995" y="194179"/>
                    <a:pt x="420118" y="225400"/>
                  </a:cubicBezTo>
                  <a:cubicBezTo>
                    <a:pt x="472241" y="256621"/>
                    <a:pt x="424881" y="217198"/>
                    <a:pt x="428056" y="236513"/>
                  </a:cubicBezTo>
                  <a:cubicBezTo>
                    <a:pt x="431231" y="255828"/>
                    <a:pt x="440755" y="337055"/>
                    <a:pt x="439168" y="341288"/>
                  </a:cubicBezTo>
                  <a:cubicBezTo>
                    <a:pt x="437581" y="345521"/>
                    <a:pt x="432554" y="287578"/>
                    <a:pt x="418531" y="261913"/>
                  </a:cubicBezTo>
                  <a:cubicBezTo>
                    <a:pt x="404508" y="236248"/>
                    <a:pt x="389691" y="211377"/>
                    <a:pt x="355031" y="187300"/>
                  </a:cubicBezTo>
                  <a:cubicBezTo>
                    <a:pt x="320371" y="163223"/>
                    <a:pt x="265601" y="147348"/>
                    <a:pt x="210568" y="117450"/>
                  </a:cubicBezTo>
                  <a:cubicBezTo>
                    <a:pt x="155535" y="87552"/>
                    <a:pt x="18481" y="14527"/>
                    <a:pt x="2606" y="315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6" name="フリーフォーム: 図形 1065">
              <a:extLst>
                <a:ext uri="{FF2B5EF4-FFF2-40B4-BE49-F238E27FC236}">
                  <a16:creationId xmlns:a16="http://schemas.microsoft.com/office/drawing/2014/main" id="{FD9717E1-B6AC-4B1C-8165-A34DA9BDCD2B}"/>
                </a:ext>
              </a:extLst>
            </p:cNvPr>
            <p:cNvSpPr/>
            <p:nvPr/>
          </p:nvSpPr>
          <p:spPr>
            <a:xfrm>
              <a:off x="6737240" y="3836986"/>
              <a:ext cx="101992" cy="100206"/>
            </a:xfrm>
            <a:custGeom>
              <a:avLst/>
              <a:gdLst>
                <a:gd name="connsiteX0" fmla="*/ 110 w 101992"/>
                <a:gd name="connsiteY0" fmla="*/ 2 h 100206"/>
                <a:gd name="connsiteX1" fmla="*/ 54085 w 101992"/>
                <a:gd name="connsiteY1" fmla="*/ 76202 h 100206"/>
                <a:gd name="connsiteX2" fmla="*/ 65198 w 101992"/>
                <a:gd name="connsiteY2" fmla="*/ 17464 h 100206"/>
                <a:gd name="connsiteX3" fmla="*/ 96948 w 101992"/>
                <a:gd name="connsiteY3" fmla="*/ 60327 h 100206"/>
                <a:gd name="connsiteX4" fmla="*/ 98535 w 101992"/>
                <a:gd name="connsiteY4" fmla="*/ 84139 h 100206"/>
                <a:gd name="connsiteX5" fmla="*/ 63610 w 101992"/>
                <a:gd name="connsiteY5" fmla="*/ 98427 h 100206"/>
                <a:gd name="connsiteX6" fmla="*/ 79485 w 101992"/>
                <a:gd name="connsiteY6" fmla="*/ 53977 h 100206"/>
                <a:gd name="connsiteX7" fmla="*/ 84248 w 101992"/>
                <a:gd name="connsiteY7" fmla="*/ 92077 h 100206"/>
                <a:gd name="connsiteX8" fmla="*/ 55673 w 101992"/>
                <a:gd name="connsiteY8" fmla="*/ 98427 h 100206"/>
                <a:gd name="connsiteX9" fmla="*/ 11223 w 101992"/>
                <a:gd name="connsiteY9" fmla="*/ 68264 h 100206"/>
                <a:gd name="connsiteX10" fmla="*/ 39798 w 101992"/>
                <a:gd name="connsiteY10" fmla="*/ 79377 h 100206"/>
                <a:gd name="connsiteX11" fmla="*/ 110 w 101992"/>
                <a:gd name="connsiteY11" fmla="*/ 2 h 1002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01992" h="100206">
                  <a:moveTo>
                    <a:pt x="110" y="2"/>
                  </a:moveTo>
                  <a:cubicBezTo>
                    <a:pt x="2491" y="-527"/>
                    <a:pt x="43237" y="73292"/>
                    <a:pt x="54085" y="76202"/>
                  </a:cubicBezTo>
                  <a:cubicBezTo>
                    <a:pt x="64933" y="79112"/>
                    <a:pt x="58054" y="20110"/>
                    <a:pt x="65198" y="17464"/>
                  </a:cubicBezTo>
                  <a:cubicBezTo>
                    <a:pt x="72342" y="14818"/>
                    <a:pt x="91392" y="49215"/>
                    <a:pt x="96948" y="60327"/>
                  </a:cubicBezTo>
                  <a:cubicBezTo>
                    <a:pt x="102504" y="71440"/>
                    <a:pt x="104091" y="77789"/>
                    <a:pt x="98535" y="84139"/>
                  </a:cubicBezTo>
                  <a:cubicBezTo>
                    <a:pt x="92979" y="90489"/>
                    <a:pt x="66785" y="103454"/>
                    <a:pt x="63610" y="98427"/>
                  </a:cubicBezTo>
                  <a:cubicBezTo>
                    <a:pt x="60435" y="93400"/>
                    <a:pt x="76046" y="55035"/>
                    <a:pt x="79485" y="53977"/>
                  </a:cubicBezTo>
                  <a:cubicBezTo>
                    <a:pt x="82924" y="52919"/>
                    <a:pt x="88217" y="84669"/>
                    <a:pt x="84248" y="92077"/>
                  </a:cubicBezTo>
                  <a:cubicBezTo>
                    <a:pt x="80279" y="99485"/>
                    <a:pt x="67844" y="102396"/>
                    <a:pt x="55673" y="98427"/>
                  </a:cubicBezTo>
                  <a:cubicBezTo>
                    <a:pt x="43502" y="94458"/>
                    <a:pt x="13869" y="71439"/>
                    <a:pt x="11223" y="68264"/>
                  </a:cubicBezTo>
                  <a:cubicBezTo>
                    <a:pt x="8577" y="65089"/>
                    <a:pt x="45090" y="84933"/>
                    <a:pt x="39798" y="79377"/>
                  </a:cubicBezTo>
                  <a:cubicBezTo>
                    <a:pt x="34506" y="73821"/>
                    <a:pt x="-2271" y="531"/>
                    <a:pt x="110" y="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7" name="フリーフォーム: 図形 1066">
              <a:extLst>
                <a:ext uri="{FF2B5EF4-FFF2-40B4-BE49-F238E27FC236}">
                  <a16:creationId xmlns:a16="http://schemas.microsoft.com/office/drawing/2014/main" id="{B56CAEE0-2FCB-4256-91DF-82D553D0328B}"/>
                </a:ext>
              </a:extLst>
            </p:cNvPr>
            <p:cNvSpPr/>
            <p:nvPr/>
          </p:nvSpPr>
          <p:spPr>
            <a:xfrm>
              <a:off x="6775884" y="3920956"/>
              <a:ext cx="105238" cy="176775"/>
            </a:xfrm>
            <a:custGeom>
              <a:avLst/>
              <a:gdLst>
                <a:gd name="connsiteX0" fmla="*/ 51954 w 105238"/>
                <a:gd name="connsiteY0" fmla="*/ 169 h 176775"/>
                <a:gd name="connsiteX1" fmla="*/ 104341 w 105238"/>
                <a:gd name="connsiteY1" fmla="*/ 139869 h 176775"/>
                <a:gd name="connsiteX2" fmla="*/ 83704 w 105238"/>
                <a:gd name="connsiteY2" fmla="*/ 138282 h 176775"/>
                <a:gd name="connsiteX3" fmla="*/ 66241 w 105238"/>
                <a:gd name="connsiteY3" fmla="*/ 77957 h 176775"/>
                <a:gd name="connsiteX4" fmla="*/ 58304 w 105238"/>
                <a:gd name="connsiteY4" fmla="*/ 173207 h 176775"/>
                <a:gd name="connsiteX5" fmla="*/ 2741 w 105238"/>
                <a:gd name="connsiteY5" fmla="*/ 147807 h 176775"/>
                <a:gd name="connsiteX6" fmla="*/ 10679 w 105238"/>
                <a:gd name="connsiteY6" fmla="*/ 65257 h 176775"/>
                <a:gd name="connsiteX7" fmla="*/ 29729 w 105238"/>
                <a:gd name="connsiteY7" fmla="*/ 146219 h 176775"/>
                <a:gd name="connsiteX8" fmla="*/ 47191 w 105238"/>
                <a:gd name="connsiteY8" fmla="*/ 76369 h 176775"/>
                <a:gd name="connsiteX9" fmla="*/ 71004 w 105238"/>
                <a:gd name="connsiteY9" fmla="*/ 109707 h 176775"/>
                <a:gd name="connsiteX10" fmla="*/ 51954 w 105238"/>
                <a:gd name="connsiteY10" fmla="*/ 169 h 176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05238" h="176775">
                  <a:moveTo>
                    <a:pt x="51954" y="169"/>
                  </a:moveTo>
                  <a:cubicBezTo>
                    <a:pt x="57510" y="5196"/>
                    <a:pt x="99049" y="116850"/>
                    <a:pt x="104341" y="139869"/>
                  </a:cubicBezTo>
                  <a:cubicBezTo>
                    <a:pt x="109633" y="162888"/>
                    <a:pt x="90054" y="148601"/>
                    <a:pt x="83704" y="138282"/>
                  </a:cubicBezTo>
                  <a:cubicBezTo>
                    <a:pt x="77354" y="127963"/>
                    <a:pt x="70474" y="72136"/>
                    <a:pt x="66241" y="77957"/>
                  </a:cubicBezTo>
                  <a:cubicBezTo>
                    <a:pt x="62008" y="83778"/>
                    <a:pt x="68887" y="161565"/>
                    <a:pt x="58304" y="173207"/>
                  </a:cubicBezTo>
                  <a:cubicBezTo>
                    <a:pt x="47721" y="184849"/>
                    <a:pt x="10678" y="165799"/>
                    <a:pt x="2741" y="147807"/>
                  </a:cubicBezTo>
                  <a:cubicBezTo>
                    <a:pt x="-5197" y="129815"/>
                    <a:pt x="6181" y="65522"/>
                    <a:pt x="10679" y="65257"/>
                  </a:cubicBezTo>
                  <a:cubicBezTo>
                    <a:pt x="15177" y="64992"/>
                    <a:pt x="23644" y="144367"/>
                    <a:pt x="29729" y="146219"/>
                  </a:cubicBezTo>
                  <a:cubicBezTo>
                    <a:pt x="35814" y="148071"/>
                    <a:pt x="40312" y="82454"/>
                    <a:pt x="47191" y="76369"/>
                  </a:cubicBezTo>
                  <a:cubicBezTo>
                    <a:pt x="54070" y="70284"/>
                    <a:pt x="67035" y="115528"/>
                    <a:pt x="71004" y="109707"/>
                  </a:cubicBezTo>
                  <a:cubicBezTo>
                    <a:pt x="74973" y="103886"/>
                    <a:pt x="46398" y="-4858"/>
                    <a:pt x="51954" y="16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8" name="フリーフォーム: 図形 1067">
              <a:extLst>
                <a:ext uri="{FF2B5EF4-FFF2-40B4-BE49-F238E27FC236}">
                  <a16:creationId xmlns:a16="http://schemas.microsoft.com/office/drawing/2014/main" id="{FF6CE4F1-FA32-4CB9-A5F3-8E65316A024F}"/>
                </a:ext>
              </a:extLst>
            </p:cNvPr>
            <p:cNvSpPr/>
            <p:nvPr/>
          </p:nvSpPr>
          <p:spPr>
            <a:xfrm>
              <a:off x="6686536" y="4020081"/>
              <a:ext cx="143167" cy="148959"/>
            </a:xfrm>
            <a:custGeom>
              <a:avLst/>
              <a:gdLst>
                <a:gd name="connsiteX0" fmla="*/ 14 w 143167"/>
                <a:gd name="connsiteY0" fmla="*/ 1057 h 148959"/>
                <a:gd name="connsiteX1" fmla="*/ 77802 w 143167"/>
                <a:gd name="connsiteY1" fmla="*/ 80432 h 148959"/>
                <a:gd name="connsiteX2" fmla="*/ 141302 w 143167"/>
                <a:gd name="connsiteY2" fmla="*/ 64557 h 148959"/>
                <a:gd name="connsiteX3" fmla="*/ 127014 w 143167"/>
                <a:gd name="connsiteY3" fmla="*/ 96307 h 148959"/>
                <a:gd name="connsiteX4" fmla="*/ 134952 w 143167"/>
                <a:gd name="connsiteY4" fmla="*/ 124882 h 148959"/>
                <a:gd name="connsiteX5" fmla="*/ 71452 w 143167"/>
                <a:gd name="connsiteY5" fmla="*/ 99482 h 148959"/>
                <a:gd name="connsiteX6" fmla="*/ 84152 w 143167"/>
                <a:gd name="connsiteY6" fmla="*/ 147107 h 148959"/>
                <a:gd name="connsiteX7" fmla="*/ 14 w 143167"/>
                <a:gd name="connsiteY7" fmla="*/ 1057 h 1489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43167" h="148959">
                  <a:moveTo>
                    <a:pt x="14" y="1057"/>
                  </a:moveTo>
                  <a:cubicBezTo>
                    <a:pt x="-1044" y="-10055"/>
                    <a:pt x="54254" y="69849"/>
                    <a:pt x="77802" y="80432"/>
                  </a:cubicBezTo>
                  <a:cubicBezTo>
                    <a:pt x="101350" y="91015"/>
                    <a:pt x="133100" y="61911"/>
                    <a:pt x="141302" y="64557"/>
                  </a:cubicBezTo>
                  <a:cubicBezTo>
                    <a:pt x="149504" y="67203"/>
                    <a:pt x="128072" y="86253"/>
                    <a:pt x="127014" y="96307"/>
                  </a:cubicBezTo>
                  <a:cubicBezTo>
                    <a:pt x="125956" y="106361"/>
                    <a:pt x="144212" y="124353"/>
                    <a:pt x="134952" y="124882"/>
                  </a:cubicBezTo>
                  <a:cubicBezTo>
                    <a:pt x="125692" y="125411"/>
                    <a:pt x="79919" y="95778"/>
                    <a:pt x="71452" y="99482"/>
                  </a:cubicBezTo>
                  <a:cubicBezTo>
                    <a:pt x="62985" y="103186"/>
                    <a:pt x="92354" y="159807"/>
                    <a:pt x="84152" y="147107"/>
                  </a:cubicBezTo>
                  <a:cubicBezTo>
                    <a:pt x="75950" y="134407"/>
                    <a:pt x="1072" y="12169"/>
                    <a:pt x="14" y="105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9" name="フリーフォーム: 図形 1068">
              <a:extLst>
                <a:ext uri="{FF2B5EF4-FFF2-40B4-BE49-F238E27FC236}">
                  <a16:creationId xmlns:a16="http://schemas.microsoft.com/office/drawing/2014/main" id="{4E39982E-01E0-4026-9D7E-062897D8B07F}"/>
                </a:ext>
              </a:extLst>
            </p:cNvPr>
            <p:cNvSpPr/>
            <p:nvPr/>
          </p:nvSpPr>
          <p:spPr>
            <a:xfrm>
              <a:off x="6964097" y="4363512"/>
              <a:ext cx="107271" cy="647107"/>
            </a:xfrm>
            <a:custGeom>
              <a:avLst/>
              <a:gdLst>
                <a:gd name="connsiteX0" fmla="*/ 106628 w 107271"/>
                <a:gd name="connsiteY0" fmla="*/ 3701 h 647107"/>
                <a:gd name="connsiteX1" fmla="*/ 44716 w 107271"/>
                <a:gd name="connsiteY1" fmla="*/ 278338 h 647107"/>
                <a:gd name="connsiteX2" fmla="*/ 266 w 107271"/>
                <a:gd name="connsiteY2" fmla="*/ 467251 h 647107"/>
                <a:gd name="connsiteX3" fmla="*/ 27253 w 107271"/>
                <a:gd name="connsiteY3" fmla="*/ 592663 h 647107"/>
                <a:gd name="connsiteX4" fmla="*/ 49478 w 107271"/>
                <a:gd name="connsiteY4" fmla="*/ 646638 h 647107"/>
                <a:gd name="connsiteX5" fmla="*/ 24078 w 107271"/>
                <a:gd name="connsiteY5" fmla="*/ 565676 h 647107"/>
                <a:gd name="connsiteX6" fmla="*/ 14553 w 107271"/>
                <a:gd name="connsiteY6" fmla="*/ 427563 h 647107"/>
                <a:gd name="connsiteX7" fmla="*/ 73291 w 107271"/>
                <a:gd name="connsiteY7" fmla="*/ 138638 h 647107"/>
                <a:gd name="connsiteX8" fmla="*/ 106628 w 107271"/>
                <a:gd name="connsiteY8" fmla="*/ 3701 h 6471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7271" h="647107">
                  <a:moveTo>
                    <a:pt x="106628" y="3701"/>
                  </a:moveTo>
                  <a:cubicBezTo>
                    <a:pt x="101865" y="26984"/>
                    <a:pt x="62443" y="201080"/>
                    <a:pt x="44716" y="278338"/>
                  </a:cubicBezTo>
                  <a:cubicBezTo>
                    <a:pt x="26989" y="355596"/>
                    <a:pt x="3176" y="414864"/>
                    <a:pt x="266" y="467251"/>
                  </a:cubicBezTo>
                  <a:cubicBezTo>
                    <a:pt x="-2645" y="519639"/>
                    <a:pt x="19051" y="562765"/>
                    <a:pt x="27253" y="592663"/>
                  </a:cubicBezTo>
                  <a:cubicBezTo>
                    <a:pt x="35455" y="622561"/>
                    <a:pt x="50007" y="651136"/>
                    <a:pt x="49478" y="646638"/>
                  </a:cubicBezTo>
                  <a:cubicBezTo>
                    <a:pt x="48949" y="642140"/>
                    <a:pt x="29899" y="602188"/>
                    <a:pt x="24078" y="565676"/>
                  </a:cubicBezTo>
                  <a:cubicBezTo>
                    <a:pt x="18257" y="529164"/>
                    <a:pt x="6351" y="498736"/>
                    <a:pt x="14553" y="427563"/>
                  </a:cubicBezTo>
                  <a:cubicBezTo>
                    <a:pt x="22755" y="356390"/>
                    <a:pt x="57945" y="205313"/>
                    <a:pt x="73291" y="138638"/>
                  </a:cubicBezTo>
                  <a:cubicBezTo>
                    <a:pt x="88637" y="71963"/>
                    <a:pt x="111391" y="-19582"/>
                    <a:pt x="106628" y="370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0" name="フリーフォーム: 図形 1069">
              <a:extLst>
                <a:ext uri="{FF2B5EF4-FFF2-40B4-BE49-F238E27FC236}">
                  <a16:creationId xmlns:a16="http://schemas.microsoft.com/office/drawing/2014/main" id="{560F50AD-803C-446A-A40E-0B4E4F0B8370}"/>
                </a:ext>
              </a:extLst>
            </p:cNvPr>
            <p:cNvSpPr/>
            <p:nvPr/>
          </p:nvSpPr>
          <p:spPr>
            <a:xfrm>
              <a:off x="7970787" y="5753020"/>
              <a:ext cx="292540" cy="473573"/>
            </a:xfrm>
            <a:custGeom>
              <a:avLst/>
              <a:gdLst>
                <a:gd name="connsiteX0" fmla="*/ 51 w 292540"/>
                <a:gd name="connsiteY0" fmla="*/ 1668 h 473573"/>
                <a:gd name="connsiteX1" fmla="*/ 79426 w 292540"/>
                <a:gd name="connsiteY1" fmla="*/ 22305 h 473573"/>
                <a:gd name="connsiteX2" fmla="*/ 106413 w 292540"/>
                <a:gd name="connsiteY2" fmla="*/ 71518 h 473573"/>
                <a:gd name="connsiteX3" fmla="*/ 127051 w 292540"/>
                <a:gd name="connsiteY3" fmla="*/ 125493 h 473573"/>
                <a:gd name="connsiteX4" fmla="*/ 185788 w 292540"/>
                <a:gd name="connsiteY4" fmla="*/ 193755 h 473573"/>
                <a:gd name="connsiteX5" fmla="*/ 223888 w 292540"/>
                <a:gd name="connsiteY5" fmla="*/ 290593 h 473573"/>
                <a:gd name="connsiteX6" fmla="*/ 257226 w 292540"/>
                <a:gd name="connsiteY6" fmla="*/ 369968 h 473573"/>
                <a:gd name="connsiteX7" fmla="*/ 292151 w 292540"/>
                <a:gd name="connsiteY7" fmla="*/ 471568 h 473573"/>
                <a:gd name="connsiteX8" fmla="*/ 271513 w 292540"/>
                <a:gd name="connsiteY8" fmla="*/ 423943 h 473573"/>
                <a:gd name="connsiteX9" fmla="*/ 206426 w 292540"/>
                <a:gd name="connsiteY9" fmla="*/ 265193 h 473573"/>
                <a:gd name="connsiteX10" fmla="*/ 92126 w 292540"/>
                <a:gd name="connsiteY10" fmla="*/ 63580 h 473573"/>
                <a:gd name="connsiteX11" fmla="*/ 51 w 292540"/>
                <a:gd name="connsiteY11" fmla="*/ 1668 h 473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92540" h="473573">
                  <a:moveTo>
                    <a:pt x="51" y="1668"/>
                  </a:moveTo>
                  <a:cubicBezTo>
                    <a:pt x="-2066" y="-5211"/>
                    <a:pt x="61699" y="10663"/>
                    <a:pt x="79426" y="22305"/>
                  </a:cubicBezTo>
                  <a:cubicBezTo>
                    <a:pt x="97153" y="33947"/>
                    <a:pt x="98476" y="54320"/>
                    <a:pt x="106413" y="71518"/>
                  </a:cubicBezTo>
                  <a:cubicBezTo>
                    <a:pt x="114350" y="88716"/>
                    <a:pt x="113822" y="105120"/>
                    <a:pt x="127051" y="125493"/>
                  </a:cubicBezTo>
                  <a:cubicBezTo>
                    <a:pt x="140280" y="145866"/>
                    <a:pt x="169649" y="166238"/>
                    <a:pt x="185788" y="193755"/>
                  </a:cubicBezTo>
                  <a:cubicBezTo>
                    <a:pt x="201927" y="221272"/>
                    <a:pt x="211982" y="261224"/>
                    <a:pt x="223888" y="290593"/>
                  </a:cubicBezTo>
                  <a:cubicBezTo>
                    <a:pt x="235794" y="319962"/>
                    <a:pt x="245849" y="339806"/>
                    <a:pt x="257226" y="369968"/>
                  </a:cubicBezTo>
                  <a:cubicBezTo>
                    <a:pt x="268603" y="400130"/>
                    <a:pt x="289770" y="462572"/>
                    <a:pt x="292151" y="471568"/>
                  </a:cubicBezTo>
                  <a:cubicBezTo>
                    <a:pt x="294532" y="480564"/>
                    <a:pt x="285801" y="458339"/>
                    <a:pt x="271513" y="423943"/>
                  </a:cubicBezTo>
                  <a:cubicBezTo>
                    <a:pt x="257226" y="389547"/>
                    <a:pt x="236324" y="325253"/>
                    <a:pt x="206426" y="265193"/>
                  </a:cubicBezTo>
                  <a:cubicBezTo>
                    <a:pt x="176528" y="205133"/>
                    <a:pt x="121230" y="107765"/>
                    <a:pt x="92126" y="63580"/>
                  </a:cubicBezTo>
                  <a:cubicBezTo>
                    <a:pt x="63022" y="19395"/>
                    <a:pt x="2168" y="8547"/>
                    <a:pt x="51" y="166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1" name="フリーフォーム: 図形 1070">
              <a:extLst>
                <a:ext uri="{FF2B5EF4-FFF2-40B4-BE49-F238E27FC236}">
                  <a16:creationId xmlns:a16="http://schemas.microsoft.com/office/drawing/2014/main" id="{909819F9-5D0B-4332-A37D-7B7B13032ECD}"/>
                </a:ext>
              </a:extLst>
            </p:cNvPr>
            <p:cNvSpPr/>
            <p:nvPr/>
          </p:nvSpPr>
          <p:spPr>
            <a:xfrm>
              <a:off x="8013651" y="5790177"/>
              <a:ext cx="195511" cy="451893"/>
            </a:xfrm>
            <a:custGeom>
              <a:avLst/>
              <a:gdLst>
                <a:gd name="connsiteX0" fmla="*/ 49 w 195511"/>
                <a:gd name="connsiteY0" fmla="*/ 1023 h 451893"/>
                <a:gd name="connsiteX1" fmla="*/ 52437 w 195511"/>
                <a:gd name="connsiteY1" fmla="*/ 83573 h 451893"/>
                <a:gd name="connsiteX2" fmla="*/ 101649 w 195511"/>
                <a:gd name="connsiteY2" fmla="*/ 120086 h 451893"/>
                <a:gd name="connsiteX3" fmla="*/ 177849 w 195511"/>
                <a:gd name="connsiteY3" fmla="*/ 272486 h 451893"/>
                <a:gd name="connsiteX4" fmla="*/ 190549 w 195511"/>
                <a:gd name="connsiteY4" fmla="*/ 382023 h 451893"/>
                <a:gd name="connsiteX5" fmla="*/ 111174 w 195511"/>
                <a:gd name="connsiteY5" fmla="*/ 451873 h 451893"/>
                <a:gd name="connsiteX6" fmla="*/ 176262 w 195511"/>
                <a:gd name="connsiteY6" fmla="*/ 375673 h 451893"/>
                <a:gd name="connsiteX7" fmla="*/ 177849 w 195511"/>
                <a:gd name="connsiteY7" fmla="*/ 304236 h 451893"/>
                <a:gd name="connsiteX8" fmla="*/ 61962 w 195511"/>
                <a:gd name="connsiteY8" fmla="*/ 54998 h 451893"/>
                <a:gd name="connsiteX9" fmla="*/ 49 w 195511"/>
                <a:gd name="connsiteY9" fmla="*/ 1023 h 4518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95511" h="451893">
                  <a:moveTo>
                    <a:pt x="49" y="1023"/>
                  </a:moveTo>
                  <a:cubicBezTo>
                    <a:pt x="-1538" y="5785"/>
                    <a:pt x="35504" y="63729"/>
                    <a:pt x="52437" y="83573"/>
                  </a:cubicBezTo>
                  <a:cubicBezTo>
                    <a:pt x="69370" y="103417"/>
                    <a:pt x="80747" y="88601"/>
                    <a:pt x="101649" y="120086"/>
                  </a:cubicBezTo>
                  <a:cubicBezTo>
                    <a:pt x="122551" y="151571"/>
                    <a:pt x="163032" y="228830"/>
                    <a:pt x="177849" y="272486"/>
                  </a:cubicBezTo>
                  <a:cubicBezTo>
                    <a:pt x="192666" y="316142"/>
                    <a:pt x="201661" y="352125"/>
                    <a:pt x="190549" y="382023"/>
                  </a:cubicBezTo>
                  <a:cubicBezTo>
                    <a:pt x="179437" y="411921"/>
                    <a:pt x="113555" y="452931"/>
                    <a:pt x="111174" y="451873"/>
                  </a:cubicBezTo>
                  <a:cubicBezTo>
                    <a:pt x="108793" y="450815"/>
                    <a:pt x="165150" y="400279"/>
                    <a:pt x="176262" y="375673"/>
                  </a:cubicBezTo>
                  <a:cubicBezTo>
                    <a:pt x="187374" y="351067"/>
                    <a:pt x="196899" y="357682"/>
                    <a:pt x="177849" y="304236"/>
                  </a:cubicBezTo>
                  <a:cubicBezTo>
                    <a:pt x="158799" y="250790"/>
                    <a:pt x="89743" y="102888"/>
                    <a:pt x="61962" y="54998"/>
                  </a:cubicBezTo>
                  <a:cubicBezTo>
                    <a:pt x="34181" y="7108"/>
                    <a:pt x="1636" y="-3739"/>
                    <a:pt x="49" y="102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2" name="フリーフォーム: 図形 1071">
              <a:extLst>
                <a:ext uri="{FF2B5EF4-FFF2-40B4-BE49-F238E27FC236}">
                  <a16:creationId xmlns:a16="http://schemas.microsoft.com/office/drawing/2014/main" id="{355D6906-BB31-4741-91E6-2C830BAC0C3F}"/>
                </a:ext>
              </a:extLst>
            </p:cNvPr>
            <p:cNvSpPr/>
            <p:nvPr/>
          </p:nvSpPr>
          <p:spPr>
            <a:xfrm>
              <a:off x="7709785" y="5739838"/>
              <a:ext cx="204854" cy="140912"/>
            </a:xfrm>
            <a:custGeom>
              <a:avLst/>
              <a:gdLst>
                <a:gd name="connsiteX0" fmla="*/ 195965 w 204854"/>
                <a:gd name="connsiteY0" fmla="*/ 562 h 140912"/>
                <a:gd name="connsiteX1" fmla="*/ 140403 w 204854"/>
                <a:gd name="connsiteY1" fmla="*/ 94225 h 140912"/>
                <a:gd name="connsiteX2" fmla="*/ 200728 w 204854"/>
                <a:gd name="connsiteY2" fmla="*/ 140262 h 140912"/>
                <a:gd name="connsiteX3" fmla="*/ 703 w 204854"/>
                <a:gd name="connsiteY3" fmla="*/ 62475 h 140912"/>
                <a:gd name="connsiteX4" fmla="*/ 134053 w 204854"/>
                <a:gd name="connsiteY4" fmla="*/ 89462 h 140912"/>
                <a:gd name="connsiteX5" fmla="*/ 124528 w 204854"/>
                <a:gd name="connsiteY5" fmla="*/ 56125 h 140912"/>
                <a:gd name="connsiteX6" fmla="*/ 195965 w 204854"/>
                <a:gd name="connsiteY6" fmla="*/ 562 h 140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04854" h="140912">
                  <a:moveTo>
                    <a:pt x="195965" y="562"/>
                  </a:moveTo>
                  <a:cubicBezTo>
                    <a:pt x="198611" y="6912"/>
                    <a:pt x="139609" y="70942"/>
                    <a:pt x="140403" y="94225"/>
                  </a:cubicBezTo>
                  <a:cubicBezTo>
                    <a:pt x="141197" y="117508"/>
                    <a:pt x="224011" y="145554"/>
                    <a:pt x="200728" y="140262"/>
                  </a:cubicBezTo>
                  <a:cubicBezTo>
                    <a:pt x="177445" y="134970"/>
                    <a:pt x="11815" y="70942"/>
                    <a:pt x="703" y="62475"/>
                  </a:cubicBezTo>
                  <a:cubicBezTo>
                    <a:pt x="-10409" y="54008"/>
                    <a:pt x="113416" y="90520"/>
                    <a:pt x="134053" y="89462"/>
                  </a:cubicBezTo>
                  <a:cubicBezTo>
                    <a:pt x="154690" y="88404"/>
                    <a:pt x="116061" y="68825"/>
                    <a:pt x="124528" y="56125"/>
                  </a:cubicBezTo>
                  <a:cubicBezTo>
                    <a:pt x="132995" y="43425"/>
                    <a:pt x="193319" y="-5788"/>
                    <a:pt x="195965" y="56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3" name="フリーフォーム: 図形 1072">
              <a:extLst>
                <a:ext uri="{FF2B5EF4-FFF2-40B4-BE49-F238E27FC236}">
                  <a16:creationId xmlns:a16="http://schemas.microsoft.com/office/drawing/2014/main" id="{82D22C01-F464-4940-8BD8-B07D590724CA}"/>
                </a:ext>
              </a:extLst>
            </p:cNvPr>
            <p:cNvSpPr/>
            <p:nvPr/>
          </p:nvSpPr>
          <p:spPr>
            <a:xfrm>
              <a:off x="7984772" y="5784651"/>
              <a:ext cx="151192" cy="219289"/>
            </a:xfrm>
            <a:custGeom>
              <a:avLst/>
              <a:gdLst>
                <a:gd name="connsiteX0" fmla="*/ 353 w 151192"/>
                <a:gd name="connsiteY0" fmla="*/ 199 h 219289"/>
                <a:gd name="connsiteX1" fmla="*/ 54328 w 151192"/>
                <a:gd name="connsiteY1" fmla="*/ 112912 h 219289"/>
                <a:gd name="connsiteX2" fmla="*/ 43216 w 151192"/>
                <a:gd name="connsiteY2" fmla="*/ 158949 h 219289"/>
                <a:gd name="connsiteX3" fmla="*/ 147991 w 151192"/>
                <a:gd name="connsiteY3" fmla="*/ 217687 h 219289"/>
                <a:gd name="connsiteX4" fmla="*/ 116241 w 151192"/>
                <a:gd name="connsiteY4" fmla="*/ 198637 h 219289"/>
                <a:gd name="connsiteX5" fmla="*/ 35278 w 151192"/>
                <a:gd name="connsiteY5" fmla="*/ 155774 h 219289"/>
                <a:gd name="connsiteX6" fmla="*/ 30516 w 151192"/>
                <a:gd name="connsiteY6" fmla="*/ 143074 h 219289"/>
                <a:gd name="connsiteX7" fmla="*/ 353 w 151192"/>
                <a:gd name="connsiteY7" fmla="*/ 199 h 2192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51192" h="219289">
                  <a:moveTo>
                    <a:pt x="353" y="199"/>
                  </a:moveTo>
                  <a:cubicBezTo>
                    <a:pt x="4322" y="-4828"/>
                    <a:pt x="47184" y="86454"/>
                    <a:pt x="54328" y="112912"/>
                  </a:cubicBezTo>
                  <a:cubicBezTo>
                    <a:pt x="61472" y="139370"/>
                    <a:pt x="27606" y="141487"/>
                    <a:pt x="43216" y="158949"/>
                  </a:cubicBezTo>
                  <a:cubicBezTo>
                    <a:pt x="58827" y="176412"/>
                    <a:pt x="147991" y="217687"/>
                    <a:pt x="147991" y="217687"/>
                  </a:cubicBezTo>
                  <a:cubicBezTo>
                    <a:pt x="160162" y="224302"/>
                    <a:pt x="135026" y="208956"/>
                    <a:pt x="116241" y="198637"/>
                  </a:cubicBezTo>
                  <a:cubicBezTo>
                    <a:pt x="97456" y="188318"/>
                    <a:pt x="49565" y="165034"/>
                    <a:pt x="35278" y="155774"/>
                  </a:cubicBezTo>
                  <a:cubicBezTo>
                    <a:pt x="20991" y="146514"/>
                    <a:pt x="33955" y="168474"/>
                    <a:pt x="30516" y="143074"/>
                  </a:cubicBezTo>
                  <a:cubicBezTo>
                    <a:pt x="27077" y="117674"/>
                    <a:pt x="-3616" y="5226"/>
                    <a:pt x="353" y="19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4" name="フリーフォーム: 図形 1073">
              <a:extLst>
                <a:ext uri="{FF2B5EF4-FFF2-40B4-BE49-F238E27FC236}">
                  <a16:creationId xmlns:a16="http://schemas.microsoft.com/office/drawing/2014/main" id="{05557BCA-AECA-4A6E-BD80-E32F105A37CD}"/>
                </a:ext>
              </a:extLst>
            </p:cNvPr>
            <p:cNvSpPr/>
            <p:nvPr/>
          </p:nvSpPr>
          <p:spPr>
            <a:xfrm>
              <a:off x="7840628" y="6064956"/>
              <a:ext cx="404697" cy="282281"/>
            </a:xfrm>
            <a:custGeom>
              <a:avLst/>
              <a:gdLst>
                <a:gd name="connsiteX0" fmla="*/ 344522 w 404697"/>
                <a:gd name="connsiteY0" fmla="*/ 4057 h 282281"/>
                <a:gd name="connsiteX1" fmla="*/ 393735 w 404697"/>
                <a:gd name="connsiteY1" fmla="*/ 148519 h 282281"/>
                <a:gd name="connsiteX2" fmla="*/ 387385 w 404697"/>
                <a:gd name="connsiteY2" fmla="*/ 154869 h 282281"/>
                <a:gd name="connsiteX3" fmla="*/ 301660 w 404697"/>
                <a:gd name="connsiteY3" fmla="*/ 185032 h 282281"/>
                <a:gd name="connsiteX4" fmla="*/ 225460 w 404697"/>
                <a:gd name="connsiteY4" fmla="*/ 205669 h 282281"/>
                <a:gd name="connsiteX5" fmla="*/ 35 w 404697"/>
                <a:gd name="connsiteY5" fmla="*/ 281869 h 282281"/>
                <a:gd name="connsiteX6" fmla="*/ 209585 w 404697"/>
                <a:gd name="connsiteY6" fmla="*/ 232657 h 282281"/>
                <a:gd name="connsiteX7" fmla="*/ 396910 w 404697"/>
                <a:gd name="connsiteY7" fmla="*/ 159632 h 282281"/>
                <a:gd name="connsiteX8" fmla="*/ 368335 w 404697"/>
                <a:gd name="connsiteY8" fmla="*/ 48507 h 282281"/>
                <a:gd name="connsiteX9" fmla="*/ 344522 w 404697"/>
                <a:gd name="connsiteY9" fmla="*/ 4057 h 2822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04697" h="282281">
                  <a:moveTo>
                    <a:pt x="344522" y="4057"/>
                  </a:moveTo>
                  <a:cubicBezTo>
                    <a:pt x="348755" y="20726"/>
                    <a:pt x="393735" y="148519"/>
                    <a:pt x="393735" y="148519"/>
                  </a:cubicBezTo>
                  <a:cubicBezTo>
                    <a:pt x="400879" y="173654"/>
                    <a:pt x="402731" y="148784"/>
                    <a:pt x="387385" y="154869"/>
                  </a:cubicBezTo>
                  <a:cubicBezTo>
                    <a:pt x="372039" y="160954"/>
                    <a:pt x="328648" y="176565"/>
                    <a:pt x="301660" y="185032"/>
                  </a:cubicBezTo>
                  <a:cubicBezTo>
                    <a:pt x="274672" y="193499"/>
                    <a:pt x="275731" y="189530"/>
                    <a:pt x="225460" y="205669"/>
                  </a:cubicBezTo>
                  <a:cubicBezTo>
                    <a:pt x="175189" y="221808"/>
                    <a:pt x="2681" y="277371"/>
                    <a:pt x="35" y="281869"/>
                  </a:cubicBezTo>
                  <a:cubicBezTo>
                    <a:pt x="-2611" y="286367"/>
                    <a:pt x="143439" y="253030"/>
                    <a:pt x="209585" y="232657"/>
                  </a:cubicBezTo>
                  <a:cubicBezTo>
                    <a:pt x="275731" y="212284"/>
                    <a:pt x="370452" y="190324"/>
                    <a:pt x="396910" y="159632"/>
                  </a:cubicBezTo>
                  <a:cubicBezTo>
                    <a:pt x="423368" y="128940"/>
                    <a:pt x="374420" y="70997"/>
                    <a:pt x="368335" y="48507"/>
                  </a:cubicBezTo>
                  <a:cubicBezTo>
                    <a:pt x="362250" y="26017"/>
                    <a:pt x="340289" y="-12612"/>
                    <a:pt x="344522" y="405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5" name="フリーフォーム: 図形 1074">
              <a:extLst>
                <a:ext uri="{FF2B5EF4-FFF2-40B4-BE49-F238E27FC236}">
                  <a16:creationId xmlns:a16="http://schemas.microsoft.com/office/drawing/2014/main" id="{8A004C29-2879-47BC-B347-6B5F928F23A5}"/>
                </a:ext>
              </a:extLst>
            </p:cNvPr>
            <p:cNvSpPr/>
            <p:nvPr/>
          </p:nvSpPr>
          <p:spPr>
            <a:xfrm>
              <a:off x="7833179" y="6216377"/>
              <a:ext cx="430537" cy="141747"/>
            </a:xfrm>
            <a:custGeom>
              <a:avLst/>
              <a:gdLst>
                <a:gd name="connsiteX0" fmla="*/ 4309 w 430537"/>
                <a:gd name="connsiteY0" fmla="*/ 141561 h 141747"/>
                <a:gd name="connsiteX1" fmla="*/ 193221 w 430537"/>
                <a:gd name="connsiteY1" fmla="*/ 116161 h 141747"/>
                <a:gd name="connsiteX2" fmla="*/ 428171 w 430537"/>
                <a:gd name="connsiteY2" fmla="*/ 1861 h 141747"/>
                <a:gd name="connsiteX3" fmla="*/ 307521 w 430537"/>
                <a:gd name="connsiteY3" fmla="*/ 49486 h 141747"/>
                <a:gd name="connsiteX4" fmla="*/ 196396 w 430537"/>
                <a:gd name="connsiteY4" fmla="*/ 105048 h 141747"/>
                <a:gd name="connsiteX5" fmla="*/ 69396 w 430537"/>
                <a:gd name="connsiteY5" fmla="*/ 127273 h 141747"/>
                <a:gd name="connsiteX6" fmla="*/ 4309 w 430537"/>
                <a:gd name="connsiteY6" fmla="*/ 141561 h 1417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30537" h="141747">
                  <a:moveTo>
                    <a:pt x="4309" y="141561"/>
                  </a:moveTo>
                  <a:cubicBezTo>
                    <a:pt x="24947" y="139709"/>
                    <a:pt x="122577" y="139444"/>
                    <a:pt x="193221" y="116161"/>
                  </a:cubicBezTo>
                  <a:cubicBezTo>
                    <a:pt x="263865" y="92878"/>
                    <a:pt x="409121" y="12973"/>
                    <a:pt x="428171" y="1861"/>
                  </a:cubicBezTo>
                  <a:cubicBezTo>
                    <a:pt x="447221" y="-9251"/>
                    <a:pt x="346150" y="32288"/>
                    <a:pt x="307521" y="49486"/>
                  </a:cubicBezTo>
                  <a:cubicBezTo>
                    <a:pt x="268892" y="66684"/>
                    <a:pt x="236083" y="92084"/>
                    <a:pt x="196396" y="105048"/>
                  </a:cubicBezTo>
                  <a:cubicBezTo>
                    <a:pt x="156709" y="118012"/>
                    <a:pt x="96383" y="123569"/>
                    <a:pt x="69396" y="127273"/>
                  </a:cubicBezTo>
                  <a:cubicBezTo>
                    <a:pt x="42409" y="130977"/>
                    <a:pt x="-16329" y="143413"/>
                    <a:pt x="4309" y="14156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7" name="フリーフォーム: 図形 1076">
              <a:extLst>
                <a:ext uri="{FF2B5EF4-FFF2-40B4-BE49-F238E27FC236}">
                  <a16:creationId xmlns:a16="http://schemas.microsoft.com/office/drawing/2014/main" id="{DFA6B864-84C6-4A41-A553-C204EFC84F30}"/>
                </a:ext>
              </a:extLst>
            </p:cNvPr>
            <p:cNvSpPr/>
            <p:nvPr/>
          </p:nvSpPr>
          <p:spPr>
            <a:xfrm>
              <a:off x="7804369" y="6190405"/>
              <a:ext cx="340882" cy="111090"/>
            </a:xfrm>
            <a:custGeom>
              <a:avLst/>
              <a:gdLst>
                <a:gd name="connsiteX0" fmla="*/ 6131 w 340882"/>
                <a:gd name="connsiteY0" fmla="*/ 107208 h 111090"/>
                <a:gd name="connsiteX1" fmla="*/ 64869 w 340882"/>
                <a:gd name="connsiteY1" fmla="*/ 89745 h 111090"/>
                <a:gd name="connsiteX2" fmla="*/ 195044 w 340882"/>
                <a:gd name="connsiteY2" fmla="*/ 40533 h 111090"/>
                <a:gd name="connsiteX3" fmla="*/ 328394 w 340882"/>
                <a:gd name="connsiteY3" fmla="*/ 16720 h 111090"/>
                <a:gd name="connsiteX4" fmla="*/ 199806 w 340882"/>
                <a:gd name="connsiteY4" fmla="*/ 67520 h 111090"/>
                <a:gd name="connsiteX5" fmla="*/ 93444 w 340882"/>
                <a:gd name="connsiteY5" fmla="*/ 108795 h 111090"/>
                <a:gd name="connsiteX6" fmla="*/ 312519 w 340882"/>
                <a:gd name="connsiteY6" fmla="*/ 56408 h 111090"/>
                <a:gd name="connsiteX7" fmla="*/ 326806 w 340882"/>
                <a:gd name="connsiteY7" fmla="*/ 2433 h 111090"/>
                <a:gd name="connsiteX8" fmla="*/ 207744 w 340882"/>
                <a:gd name="connsiteY8" fmla="*/ 18308 h 111090"/>
                <a:gd name="connsiteX9" fmla="*/ 6131 w 340882"/>
                <a:gd name="connsiteY9" fmla="*/ 107208 h 1110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40882" h="111090">
                  <a:moveTo>
                    <a:pt x="6131" y="107208"/>
                  </a:moveTo>
                  <a:cubicBezTo>
                    <a:pt x="-17681" y="119114"/>
                    <a:pt x="33384" y="100857"/>
                    <a:pt x="64869" y="89745"/>
                  </a:cubicBezTo>
                  <a:cubicBezTo>
                    <a:pt x="96355" y="78632"/>
                    <a:pt x="151123" y="52704"/>
                    <a:pt x="195044" y="40533"/>
                  </a:cubicBezTo>
                  <a:cubicBezTo>
                    <a:pt x="238965" y="28362"/>
                    <a:pt x="327600" y="12222"/>
                    <a:pt x="328394" y="16720"/>
                  </a:cubicBezTo>
                  <a:cubicBezTo>
                    <a:pt x="329188" y="21218"/>
                    <a:pt x="199806" y="67520"/>
                    <a:pt x="199806" y="67520"/>
                  </a:cubicBezTo>
                  <a:cubicBezTo>
                    <a:pt x="160648" y="82866"/>
                    <a:pt x="74659" y="110647"/>
                    <a:pt x="93444" y="108795"/>
                  </a:cubicBezTo>
                  <a:cubicBezTo>
                    <a:pt x="112230" y="106943"/>
                    <a:pt x="273625" y="74135"/>
                    <a:pt x="312519" y="56408"/>
                  </a:cubicBezTo>
                  <a:cubicBezTo>
                    <a:pt x="351413" y="38681"/>
                    <a:pt x="344268" y="8783"/>
                    <a:pt x="326806" y="2433"/>
                  </a:cubicBezTo>
                  <a:cubicBezTo>
                    <a:pt x="309344" y="-3917"/>
                    <a:pt x="260661" y="2433"/>
                    <a:pt x="207744" y="18308"/>
                  </a:cubicBezTo>
                  <a:cubicBezTo>
                    <a:pt x="154827" y="34183"/>
                    <a:pt x="29943" y="95302"/>
                    <a:pt x="6131" y="10720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8" name="フリーフォーム: 図形 1077">
              <a:extLst>
                <a:ext uri="{FF2B5EF4-FFF2-40B4-BE49-F238E27FC236}">
                  <a16:creationId xmlns:a16="http://schemas.microsoft.com/office/drawing/2014/main" id="{C6F99617-8203-49B7-BD7C-F1ABB898E50C}"/>
                </a:ext>
              </a:extLst>
            </p:cNvPr>
            <p:cNvSpPr/>
            <p:nvPr/>
          </p:nvSpPr>
          <p:spPr>
            <a:xfrm>
              <a:off x="6483252" y="3541287"/>
              <a:ext cx="162457" cy="151937"/>
            </a:xfrm>
            <a:custGeom>
              <a:avLst/>
              <a:gdLst>
                <a:gd name="connsiteX0" fmla="*/ 98 w 162457"/>
                <a:gd name="connsiteY0" fmla="*/ 75038 h 151937"/>
                <a:gd name="connsiteX1" fmla="*/ 111223 w 162457"/>
                <a:gd name="connsiteY1" fmla="*/ 6776 h 151937"/>
                <a:gd name="connsiteX2" fmla="*/ 162023 w 162457"/>
                <a:gd name="connsiteY2" fmla="*/ 6776 h 151937"/>
                <a:gd name="connsiteX3" fmla="*/ 135036 w 162457"/>
                <a:gd name="connsiteY3" fmla="*/ 44876 h 151937"/>
                <a:gd name="connsiteX4" fmla="*/ 122336 w 162457"/>
                <a:gd name="connsiteY4" fmla="*/ 149651 h 151937"/>
                <a:gd name="connsiteX5" fmla="*/ 127098 w 162457"/>
                <a:gd name="connsiteY5" fmla="*/ 109963 h 151937"/>
                <a:gd name="connsiteX6" fmla="*/ 131861 w 162457"/>
                <a:gd name="connsiteY6" fmla="*/ 27413 h 151937"/>
                <a:gd name="connsiteX7" fmla="*/ 98 w 162457"/>
                <a:gd name="connsiteY7" fmla="*/ 75038 h 1519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62457" h="151937">
                  <a:moveTo>
                    <a:pt x="98" y="75038"/>
                  </a:moveTo>
                  <a:cubicBezTo>
                    <a:pt x="-3342" y="71599"/>
                    <a:pt x="84235" y="18153"/>
                    <a:pt x="111223" y="6776"/>
                  </a:cubicBezTo>
                  <a:cubicBezTo>
                    <a:pt x="138211" y="-4601"/>
                    <a:pt x="158054" y="426"/>
                    <a:pt x="162023" y="6776"/>
                  </a:cubicBezTo>
                  <a:cubicBezTo>
                    <a:pt x="165992" y="13126"/>
                    <a:pt x="141651" y="21063"/>
                    <a:pt x="135036" y="44876"/>
                  </a:cubicBezTo>
                  <a:cubicBezTo>
                    <a:pt x="128422" y="68688"/>
                    <a:pt x="123659" y="138803"/>
                    <a:pt x="122336" y="149651"/>
                  </a:cubicBezTo>
                  <a:cubicBezTo>
                    <a:pt x="121013" y="160499"/>
                    <a:pt x="125511" y="130336"/>
                    <a:pt x="127098" y="109963"/>
                  </a:cubicBezTo>
                  <a:cubicBezTo>
                    <a:pt x="128685" y="89590"/>
                    <a:pt x="148530" y="35086"/>
                    <a:pt x="131861" y="27413"/>
                  </a:cubicBezTo>
                  <a:cubicBezTo>
                    <a:pt x="115192" y="19740"/>
                    <a:pt x="3538" y="78477"/>
                    <a:pt x="98" y="7503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9" name="フリーフォーム: 図形 1078">
              <a:extLst>
                <a:ext uri="{FF2B5EF4-FFF2-40B4-BE49-F238E27FC236}">
                  <a16:creationId xmlns:a16="http://schemas.microsoft.com/office/drawing/2014/main" id="{0E6FCBEE-143E-403B-A97F-9B86F90684D2}"/>
                </a:ext>
              </a:extLst>
            </p:cNvPr>
            <p:cNvSpPr/>
            <p:nvPr/>
          </p:nvSpPr>
          <p:spPr>
            <a:xfrm>
              <a:off x="6467429" y="3512946"/>
              <a:ext cx="220483" cy="167974"/>
            </a:xfrm>
            <a:custGeom>
              <a:avLst/>
              <a:gdLst>
                <a:gd name="connsiteX0" fmla="*/ 46 w 220483"/>
                <a:gd name="connsiteY0" fmla="*/ 71629 h 167974"/>
                <a:gd name="connsiteX1" fmla="*/ 123871 w 220483"/>
                <a:gd name="connsiteY1" fmla="*/ 6542 h 167974"/>
                <a:gd name="connsiteX2" fmla="*/ 217534 w 220483"/>
                <a:gd name="connsiteY2" fmla="*/ 4954 h 167974"/>
                <a:gd name="connsiteX3" fmla="*/ 193721 w 220483"/>
                <a:gd name="connsiteY3" fmla="*/ 30354 h 167974"/>
                <a:gd name="connsiteX4" fmla="*/ 160384 w 220483"/>
                <a:gd name="connsiteY4" fmla="*/ 135129 h 167974"/>
                <a:gd name="connsiteX5" fmla="*/ 160384 w 220483"/>
                <a:gd name="connsiteY5" fmla="*/ 165292 h 167974"/>
                <a:gd name="connsiteX6" fmla="*/ 190546 w 220483"/>
                <a:gd name="connsiteY6" fmla="*/ 77979 h 167974"/>
                <a:gd name="connsiteX7" fmla="*/ 195309 w 220483"/>
                <a:gd name="connsiteY7" fmla="*/ 27179 h 167974"/>
                <a:gd name="connsiteX8" fmla="*/ 138159 w 220483"/>
                <a:gd name="connsiteY8" fmla="*/ 24004 h 167974"/>
                <a:gd name="connsiteX9" fmla="*/ 46 w 220483"/>
                <a:gd name="connsiteY9" fmla="*/ 71629 h 1679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20483" h="167974">
                  <a:moveTo>
                    <a:pt x="46" y="71629"/>
                  </a:moveTo>
                  <a:cubicBezTo>
                    <a:pt x="-2335" y="68719"/>
                    <a:pt x="87623" y="17654"/>
                    <a:pt x="123871" y="6542"/>
                  </a:cubicBezTo>
                  <a:cubicBezTo>
                    <a:pt x="160119" y="-4570"/>
                    <a:pt x="205892" y="985"/>
                    <a:pt x="217534" y="4954"/>
                  </a:cubicBezTo>
                  <a:cubicBezTo>
                    <a:pt x="229176" y="8923"/>
                    <a:pt x="203246" y="8658"/>
                    <a:pt x="193721" y="30354"/>
                  </a:cubicBezTo>
                  <a:cubicBezTo>
                    <a:pt x="184196" y="52050"/>
                    <a:pt x="165940" y="112639"/>
                    <a:pt x="160384" y="135129"/>
                  </a:cubicBezTo>
                  <a:cubicBezTo>
                    <a:pt x="154828" y="157619"/>
                    <a:pt x="155357" y="174817"/>
                    <a:pt x="160384" y="165292"/>
                  </a:cubicBezTo>
                  <a:cubicBezTo>
                    <a:pt x="165411" y="155767"/>
                    <a:pt x="184725" y="100998"/>
                    <a:pt x="190546" y="77979"/>
                  </a:cubicBezTo>
                  <a:cubicBezTo>
                    <a:pt x="196367" y="54960"/>
                    <a:pt x="204040" y="36175"/>
                    <a:pt x="195309" y="27179"/>
                  </a:cubicBezTo>
                  <a:cubicBezTo>
                    <a:pt x="186578" y="18183"/>
                    <a:pt x="166999" y="18448"/>
                    <a:pt x="138159" y="24004"/>
                  </a:cubicBezTo>
                  <a:cubicBezTo>
                    <a:pt x="109319" y="29560"/>
                    <a:pt x="2427" y="74539"/>
                    <a:pt x="46" y="7162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0" name="フリーフォーム: 図形 1079">
              <a:extLst>
                <a:ext uri="{FF2B5EF4-FFF2-40B4-BE49-F238E27FC236}">
                  <a16:creationId xmlns:a16="http://schemas.microsoft.com/office/drawing/2014/main" id="{7E14F590-AC03-4F89-89A2-D620007601FC}"/>
                </a:ext>
              </a:extLst>
            </p:cNvPr>
            <p:cNvSpPr/>
            <p:nvPr/>
          </p:nvSpPr>
          <p:spPr>
            <a:xfrm>
              <a:off x="6269612" y="3448420"/>
              <a:ext cx="249710" cy="152476"/>
            </a:xfrm>
            <a:custGeom>
              <a:avLst/>
              <a:gdLst>
                <a:gd name="connsiteX0" fmla="*/ 1013 w 249710"/>
                <a:gd name="connsiteY0" fmla="*/ 1218 h 152476"/>
                <a:gd name="connsiteX1" fmla="*/ 94676 w 249710"/>
                <a:gd name="connsiteY1" fmla="*/ 72655 h 152476"/>
                <a:gd name="connsiteX2" fmla="*/ 245488 w 249710"/>
                <a:gd name="connsiteY2" fmla="*/ 150443 h 152476"/>
                <a:gd name="connsiteX3" fmla="*/ 201038 w 249710"/>
                <a:gd name="connsiteY3" fmla="*/ 125043 h 152476"/>
                <a:gd name="connsiteX4" fmla="*/ 128013 w 249710"/>
                <a:gd name="connsiteY4" fmla="*/ 74243 h 152476"/>
                <a:gd name="connsiteX5" fmla="*/ 50226 w 249710"/>
                <a:gd name="connsiteY5" fmla="*/ 29793 h 152476"/>
                <a:gd name="connsiteX6" fmla="*/ 1013 w 249710"/>
                <a:gd name="connsiteY6" fmla="*/ 1218 h 1524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49710" h="152476">
                  <a:moveTo>
                    <a:pt x="1013" y="1218"/>
                  </a:moveTo>
                  <a:cubicBezTo>
                    <a:pt x="8421" y="8362"/>
                    <a:pt x="53930" y="47784"/>
                    <a:pt x="94676" y="72655"/>
                  </a:cubicBezTo>
                  <a:cubicBezTo>
                    <a:pt x="135422" y="97526"/>
                    <a:pt x="227761" y="141712"/>
                    <a:pt x="245488" y="150443"/>
                  </a:cubicBezTo>
                  <a:cubicBezTo>
                    <a:pt x="263215" y="159174"/>
                    <a:pt x="220617" y="137743"/>
                    <a:pt x="201038" y="125043"/>
                  </a:cubicBezTo>
                  <a:cubicBezTo>
                    <a:pt x="181459" y="112343"/>
                    <a:pt x="153148" y="90118"/>
                    <a:pt x="128013" y="74243"/>
                  </a:cubicBezTo>
                  <a:cubicBezTo>
                    <a:pt x="102878" y="58368"/>
                    <a:pt x="71922" y="39318"/>
                    <a:pt x="50226" y="29793"/>
                  </a:cubicBezTo>
                  <a:cubicBezTo>
                    <a:pt x="28530" y="20268"/>
                    <a:pt x="-6395" y="-5926"/>
                    <a:pt x="1013" y="121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1" name="フリーフォーム: 図形 1080">
              <a:extLst>
                <a:ext uri="{FF2B5EF4-FFF2-40B4-BE49-F238E27FC236}">
                  <a16:creationId xmlns:a16="http://schemas.microsoft.com/office/drawing/2014/main" id="{54AD3662-2FBA-42BB-BAFA-E8C0B3938573}"/>
                </a:ext>
              </a:extLst>
            </p:cNvPr>
            <p:cNvSpPr/>
            <p:nvPr/>
          </p:nvSpPr>
          <p:spPr>
            <a:xfrm>
              <a:off x="6249874" y="3453770"/>
              <a:ext cx="270068" cy="155459"/>
            </a:xfrm>
            <a:custGeom>
              <a:avLst/>
              <a:gdLst>
                <a:gd name="connsiteX0" fmla="*/ 1701 w 270068"/>
                <a:gd name="connsiteY0" fmla="*/ 630 h 155459"/>
                <a:gd name="connsiteX1" fmla="*/ 68376 w 270068"/>
                <a:gd name="connsiteY1" fmla="*/ 73655 h 155459"/>
                <a:gd name="connsiteX2" fmla="*/ 136639 w 270068"/>
                <a:gd name="connsiteY2" fmla="*/ 97468 h 155459"/>
                <a:gd name="connsiteX3" fmla="*/ 268401 w 270068"/>
                <a:gd name="connsiteY3" fmla="*/ 154618 h 155459"/>
                <a:gd name="connsiteX4" fmla="*/ 206489 w 270068"/>
                <a:gd name="connsiteY4" fmla="*/ 130805 h 155459"/>
                <a:gd name="connsiteX5" fmla="*/ 141401 w 270068"/>
                <a:gd name="connsiteY5" fmla="*/ 119693 h 155459"/>
                <a:gd name="connsiteX6" fmla="*/ 1701 w 270068"/>
                <a:gd name="connsiteY6" fmla="*/ 630 h 1554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70068" h="155459">
                  <a:moveTo>
                    <a:pt x="1701" y="630"/>
                  </a:moveTo>
                  <a:cubicBezTo>
                    <a:pt x="-10470" y="-7043"/>
                    <a:pt x="45886" y="57515"/>
                    <a:pt x="68376" y="73655"/>
                  </a:cubicBezTo>
                  <a:cubicBezTo>
                    <a:pt x="90866" y="89795"/>
                    <a:pt x="103302" y="83974"/>
                    <a:pt x="136639" y="97468"/>
                  </a:cubicBezTo>
                  <a:cubicBezTo>
                    <a:pt x="169976" y="110962"/>
                    <a:pt x="256759" y="149062"/>
                    <a:pt x="268401" y="154618"/>
                  </a:cubicBezTo>
                  <a:cubicBezTo>
                    <a:pt x="280043" y="160174"/>
                    <a:pt x="227656" y="136626"/>
                    <a:pt x="206489" y="130805"/>
                  </a:cubicBezTo>
                  <a:cubicBezTo>
                    <a:pt x="185322" y="124984"/>
                    <a:pt x="169976" y="137949"/>
                    <a:pt x="141401" y="119693"/>
                  </a:cubicBezTo>
                  <a:cubicBezTo>
                    <a:pt x="112826" y="101437"/>
                    <a:pt x="13872" y="8303"/>
                    <a:pt x="1701" y="63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2" name="フリーフォーム: 図形 1081">
              <a:extLst>
                <a:ext uri="{FF2B5EF4-FFF2-40B4-BE49-F238E27FC236}">
                  <a16:creationId xmlns:a16="http://schemas.microsoft.com/office/drawing/2014/main" id="{9AACD141-9D4C-4327-84BF-83C0BED03F9F}"/>
                </a:ext>
              </a:extLst>
            </p:cNvPr>
            <p:cNvSpPr/>
            <p:nvPr/>
          </p:nvSpPr>
          <p:spPr>
            <a:xfrm>
              <a:off x="5971981" y="3070410"/>
              <a:ext cx="296375" cy="388448"/>
            </a:xfrm>
            <a:custGeom>
              <a:avLst/>
              <a:gdLst>
                <a:gd name="connsiteX0" fmla="*/ 4957 w 296375"/>
                <a:gd name="connsiteY0" fmla="*/ 1403 h 388448"/>
                <a:gd name="connsiteX1" fmla="*/ 22419 w 296375"/>
                <a:gd name="connsiteY1" fmla="*/ 58553 h 388448"/>
                <a:gd name="connsiteX2" fmla="*/ 98619 w 296375"/>
                <a:gd name="connsiteY2" fmla="*/ 125228 h 388448"/>
                <a:gd name="connsiteX3" fmla="*/ 266894 w 296375"/>
                <a:gd name="connsiteY3" fmla="*/ 282390 h 388448"/>
                <a:gd name="connsiteX4" fmla="*/ 289119 w 296375"/>
                <a:gd name="connsiteY4" fmla="*/ 387165 h 388448"/>
                <a:gd name="connsiteX5" fmla="*/ 290707 w 296375"/>
                <a:gd name="connsiteY5" fmla="*/ 334778 h 388448"/>
                <a:gd name="connsiteX6" fmla="*/ 219269 w 296375"/>
                <a:gd name="connsiteY6" fmla="*/ 247465 h 388448"/>
                <a:gd name="connsiteX7" fmla="*/ 100207 w 296375"/>
                <a:gd name="connsiteY7" fmla="*/ 118878 h 388448"/>
                <a:gd name="connsiteX8" fmla="*/ 4957 w 296375"/>
                <a:gd name="connsiteY8" fmla="*/ 1403 h 3884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96375" h="388448">
                  <a:moveTo>
                    <a:pt x="4957" y="1403"/>
                  </a:moveTo>
                  <a:cubicBezTo>
                    <a:pt x="-8008" y="-8651"/>
                    <a:pt x="6809" y="37916"/>
                    <a:pt x="22419" y="58553"/>
                  </a:cubicBezTo>
                  <a:cubicBezTo>
                    <a:pt x="38029" y="79191"/>
                    <a:pt x="57873" y="87922"/>
                    <a:pt x="98619" y="125228"/>
                  </a:cubicBezTo>
                  <a:cubicBezTo>
                    <a:pt x="139365" y="162534"/>
                    <a:pt x="235144" y="238734"/>
                    <a:pt x="266894" y="282390"/>
                  </a:cubicBezTo>
                  <a:cubicBezTo>
                    <a:pt x="298644" y="326046"/>
                    <a:pt x="285150" y="378434"/>
                    <a:pt x="289119" y="387165"/>
                  </a:cubicBezTo>
                  <a:cubicBezTo>
                    <a:pt x="293088" y="395896"/>
                    <a:pt x="302349" y="358061"/>
                    <a:pt x="290707" y="334778"/>
                  </a:cubicBezTo>
                  <a:cubicBezTo>
                    <a:pt x="279065" y="311495"/>
                    <a:pt x="251019" y="283448"/>
                    <a:pt x="219269" y="247465"/>
                  </a:cubicBezTo>
                  <a:cubicBezTo>
                    <a:pt x="187519" y="211482"/>
                    <a:pt x="133280" y="153538"/>
                    <a:pt x="100207" y="118878"/>
                  </a:cubicBezTo>
                  <a:cubicBezTo>
                    <a:pt x="67134" y="84218"/>
                    <a:pt x="17922" y="11457"/>
                    <a:pt x="4957" y="140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3" name="フリーフォーム: 図形 1082">
              <a:extLst>
                <a:ext uri="{FF2B5EF4-FFF2-40B4-BE49-F238E27FC236}">
                  <a16:creationId xmlns:a16="http://schemas.microsoft.com/office/drawing/2014/main" id="{74CFF199-9794-4000-9D76-D31D8D4B819B}"/>
                </a:ext>
              </a:extLst>
            </p:cNvPr>
            <p:cNvSpPr/>
            <p:nvPr/>
          </p:nvSpPr>
          <p:spPr>
            <a:xfrm>
              <a:off x="6025892" y="3171651"/>
              <a:ext cx="230064" cy="297511"/>
            </a:xfrm>
            <a:custGeom>
              <a:avLst/>
              <a:gdLst>
                <a:gd name="connsiteX0" fmla="*/ 258 w 230064"/>
                <a:gd name="connsiteY0" fmla="*/ 174 h 297511"/>
                <a:gd name="connsiteX1" fmla="*/ 168533 w 230064"/>
                <a:gd name="connsiteY1" fmla="*/ 171624 h 297511"/>
                <a:gd name="connsiteX2" fmla="*/ 195521 w 230064"/>
                <a:gd name="connsiteY2" fmla="*/ 216074 h 297511"/>
                <a:gd name="connsiteX3" fmla="*/ 216158 w 230064"/>
                <a:gd name="connsiteY3" fmla="*/ 295449 h 297511"/>
                <a:gd name="connsiteX4" fmla="*/ 220921 w 230064"/>
                <a:gd name="connsiteY4" fmla="*/ 268462 h 297511"/>
                <a:gd name="connsiteX5" fmla="*/ 211396 w 230064"/>
                <a:gd name="connsiteY5" fmla="*/ 206549 h 297511"/>
                <a:gd name="connsiteX6" fmla="*/ 258 w 230064"/>
                <a:gd name="connsiteY6" fmla="*/ 174 h 2975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30064" h="297511">
                  <a:moveTo>
                    <a:pt x="258" y="174"/>
                  </a:moveTo>
                  <a:cubicBezTo>
                    <a:pt x="-6886" y="-5647"/>
                    <a:pt x="135989" y="135641"/>
                    <a:pt x="168533" y="171624"/>
                  </a:cubicBezTo>
                  <a:cubicBezTo>
                    <a:pt x="201077" y="207607"/>
                    <a:pt x="187584" y="195437"/>
                    <a:pt x="195521" y="216074"/>
                  </a:cubicBezTo>
                  <a:cubicBezTo>
                    <a:pt x="203459" y="236712"/>
                    <a:pt x="211925" y="286718"/>
                    <a:pt x="216158" y="295449"/>
                  </a:cubicBezTo>
                  <a:cubicBezTo>
                    <a:pt x="220391" y="304180"/>
                    <a:pt x="221715" y="283279"/>
                    <a:pt x="220921" y="268462"/>
                  </a:cubicBezTo>
                  <a:cubicBezTo>
                    <a:pt x="220127" y="253645"/>
                    <a:pt x="247379" y="250205"/>
                    <a:pt x="211396" y="206549"/>
                  </a:cubicBezTo>
                  <a:cubicBezTo>
                    <a:pt x="175413" y="162893"/>
                    <a:pt x="7402" y="5995"/>
                    <a:pt x="258" y="17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4" name="フリーフォーム: 図形 1083">
              <a:extLst>
                <a:ext uri="{FF2B5EF4-FFF2-40B4-BE49-F238E27FC236}">
                  <a16:creationId xmlns:a16="http://schemas.microsoft.com/office/drawing/2014/main" id="{6F71E06B-C303-4496-A7BC-FFBDAA0E445F}"/>
                </a:ext>
              </a:extLst>
            </p:cNvPr>
            <p:cNvSpPr/>
            <p:nvPr/>
          </p:nvSpPr>
          <p:spPr>
            <a:xfrm>
              <a:off x="5711799" y="2959097"/>
              <a:ext cx="297045" cy="156055"/>
            </a:xfrm>
            <a:custGeom>
              <a:avLst/>
              <a:gdLst>
                <a:gd name="connsiteX0" fmla="*/ 26 w 297045"/>
                <a:gd name="connsiteY0" fmla="*/ 3 h 156055"/>
                <a:gd name="connsiteX1" fmla="*/ 115914 w 297045"/>
                <a:gd name="connsiteY1" fmla="*/ 84141 h 156055"/>
                <a:gd name="connsiteX2" fmla="*/ 254026 w 297045"/>
                <a:gd name="connsiteY2" fmla="*/ 111128 h 156055"/>
                <a:gd name="connsiteX3" fmla="*/ 296889 w 297045"/>
                <a:gd name="connsiteY3" fmla="*/ 155578 h 156055"/>
                <a:gd name="connsiteX4" fmla="*/ 242914 w 297045"/>
                <a:gd name="connsiteY4" fmla="*/ 131766 h 156055"/>
                <a:gd name="connsiteX5" fmla="*/ 106389 w 297045"/>
                <a:gd name="connsiteY5" fmla="*/ 87316 h 156055"/>
                <a:gd name="connsiteX6" fmla="*/ 26 w 297045"/>
                <a:gd name="connsiteY6" fmla="*/ 3 h 1560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97045" h="156055">
                  <a:moveTo>
                    <a:pt x="26" y="3"/>
                  </a:moveTo>
                  <a:cubicBezTo>
                    <a:pt x="1613" y="-526"/>
                    <a:pt x="73581" y="65620"/>
                    <a:pt x="115914" y="84141"/>
                  </a:cubicBezTo>
                  <a:cubicBezTo>
                    <a:pt x="158247" y="102662"/>
                    <a:pt x="223864" y="99222"/>
                    <a:pt x="254026" y="111128"/>
                  </a:cubicBezTo>
                  <a:cubicBezTo>
                    <a:pt x="284188" y="123034"/>
                    <a:pt x="298741" y="152138"/>
                    <a:pt x="296889" y="155578"/>
                  </a:cubicBezTo>
                  <a:cubicBezTo>
                    <a:pt x="295037" y="159018"/>
                    <a:pt x="274664" y="143143"/>
                    <a:pt x="242914" y="131766"/>
                  </a:cubicBezTo>
                  <a:cubicBezTo>
                    <a:pt x="211164" y="120389"/>
                    <a:pt x="144489" y="106631"/>
                    <a:pt x="106389" y="87316"/>
                  </a:cubicBezTo>
                  <a:cubicBezTo>
                    <a:pt x="68289" y="68001"/>
                    <a:pt x="-1561" y="532"/>
                    <a:pt x="26" y="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5" name="フリーフォーム: 図形 1084">
              <a:extLst>
                <a:ext uri="{FF2B5EF4-FFF2-40B4-BE49-F238E27FC236}">
                  <a16:creationId xmlns:a16="http://schemas.microsoft.com/office/drawing/2014/main" id="{5093DB7D-BC66-49ED-86C8-85E713AA7EDB}"/>
                </a:ext>
              </a:extLst>
            </p:cNvPr>
            <p:cNvSpPr/>
            <p:nvPr/>
          </p:nvSpPr>
          <p:spPr>
            <a:xfrm>
              <a:off x="5610173" y="2798327"/>
              <a:ext cx="124073" cy="174296"/>
            </a:xfrm>
            <a:custGeom>
              <a:avLst/>
              <a:gdLst>
                <a:gd name="connsiteX0" fmla="*/ 52 w 124073"/>
                <a:gd name="connsiteY0" fmla="*/ 436 h 174296"/>
                <a:gd name="connsiteX1" fmla="*/ 96890 w 124073"/>
                <a:gd name="connsiteY1" fmla="*/ 68698 h 174296"/>
                <a:gd name="connsiteX2" fmla="*/ 123877 w 124073"/>
                <a:gd name="connsiteY2" fmla="*/ 121086 h 174296"/>
                <a:gd name="connsiteX3" fmla="*/ 87365 w 124073"/>
                <a:gd name="connsiteY3" fmla="*/ 173473 h 174296"/>
                <a:gd name="connsiteX4" fmla="*/ 115940 w 124073"/>
                <a:gd name="connsiteY4" fmla="*/ 149661 h 174296"/>
                <a:gd name="connsiteX5" fmla="*/ 111177 w 124073"/>
                <a:gd name="connsiteY5" fmla="*/ 103623 h 174296"/>
                <a:gd name="connsiteX6" fmla="*/ 52 w 124073"/>
                <a:gd name="connsiteY6" fmla="*/ 436 h 1742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073" h="174296">
                  <a:moveTo>
                    <a:pt x="52" y="436"/>
                  </a:moveTo>
                  <a:cubicBezTo>
                    <a:pt x="-2329" y="-5385"/>
                    <a:pt x="76253" y="48590"/>
                    <a:pt x="96890" y="68698"/>
                  </a:cubicBezTo>
                  <a:cubicBezTo>
                    <a:pt x="117527" y="88806"/>
                    <a:pt x="125464" y="103624"/>
                    <a:pt x="123877" y="121086"/>
                  </a:cubicBezTo>
                  <a:cubicBezTo>
                    <a:pt x="122290" y="138548"/>
                    <a:pt x="88688" y="168711"/>
                    <a:pt x="87365" y="173473"/>
                  </a:cubicBezTo>
                  <a:cubicBezTo>
                    <a:pt x="86042" y="178235"/>
                    <a:pt x="111971" y="161303"/>
                    <a:pt x="115940" y="149661"/>
                  </a:cubicBezTo>
                  <a:cubicBezTo>
                    <a:pt x="119909" y="138019"/>
                    <a:pt x="129698" y="125054"/>
                    <a:pt x="111177" y="103623"/>
                  </a:cubicBezTo>
                  <a:cubicBezTo>
                    <a:pt x="92656" y="82192"/>
                    <a:pt x="2433" y="6257"/>
                    <a:pt x="52" y="43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6" name="フリーフォーム: 図形 1085">
              <a:extLst>
                <a:ext uri="{FF2B5EF4-FFF2-40B4-BE49-F238E27FC236}">
                  <a16:creationId xmlns:a16="http://schemas.microsoft.com/office/drawing/2014/main" id="{B5350215-88CD-44E0-8720-1497B265A1BE}"/>
                </a:ext>
              </a:extLst>
            </p:cNvPr>
            <p:cNvSpPr/>
            <p:nvPr/>
          </p:nvSpPr>
          <p:spPr>
            <a:xfrm>
              <a:off x="5641903" y="2790759"/>
              <a:ext cx="361526" cy="308092"/>
            </a:xfrm>
            <a:custGeom>
              <a:avLst/>
              <a:gdLst>
                <a:gd name="connsiteX0" fmla="*/ 72 w 361526"/>
                <a:gd name="connsiteY0" fmla="*/ 66 h 308092"/>
                <a:gd name="connsiteX1" fmla="*/ 104847 w 361526"/>
                <a:gd name="connsiteY1" fmla="*/ 92141 h 308092"/>
                <a:gd name="connsiteX2" fmla="*/ 104847 w 361526"/>
                <a:gd name="connsiteY2" fmla="*/ 177866 h 308092"/>
                <a:gd name="connsiteX3" fmla="*/ 103260 w 361526"/>
                <a:gd name="connsiteY3" fmla="*/ 149291 h 308092"/>
                <a:gd name="connsiteX4" fmla="*/ 171522 w 361526"/>
                <a:gd name="connsiteY4" fmla="*/ 215966 h 308092"/>
                <a:gd name="connsiteX5" fmla="*/ 258835 w 361526"/>
                <a:gd name="connsiteY5" fmla="*/ 252479 h 308092"/>
                <a:gd name="connsiteX6" fmla="*/ 338210 w 361526"/>
                <a:gd name="connsiteY6" fmla="*/ 269941 h 308092"/>
                <a:gd name="connsiteX7" fmla="*/ 360435 w 361526"/>
                <a:gd name="connsiteY7" fmla="*/ 308041 h 308092"/>
                <a:gd name="connsiteX8" fmla="*/ 311222 w 361526"/>
                <a:gd name="connsiteY8" fmla="*/ 276291 h 308092"/>
                <a:gd name="connsiteX9" fmla="*/ 125485 w 361526"/>
                <a:gd name="connsiteY9" fmla="*/ 203266 h 308092"/>
                <a:gd name="connsiteX10" fmla="*/ 88972 w 361526"/>
                <a:gd name="connsiteY10" fmla="*/ 79441 h 308092"/>
                <a:gd name="connsiteX11" fmla="*/ 72 w 361526"/>
                <a:gd name="connsiteY11" fmla="*/ 66 h 3080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61526" h="308092">
                  <a:moveTo>
                    <a:pt x="72" y="66"/>
                  </a:moveTo>
                  <a:cubicBezTo>
                    <a:pt x="2718" y="2183"/>
                    <a:pt x="87385" y="62508"/>
                    <a:pt x="104847" y="92141"/>
                  </a:cubicBezTo>
                  <a:cubicBezTo>
                    <a:pt x="122309" y="121774"/>
                    <a:pt x="105112" y="168341"/>
                    <a:pt x="104847" y="177866"/>
                  </a:cubicBezTo>
                  <a:cubicBezTo>
                    <a:pt x="104583" y="187391"/>
                    <a:pt x="92148" y="142941"/>
                    <a:pt x="103260" y="149291"/>
                  </a:cubicBezTo>
                  <a:cubicBezTo>
                    <a:pt x="114372" y="155641"/>
                    <a:pt x="145593" y="198768"/>
                    <a:pt x="171522" y="215966"/>
                  </a:cubicBezTo>
                  <a:cubicBezTo>
                    <a:pt x="197451" y="233164"/>
                    <a:pt x="231054" y="243483"/>
                    <a:pt x="258835" y="252479"/>
                  </a:cubicBezTo>
                  <a:cubicBezTo>
                    <a:pt x="286616" y="261475"/>
                    <a:pt x="321277" y="260681"/>
                    <a:pt x="338210" y="269941"/>
                  </a:cubicBezTo>
                  <a:cubicBezTo>
                    <a:pt x="355143" y="279201"/>
                    <a:pt x="364933" y="306983"/>
                    <a:pt x="360435" y="308041"/>
                  </a:cubicBezTo>
                  <a:cubicBezTo>
                    <a:pt x="355937" y="309099"/>
                    <a:pt x="350380" y="293753"/>
                    <a:pt x="311222" y="276291"/>
                  </a:cubicBezTo>
                  <a:cubicBezTo>
                    <a:pt x="272064" y="258829"/>
                    <a:pt x="162527" y="236074"/>
                    <a:pt x="125485" y="203266"/>
                  </a:cubicBezTo>
                  <a:cubicBezTo>
                    <a:pt x="88443" y="170458"/>
                    <a:pt x="109610" y="111720"/>
                    <a:pt x="88972" y="79441"/>
                  </a:cubicBezTo>
                  <a:cubicBezTo>
                    <a:pt x="68335" y="47162"/>
                    <a:pt x="-2574" y="-2051"/>
                    <a:pt x="72" y="6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7" name="フリーフォーム: 図形 1086">
              <a:extLst>
                <a:ext uri="{FF2B5EF4-FFF2-40B4-BE49-F238E27FC236}">
                  <a16:creationId xmlns:a16="http://schemas.microsoft.com/office/drawing/2014/main" id="{D3766C49-C022-461B-A137-9DC4B63366A7}"/>
                </a:ext>
              </a:extLst>
            </p:cNvPr>
            <p:cNvSpPr/>
            <p:nvPr/>
          </p:nvSpPr>
          <p:spPr>
            <a:xfrm>
              <a:off x="5419651" y="2500126"/>
              <a:ext cx="235728" cy="327216"/>
            </a:xfrm>
            <a:custGeom>
              <a:avLst/>
              <a:gdLst>
                <a:gd name="connsiteX0" fmla="*/ 74 w 235728"/>
                <a:gd name="connsiteY0" fmla="*/ 187 h 327216"/>
                <a:gd name="connsiteX1" fmla="*/ 95324 w 235728"/>
                <a:gd name="connsiteY1" fmla="*/ 44637 h 327216"/>
                <a:gd name="connsiteX2" fmla="*/ 177874 w 235728"/>
                <a:gd name="connsiteY2" fmla="*/ 127187 h 327216"/>
                <a:gd name="connsiteX3" fmla="*/ 222324 w 235728"/>
                <a:gd name="connsiteY3" fmla="*/ 209737 h 327216"/>
                <a:gd name="connsiteX4" fmla="*/ 231849 w 235728"/>
                <a:gd name="connsiteY4" fmla="*/ 228787 h 327216"/>
                <a:gd name="connsiteX5" fmla="*/ 230262 w 235728"/>
                <a:gd name="connsiteY5" fmla="*/ 265299 h 327216"/>
                <a:gd name="connsiteX6" fmla="*/ 235024 w 235728"/>
                <a:gd name="connsiteY6" fmla="*/ 327212 h 327216"/>
                <a:gd name="connsiteX7" fmla="*/ 231849 w 235728"/>
                <a:gd name="connsiteY7" fmla="*/ 262124 h 327216"/>
                <a:gd name="connsiteX8" fmla="*/ 200099 w 235728"/>
                <a:gd name="connsiteY8" fmla="*/ 192274 h 327216"/>
                <a:gd name="connsiteX9" fmla="*/ 150887 w 235728"/>
                <a:gd name="connsiteY9" fmla="*/ 127187 h 327216"/>
                <a:gd name="connsiteX10" fmla="*/ 111199 w 235728"/>
                <a:gd name="connsiteY10" fmla="*/ 60512 h 327216"/>
                <a:gd name="connsiteX11" fmla="*/ 74 w 235728"/>
                <a:gd name="connsiteY11" fmla="*/ 187 h 3272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35728" h="327216">
                  <a:moveTo>
                    <a:pt x="74" y="187"/>
                  </a:moveTo>
                  <a:cubicBezTo>
                    <a:pt x="-2572" y="-2459"/>
                    <a:pt x="65691" y="23470"/>
                    <a:pt x="95324" y="44637"/>
                  </a:cubicBezTo>
                  <a:cubicBezTo>
                    <a:pt x="124957" y="65804"/>
                    <a:pt x="156707" y="99670"/>
                    <a:pt x="177874" y="127187"/>
                  </a:cubicBezTo>
                  <a:cubicBezTo>
                    <a:pt x="199041" y="154704"/>
                    <a:pt x="213328" y="192804"/>
                    <a:pt x="222324" y="209737"/>
                  </a:cubicBezTo>
                  <a:cubicBezTo>
                    <a:pt x="231320" y="226670"/>
                    <a:pt x="230526" y="219527"/>
                    <a:pt x="231849" y="228787"/>
                  </a:cubicBezTo>
                  <a:cubicBezTo>
                    <a:pt x="233172" y="238047"/>
                    <a:pt x="229733" y="248895"/>
                    <a:pt x="230262" y="265299"/>
                  </a:cubicBezTo>
                  <a:cubicBezTo>
                    <a:pt x="230791" y="281703"/>
                    <a:pt x="234760" y="327741"/>
                    <a:pt x="235024" y="327212"/>
                  </a:cubicBezTo>
                  <a:cubicBezTo>
                    <a:pt x="235289" y="326683"/>
                    <a:pt x="237670" y="284614"/>
                    <a:pt x="231849" y="262124"/>
                  </a:cubicBezTo>
                  <a:cubicBezTo>
                    <a:pt x="226028" y="239634"/>
                    <a:pt x="213593" y="214763"/>
                    <a:pt x="200099" y="192274"/>
                  </a:cubicBezTo>
                  <a:cubicBezTo>
                    <a:pt x="186605" y="169785"/>
                    <a:pt x="165704" y="149147"/>
                    <a:pt x="150887" y="127187"/>
                  </a:cubicBezTo>
                  <a:cubicBezTo>
                    <a:pt x="136070" y="105227"/>
                    <a:pt x="131043" y="78503"/>
                    <a:pt x="111199" y="60512"/>
                  </a:cubicBezTo>
                  <a:cubicBezTo>
                    <a:pt x="91355" y="42521"/>
                    <a:pt x="2720" y="2833"/>
                    <a:pt x="74" y="18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8" name="フリーフォーム: 図形 1087">
              <a:extLst>
                <a:ext uri="{FF2B5EF4-FFF2-40B4-BE49-F238E27FC236}">
                  <a16:creationId xmlns:a16="http://schemas.microsoft.com/office/drawing/2014/main" id="{F8EE88B2-28DA-42AC-B157-9238B9674303}"/>
                </a:ext>
              </a:extLst>
            </p:cNvPr>
            <p:cNvSpPr/>
            <p:nvPr/>
          </p:nvSpPr>
          <p:spPr>
            <a:xfrm>
              <a:off x="5435600" y="2530475"/>
              <a:ext cx="204109" cy="247156"/>
            </a:xfrm>
            <a:custGeom>
              <a:avLst/>
              <a:gdLst>
                <a:gd name="connsiteX0" fmla="*/ 0 w 204109"/>
                <a:gd name="connsiteY0" fmla="*/ 0 h 247156"/>
                <a:gd name="connsiteX1" fmla="*/ 106363 w 204109"/>
                <a:gd name="connsiteY1" fmla="*/ 84138 h 247156"/>
                <a:gd name="connsiteX2" fmla="*/ 195263 w 204109"/>
                <a:gd name="connsiteY2" fmla="*/ 198438 h 247156"/>
                <a:gd name="connsiteX3" fmla="*/ 200025 w 204109"/>
                <a:gd name="connsiteY3" fmla="*/ 217488 h 247156"/>
                <a:gd name="connsiteX4" fmla="*/ 187325 w 204109"/>
                <a:gd name="connsiteY4" fmla="*/ 246063 h 247156"/>
                <a:gd name="connsiteX5" fmla="*/ 182563 w 204109"/>
                <a:gd name="connsiteY5" fmla="*/ 176213 h 247156"/>
                <a:gd name="connsiteX6" fmla="*/ 96838 w 204109"/>
                <a:gd name="connsiteY6" fmla="*/ 58738 h 247156"/>
                <a:gd name="connsiteX7" fmla="*/ 77788 w 204109"/>
                <a:gd name="connsiteY7" fmla="*/ 46038 h 247156"/>
                <a:gd name="connsiteX8" fmla="*/ 0 w 204109"/>
                <a:gd name="connsiteY8" fmla="*/ 0 h 247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04109" h="247156">
                  <a:moveTo>
                    <a:pt x="0" y="0"/>
                  </a:moveTo>
                  <a:cubicBezTo>
                    <a:pt x="36909" y="25532"/>
                    <a:pt x="73819" y="51065"/>
                    <a:pt x="106363" y="84138"/>
                  </a:cubicBezTo>
                  <a:cubicBezTo>
                    <a:pt x="138907" y="117211"/>
                    <a:pt x="179653" y="176213"/>
                    <a:pt x="195263" y="198438"/>
                  </a:cubicBezTo>
                  <a:cubicBezTo>
                    <a:pt x="210873" y="220663"/>
                    <a:pt x="201348" y="209551"/>
                    <a:pt x="200025" y="217488"/>
                  </a:cubicBezTo>
                  <a:cubicBezTo>
                    <a:pt x="198702" y="225425"/>
                    <a:pt x="190235" y="252942"/>
                    <a:pt x="187325" y="246063"/>
                  </a:cubicBezTo>
                  <a:cubicBezTo>
                    <a:pt x="184415" y="239184"/>
                    <a:pt x="197644" y="207434"/>
                    <a:pt x="182563" y="176213"/>
                  </a:cubicBezTo>
                  <a:cubicBezTo>
                    <a:pt x="167482" y="144992"/>
                    <a:pt x="114300" y="80434"/>
                    <a:pt x="96838" y="58738"/>
                  </a:cubicBezTo>
                  <a:cubicBezTo>
                    <a:pt x="79376" y="37042"/>
                    <a:pt x="77788" y="46038"/>
                    <a:pt x="77788" y="46038"/>
                  </a:cubicBezTo>
                  <a:lnTo>
                    <a:pt x="0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9" name="フリーフォーム: 図形 1088">
              <a:extLst>
                <a:ext uri="{FF2B5EF4-FFF2-40B4-BE49-F238E27FC236}">
                  <a16:creationId xmlns:a16="http://schemas.microsoft.com/office/drawing/2014/main" id="{E3270F0F-0C1D-45CB-8297-97D371177748}"/>
                </a:ext>
              </a:extLst>
            </p:cNvPr>
            <p:cNvSpPr/>
            <p:nvPr/>
          </p:nvSpPr>
          <p:spPr>
            <a:xfrm>
              <a:off x="5192664" y="2298695"/>
              <a:ext cx="232835" cy="212388"/>
            </a:xfrm>
            <a:custGeom>
              <a:avLst/>
              <a:gdLst>
                <a:gd name="connsiteX0" fmla="*/ 49 w 232835"/>
                <a:gd name="connsiteY0" fmla="*/ 11118 h 212388"/>
                <a:gd name="connsiteX1" fmla="*/ 147686 w 232835"/>
                <a:gd name="connsiteY1" fmla="*/ 19055 h 212388"/>
                <a:gd name="connsiteX2" fmla="*/ 152449 w 232835"/>
                <a:gd name="connsiteY2" fmla="*/ 23818 h 212388"/>
                <a:gd name="connsiteX3" fmla="*/ 177849 w 232835"/>
                <a:gd name="connsiteY3" fmla="*/ 77793 h 212388"/>
                <a:gd name="connsiteX4" fmla="*/ 231824 w 232835"/>
                <a:gd name="connsiteY4" fmla="*/ 209555 h 212388"/>
                <a:gd name="connsiteX5" fmla="*/ 209599 w 232835"/>
                <a:gd name="connsiteY5" fmla="*/ 155580 h 212388"/>
                <a:gd name="connsiteX6" fmla="*/ 166736 w 232835"/>
                <a:gd name="connsiteY6" fmla="*/ 11118 h 212388"/>
                <a:gd name="connsiteX7" fmla="*/ 49 w 232835"/>
                <a:gd name="connsiteY7" fmla="*/ 11118 h 2123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32835" h="212388">
                  <a:moveTo>
                    <a:pt x="49" y="11118"/>
                  </a:moveTo>
                  <a:cubicBezTo>
                    <a:pt x="-3126" y="12441"/>
                    <a:pt x="147686" y="19055"/>
                    <a:pt x="147686" y="19055"/>
                  </a:cubicBezTo>
                  <a:cubicBezTo>
                    <a:pt x="173086" y="21172"/>
                    <a:pt x="147422" y="14028"/>
                    <a:pt x="152449" y="23818"/>
                  </a:cubicBezTo>
                  <a:cubicBezTo>
                    <a:pt x="157476" y="33608"/>
                    <a:pt x="164620" y="46837"/>
                    <a:pt x="177849" y="77793"/>
                  </a:cubicBezTo>
                  <a:cubicBezTo>
                    <a:pt x="191078" y="108749"/>
                    <a:pt x="226532" y="196591"/>
                    <a:pt x="231824" y="209555"/>
                  </a:cubicBezTo>
                  <a:cubicBezTo>
                    <a:pt x="237116" y="222519"/>
                    <a:pt x="220447" y="188653"/>
                    <a:pt x="209599" y="155580"/>
                  </a:cubicBezTo>
                  <a:cubicBezTo>
                    <a:pt x="198751" y="122507"/>
                    <a:pt x="200867" y="35460"/>
                    <a:pt x="166736" y="11118"/>
                  </a:cubicBezTo>
                  <a:cubicBezTo>
                    <a:pt x="132605" y="-13224"/>
                    <a:pt x="3224" y="9795"/>
                    <a:pt x="49" y="1111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90" name="フリーフォーム: 図形 1089">
              <a:extLst>
                <a:ext uri="{FF2B5EF4-FFF2-40B4-BE49-F238E27FC236}">
                  <a16:creationId xmlns:a16="http://schemas.microsoft.com/office/drawing/2014/main" id="{6B85D62C-5C0E-4AC6-987C-45653B747B74}"/>
                </a:ext>
              </a:extLst>
            </p:cNvPr>
            <p:cNvSpPr/>
            <p:nvPr/>
          </p:nvSpPr>
          <p:spPr>
            <a:xfrm>
              <a:off x="4943397" y="2138298"/>
              <a:ext cx="283389" cy="177539"/>
            </a:xfrm>
            <a:custGeom>
              <a:avLst/>
              <a:gdLst>
                <a:gd name="connsiteX0" fmla="*/ 78 w 283389"/>
                <a:gd name="connsiteY0" fmla="*/ 65 h 177539"/>
                <a:gd name="connsiteX1" fmla="*/ 127078 w 283389"/>
                <a:gd name="connsiteY1" fmla="*/ 84202 h 177539"/>
                <a:gd name="connsiteX2" fmla="*/ 220741 w 283389"/>
                <a:gd name="connsiteY2" fmla="*/ 128652 h 177539"/>
                <a:gd name="connsiteX3" fmla="*/ 282653 w 283389"/>
                <a:gd name="connsiteY3" fmla="*/ 176277 h 177539"/>
                <a:gd name="connsiteX4" fmla="*/ 247728 w 283389"/>
                <a:gd name="connsiteY4" fmla="*/ 155640 h 177539"/>
                <a:gd name="connsiteX5" fmla="*/ 146128 w 283389"/>
                <a:gd name="connsiteY5" fmla="*/ 71502 h 177539"/>
                <a:gd name="connsiteX6" fmla="*/ 78 w 283389"/>
                <a:gd name="connsiteY6" fmla="*/ 65 h 1775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83389" h="177539">
                  <a:moveTo>
                    <a:pt x="78" y="65"/>
                  </a:moveTo>
                  <a:cubicBezTo>
                    <a:pt x="-3097" y="2182"/>
                    <a:pt x="90301" y="62771"/>
                    <a:pt x="127078" y="84202"/>
                  </a:cubicBezTo>
                  <a:cubicBezTo>
                    <a:pt x="163855" y="105633"/>
                    <a:pt x="194812" y="113306"/>
                    <a:pt x="220741" y="128652"/>
                  </a:cubicBezTo>
                  <a:cubicBezTo>
                    <a:pt x="246670" y="143998"/>
                    <a:pt x="278155" y="171779"/>
                    <a:pt x="282653" y="176277"/>
                  </a:cubicBezTo>
                  <a:cubicBezTo>
                    <a:pt x="287151" y="180775"/>
                    <a:pt x="270482" y="173103"/>
                    <a:pt x="247728" y="155640"/>
                  </a:cubicBezTo>
                  <a:cubicBezTo>
                    <a:pt x="224974" y="138178"/>
                    <a:pt x="186345" y="95579"/>
                    <a:pt x="146128" y="71502"/>
                  </a:cubicBezTo>
                  <a:cubicBezTo>
                    <a:pt x="105911" y="47425"/>
                    <a:pt x="3253" y="-2052"/>
                    <a:pt x="78" y="6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91" name="フリーフォーム: 図形 1090">
              <a:extLst>
                <a:ext uri="{FF2B5EF4-FFF2-40B4-BE49-F238E27FC236}">
                  <a16:creationId xmlns:a16="http://schemas.microsoft.com/office/drawing/2014/main" id="{CF0C75AE-62D7-4939-97D2-20903CF80110}"/>
                </a:ext>
              </a:extLst>
            </p:cNvPr>
            <p:cNvSpPr/>
            <p:nvPr/>
          </p:nvSpPr>
          <p:spPr>
            <a:xfrm>
              <a:off x="4864914" y="2075715"/>
              <a:ext cx="467710" cy="268921"/>
            </a:xfrm>
            <a:custGeom>
              <a:avLst/>
              <a:gdLst>
                <a:gd name="connsiteX0" fmla="*/ 467499 w 467710"/>
                <a:gd name="connsiteY0" fmla="*/ 265848 h 268921"/>
                <a:gd name="connsiteX1" fmla="*/ 353199 w 467710"/>
                <a:gd name="connsiteY1" fmla="*/ 262673 h 268921"/>
                <a:gd name="connsiteX2" fmla="*/ 265886 w 467710"/>
                <a:gd name="connsiteY2" fmla="*/ 199173 h 268921"/>
                <a:gd name="connsiteX3" fmla="*/ 162699 w 467710"/>
                <a:gd name="connsiteY3" fmla="*/ 132498 h 268921"/>
                <a:gd name="connsiteX4" fmla="*/ 774 w 467710"/>
                <a:gd name="connsiteY4" fmla="*/ 735 h 268921"/>
                <a:gd name="connsiteX5" fmla="*/ 110311 w 467710"/>
                <a:gd name="connsiteY5" fmla="*/ 84873 h 268921"/>
                <a:gd name="connsiteX6" fmla="*/ 308749 w 467710"/>
                <a:gd name="connsiteY6" fmla="*/ 203935 h 268921"/>
                <a:gd name="connsiteX7" fmla="*/ 378599 w 467710"/>
                <a:gd name="connsiteY7" fmla="*/ 256323 h 268921"/>
                <a:gd name="connsiteX8" fmla="*/ 467499 w 467710"/>
                <a:gd name="connsiteY8" fmla="*/ 265848 h 2689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67710" h="268921">
                  <a:moveTo>
                    <a:pt x="467499" y="265848"/>
                  </a:moveTo>
                  <a:cubicBezTo>
                    <a:pt x="463266" y="266906"/>
                    <a:pt x="386801" y="273785"/>
                    <a:pt x="353199" y="262673"/>
                  </a:cubicBezTo>
                  <a:cubicBezTo>
                    <a:pt x="319597" y="251561"/>
                    <a:pt x="297636" y="220869"/>
                    <a:pt x="265886" y="199173"/>
                  </a:cubicBezTo>
                  <a:cubicBezTo>
                    <a:pt x="234136" y="177477"/>
                    <a:pt x="206884" y="165571"/>
                    <a:pt x="162699" y="132498"/>
                  </a:cubicBezTo>
                  <a:cubicBezTo>
                    <a:pt x="118514" y="99425"/>
                    <a:pt x="9505" y="8672"/>
                    <a:pt x="774" y="735"/>
                  </a:cubicBezTo>
                  <a:cubicBezTo>
                    <a:pt x="-7957" y="-7202"/>
                    <a:pt x="58982" y="51006"/>
                    <a:pt x="110311" y="84873"/>
                  </a:cubicBezTo>
                  <a:cubicBezTo>
                    <a:pt x="161640" y="118740"/>
                    <a:pt x="264034" y="175360"/>
                    <a:pt x="308749" y="203935"/>
                  </a:cubicBezTo>
                  <a:cubicBezTo>
                    <a:pt x="353464" y="232510"/>
                    <a:pt x="345791" y="244417"/>
                    <a:pt x="378599" y="256323"/>
                  </a:cubicBezTo>
                  <a:cubicBezTo>
                    <a:pt x="411407" y="268229"/>
                    <a:pt x="471732" y="264790"/>
                    <a:pt x="467499" y="26584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92" name="フリーフォーム: 図形 1091">
              <a:extLst>
                <a:ext uri="{FF2B5EF4-FFF2-40B4-BE49-F238E27FC236}">
                  <a16:creationId xmlns:a16="http://schemas.microsoft.com/office/drawing/2014/main" id="{CE3B7B1B-509B-4D50-8679-C3EE78B34047}"/>
                </a:ext>
              </a:extLst>
            </p:cNvPr>
            <p:cNvSpPr/>
            <p:nvPr/>
          </p:nvSpPr>
          <p:spPr>
            <a:xfrm>
              <a:off x="4241798" y="1844927"/>
              <a:ext cx="711208" cy="299283"/>
            </a:xfrm>
            <a:custGeom>
              <a:avLst/>
              <a:gdLst>
                <a:gd name="connsiteX0" fmla="*/ 2 w 711208"/>
                <a:gd name="connsiteY0" fmla="*/ 1336 h 299283"/>
                <a:gd name="connsiteX1" fmla="*/ 280990 w 711208"/>
                <a:gd name="connsiteY1" fmla="*/ 10861 h 299283"/>
                <a:gd name="connsiteX2" fmla="*/ 444502 w 711208"/>
                <a:gd name="connsiteY2" fmla="*/ 87061 h 299283"/>
                <a:gd name="connsiteX3" fmla="*/ 693740 w 711208"/>
                <a:gd name="connsiteY3" fmla="*/ 287086 h 299283"/>
                <a:gd name="connsiteX4" fmla="*/ 655640 w 711208"/>
                <a:gd name="connsiteY4" fmla="*/ 252161 h 299283"/>
                <a:gd name="connsiteX5" fmla="*/ 377827 w 711208"/>
                <a:gd name="connsiteY5" fmla="*/ 45786 h 299283"/>
                <a:gd name="connsiteX6" fmla="*/ 285752 w 711208"/>
                <a:gd name="connsiteY6" fmla="*/ 18798 h 299283"/>
                <a:gd name="connsiteX7" fmla="*/ 2 w 711208"/>
                <a:gd name="connsiteY7" fmla="*/ 1336 h 299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711208" h="299283">
                  <a:moveTo>
                    <a:pt x="2" y="1336"/>
                  </a:moveTo>
                  <a:cubicBezTo>
                    <a:pt x="-792" y="13"/>
                    <a:pt x="206907" y="-3426"/>
                    <a:pt x="280990" y="10861"/>
                  </a:cubicBezTo>
                  <a:cubicBezTo>
                    <a:pt x="355073" y="25148"/>
                    <a:pt x="375710" y="41024"/>
                    <a:pt x="444502" y="87061"/>
                  </a:cubicBezTo>
                  <a:cubicBezTo>
                    <a:pt x="513294" y="133098"/>
                    <a:pt x="658550" y="259569"/>
                    <a:pt x="693740" y="287086"/>
                  </a:cubicBezTo>
                  <a:cubicBezTo>
                    <a:pt x="728930" y="314603"/>
                    <a:pt x="708292" y="292378"/>
                    <a:pt x="655640" y="252161"/>
                  </a:cubicBezTo>
                  <a:cubicBezTo>
                    <a:pt x="602988" y="211944"/>
                    <a:pt x="439475" y="84680"/>
                    <a:pt x="377827" y="45786"/>
                  </a:cubicBezTo>
                  <a:cubicBezTo>
                    <a:pt x="316179" y="6892"/>
                    <a:pt x="344225" y="26471"/>
                    <a:pt x="285752" y="18798"/>
                  </a:cubicBezTo>
                  <a:cubicBezTo>
                    <a:pt x="227279" y="11125"/>
                    <a:pt x="796" y="2659"/>
                    <a:pt x="2" y="133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93" name="フリーフォーム: 図形 1092">
              <a:extLst>
                <a:ext uri="{FF2B5EF4-FFF2-40B4-BE49-F238E27FC236}">
                  <a16:creationId xmlns:a16="http://schemas.microsoft.com/office/drawing/2014/main" id="{82995180-B7F0-4558-963E-DA917B6DBA2E}"/>
                </a:ext>
              </a:extLst>
            </p:cNvPr>
            <p:cNvSpPr/>
            <p:nvPr/>
          </p:nvSpPr>
          <p:spPr>
            <a:xfrm>
              <a:off x="4257569" y="1873695"/>
              <a:ext cx="701498" cy="277317"/>
            </a:xfrm>
            <a:custGeom>
              <a:avLst/>
              <a:gdLst>
                <a:gd name="connsiteX0" fmla="*/ 106 w 701498"/>
                <a:gd name="connsiteY0" fmla="*/ 10668 h 277317"/>
                <a:gd name="connsiteX1" fmla="*/ 296969 w 701498"/>
                <a:gd name="connsiteY1" fmla="*/ 23368 h 277317"/>
                <a:gd name="connsiteX2" fmla="*/ 533506 w 701498"/>
                <a:gd name="connsiteY2" fmla="*/ 156718 h 277317"/>
                <a:gd name="connsiteX3" fmla="*/ 693844 w 701498"/>
                <a:gd name="connsiteY3" fmla="*/ 272605 h 277317"/>
                <a:gd name="connsiteX4" fmla="*/ 639869 w 701498"/>
                <a:gd name="connsiteY4" fmla="*/ 231330 h 277317"/>
                <a:gd name="connsiteX5" fmla="*/ 330306 w 701498"/>
                <a:gd name="connsiteY5" fmla="*/ 20193 h 277317"/>
                <a:gd name="connsiteX6" fmla="*/ 106 w 701498"/>
                <a:gd name="connsiteY6" fmla="*/ 10668 h 2773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01498" h="277317">
                  <a:moveTo>
                    <a:pt x="106" y="10668"/>
                  </a:moveTo>
                  <a:cubicBezTo>
                    <a:pt x="-5450" y="11197"/>
                    <a:pt x="208069" y="-974"/>
                    <a:pt x="296969" y="23368"/>
                  </a:cubicBezTo>
                  <a:cubicBezTo>
                    <a:pt x="385869" y="47710"/>
                    <a:pt x="467360" y="115179"/>
                    <a:pt x="533506" y="156718"/>
                  </a:cubicBezTo>
                  <a:cubicBezTo>
                    <a:pt x="599652" y="198258"/>
                    <a:pt x="676117" y="260170"/>
                    <a:pt x="693844" y="272605"/>
                  </a:cubicBezTo>
                  <a:cubicBezTo>
                    <a:pt x="711571" y="285040"/>
                    <a:pt x="700459" y="273399"/>
                    <a:pt x="639869" y="231330"/>
                  </a:cubicBezTo>
                  <a:cubicBezTo>
                    <a:pt x="579279" y="189261"/>
                    <a:pt x="435875" y="58822"/>
                    <a:pt x="330306" y="20193"/>
                  </a:cubicBezTo>
                  <a:cubicBezTo>
                    <a:pt x="224737" y="-18436"/>
                    <a:pt x="5662" y="10139"/>
                    <a:pt x="106" y="1066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94" name="フリーフォーム: 図形 1093">
              <a:extLst>
                <a:ext uri="{FF2B5EF4-FFF2-40B4-BE49-F238E27FC236}">
                  <a16:creationId xmlns:a16="http://schemas.microsoft.com/office/drawing/2014/main" id="{7A3A9E6B-0B70-4E8F-BDBE-F69F1F3DB84A}"/>
                </a:ext>
              </a:extLst>
            </p:cNvPr>
            <p:cNvSpPr/>
            <p:nvPr/>
          </p:nvSpPr>
          <p:spPr>
            <a:xfrm>
              <a:off x="4163994" y="1881187"/>
              <a:ext cx="92221" cy="229629"/>
            </a:xfrm>
            <a:custGeom>
              <a:avLst/>
              <a:gdLst>
                <a:gd name="connsiteX0" fmla="*/ 92094 w 92221"/>
                <a:gd name="connsiteY0" fmla="*/ 1 h 229629"/>
                <a:gd name="connsiteX1" fmla="*/ 49231 w 92221"/>
                <a:gd name="connsiteY1" fmla="*/ 74613 h 229629"/>
                <a:gd name="connsiteX2" fmla="*/ 55581 w 92221"/>
                <a:gd name="connsiteY2" fmla="*/ 225426 h 229629"/>
                <a:gd name="connsiteX3" fmla="*/ 52406 w 92221"/>
                <a:gd name="connsiteY3" fmla="*/ 176213 h 229629"/>
                <a:gd name="connsiteX4" fmla="*/ 19 w 92221"/>
                <a:gd name="connsiteY4" fmla="*/ 55563 h 229629"/>
                <a:gd name="connsiteX5" fmla="*/ 46056 w 92221"/>
                <a:gd name="connsiteY5" fmla="*/ 160338 h 229629"/>
                <a:gd name="connsiteX6" fmla="*/ 33356 w 92221"/>
                <a:gd name="connsiteY6" fmla="*/ 76201 h 229629"/>
                <a:gd name="connsiteX7" fmla="*/ 92094 w 92221"/>
                <a:gd name="connsiteY7" fmla="*/ 1 h 2296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92221" h="229629">
                  <a:moveTo>
                    <a:pt x="92094" y="1"/>
                  </a:moveTo>
                  <a:cubicBezTo>
                    <a:pt x="94740" y="-264"/>
                    <a:pt x="55316" y="37042"/>
                    <a:pt x="49231" y="74613"/>
                  </a:cubicBezTo>
                  <a:cubicBezTo>
                    <a:pt x="43146" y="112184"/>
                    <a:pt x="55052" y="208493"/>
                    <a:pt x="55581" y="225426"/>
                  </a:cubicBezTo>
                  <a:cubicBezTo>
                    <a:pt x="56110" y="242359"/>
                    <a:pt x="61666" y="204523"/>
                    <a:pt x="52406" y="176213"/>
                  </a:cubicBezTo>
                  <a:cubicBezTo>
                    <a:pt x="43146" y="147903"/>
                    <a:pt x="1077" y="58209"/>
                    <a:pt x="19" y="55563"/>
                  </a:cubicBezTo>
                  <a:cubicBezTo>
                    <a:pt x="-1039" y="52917"/>
                    <a:pt x="40500" y="156898"/>
                    <a:pt x="46056" y="160338"/>
                  </a:cubicBezTo>
                  <a:cubicBezTo>
                    <a:pt x="51612" y="163778"/>
                    <a:pt x="28329" y="100807"/>
                    <a:pt x="33356" y="76201"/>
                  </a:cubicBezTo>
                  <a:cubicBezTo>
                    <a:pt x="38383" y="51595"/>
                    <a:pt x="89448" y="266"/>
                    <a:pt x="92094" y="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95" name="フリーフォーム: 図形 1094">
              <a:extLst>
                <a:ext uri="{FF2B5EF4-FFF2-40B4-BE49-F238E27FC236}">
                  <a16:creationId xmlns:a16="http://schemas.microsoft.com/office/drawing/2014/main" id="{49F441C2-B245-46DC-9C65-FDF2672ADC09}"/>
                </a:ext>
              </a:extLst>
            </p:cNvPr>
            <p:cNvSpPr/>
            <p:nvPr/>
          </p:nvSpPr>
          <p:spPr>
            <a:xfrm>
              <a:off x="4182307" y="1828105"/>
              <a:ext cx="171530" cy="427583"/>
            </a:xfrm>
            <a:custGeom>
              <a:avLst/>
              <a:gdLst>
                <a:gd name="connsiteX0" fmla="*/ 81718 w 171530"/>
                <a:gd name="connsiteY0" fmla="*/ 2283 h 427583"/>
                <a:gd name="connsiteX1" fmla="*/ 15043 w 171530"/>
                <a:gd name="connsiteY1" fmla="*/ 108645 h 427583"/>
                <a:gd name="connsiteX2" fmla="*/ 2343 w 171530"/>
                <a:gd name="connsiteY2" fmla="*/ 154683 h 427583"/>
                <a:gd name="connsiteX3" fmla="*/ 27743 w 171530"/>
                <a:gd name="connsiteY3" fmla="*/ 232470 h 427583"/>
                <a:gd name="connsiteX4" fmla="*/ 69018 w 171530"/>
                <a:gd name="connsiteY4" fmla="*/ 326133 h 427583"/>
                <a:gd name="connsiteX5" fmla="*/ 169031 w 171530"/>
                <a:gd name="connsiteY5" fmla="*/ 426145 h 427583"/>
                <a:gd name="connsiteX6" fmla="*/ 129343 w 171530"/>
                <a:gd name="connsiteY6" fmla="*/ 373758 h 427583"/>
                <a:gd name="connsiteX7" fmla="*/ 756 w 171530"/>
                <a:gd name="connsiteY7" fmla="*/ 219770 h 427583"/>
                <a:gd name="connsiteX8" fmla="*/ 81718 w 171530"/>
                <a:gd name="connsiteY8" fmla="*/ 2283 h 4275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71530" h="427583">
                  <a:moveTo>
                    <a:pt x="81718" y="2283"/>
                  </a:moveTo>
                  <a:cubicBezTo>
                    <a:pt x="84099" y="-16238"/>
                    <a:pt x="28272" y="83245"/>
                    <a:pt x="15043" y="108645"/>
                  </a:cubicBezTo>
                  <a:cubicBezTo>
                    <a:pt x="1814" y="134045"/>
                    <a:pt x="226" y="134046"/>
                    <a:pt x="2343" y="154683"/>
                  </a:cubicBezTo>
                  <a:cubicBezTo>
                    <a:pt x="4460" y="175320"/>
                    <a:pt x="16631" y="203895"/>
                    <a:pt x="27743" y="232470"/>
                  </a:cubicBezTo>
                  <a:cubicBezTo>
                    <a:pt x="38855" y="261045"/>
                    <a:pt x="45470" y="293854"/>
                    <a:pt x="69018" y="326133"/>
                  </a:cubicBezTo>
                  <a:cubicBezTo>
                    <a:pt x="92566" y="358412"/>
                    <a:pt x="158977" y="418208"/>
                    <a:pt x="169031" y="426145"/>
                  </a:cubicBezTo>
                  <a:cubicBezTo>
                    <a:pt x="179085" y="434082"/>
                    <a:pt x="157389" y="408154"/>
                    <a:pt x="129343" y="373758"/>
                  </a:cubicBezTo>
                  <a:cubicBezTo>
                    <a:pt x="101297" y="339362"/>
                    <a:pt x="10545" y="279566"/>
                    <a:pt x="756" y="219770"/>
                  </a:cubicBezTo>
                  <a:cubicBezTo>
                    <a:pt x="-9034" y="159974"/>
                    <a:pt x="79337" y="20804"/>
                    <a:pt x="81718" y="228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96" name="フリーフォーム: 図形 1095">
              <a:extLst>
                <a:ext uri="{FF2B5EF4-FFF2-40B4-BE49-F238E27FC236}">
                  <a16:creationId xmlns:a16="http://schemas.microsoft.com/office/drawing/2014/main" id="{646A79A0-429D-47AE-BF60-370A2916D708}"/>
                </a:ext>
              </a:extLst>
            </p:cNvPr>
            <p:cNvSpPr/>
            <p:nvPr/>
          </p:nvSpPr>
          <p:spPr>
            <a:xfrm>
              <a:off x="4349699" y="2236433"/>
              <a:ext cx="304457" cy="232019"/>
            </a:xfrm>
            <a:custGeom>
              <a:avLst/>
              <a:gdLst>
                <a:gd name="connsiteX0" fmla="*/ 51 w 304457"/>
                <a:gd name="connsiteY0" fmla="*/ 355 h 232019"/>
                <a:gd name="connsiteX1" fmla="*/ 222301 w 304457"/>
                <a:gd name="connsiteY1" fmla="*/ 119417 h 232019"/>
                <a:gd name="connsiteX2" fmla="*/ 301676 w 304457"/>
                <a:gd name="connsiteY2" fmla="*/ 230542 h 232019"/>
                <a:gd name="connsiteX3" fmla="*/ 281039 w 304457"/>
                <a:gd name="connsiteY3" fmla="*/ 178155 h 232019"/>
                <a:gd name="connsiteX4" fmla="*/ 228651 w 304457"/>
                <a:gd name="connsiteY4" fmla="*/ 105130 h 232019"/>
                <a:gd name="connsiteX5" fmla="*/ 201664 w 304457"/>
                <a:gd name="connsiteY5" fmla="*/ 82905 h 232019"/>
                <a:gd name="connsiteX6" fmla="*/ 51 w 304457"/>
                <a:gd name="connsiteY6" fmla="*/ 355 h 2320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04457" h="232019">
                  <a:moveTo>
                    <a:pt x="51" y="355"/>
                  </a:moveTo>
                  <a:cubicBezTo>
                    <a:pt x="3490" y="6440"/>
                    <a:pt x="172030" y="81053"/>
                    <a:pt x="222301" y="119417"/>
                  </a:cubicBezTo>
                  <a:cubicBezTo>
                    <a:pt x="272572" y="157781"/>
                    <a:pt x="291886" y="220752"/>
                    <a:pt x="301676" y="230542"/>
                  </a:cubicBezTo>
                  <a:cubicBezTo>
                    <a:pt x="311466" y="240332"/>
                    <a:pt x="293210" y="199057"/>
                    <a:pt x="281039" y="178155"/>
                  </a:cubicBezTo>
                  <a:cubicBezTo>
                    <a:pt x="268868" y="157253"/>
                    <a:pt x="241880" y="121005"/>
                    <a:pt x="228651" y="105130"/>
                  </a:cubicBezTo>
                  <a:cubicBezTo>
                    <a:pt x="215422" y="89255"/>
                    <a:pt x="236589" y="97722"/>
                    <a:pt x="201664" y="82905"/>
                  </a:cubicBezTo>
                  <a:cubicBezTo>
                    <a:pt x="166739" y="68088"/>
                    <a:pt x="-3388" y="-5730"/>
                    <a:pt x="51" y="35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97" name="フリーフォーム: 図形 1096">
              <a:extLst>
                <a:ext uri="{FF2B5EF4-FFF2-40B4-BE49-F238E27FC236}">
                  <a16:creationId xmlns:a16="http://schemas.microsoft.com/office/drawing/2014/main" id="{1AED609F-862D-4D2B-B2A4-AD22A817BBAE}"/>
                </a:ext>
              </a:extLst>
            </p:cNvPr>
            <p:cNvSpPr/>
            <p:nvPr/>
          </p:nvSpPr>
          <p:spPr>
            <a:xfrm>
              <a:off x="4344694" y="2243145"/>
              <a:ext cx="299655" cy="320751"/>
            </a:xfrm>
            <a:custGeom>
              <a:avLst/>
              <a:gdLst>
                <a:gd name="connsiteX0" fmla="*/ 11406 w 299655"/>
                <a:gd name="connsiteY0" fmla="*/ 1580 h 320751"/>
                <a:gd name="connsiteX1" fmla="*/ 43156 w 299655"/>
                <a:gd name="connsiteY1" fmla="*/ 50793 h 320751"/>
                <a:gd name="connsiteX2" fmla="*/ 173331 w 299655"/>
                <a:gd name="connsiteY2" fmla="*/ 114293 h 320751"/>
                <a:gd name="connsiteX3" fmla="*/ 263819 w 299655"/>
                <a:gd name="connsiteY3" fmla="*/ 161918 h 320751"/>
                <a:gd name="connsiteX4" fmla="*/ 278106 w 299655"/>
                <a:gd name="connsiteY4" fmla="*/ 207955 h 320751"/>
                <a:gd name="connsiteX5" fmla="*/ 262231 w 299655"/>
                <a:gd name="connsiteY5" fmla="*/ 320668 h 320751"/>
                <a:gd name="connsiteX6" fmla="*/ 295569 w 299655"/>
                <a:gd name="connsiteY6" fmla="*/ 225418 h 320751"/>
                <a:gd name="connsiteX7" fmla="*/ 290806 w 299655"/>
                <a:gd name="connsiteY7" fmla="*/ 173030 h 320751"/>
                <a:gd name="connsiteX8" fmla="*/ 220956 w 299655"/>
                <a:gd name="connsiteY8" fmla="*/ 111118 h 320751"/>
                <a:gd name="connsiteX9" fmla="*/ 11406 w 299655"/>
                <a:gd name="connsiteY9" fmla="*/ 1580 h 3207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99655" h="320751">
                  <a:moveTo>
                    <a:pt x="11406" y="1580"/>
                  </a:moveTo>
                  <a:cubicBezTo>
                    <a:pt x="-18227" y="-8474"/>
                    <a:pt x="16169" y="32008"/>
                    <a:pt x="43156" y="50793"/>
                  </a:cubicBezTo>
                  <a:cubicBezTo>
                    <a:pt x="70143" y="69578"/>
                    <a:pt x="173331" y="114293"/>
                    <a:pt x="173331" y="114293"/>
                  </a:cubicBezTo>
                  <a:cubicBezTo>
                    <a:pt x="210108" y="132814"/>
                    <a:pt x="246357" y="146308"/>
                    <a:pt x="263819" y="161918"/>
                  </a:cubicBezTo>
                  <a:cubicBezTo>
                    <a:pt x="281281" y="177528"/>
                    <a:pt x="278371" y="181497"/>
                    <a:pt x="278106" y="207955"/>
                  </a:cubicBezTo>
                  <a:cubicBezTo>
                    <a:pt x="277841" y="234413"/>
                    <a:pt x="259321" y="317758"/>
                    <a:pt x="262231" y="320668"/>
                  </a:cubicBezTo>
                  <a:cubicBezTo>
                    <a:pt x="265141" y="323578"/>
                    <a:pt x="290807" y="250024"/>
                    <a:pt x="295569" y="225418"/>
                  </a:cubicBezTo>
                  <a:cubicBezTo>
                    <a:pt x="300331" y="200812"/>
                    <a:pt x="303241" y="192080"/>
                    <a:pt x="290806" y="173030"/>
                  </a:cubicBezTo>
                  <a:cubicBezTo>
                    <a:pt x="278371" y="153980"/>
                    <a:pt x="266200" y="134666"/>
                    <a:pt x="220956" y="111118"/>
                  </a:cubicBezTo>
                  <a:cubicBezTo>
                    <a:pt x="175712" y="87570"/>
                    <a:pt x="41039" y="11634"/>
                    <a:pt x="11406" y="158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98" name="フリーフォーム: 図形 1097">
              <a:extLst>
                <a:ext uri="{FF2B5EF4-FFF2-40B4-BE49-F238E27FC236}">
                  <a16:creationId xmlns:a16="http://schemas.microsoft.com/office/drawing/2014/main" id="{8E91E476-5C76-49C4-917B-34F17A0AAAC2}"/>
                </a:ext>
              </a:extLst>
            </p:cNvPr>
            <p:cNvSpPr/>
            <p:nvPr/>
          </p:nvSpPr>
          <p:spPr>
            <a:xfrm>
              <a:off x="4475024" y="2547908"/>
              <a:ext cx="285961" cy="330958"/>
            </a:xfrm>
            <a:custGeom>
              <a:avLst/>
              <a:gdLst>
                <a:gd name="connsiteX0" fmla="*/ 147776 w 285961"/>
                <a:gd name="connsiteY0" fmla="*/ 30 h 330958"/>
                <a:gd name="connsiteX1" fmla="*/ 81101 w 285961"/>
                <a:gd name="connsiteY1" fmla="*/ 109567 h 330958"/>
                <a:gd name="connsiteX2" fmla="*/ 60464 w 285961"/>
                <a:gd name="connsiteY2" fmla="*/ 169892 h 330958"/>
                <a:gd name="connsiteX3" fmla="*/ 79514 w 285961"/>
                <a:gd name="connsiteY3" fmla="*/ 160367 h 330958"/>
                <a:gd name="connsiteX4" fmla="*/ 1726 w 285961"/>
                <a:gd name="connsiteY4" fmla="*/ 306417 h 330958"/>
                <a:gd name="connsiteX5" fmla="*/ 28714 w 285961"/>
                <a:gd name="connsiteY5" fmla="*/ 290542 h 330958"/>
                <a:gd name="connsiteX6" fmla="*/ 65226 w 285961"/>
                <a:gd name="connsiteY6" fmla="*/ 292130 h 330958"/>
                <a:gd name="connsiteX7" fmla="*/ 285889 w 285961"/>
                <a:gd name="connsiteY7" fmla="*/ 196880 h 330958"/>
                <a:gd name="connsiteX8" fmla="*/ 39826 w 285961"/>
                <a:gd name="connsiteY8" fmla="*/ 330230 h 330958"/>
                <a:gd name="connsiteX9" fmla="*/ 66814 w 285961"/>
                <a:gd name="connsiteY9" fmla="*/ 244505 h 330958"/>
                <a:gd name="connsiteX10" fmla="*/ 119201 w 285961"/>
                <a:gd name="connsiteY10" fmla="*/ 120680 h 330958"/>
                <a:gd name="connsiteX11" fmla="*/ 147776 w 285961"/>
                <a:gd name="connsiteY11" fmla="*/ 30 h 3309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85961" h="330958">
                  <a:moveTo>
                    <a:pt x="147776" y="30"/>
                  </a:moveTo>
                  <a:cubicBezTo>
                    <a:pt x="141426" y="-1822"/>
                    <a:pt x="95653" y="81257"/>
                    <a:pt x="81101" y="109567"/>
                  </a:cubicBezTo>
                  <a:cubicBezTo>
                    <a:pt x="66549" y="137877"/>
                    <a:pt x="60728" y="161425"/>
                    <a:pt x="60464" y="169892"/>
                  </a:cubicBezTo>
                  <a:cubicBezTo>
                    <a:pt x="60199" y="178359"/>
                    <a:pt x="89304" y="137613"/>
                    <a:pt x="79514" y="160367"/>
                  </a:cubicBezTo>
                  <a:cubicBezTo>
                    <a:pt x="69724" y="183121"/>
                    <a:pt x="10193" y="284721"/>
                    <a:pt x="1726" y="306417"/>
                  </a:cubicBezTo>
                  <a:cubicBezTo>
                    <a:pt x="-6741" y="328113"/>
                    <a:pt x="18131" y="292923"/>
                    <a:pt x="28714" y="290542"/>
                  </a:cubicBezTo>
                  <a:cubicBezTo>
                    <a:pt x="39297" y="288161"/>
                    <a:pt x="22363" y="307740"/>
                    <a:pt x="65226" y="292130"/>
                  </a:cubicBezTo>
                  <a:cubicBezTo>
                    <a:pt x="108088" y="276520"/>
                    <a:pt x="290122" y="190530"/>
                    <a:pt x="285889" y="196880"/>
                  </a:cubicBezTo>
                  <a:cubicBezTo>
                    <a:pt x="281656" y="203230"/>
                    <a:pt x="76338" y="322293"/>
                    <a:pt x="39826" y="330230"/>
                  </a:cubicBezTo>
                  <a:cubicBezTo>
                    <a:pt x="3314" y="338167"/>
                    <a:pt x="53585" y="279430"/>
                    <a:pt x="66814" y="244505"/>
                  </a:cubicBezTo>
                  <a:cubicBezTo>
                    <a:pt x="80043" y="209580"/>
                    <a:pt x="105972" y="159045"/>
                    <a:pt x="119201" y="120680"/>
                  </a:cubicBezTo>
                  <a:cubicBezTo>
                    <a:pt x="132430" y="82315"/>
                    <a:pt x="154126" y="1882"/>
                    <a:pt x="147776" y="3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99" name="フリーフォーム: 図形 1098">
              <a:extLst>
                <a:ext uri="{FF2B5EF4-FFF2-40B4-BE49-F238E27FC236}">
                  <a16:creationId xmlns:a16="http://schemas.microsoft.com/office/drawing/2014/main" id="{E1F9A65D-76B4-4FA3-9519-E30B28A4F052}"/>
                </a:ext>
              </a:extLst>
            </p:cNvPr>
            <p:cNvSpPr/>
            <p:nvPr/>
          </p:nvSpPr>
          <p:spPr>
            <a:xfrm>
              <a:off x="4522615" y="2757486"/>
              <a:ext cx="252708" cy="117923"/>
            </a:xfrm>
            <a:custGeom>
              <a:avLst/>
              <a:gdLst>
                <a:gd name="connsiteX0" fmla="*/ 252585 w 252708"/>
                <a:gd name="connsiteY0" fmla="*/ 2 h 117923"/>
                <a:gd name="connsiteX1" fmla="*/ 120823 w 252708"/>
                <a:gd name="connsiteY1" fmla="*/ 95252 h 117923"/>
                <a:gd name="connsiteX2" fmla="*/ 73198 w 252708"/>
                <a:gd name="connsiteY2" fmla="*/ 114302 h 117923"/>
                <a:gd name="connsiteX3" fmla="*/ 173 w 252708"/>
                <a:gd name="connsiteY3" fmla="*/ 115889 h 117923"/>
                <a:gd name="connsiteX4" fmla="*/ 95423 w 252708"/>
                <a:gd name="connsiteY4" fmla="*/ 92077 h 117923"/>
                <a:gd name="connsiteX5" fmla="*/ 252585 w 252708"/>
                <a:gd name="connsiteY5" fmla="*/ 2 h 1179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52708" h="117923">
                  <a:moveTo>
                    <a:pt x="252585" y="2"/>
                  </a:moveTo>
                  <a:cubicBezTo>
                    <a:pt x="256818" y="531"/>
                    <a:pt x="150721" y="76202"/>
                    <a:pt x="120823" y="95252"/>
                  </a:cubicBezTo>
                  <a:cubicBezTo>
                    <a:pt x="90925" y="114302"/>
                    <a:pt x="93306" y="110863"/>
                    <a:pt x="73198" y="114302"/>
                  </a:cubicBezTo>
                  <a:cubicBezTo>
                    <a:pt x="53090" y="117741"/>
                    <a:pt x="-3531" y="119593"/>
                    <a:pt x="173" y="115889"/>
                  </a:cubicBezTo>
                  <a:cubicBezTo>
                    <a:pt x="3877" y="112185"/>
                    <a:pt x="56265" y="107952"/>
                    <a:pt x="95423" y="92077"/>
                  </a:cubicBezTo>
                  <a:cubicBezTo>
                    <a:pt x="134581" y="76202"/>
                    <a:pt x="248352" y="-527"/>
                    <a:pt x="252585" y="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00" name="フリーフォーム: 図形 1099">
              <a:extLst>
                <a:ext uri="{FF2B5EF4-FFF2-40B4-BE49-F238E27FC236}">
                  <a16:creationId xmlns:a16="http://schemas.microsoft.com/office/drawing/2014/main" id="{41489BED-7372-44B5-AE4D-1DA3658ADE99}"/>
                </a:ext>
              </a:extLst>
            </p:cNvPr>
            <p:cNvSpPr/>
            <p:nvPr/>
          </p:nvSpPr>
          <p:spPr>
            <a:xfrm>
              <a:off x="4265380" y="1891629"/>
              <a:ext cx="434279" cy="157447"/>
            </a:xfrm>
            <a:custGeom>
              <a:avLst/>
              <a:gdLst>
                <a:gd name="connsiteX0" fmla="*/ 433620 w 434279"/>
                <a:gd name="connsiteY0" fmla="*/ 102271 h 157447"/>
                <a:gd name="connsiteX1" fmla="*/ 200258 w 434279"/>
                <a:gd name="connsiteY1" fmla="*/ 5434 h 157447"/>
                <a:gd name="connsiteX2" fmla="*/ 90720 w 434279"/>
                <a:gd name="connsiteY2" fmla="*/ 27659 h 157447"/>
                <a:gd name="connsiteX3" fmla="*/ 233 w 434279"/>
                <a:gd name="connsiteY3" fmla="*/ 156246 h 157447"/>
                <a:gd name="connsiteX4" fmla="*/ 65320 w 434279"/>
                <a:gd name="connsiteY4" fmla="*/ 91159 h 157447"/>
                <a:gd name="connsiteX5" fmla="*/ 89133 w 434279"/>
                <a:gd name="connsiteY5" fmla="*/ 76871 h 157447"/>
                <a:gd name="connsiteX6" fmla="*/ 139933 w 434279"/>
                <a:gd name="connsiteY6" fmla="*/ 73696 h 157447"/>
                <a:gd name="connsiteX7" fmla="*/ 182795 w 434279"/>
                <a:gd name="connsiteY7" fmla="*/ 14959 h 157447"/>
                <a:gd name="connsiteX8" fmla="*/ 266933 w 434279"/>
                <a:gd name="connsiteY8" fmla="*/ 34009 h 157447"/>
                <a:gd name="connsiteX9" fmla="*/ 433620 w 434279"/>
                <a:gd name="connsiteY9" fmla="*/ 102271 h 1574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34279" h="157447">
                  <a:moveTo>
                    <a:pt x="433620" y="102271"/>
                  </a:moveTo>
                  <a:cubicBezTo>
                    <a:pt x="422508" y="97509"/>
                    <a:pt x="257408" y="17869"/>
                    <a:pt x="200258" y="5434"/>
                  </a:cubicBezTo>
                  <a:cubicBezTo>
                    <a:pt x="143108" y="-7001"/>
                    <a:pt x="124057" y="2524"/>
                    <a:pt x="90720" y="27659"/>
                  </a:cubicBezTo>
                  <a:cubicBezTo>
                    <a:pt x="57383" y="52794"/>
                    <a:pt x="4466" y="145663"/>
                    <a:pt x="233" y="156246"/>
                  </a:cubicBezTo>
                  <a:cubicBezTo>
                    <a:pt x="-4000" y="166829"/>
                    <a:pt x="50503" y="104388"/>
                    <a:pt x="65320" y="91159"/>
                  </a:cubicBezTo>
                  <a:cubicBezTo>
                    <a:pt x="80137" y="77930"/>
                    <a:pt x="76698" y="79781"/>
                    <a:pt x="89133" y="76871"/>
                  </a:cubicBezTo>
                  <a:cubicBezTo>
                    <a:pt x="101568" y="73961"/>
                    <a:pt x="124323" y="84015"/>
                    <a:pt x="139933" y="73696"/>
                  </a:cubicBezTo>
                  <a:cubicBezTo>
                    <a:pt x="155543" y="63377"/>
                    <a:pt x="161628" y="21573"/>
                    <a:pt x="182795" y="14959"/>
                  </a:cubicBezTo>
                  <a:cubicBezTo>
                    <a:pt x="203962" y="8344"/>
                    <a:pt x="221425" y="18399"/>
                    <a:pt x="266933" y="34009"/>
                  </a:cubicBezTo>
                  <a:cubicBezTo>
                    <a:pt x="312441" y="49619"/>
                    <a:pt x="444732" y="107033"/>
                    <a:pt x="433620" y="10227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01" name="フリーフォーム: 図形 1100">
              <a:extLst>
                <a:ext uri="{FF2B5EF4-FFF2-40B4-BE49-F238E27FC236}">
                  <a16:creationId xmlns:a16="http://schemas.microsoft.com/office/drawing/2014/main" id="{6663FD8D-A776-446F-A214-98FA066F5563}"/>
                </a:ext>
              </a:extLst>
            </p:cNvPr>
            <p:cNvSpPr/>
            <p:nvPr/>
          </p:nvSpPr>
          <p:spPr>
            <a:xfrm>
              <a:off x="4689258" y="2093910"/>
              <a:ext cx="202806" cy="352932"/>
            </a:xfrm>
            <a:custGeom>
              <a:avLst/>
              <a:gdLst>
                <a:gd name="connsiteX0" fmla="*/ 217 w 202806"/>
                <a:gd name="connsiteY0" fmla="*/ 3 h 352932"/>
                <a:gd name="connsiteX1" fmla="*/ 147855 w 202806"/>
                <a:gd name="connsiteY1" fmla="*/ 93665 h 352932"/>
                <a:gd name="connsiteX2" fmla="*/ 181192 w 202806"/>
                <a:gd name="connsiteY2" fmla="*/ 196853 h 352932"/>
                <a:gd name="connsiteX3" fmla="*/ 197067 w 202806"/>
                <a:gd name="connsiteY3" fmla="*/ 352428 h 352932"/>
                <a:gd name="connsiteX4" fmla="*/ 197067 w 202806"/>
                <a:gd name="connsiteY4" fmla="*/ 241303 h 352932"/>
                <a:gd name="connsiteX5" fmla="*/ 184367 w 202806"/>
                <a:gd name="connsiteY5" fmla="*/ 96840 h 352932"/>
                <a:gd name="connsiteX6" fmla="*/ 217 w 202806"/>
                <a:gd name="connsiteY6" fmla="*/ 3 h 3529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02806" h="352932">
                  <a:moveTo>
                    <a:pt x="217" y="3"/>
                  </a:moveTo>
                  <a:cubicBezTo>
                    <a:pt x="-5868" y="-526"/>
                    <a:pt x="117693" y="60857"/>
                    <a:pt x="147855" y="93665"/>
                  </a:cubicBezTo>
                  <a:cubicBezTo>
                    <a:pt x="178017" y="126473"/>
                    <a:pt x="172990" y="153726"/>
                    <a:pt x="181192" y="196853"/>
                  </a:cubicBezTo>
                  <a:cubicBezTo>
                    <a:pt x="189394" y="239980"/>
                    <a:pt x="194421" y="345020"/>
                    <a:pt x="197067" y="352428"/>
                  </a:cubicBezTo>
                  <a:cubicBezTo>
                    <a:pt x="199713" y="359836"/>
                    <a:pt x="199184" y="283901"/>
                    <a:pt x="197067" y="241303"/>
                  </a:cubicBezTo>
                  <a:cubicBezTo>
                    <a:pt x="194950" y="198705"/>
                    <a:pt x="217969" y="135205"/>
                    <a:pt x="184367" y="96840"/>
                  </a:cubicBezTo>
                  <a:cubicBezTo>
                    <a:pt x="150765" y="58475"/>
                    <a:pt x="6302" y="532"/>
                    <a:pt x="217" y="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02" name="フリーフォーム: 図形 1101">
              <a:extLst>
                <a:ext uri="{FF2B5EF4-FFF2-40B4-BE49-F238E27FC236}">
                  <a16:creationId xmlns:a16="http://schemas.microsoft.com/office/drawing/2014/main" id="{4643358C-A933-4F64-8A03-CE26BE58ED43}"/>
                </a:ext>
              </a:extLst>
            </p:cNvPr>
            <p:cNvSpPr/>
            <p:nvPr/>
          </p:nvSpPr>
          <p:spPr>
            <a:xfrm>
              <a:off x="4340026" y="2142463"/>
              <a:ext cx="347679" cy="53953"/>
            </a:xfrm>
            <a:custGeom>
              <a:avLst/>
              <a:gdLst>
                <a:gd name="connsiteX0" fmla="*/ 66874 w 347679"/>
                <a:gd name="connsiteY0" fmla="*/ 41937 h 53953"/>
                <a:gd name="connsiteX1" fmla="*/ 297062 w 347679"/>
                <a:gd name="connsiteY1" fmla="*/ 51462 h 53953"/>
                <a:gd name="connsiteX2" fmla="*/ 338337 w 347679"/>
                <a:gd name="connsiteY2" fmla="*/ 662 h 53953"/>
                <a:gd name="connsiteX3" fmla="*/ 314524 w 347679"/>
                <a:gd name="connsiteY3" fmla="*/ 24475 h 53953"/>
                <a:gd name="connsiteX4" fmla="*/ 16074 w 347679"/>
                <a:gd name="connsiteY4" fmla="*/ 53050 h 53953"/>
                <a:gd name="connsiteX5" fmla="*/ 66874 w 347679"/>
                <a:gd name="connsiteY5" fmla="*/ 41937 h 539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47679" h="53953">
                  <a:moveTo>
                    <a:pt x="66874" y="41937"/>
                  </a:moveTo>
                  <a:cubicBezTo>
                    <a:pt x="113705" y="41672"/>
                    <a:pt x="251818" y="58341"/>
                    <a:pt x="297062" y="51462"/>
                  </a:cubicBezTo>
                  <a:cubicBezTo>
                    <a:pt x="342306" y="44583"/>
                    <a:pt x="335427" y="5160"/>
                    <a:pt x="338337" y="662"/>
                  </a:cubicBezTo>
                  <a:cubicBezTo>
                    <a:pt x="341247" y="-3836"/>
                    <a:pt x="368235" y="15744"/>
                    <a:pt x="314524" y="24475"/>
                  </a:cubicBezTo>
                  <a:cubicBezTo>
                    <a:pt x="260814" y="33206"/>
                    <a:pt x="57084" y="48288"/>
                    <a:pt x="16074" y="53050"/>
                  </a:cubicBezTo>
                  <a:cubicBezTo>
                    <a:pt x="-24936" y="57812"/>
                    <a:pt x="20043" y="42202"/>
                    <a:pt x="66874" y="4193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03" name="フリーフォーム: 図形 1102">
              <a:extLst>
                <a:ext uri="{FF2B5EF4-FFF2-40B4-BE49-F238E27FC236}">
                  <a16:creationId xmlns:a16="http://schemas.microsoft.com/office/drawing/2014/main" id="{6A98C632-A738-42CB-8F59-E7E9823C99C4}"/>
                </a:ext>
              </a:extLst>
            </p:cNvPr>
            <p:cNvSpPr/>
            <p:nvPr/>
          </p:nvSpPr>
          <p:spPr>
            <a:xfrm>
              <a:off x="4847526" y="2152312"/>
              <a:ext cx="178556" cy="565361"/>
            </a:xfrm>
            <a:custGeom>
              <a:avLst/>
              <a:gdLst>
                <a:gd name="connsiteX0" fmla="*/ 86424 w 178556"/>
                <a:gd name="connsiteY0" fmla="*/ 3513 h 565361"/>
                <a:gd name="connsiteX1" fmla="*/ 148337 w 178556"/>
                <a:gd name="connsiteY1" fmla="*/ 146388 h 565361"/>
                <a:gd name="connsiteX2" fmla="*/ 156274 w 178556"/>
                <a:gd name="connsiteY2" fmla="*/ 268626 h 565361"/>
                <a:gd name="connsiteX3" fmla="*/ 108649 w 178556"/>
                <a:gd name="connsiteY3" fmla="*/ 414676 h 565361"/>
                <a:gd name="connsiteX4" fmla="*/ 41974 w 178556"/>
                <a:gd name="connsiteY4" fmla="*/ 535326 h 565361"/>
                <a:gd name="connsiteX5" fmla="*/ 699 w 178556"/>
                <a:gd name="connsiteY5" fmla="*/ 563901 h 565361"/>
                <a:gd name="connsiteX6" fmla="*/ 75312 w 178556"/>
                <a:gd name="connsiteY6" fmla="*/ 503576 h 565361"/>
                <a:gd name="connsiteX7" fmla="*/ 178499 w 178556"/>
                <a:gd name="connsiteY7" fmla="*/ 301963 h 565361"/>
                <a:gd name="connsiteX8" fmla="*/ 86424 w 178556"/>
                <a:gd name="connsiteY8" fmla="*/ 3513 h 5653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78556" h="565361">
                  <a:moveTo>
                    <a:pt x="86424" y="3513"/>
                  </a:moveTo>
                  <a:cubicBezTo>
                    <a:pt x="81397" y="-22416"/>
                    <a:pt x="136695" y="102203"/>
                    <a:pt x="148337" y="146388"/>
                  </a:cubicBezTo>
                  <a:cubicBezTo>
                    <a:pt x="159979" y="190574"/>
                    <a:pt x="162889" y="223911"/>
                    <a:pt x="156274" y="268626"/>
                  </a:cubicBezTo>
                  <a:cubicBezTo>
                    <a:pt x="149659" y="313341"/>
                    <a:pt x="127699" y="370226"/>
                    <a:pt x="108649" y="414676"/>
                  </a:cubicBezTo>
                  <a:cubicBezTo>
                    <a:pt x="89599" y="459126"/>
                    <a:pt x="59966" y="510455"/>
                    <a:pt x="41974" y="535326"/>
                  </a:cubicBezTo>
                  <a:cubicBezTo>
                    <a:pt x="23982" y="560197"/>
                    <a:pt x="-4857" y="569193"/>
                    <a:pt x="699" y="563901"/>
                  </a:cubicBezTo>
                  <a:cubicBezTo>
                    <a:pt x="6255" y="558609"/>
                    <a:pt x="45679" y="547232"/>
                    <a:pt x="75312" y="503576"/>
                  </a:cubicBezTo>
                  <a:cubicBezTo>
                    <a:pt x="104945" y="459920"/>
                    <a:pt x="175853" y="386894"/>
                    <a:pt x="178499" y="301963"/>
                  </a:cubicBezTo>
                  <a:cubicBezTo>
                    <a:pt x="181145" y="217032"/>
                    <a:pt x="91451" y="29442"/>
                    <a:pt x="86424" y="351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04" name="フリーフォーム: 図形 1103">
              <a:extLst>
                <a:ext uri="{FF2B5EF4-FFF2-40B4-BE49-F238E27FC236}">
                  <a16:creationId xmlns:a16="http://schemas.microsoft.com/office/drawing/2014/main" id="{27B5984D-333E-40FA-A7AB-3EEBCF27DB0E}"/>
                </a:ext>
              </a:extLst>
            </p:cNvPr>
            <p:cNvSpPr/>
            <p:nvPr/>
          </p:nvSpPr>
          <p:spPr>
            <a:xfrm>
              <a:off x="4885994" y="2200116"/>
              <a:ext cx="170263" cy="530490"/>
            </a:xfrm>
            <a:custGeom>
              <a:avLst/>
              <a:gdLst>
                <a:gd name="connsiteX0" fmla="*/ 120981 w 170263"/>
                <a:gd name="connsiteY0" fmla="*/ 159 h 530490"/>
                <a:gd name="connsiteX1" fmla="*/ 168606 w 170263"/>
                <a:gd name="connsiteY1" fmla="*/ 219234 h 530490"/>
                <a:gd name="connsiteX2" fmla="*/ 152731 w 170263"/>
                <a:gd name="connsiteY2" fmla="*/ 290672 h 530490"/>
                <a:gd name="connsiteX3" fmla="*/ 89231 w 170263"/>
                <a:gd name="connsiteY3" fmla="*/ 441484 h 530490"/>
                <a:gd name="connsiteX4" fmla="*/ 331 w 170263"/>
                <a:gd name="connsiteY4" fmla="*/ 530384 h 530490"/>
                <a:gd name="connsiteX5" fmla="*/ 62244 w 170263"/>
                <a:gd name="connsiteY5" fmla="*/ 455772 h 530490"/>
                <a:gd name="connsiteX6" fmla="*/ 144794 w 170263"/>
                <a:gd name="connsiteY6" fmla="*/ 295434 h 530490"/>
                <a:gd name="connsiteX7" fmla="*/ 159081 w 170263"/>
                <a:gd name="connsiteY7" fmla="*/ 185897 h 530490"/>
                <a:gd name="connsiteX8" fmla="*/ 120981 w 170263"/>
                <a:gd name="connsiteY8" fmla="*/ 159 h 5304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70263" h="530490">
                  <a:moveTo>
                    <a:pt x="120981" y="159"/>
                  </a:moveTo>
                  <a:cubicBezTo>
                    <a:pt x="122568" y="5715"/>
                    <a:pt x="163314" y="170815"/>
                    <a:pt x="168606" y="219234"/>
                  </a:cubicBezTo>
                  <a:cubicBezTo>
                    <a:pt x="173898" y="267653"/>
                    <a:pt x="165960" y="253630"/>
                    <a:pt x="152731" y="290672"/>
                  </a:cubicBezTo>
                  <a:cubicBezTo>
                    <a:pt x="139502" y="327714"/>
                    <a:pt x="114631" y="401532"/>
                    <a:pt x="89231" y="441484"/>
                  </a:cubicBezTo>
                  <a:cubicBezTo>
                    <a:pt x="63831" y="481436"/>
                    <a:pt x="4829" y="528003"/>
                    <a:pt x="331" y="530384"/>
                  </a:cubicBezTo>
                  <a:cubicBezTo>
                    <a:pt x="-4167" y="532765"/>
                    <a:pt x="38167" y="494930"/>
                    <a:pt x="62244" y="455772"/>
                  </a:cubicBezTo>
                  <a:cubicBezTo>
                    <a:pt x="86321" y="416614"/>
                    <a:pt x="128654" y="340413"/>
                    <a:pt x="144794" y="295434"/>
                  </a:cubicBezTo>
                  <a:cubicBezTo>
                    <a:pt x="160934" y="250455"/>
                    <a:pt x="163844" y="235903"/>
                    <a:pt x="159081" y="185897"/>
                  </a:cubicBezTo>
                  <a:cubicBezTo>
                    <a:pt x="154319" y="135891"/>
                    <a:pt x="119394" y="-5397"/>
                    <a:pt x="120981" y="15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05" name="フリーフォーム: 図形 1104">
              <a:extLst>
                <a:ext uri="{FF2B5EF4-FFF2-40B4-BE49-F238E27FC236}">
                  <a16:creationId xmlns:a16="http://schemas.microsoft.com/office/drawing/2014/main" id="{11D70120-02C4-4FA6-B503-05D2FF2B5202}"/>
                </a:ext>
              </a:extLst>
            </p:cNvPr>
            <p:cNvSpPr/>
            <p:nvPr/>
          </p:nvSpPr>
          <p:spPr>
            <a:xfrm>
              <a:off x="5126034" y="2279495"/>
              <a:ext cx="240873" cy="129043"/>
            </a:xfrm>
            <a:custGeom>
              <a:avLst/>
              <a:gdLst>
                <a:gd name="connsiteX0" fmla="*/ 4 w 240873"/>
                <a:gd name="connsiteY0" fmla="*/ 155 h 129043"/>
                <a:gd name="connsiteX1" fmla="*/ 87316 w 240873"/>
                <a:gd name="connsiteY1" fmla="*/ 98580 h 129043"/>
                <a:gd name="connsiteX2" fmla="*/ 239716 w 240873"/>
                <a:gd name="connsiteY2" fmla="*/ 116043 h 129043"/>
                <a:gd name="connsiteX3" fmla="*/ 153991 w 240873"/>
                <a:gd name="connsiteY3" fmla="*/ 114455 h 129043"/>
                <a:gd name="connsiteX4" fmla="*/ 90491 w 240873"/>
                <a:gd name="connsiteY4" fmla="*/ 123980 h 129043"/>
                <a:gd name="connsiteX5" fmla="*/ 4 w 240873"/>
                <a:gd name="connsiteY5" fmla="*/ 155 h 1290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40873" h="129043">
                  <a:moveTo>
                    <a:pt x="4" y="155"/>
                  </a:moveTo>
                  <a:cubicBezTo>
                    <a:pt x="-525" y="-4078"/>
                    <a:pt x="47364" y="79265"/>
                    <a:pt x="87316" y="98580"/>
                  </a:cubicBezTo>
                  <a:cubicBezTo>
                    <a:pt x="127268" y="117895"/>
                    <a:pt x="228603" y="113397"/>
                    <a:pt x="239716" y="116043"/>
                  </a:cubicBezTo>
                  <a:cubicBezTo>
                    <a:pt x="250829" y="118689"/>
                    <a:pt x="178862" y="113132"/>
                    <a:pt x="153991" y="114455"/>
                  </a:cubicBezTo>
                  <a:cubicBezTo>
                    <a:pt x="129120" y="115778"/>
                    <a:pt x="112980" y="139061"/>
                    <a:pt x="90491" y="123980"/>
                  </a:cubicBezTo>
                  <a:cubicBezTo>
                    <a:pt x="68002" y="108899"/>
                    <a:pt x="533" y="4388"/>
                    <a:pt x="4" y="15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06" name="フリーフォーム: 図形 1105">
              <a:extLst>
                <a:ext uri="{FF2B5EF4-FFF2-40B4-BE49-F238E27FC236}">
                  <a16:creationId xmlns:a16="http://schemas.microsoft.com/office/drawing/2014/main" id="{D6FB1478-484E-4C72-A2F1-3D634057B014}"/>
                </a:ext>
              </a:extLst>
            </p:cNvPr>
            <p:cNvSpPr/>
            <p:nvPr/>
          </p:nvSpPr>
          <p:spPr>
            <a:xfrm>
              <a:off x="4580718" y="2183355"/>
              <a:ext cx="198436" cy="104319"/>
            </a:xfrm>
            <a:custGeom>
              <a:avLst/>
              <a:gdLst>
                <a:gd name="connsiteX0" fmla="*/ 197657 w 198436"/>
                <a:gd name="connsiteY0" fmla="*/ 1045 h 104319"/>
                <a:gd name="connsiteX1" fmla="*/ 161145 w 198436"/>
                <a:gd name="connsiteY1" fmla="*/ 47083 h 104319"/>
                <a:gd name="connsiteX2" fmla="*/ 43670 w 198436"/>
                <a:gd name="connsiteY2" fmla="*/ 88358 h 104319"/>
                <a:gd name="connsiteX3" fmla="*/ 807 w 198436"/>
                <a:gd name="connsiteY3" fmla="*/ 104233 h 104319"/>
                <a:gd name="connsiteX4" fmla="*/ 75420 w 198436"/>
                <a:gd name="connsiteY4" fmla="*/ 94708 h 104319"/>
                <a:gd name="connsiteX5" fmla="*/ 134157 w 198436"/>
                <a:gd name="connsiteY5" fmla="*/ 94708 h 104319"/>
                <a:gd name="connsiteX6" fmla="*/ 197657 w 198436"/>
                <a:gd name="connsiteY6" fmla="*/ 1045 h 1043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98436" h="104319">
                  <a:moveTo>
                    <a:pt x="197657" y="1045"/>
                  </a:moveTo>
                  <a:cubicBezTo>
                    <a:pt x="202155" y="-6893"/>
                    <a:pt x="186810" y="32531"/>
                    <a:pt x="161145" y="47083"/>
                  </a:cubicBezTo>
                  <a:cubicBezTo>
                    <a:pt x="135480" y="61635"/>
                    <a:pt x="70393" y="78833"/>
                    <a:pt x="43670" y="88358"/>
                  </a:cubicBezTo>
                  <a:cubicBezTo>
                    <a:pt x="16947" y="97883"/>
                    <a:pt x="-4484" y="103175"/>
                    <a:pt x="807" y="104233"/>
                  </a:cubicBezTo>
                  <a:cubicBezTo>
                    <a:pt x="6098" y="105291"/>
                    <a:pt x="53195" y="96295"/>
                    <a:pt x="75420" y="94708"/>
                  </a:cubicBezTo>
                  <a:cubicBezTo>
                    <a:pt x="97645" y="93121"/>
                    <a:pt x="115636" y="106879"/>
                    <a:pt x="134157" y="94708"/>
                  </a:cubicBezTo>
                  <a:cubicBezTo>
                    <a:pt x="152678" y="82537"/>
                    <a:pt x="193159" y="8983"/>
                    <a:pt x="197657" y="104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07" name="フリーフォーム: 図形 1106">
              <a:extLst>
                <a:ext uri="{FF2B5EF4-FFF2-40B4-BE49-F238E27FC236}">
                  <a16:creationId xmlns:a16="http://schemas.microsoft.com/office/drawing/2014/main" id="{B703D416-29C8-4BA0-B624-36960DD98669}"/>
                </a:ext>
              </a:extLst>
            </p:cNvPr>
            <p:cNvSpPr/>
            <p:nvPr/>
          </p:nvSpPr>
          <p:spPr>
            <a:xfrm>
              <a:off x="4703701" y="2439987"/>
              <a:ext cx="171446" cy="286784"/>
            </a:xfrm>
            <a:custGeom>
              <a:avLst/>
              <a:gdLst>
                <a:gd name="connsiteX0" fmla="*/ 161987 w 171446"/>
                <a:gd name="connsiteY0" fmla="*/ 1 h 286784"/>
                <a:gd name="connsiteX1" fmla="*/ 125474 w 171446"/>
                <a:gd name="connsiteY1" fmla="*/ 71438 h 286784"/>
                <a:gd name="connsiteX2" fmla="*/ 131824 w 171446"/>
                <a:gd name="connsiteY2" fmla="*/ 138113 h 286784"/>
                <a:gd name="connsiteX3" fmla="*/ 46099 w 171446"/>
                <a:gd name="connsiteY3" fmla="*/ 285751 h 286784"/>
                <a:gd name="connsiteX4" fmla="*/ 142937 w 171446"/>
                <a:gd name="connsiteY4" fmla="*/ 203201 h 286784"/>
                <a:gd name="connsiteX5" fmla="*/ 62 w 171446"/>
                <a:gd name="connsiteY5" fmla="*/ 192088 h 286784"/>
                <a:gd name="connsiteX6" fmla="*/ 163574 w 171446"/>
                <a:gd name="connsiteY6" fmla="*/ 173038 h 286784"/>
                <a:gd name="connsiteX7" fmla="*/ 146112 w 171446"/>
                <a:gd name="connsiteY7" fmla="*/ 73026 h 286784"/>
                <a:gd name="connsiteX8" fmla="*/ 161987 w 171446"/>
                <a:gd name="connsiteY8" fmla="*/ 1 h 2867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71446" h="286784">
                  <a:moveTo>
                    <a:pt x="161987" y="1"/>
                  </a:moveTo>
                  <a:cubicBezTo>
                    <a:pt x="158547" y="-264"/>
                    <a:pt x="130501" y="48419"/>
                    <a:pt x="125474" y="71438"/>
                  </a:cubicBezTo>
                  <a:cubicBezTo>
                    <a:pt x="120447" y="94457"/>
                    <a:pt x="145053" y="102394"/>
                    <a:pt x="131824" y="138113"/>
                  </a:cubicBezTo>
                  <a:cubicBezTo>
                    <a:pt x="118595" y="173832"/>
                    <a:pt x="44247" y="274903"/>
                    <a:pt x="46099" y="285751"/>
                  </a:cubicBezTo>
                  <a:cubicBezTo>
                    <a:pt x="47951" y="296599"/>
                    <a:pt x="150610" y="218811"/>
                    <a:pt x="142937" y="203201"/>
                  </a:cubicBezTo>
                  <a:cubicBezTo>
                    <a:pt x="135264" y="187591"/>
                    <a:pt x="-3377" y="197115"/>
                    <a:pt x="62" y="192088"/>
                  </a:cubicBezTo>
                  <a:cubicBezTo>
                    <a:pt x="3501" y="187061"/>
                    <a:pt x="139232" y="192882"/>
                    <a:pt x="163574" y="173038"/>
                  </a:cubicBezTo>
                  <a:cubicBezTo>
                    <a:pt x="187916" y="153194"/>
                    <a:pt x="148229" y="97897"/>
                    <a:pt x="146112" y="73026"/>
                  </a:cubicBezTo>
                  <a:cubicBezTo>
                    <a:pt x="143995" y="48155"/>
                    <a:pt x="165427" y="266"/>
                    <a:pt x="161987" y="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08" name="フリーフォーム: 図形 1107">
              <a:extLst>
                <a:ext uri="{FF2B5EF4-FFF2-40B4-BE49-F238E27FC236}">
                  <a16:creationId xmlns:a16="http://schemas.microsoft.com/office/drawing/2014/main" id="{80947E96-8229-4C54-9A49-CDB736BBD01B}"/>
                </a:ext>
              </a:extLst>
            </p:cNvPr>
            <p:cNvSpPr/>
            <p:nvPr/>
          </p:nvSpPr>
          <p:spPr>
            <a:xfrm>
              <a:off x="5014848" y="2203314"/>
              <a:ext cx="217738" cy="325785"/>
            </a:xfrm>
            <a:custGeom>
              <a:avLst/>
              <a:gdLst>
                <a:gd name="connsiteX0" fmla="*/ 65 w 217738"/>
                <a:gd name="connsiteY0" fmla="*/ 136 h 325785"/>
                <a:gd name="connsiteX1" fmla="*/ 111190 w 217738"/>
                <a:gd name="connsiteY1" fmla="*/ 90624 h 325785"/>
                <a:gd name="connsiteX2" fmla="*/ 115952 w 217738"/>
                <a:gd name="connsiteY2" fmla="*/ 128724 h 325785"/>
                <a:gd name="connsiteX3" fmla="*/ 169927 w 217738"/>
                <a:gd name="connsiteY3" fmla="*/ 228736 h 325785"/>
                <a:gd name="connsiteX4" fmla="*/ 217552 w 217738"/>
                <a:gd name="connsiteY4" fmla="*/ 325574 h 325785"/>
                <a:gd name="connsiteX5" fmla="*/ 184215 w 217738"/>
                <a:gd name="connsiteY5" fmla="*/ 201749 h 325785"/>
                <a:gd name="connsiteX6" fmla="*/ 128652 w 217738"/>
                <a:gd name="connsiteY6" fmla="*/ 112849 h 325785"/>
                <a:gd name="connsiteX7" fmla="*/ 65 w 217738"/>
                <a:gd name="connsiteY7" fmla="*/ 136 h 3257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17738" h="325785">
                  <a:moveTo>
                    <a:pt x="65" y="136"/>
                  </a:moveTo>
                  <a:cubicBezTo>
                    <a:pt x="-2845" y="-3568"/>
                    <a:pt x="91876" y="69193"/>
                    <a:pt x="111190" y="90624"/>
                  </a:cubicBezTo>
                  <a:cubicBezTo>
                    <a:pt x="130505" y="112055"/>
                    <a:pt x="106163" y="105705"/>
                    <a:pt x="115952" y="128724"/>
                  </a:cubicBezTo>
                  <a:cubicBezTo>
                    <a:pt x="125742" y="151743"/>
                    <a:pt x="152994" y="195928"/>
                    <a:pt x="169927" y="228736"/>
                  </a:cubicBezTo>
                  <a:cubicBezTo>
                    <a:pt x="186860" y="261544"/>
                    <a:pt x="215171" y="330072"/>
                    <a:pt x="217552" y="325574"/>
                  </a:cubicBezTo>
                  <a:cubicBezTo>
                    <a:pt x="219933" y="321076"/>
                    <a:pt x="199032" y="237203"/>
                    <a:pt x="184215" y="201749"/>
                  </a:cubicBezTo>
                  <a:cubicBezTo>
                    <a:pt x="169398" y="166295"/>
                    <a:pt x="156963" y="145393"/>
                    <a:pt x="128652" y="112849"/>
                  </a:cubicBezTo>
                  <a:cubicBezTo>
                    <a:pt x="100342" y="80305"/>
                    <a:pt x="2975" y="3840"/>
                    <a:pt x="65" y="13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09" name="フリーフォーム: 図形 1108">
              <a:extLst>
                <a:ext uri="{FF2B5EF4-FFF2-40B4-BE49-F238E27FC236}">
                  <a16:creationId xmlns:a16="http://schemas.microsoft.com/office/drawing/2014/main" id="{D47BD6F9-0C2A-473A-B432-3131C41D776D}"/>
                </a:ext>
              </a:extLst>
            </p:cNvPr>
            <p:cNvSpPr/>
            <p:nvPr/>
          </p:nvSpPr>
          <p:spPr>
            <a:xfrm>
              <a:off x="4764000" y="2534428"/>
              <a:ext cx="395778" cy="217987"/>
            </a:xfrm>
            <a:custGeom>
              <a:avLst/>
              <a:gdLst>
                <a:gd name="connsiteX0" fmla="*/ 88 w 395778"/>
                <a:gd name="connsiteY0" fmla="*/ 202422 h 217987"/>
                <a:gd name="connsiteX1" fmla="*/ 130263 w 395778"/>
                <a:gd name="connsiteY1" fmla="*/ 216710 h 217987"/>
                <a:gd name="connsiteX2" fmla="*/ 217575 w 395778"/>
                <a:gd name="connsiteY2" fmla="*/ 169085 h 217987"/>
                <a:gd name="connsiteX3" fmla="*/ 390613 w 395778"/>
                <a:gd name="connsiteY3" fmla="*/ 5572 h 217987"/>
                <a:gd name="connsiteX4" fmla="*/ 341400 w 395778"/>
                <a:gd name="connsiteY4" fmla="*/ 46847 h 217987"/>
                <a:gd name="connsiteX5" fmla="*/ 249325 w 395778"/>
                <a:gd name="connsiteY5" fmla="*/ 132572 h 217987"/>
                <a:gd name="connsiteX6" fmla="*/ 201700 w 395778"/>
                <a:gd name="connsiteY6" fmla="*/ 162735 h 217987"/>
                <a:gd name="connsiteX7" fmla="*/ 150900 w 395778"/>
                <a:gd name="connsiteY7" fmla="*/ 181785 h 217987"/>
                <a:gd name="connsiteX8" fmla="*/ 88 w 395778"/>
                <a:gd name="connsiteY8" fmla="*/ 202422 h 2179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95778" h="217987">
                  <a:moveTo>
                    <a:pt x="88" y="202422"/>
                  </a:moveTo>
                  <a:cubicBezTo>
                    <a:pt x="-3351" y="208243"/>
                    <a:pt x="94015" y="222266"/>
                    <a:pt x="130263" y="216710"/>
                  </a:cubicBezTo>
                  <a:cubicBezTo>
                    <a:pt x="166511" y="211154"/>
                    <a:pt x="174183" y="204275"/>
                    <a:pt x="217575" y="169085"/>
                  </a:cubicBezTo>
                  <a:cubicBezTo>
                    <a:pt x="260967" y="133895"/>
                    <a:pt x="369976" y="25945"/>
                    <a:pt x="390613" y="5572"/>
                  </a:cubicBezTo>
                  <a:cubicBezTo>
                    <a:pt x="411250" y="-14801"/>
                    <a:pt x="364948" y="25680"/>
                    <a:pt x="341400" y="46847"/>
                  </a:cubicBezTo>
                  <a:cubicBezTo>
                    <a:pt x="317852" y="68014"/>
                    <a:pt x="272608" y="113257"/>
                    <a:pt x="249325" y="132572"/>
                  </a:cubicBezTo>
                  <a:cubicBezTo>
                    <a:pt x="226042" y="151887"/>
                    <a:pt x="218104" y="154533"/>
                    <a:pt x="201700" y="162735"/>
                  </a:cubicBezTo>
                  <a:cubicBezTo>
                    <a:pt x="185296" y="170937"/>
                    <a:pt x="185031" y="177023"/>
                    <a:pt x="150900" y="181785"/>
                  </a:cubicBezTo>
                  <a:cubicBezTo>
                    <a:pt x="116769" y="186547"/>
                    <a:pt x="3527" y="196601"/>
                    <a:pt x="88" y="20242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0" name="フリーフォーム: 図形 1109">
              <a:extLst>
                <a:ext uri="{FF2B5EF4-FFF2-40B4-BE49-F238E27FC236}">
                  <a16:creationId xmlns:a16="http://schemas.microsoft.com/office/drawing/2014/main" id="{A6B6F8C7-1530-4D51-BE95-E34C273334E6}"/>
                </a:ext>
              </a:extLst>
            </p:cNvPr>
            <p:cNvSpPr/>
            <p:nvPr/>
          </p:nvSpPr>
          <p:spPr>
            <a:xfrm>
              <a:off x="4783022" y="2549281"/>
              <a:ext cx="407415" cy="217363"/>
            </a:xfrm>
            <a:custGeom>
              <a:avLst/>
              <a:gdLst>
                <a:gd name="connsiteX0" fmla="*/ 116 w 407415"/>
                <a:gd name="connsiteY0" fmla="*/ 208207 h 217363"/>
                <a:gd name="connsiteX1" fmla="*/ 141403 w 407415"/>
                <a:gd name="connsiteY1" fmla="*/ 216144 h 217363"/>
                <a:gd name="connsiteX2" fmla="*/ 198553 w 407415"/>
                <a:gd name="connsiteY2" fmla="*/ 179632 h 217363"/>
                <a:gd name="connsiteX3" fmla="*/ 282691 w 407415"/>
                <a:gd name="connsiteY3" fmla="*/ 117719 h 217363"/>
                <a:gd name="connsiteX4" fmla="*/ 406516 w 407415"/>
                <a:gd name="connsiteY4" fmla="*/ 1832 h 217363"/>
                <a:gd name="connsiteX5" fmla="*/ 335078 w 407415"/>
                <a:gd name="connsiteY5" fmla="*/ 51044 h 217363"/>
                <a:gd name="connsiteX6" fmla="*/ 268403 w 407415"/>
                <a:gd name="connsiteY6" fmla="*/ 109782 h 217363"/>
                <a:gd name="connsiteX7" fmla="*/ 166803 w 407415"/>
                <a:gd name="connsiteY7" fmla="*/ 203444 h 217363"/>
                <a:gd name="connsiteX8" fmla="*/ 116 w 407415"/>
                <a:gd name="connsiteY8" fmla="*/ 208207 h 217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07415" h="217363">
                  <a:moveTo>
                    <a:pt x="116" y="208207"/>
                  </a:moveTo>
                  <a:cubicBezTo>
                    <a:pt x="-4117" y="210324"/>
                    <a:pt x="108330" y="220907"/>
                    <a:pt x="141403" y="216144"/>
                  </a:cubicBezTo>
                  <a:cubicBezTo>
                    <a:pt x="174476" y="211382"/>
                    <a:pt x="175005" y="196036"/>
                    <a:pt x="198553" y="179632"/>
                  </a:cubicBezTo>
                  <a:cubicBezTo>
                    <a:pt x="222101" y="163228"/>
                    <a:pt x="248031" y="147352"/>
                    <a:pt x="282691" y="117719"/>
                  </a:cubicBezTo>
                  <a:cubicBezTo>
                    <a:pt x="317351" y="88086"/>
                    <a:pt x="397785" y="12945"/>
                    <a:pt x="406516" y="1832"/>
                  </a:cubicBezTo>
                  <a:cubicBezTo>
                    <a:pt x="415247" y="-9281"/>
                    <a:pt x="358097" y="33052"/>
                    <a:pt x="335078" y="51044"/>
                  </a:cubicBezTo>
                  <a:cubicBezTo>
                    <a:pt x="312059" y="69036"/>
                    <a:pt x="296449" y="84382"/>
                    <a:pt x="268403" y="109782"/>
                  </a:cubicBezTo>
                  <a:cubicBezTo>
                    <a:pt x="240357" y="135182"/>
                    <a:pt x="205432" y="187305"/>
                    <a:pt x="166803" y="203444"/>
                  </a:cubicBezTo>
                  <a:cubicBezTo>
                    <a:pt x="128174" y="219583"/>
                    <a:pt x="4349" y="206090"/>
                    <a:pt x="116" y="20820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1" name="フリーフォーム: 図形 1110">
              <a:extLst>
                <a:ext uri="{FF2B5EF4-FFF2-40B4-BE49-F238E27FC236}">
                  <a16:creationId xmlns:a16="http://schemas.microsoft.com/office/drawing/2014/main" id="{3246EFEB-C476-45F4-B57A-49A5FBF05EE5}"/>
                </a:ext>
              </a:extLst>
            </p:cNvPr>
            <p:cNvSpPr/>
            <p:nvPr/>
          </p:nvSpPr>
          <p:spPr>
            <a:xfrm>
              <a:off x="5133849" y="2419249"/>
              <a:ext cx="191376" cy="216581"/>
            </a:xfrm>
            <a:custGeom>
              <a:avLst/>
              <a:gdLst>
                <a:gd name="connsiteX0" fmla="*/ 93789 w 191376"/>
                <a:gd name="connsiteY0" fmla="*/ 101 h 216581"/>
                <a:gd name="connsiteX1" fmla="*/ 116014 w 191376"/>
                <a:gd name="connsiteY1" fmla="*/ 92176 h 216581"/>
                <a:gd name="connsiteX2" fmla="*/ 177926 w 191376"/>
                <a:gd name="connsiteY2" fmla="*/ 115989 h 216581"/>
                <a:gd name="connsiteX3" fmla="*/ 143001 w 191376"/>
                <a:gd name="connsiteY3" fmla="*/ 162026 h 216581"/>
                <a:gd name="connsiteX4" fmla="*/ 123951 w 191376"/>
                <a:gd name="connsiteY4" fmla="*/ 211239 h 216581"/>
                <a:gd name="connsiteX5" fmla="*/ 20764 w 191376"/>
                <a:gd name="connsiteY5" fmla="*/ 120751 h 216581"/>
                <a:gd name="connsiteX6" fmla="*/ 4889 w 191376"/>
                <a:gd name="connsiteY6" fmla="*/ 122339 h 216581"/>
                <a:gd name="connsiteX7" fmla="*/ 82676 w 191376"/>
                <a:gd name="connsiteY7" fmla="*/ 179489 h 216581"/>
                <a:gd name="connsiteX8" fmla="*/ 133476 w 191376"/>
                <a:gd name="connsiteY8" fmla="*/ 216001 h 216581"/>
                <a:gd name="connsiteX9" fmla="*/ 182689 w 191376"/>
                <a:gd name="connsiteY9" fmla="*/ 150914 h 216581"/>
                <a:gd name="connsiteX10" fmla="*/ 185864 w 191376"/>
                <a:gd name="connsiteY10" fmla="*/ 106464 h 216581"/>
                <a:gd name="connsiteX11" fmla="*/ 125539 w 191376"/>
                <a:gd name="connsiteY11" fmla="*/ 74714 h 216581"/>
                <a:gd name="connsiteX12" fmla="*/ 93789 w 191376"/>
                <a:gd name="connsiteY12" fmla="*/ 101 h 2165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91376" h="216581">
                  <a:moveTo>
                    <a:pt x="93789" y="101"/>
                  </a:moveTo>
                  <a:cubicBezTo>
                    <a:pt x="92202" y="3011"/>
                    <a:pt x="101991" y="72861"/>
                    <a:pt x="116014" y="92176"/>
                  </a:cubicBezTo>
                  <a:cubicBezTo>
                    <a:pt x="130037" y="111491"/>
                    <a:pt x="173428" y="104347"/>
                    <a:pt x="177926" y="115989"/>
                  </a:cubicBezTo>
                  <a:cubicBezTo>
                    <a:pt x="182424" y="127631"/>
                    <a:pt x="151997" y="146151"/>
                    <a:pt x="143001" y="162026"/>
                  </a:cubicBezTo>
                  <a:cubicBezTo>
                    <a:pt x="134005" y="177901"/>
                    <a:pt x="144324" y="218118"/>
                    <a:pt x="123951" y="211239"/>
                  </a:cubicBezTo>
                  <a:cubicBezTo>
                    <a:pt x="103578" y="204360"/>
                    <a:pt x="40608" y="135568"/>
                    <a:pt x="20764" y="120751"/>
                  </a:cubicBezTo>
                  <a:cubicBezTo>
                    <a:pt x="920" y="105934"/>
                    <a:pt x="-5430" y="112549"/>
                    <a:pt x="4889" y="122339"/>
                  </a:cubicBezTo>
                  <a:cubicBezTo>
                    <a:pt x="15208" y="132129"/>
                    <a:pt x="82676" y="179489"/>
                    <a:pt x="82676" y="179489"/>
                  </a:cubicBezTo>
                  <a:cubicBezTo>
                    <a:pt x="104107" y="195099"/>
                    <a:pt x="116807" y="220764"/>
                    <a:pt x="133476" y="216001"/>
                  </a:cubicBezTo>
                  <a:cubicBezTo>
                    <a:pt x="150145" y="211239"/>
                    <a:pt x="173958" y="169170"/>
                    <a:pt x="182689" y="150914"/>
                  </a:cubicBezTo>
                  <a:cubicBezTo>
                    <a:pt x="191420" y="132658"/>
                    <a:pt x="195389" y="119164"/>
                    <a:pt x="185864" y="106464"/>
                  </a:cubicBezTo>
                  <a:cubicBezTo>
                    <a:pt x="176339" y="93764"/>
                    <a:pt x="142208" y="91912"/>
                    <a:pt x="125539" y="74714"/>
                  </a:cubicBezTo>
                  <a:cubicBezTo>
                    <a:pt x="108870" y="57516"/>
                    <a:pt x="95376" y="-2809"/>
                    <a:pt x="93789" y="10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2" name="フリーフォーム: 図形 1111">
              <a:extLst>
                <a:ext uri="{FF2B5EF4-FFF2-40B4-BE49-F238E27FC236}">
                  <a16:creationId xmlns:a16="http://schemas.microsoft.com/office/drawing/2014/main" id="{738C4F07-C2D8-41C0-8DC1-04E1A4A87218}"/>
                </a:ext>
              </a:extLst>
            </p:cNvPr>
            <p:cNvSpPr/>
            <p:nvPr/>
          </p:nvSpPr>
          <p:spPr>
            <a:xfrm>
              <a:off x="5238115" y="2333235"/>
              <a:ext cx="125741" cy="251334"/>
            </a:xfrm>
            <a:custGeom>
              <a:avLst/>
              <a:gdLst>
                <a:gd name="connsiteX0" fmla="*/ 76835 w 125741"/>
                <a:gd name="connsiteY0" fmla="*/ 390 h 251334"/>
                <a:gd name="connsiteX1" fmla="*/ 35560 w 125741"/>
                <a:gd name="connsiteY1" fmla="*/ 84528 h 251334"/>
                <a:gd name="connsiteX2" fmla="*/ 72073 w 125741"/>
                <a:gd name="connsiteY2" fmla="*/ 141678 h 251334"/>
                <a:gd name="connsiteX3" fmla="*/ 114935 w 125741"/>
                <a:gd name="connsiteY3" fmla="*/ 192478 h 251334"/>
                <a:gd name="connsiteX4" fmla="*/ 124460 w 125741"/>
                <a:gd name="connsiteY4" fmla="*/ 251215 h 251334"/>
                <a:gd name="connsiteX5" fmla="*/ 111760 w 125741"/>
                <a:gd name="connsiteY5" fmla="*/ 205178 h 251334"/>
                <a:gd name="connsiteX6" fmla="*/ 635 w 125741"/>
                <a:gd name="connsiteY6" fmla="*/ 121040 h 251334"/>
                <a:gd name="connsiteX7" fmla="*/ 76835 w 125741"/>
                <a:gd name="connsiteY7" fmla="*/ 390 h 2513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5741" h="251334">
                  <a:moveTo>
                    <a:pt x="76835" y="390"/>
                  </a:moveTo>
                  <a:cubicBezTo>
                    <a:pt x="82656" y="-5695"/>
                    <a:pt x="36354" y="60980"/>
                    <a:pt x="35560" y="84528"/>
                  </a:cubicBezTo>
                  <a:cubicBezTo>
                    <a:pt x="34766" y="108076"/>
                    <a:pt x="58844" y="123686"/>
                    <a:pt x="72073" y="141678"/>
                  </a:cubicBezTo>
                  <a:cubicBezTo>
                    <a:pt x="85302" y="159670"/>
                    <a:pt x="106204" y="174222"/>
                    <a:pt x="114935" y="192478"/>
                  </a:cubicBezTo>
                  <a:cubicBezTo>
                    <a:pt x="123666" y="210734"/>
                    <a:pt x="124989" y="249098"/>
                    <a:pt x="124460" y="251215"/>
                  </a:cubicBezTo>
                  <a:cubicBezTo>
                    <a:pt x="123931" y="253332"/>
                    <a:pt x="132398" y="226874"/>
                    <a:pt x="111760" y="205178"/>
                  </a:cubicBezTo>
                  <a:cubicBezTo>
                    <a:pt x="91123" y="183482"/>
                    <a:pt x="9102" y="154377"/>
                    <a:pt x="635" y="121040"/>
                  </a:cubicBezTo>
                  <a:cubicBezTo>
                    <a:pt x="-7832" y="87703"/>
                    <a:pt x="71014" y="6475"/>
                    <a:pt x="76835" y="39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3" name="フリーフォーム: 図形 1112">
              <a:extLst>
                <a:ext uri="{FF2B5EF4-FFF2-40B4-BE49-F238E27FC236}">
                  <a16:creationId xmlns:a16="http://schemas.microsoft.com/office/drawing/2014/main" id="{0C6DA8D2-8F2A-4087-8BB4-28041023E730}"/>
                </a:ext>
              </a:extLst>
            </p:cNvPr>
            <p:cNvSpPr/>
            <p:nvPr/>
          </p:nvSpPr>
          <p:spPr>
            <a:xfrm>
              <a:off x="4759190" y="2760841"/>
              <a:ext cx="127265" cy="244408"/>
            </a:xfrm>
            <a:custGeom>
              <a:avLst/>
              <a:gdLst>
                <a:gd name="connsiteX0" fmla="*/ 135 w 127265"/>
                <a:gd name="connsiteY0" fmla="*/ 1409 h 244408"/>
                <a:gd name="connsiteX1" fmla="*/ 46173 w 127265"/>
                <a:gd name="connsiteY1" fmla="*/ 63322 h 244408"/>
                <a:gd name="connsiteX2" fmla="*/ 42998 w 127265"/>
                <a:gd name="connsiteY2" fmla="*/ 109359 h 244408"/>
                <a:gd name="connsiteX3" fmla="*/ 46173 w 127265"/>
                <a:gd name="connsiteY3" fmla="*/ 136347 h 244408"/>
                <a:gd name="connsiteX4" fmla="*/ 125548 w 127265"/>
                <a:gd name="connsiteY4" fmla="*/ 242709 h 244408"/>
                <a:gd name="connsiteX5" fmla="*/ 95385 w 127265"/>
                <a:gd name="connsiteY5" fmla="*/ 196672 h 244408"/>
                <a:gd name="connsiteX6" fmla="*/ 33473 w 127265"/>
                <a:gd name="connsiteY6" fmla="*/ 128409 h 244408"/>
                <a:gd name="connsiteX7" fmla="*/ 135 w 127265"/>
                <a:gd name="connsiteY7" fmla="*/ 1409 h 2444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7265" h="244408">
                  <a:moveTo>
                    <a:pt x="135" y="1409"/>
                  </a:moveTo>
                  <a:cubicBezTo>
                    <a:pt x="2252" y="-9439"/>
                    <a:pt x="39029" y="45330"/>
                    <a:pt x="46173" y="63322"/>
                  </a:cubicBezTo>
                  <a:cubicBezTo>
                    <a:pt x="53317" y="81314"/>
                    <a:pt x="42998" y="97188"/>
                    <a:pt x="42998" y="109359"/>
                  </a:cubicBezTo>
                  <a:cubicBezTo>
                    <a:pt x="42998" y="121530"/>
                    <a:pt x="32415" y="114122"/>
                    <a:pt x="46173" y="136347"/>
                  </a:cubicBezTo>
                  <a:cubicBezTo>
                    <a:pt x="59931" y="158572"/>
                    <a:pt x="117346" y="232655"/>
                    <a:pt x="125548" y="242709"/>
                  </a:cubicBezTo>
                  <a:cubicBezTo>
                    <a:pt x="133750" y="252763"/>
                    <a:pt x="110731" y="215722"/>
                    <a:pt x="95385" y="196672"/>
                  </a:cubicBezTo>
                  <a:cubicBezTo>
                    <a:pt x="80039" y="177622"/>
                    <a:pt x="45644" y="158307"/>
                    <a:pt x="33473" y="128409"/>
                  </a:cubicBezTo>
                  <a:cubicBezTo>
                    <a:pt x="21302" y="98511"/>
                    <a:pt x="-1982" y="12257"/>
                    <a:pt x="135" y="140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4" name="フリーフォーム: 図形 1113">
              <a:extLst>
                <a:ext uri="{FF2B5EF4-FFF2-40B4-BE49-F238E27FC236}">
                  <a16:creationId xmlns:a16="http://schemas.microsoft.com/office/drawing/2014/main" id="{C2B7051E-DCEC-459C-AA42-235F3F0A4A65}"/>
                </a:ext>
              </a:extLst>
            </p:cNvPr>
            <p:cNvSpPr/>
            <p:nvPr/>
          </p:nvSpPr>
          <p:spPr>
            <a:xfrm>
              <a:off x="4811244" y="2811022"/>
              <a:ext cx="96408" cy="131861"/>
            </a:xfrm>
            <a:custGeom>
              <a:avLst/>
              <a:gdLst>
                <a:gd name="connsiteX0" fmla="*/ 21106 w 96408"/>
                <a:gd name="connsiteY0" fmla="*/ 441 h 131861"/>
                <a:gd name="connsiteX1" fmla="*/ 5231 w 96408"/>
                <a:gd name="connsiteY1" fmla="*/ 59178 h 131861"/>
                <a:gd name="connsiteX2" fmla="*/ 35394 w 96408"/>
                <a:gd name="connsiteY2" fmla="*/ 95691 h 131861"/>
                <a:gd name="connsiteX3" fmla="*/ 95719 w 96408"/>
                <a:gd name="connsiteY3" fmla="*/ 130616 h 131861"/>
                <a:gd name="connsiteX4" fmla="*/ 63969 w 96408"/>
                <a:gd name="connsiteY4" fmla="*/ 121091 h 131861"/>
                <a:gd name="connsiteX5" fmla="*/ 2056 w 96408"/>
                <a:gd name="connsiteY5" fmla="*/ 92516 h 131861"/>
                <a:gd name="connsiteX6" fmla="*/ 21106 w 96408"/>
                <a:gd name="connsiteY6" fmla="*/ 441 h 1318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6408" h="131861">
                  <a:moveTo>
                    <a:pt x="21106" y="441"/>
                  </a:moveTo>
                  <a:cubicBezTo>
                    <a:pt x="21635" y="-5115"/>
                    <a:pt x="2850" y="43303"/>
                    <a:pt x="5231" y="59178"/>
                  </a:cubicBezTo>
                  <a:cubicBezTo>
                    <a:pt x="7612" y="75053"/>
                    <a:pt x="20313" y="83785"/>
                    <a:pt x="35394" y="95691"/>
                  </a:cubicBezTo>
                  <a:cubicBezTo>
                    <a:pt x="50475" y="107597"/>
                    <a:pt x="90957" y="126383"/>
                    <a:pt x="95719" y="130616"/>
                  </a:cubicBezTo>
                  <a:cubicBezTo>
                    <a:pt x="100481" y="134849"/>
                    <a:pt x="79579" y="127441"/>
                    <a:pt x="63969" y="121091"/>
                  </a:cubicBezTo>
                  <a:cubicBezTo>
                    <a:pt x="48359" y="114741"/>
                    <a:pt x="11846" y="110772"/>
                    <a:pt x="2056" y="92516"/>
                  </a:cubicBezTo>
                  <a:cubicBezTo>
                    <a:pt x="-7734" y="74260"/>
                    <a:pt x="20577" y="5997"/>
                    <a:pt x="21106" y="44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5" name="フリーフォーム: 図形 1114">
              <a:extLst>
                <a:ext uri="{FF2B5EF4-FFF2-40B4-BE49-F238E27FC236}">
                  <a16:creationId xmlns:a16="http://schemas.microsoft.com/office/drawing/2014/main" id="{4D2CEAD7-8368-4104-971E-22CDAC90E746}"/>
                </a:ext>
              </a:extLst>
            </p:cNvPr>
            <p:cNvSpPr/>
            <p:nvPr/>
          </p:nvSpPr>
          <p:spPr>
            <a:xfrm>
              <a:off x="5310162" y="2328863"/>
              <a:ext cx="43133" cy="156175"/>
            </a:xfrm>
            <a:custGeom>
              <a:avLst/>
              <a:gdLst>
                <a:gd name="connsiteX0" fmla="*/ 30188 w 43133"/>
                <a:gd name="connsiteY0" fmla="*/ 0 h 156175"/>
                <a:gd name="connsiteX1" fmla="*/ 42888 w 43133"/>
                <a:gd name="connsiteY1" fmla="*/ 68262 h 156175"/>
                <a:gd name="connsiteX2" fmla="*/ 17488 w 43133"/>
                <a:gd name="connsiteY2" fmla="*/ 93662 h 156175"/>
                <a:gd name="connsiteX3" fmla="*/ 33363 w 43133"/>
                <a:gd name="connsiteY3" fmla="*/ 152400 h 156175"/>
                <a:gd name="connsiteX4" fmla="*/ 22251 w 43133"/>
                <a:gd name="connsiteY4" fmla="*/ 144462 h 156175"/>
                <a:gd name="connsiteX5" fmla="*/ 26 w 43133"/>
                <a:gd name="connsiteY5" fmla="*/ 96837 h 156175"/>
                <a:gd name="connsiteX6" fmla="*/ 27013 w 43133"/>
                <a:gd name="connsiteY6" fmla="*/ 68262 h 156175"/>
                <a:gd name="connsiteX7" fmla="*/ 30188 w 43133"/>
                <a:gd name="connsiteY7" fmla="*/ 0 h 1561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3133" h="156175">
                  <a:moveTo>
                    <a:pt x="30188" y="0"/>
                  </a:moveTo>
                  <a:cubicBezTo>
                    <a:pt x="32834" y="0"/>
                    <a:pt x="45005" y="52652"/>
                    <a:pt x="42888" y="68262"/>
                  </a:cubicBezTo>
                  <a:cubicBezTo>
                    <a:pt x="40771" y="83872"/>
                    <a:pt x="19075" y="79639"/>
                    <a:pt x="17488" y="93662"/>
                  </a:cubicBezTo>
                  <a:cubicBezTo>
                    <a:pt x="15901" y="107685"/>
                    <a:pt x="32569" y="143933"/>
                    <a:pt x="33363" y="152400"/>
                  </a:cubicBezTo>
                  <a:cubicBezTo>
                    <a:pt x="34157" y="160867"/>
                    <a:pt x="27807" y="153722"/>
                    <a:pt x="22251" y="144462"/>
                  </a:cubicBezTo>
                  <a:cubicBezTo>
                    <a:pt x="16695" y="135202"/>
                    <a:pt x="-768" y="109537"/>
                    <a:pt x="26" y="96837"/>
                  </a:cubicBezTo>
                  <a:cubicBezTo>
                    <a:pt x="820" y="84137"/>
                    <a:pt x="21721" y="80962"/>
                    <a:pt x="27013" y="68262"/>
                  </a:cubicBezTo>
                  <a:cubicBezTo>
                    <a:pt x="32305" y="55562"/>
                    <a:pt x="27542" y="0"/>
                    <a:pt x="30188" y="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6" name="フリーフォーム: 図形 1115">
              <a:extLst>
                <a:ext uri="{FF2B5EF4-FFF2-40B4-BE49-F238E27FC236}">
                  <a16:creationId xmlns:a16="http://schemas.microsoft.com/office/drawing/2014/main" id="{303F7EE2-3250-4A5E-8A76-2F5D6BDEDA7C}"/>
                </a:ext>
              </a:extLst>
            </p:cNvPr>
            <p:cNvSpPr/>
            <p:nvPr/>
          </p:nvSpPr>
          <p:spPr>
            <a:xfrm>
              <a:off x="4817992" y="2503153"/>
              <a:ext cx="579608" cy="335799"/>
            </a:xfrm>
            <a:custGeom>
              <a:avLst/>
              <a:gdLst>
                <a:gd name="connsiteX0" fmla="*/ 71 w 579608"/>
                <a:gd name="connsiteY0" fmla="*/ 268622 h 335799"/>
                <a:gd name="connsiteX1" fmla="*/ 152471 w 579608"/>
                <a:gd name="connsiteY1" fmla="*/ 327360 h 335799"/>
                <a:gd name="connsiteX2" fmla="*/ 236608 w 579608"/>
                <a:gd name="connsiteY2" fmla="*/ 322597 h 335799"/>
                <a:gd name="connsiteX3" fmla="*/ 446158 w 579608"/>
                <a:gd name="connsiteY3" fmla="*/ 208297 h 335799"/>
                <a:gd name="connsiteX4" fmla="*/ 541408 w 579608"/>
                <a:gd name="connsiteY4" fmla="*/ 168610 h 335799"/>
                <a:gd name="connsiteX5" fmla="*/ 579508 w 579608"/>
                <a:gd name="connsiteY5" fmla="*/ 335 h 335799"/>
                <a:gd name="connsiteX6" fmla="*/ 531883 w 579608"/>
                <a:gd name="connsiteY6" fmla="*/ 127335 h 335799"/>
                <a:gd name="connsiteX7" fmla="*/ 420758 w 579608"/>
                <a:gd name="connsiteY7" fmla="*/ 198772 h 335799"/>
                <a:gd name="connsiteX8" fmla="*/ 184221 w 579608"/>
                <a:gd name="connsiteY8" fmla="*/ 308310 h 335799"/>
                <a:gd name="connsiteX9" fmla="*/ 133421 w 579608"/>
                <a:gd name="connsiteY9" fmla="*/ 313072 h 335799"/>
                <a:gd name="connsiteX10" fmla="*/ 71 w 579608"/>
                <a:gd name="connsiteY10" fmla="*/ 268622 h 3357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79608" h="335799">
                  <a:moveTo>
                    <a:pt x="71" y="268622"/>
                  </a:moveTo>
                  <a:cubicBezTo>
                    <a:pt x="3246" y="271003"/>
                    <a:pt x="113048" y="318364"/>
                    <a:pt x="152471" y="327360"/>
                  </a:cubicBezTo>
                  <a:cubicBezTo>
                    <a:pt x="191894" y="336356"/>
                    <a:pt x="187660" y="342441"/>
                    <a:pt x="236608" y="322597"/>
                  </a:cubicBezTo>
                  <a:cubicBezTo>
                    <a:pt x="285556" y="302753"/>
                    <a:pt x="395358" y="233961"/>
                    <a:pt x="446158" y="208297"/>
                  </a:cubicBezTo>
                  <a:cubicBezTo>
                    <a:pt x="496958" y="182633"/>
                    <a:pt x="519183" y="203270"/>
                    <a:pt x="541408" y="168610"/>
                  </a:cubicBezTo>
                  <a:cubicBezTo>
                    <a:pt x="563633" y="133950"/>
                    <a:pt x="581095" y="7214"/>
                    <a:pt x="579508" y="335"/>
                  </a:cubicBezTo>
                  <a:cubicBezTo>
                    <a:pt x="577921" y="-6544"/>
                    <a:pt x="558341" y="94262"/>
                    <a:pt x="531883" y="127335"/>
                  </a:cubicBezTo>
                  <a:cubicBezTo>
                    <a:pt x="505425" y="160408"/>
                    <a:pt x="478702" y="168610"/>
                    <a:pt x="420758" y="198772"/>
                  </a:cubicBezTo>
                  <a:cubicBezTo>
                    <a:pt x="362814" y="228934"/>
                    <a:pt x="232111" y="289260"/>
                    <a:pt x="184221" y="308310"/>
                  </a:cubicBezTo>
                  <a:cubicBezTo>
                    <a:pt x="136332" y="327360"/>
                    <a:pt x="165965" y="319158"/>
                    <a:pt x="133421" y="313072"/>
                  </a:cubicBezTo>
                  <a:cubicBezTo>
                    <a:pt x="100877" y="306987"/>
                    <a:pt x="-3104" y="266241"/>
                    <a:pt x="71" y="26862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7" name="フリーフォーム: 図形 1116">
              <a:extLst>
                <a:ext uri="{FF2B5EF4-FFF2-40B4-BE49-F238E27FC236}">
                  <a16:creationId xmlns:a16="http://schemas.microsoft.com/office/drawing/2014/main" id="{DD1FE4D2-BC81-409C-B84B-0D410B0CA2AC}"/>
                </a:ext>
              </a:extLst>
            </p:cNvPr>
            <p:cNvSpPr/>
            <p:nvPr/>
          </p:nvSpPr>
          <p:spPr>
            <a:xfrm>
              <a:off x="5369321" y="2395493"/>
              <a:ext cx="107003" cy="277705"/>
            </a:xfrm>
            <a:custGeom>
              <a:avLst/>
              <a:gdLst>
                <a:gd name="connsiteX0" fmla="*/ 18654 w 107003"/>
                <a:gd name="connsiteY0" fmla="*/ 45 h 277705"/>
                <a:gd name="connsiteX1" fmla="*/ 1192 w 107003"/>
                <a:gd name="connsiteY1" fmla="*/ 93707 h 277705"/>
                <a:gd name="connsiteX2" fmla="*/ 58342 w 107003"/>
                <a:gd name="connsiteY2" fmla="*/ 136570 h 277705"/>
                <a:gd name="connsiteX3" fmla="*/ 99617 w 107003"/>
                <a:gd name="connsiteY3" fmla="*/ 196895 h 277705"/>
                <a:gd name="connsiteX4" fmla="*/ 99617 w 107003"/>
                <a:gd name="connsiteY4" fmla="*/ 276270 h 277705"/>
                <a:gd name="connsiteX5" fmla="*/ 25004 w 107003"/>
                <a:gd name="connsiteY5" fmla="*/ 249282 h 277705"/>
                <a:gd name="connsiteX6" fmla="*/ 94854 w 107003"/>
                <a:gd name="connsiteY6" fmla="*/ 265157 h 277705"/>
                <a:gd name="connsiteX7" fmla="*/ 94854 w 107003"/>
                <a:gd name="connsiteY7" fmla="*/ 220707 h 277705"/>
                <a:gd name="connsiteX8" fmla="*/ 67867 w 107003"/>
                <a:gd name="connsiteY8" fmla="*/ 163557 h 277705"/>
                <a:gd name="connsiteX9" fmla="*/ 7542 w 107003"/>
                <a:gd name="connsiteY9" fmla="*/ 106407 h 277705"/>
                <a:gd name="connsiteX10" fmla="*/ 18654 w 107003"/>
                <a:gd name="connsiteY10" fmla="*/ 45 h 2777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07003" h="277705">
                  <a:moveTo>
                    <a:pt x="18654" y="45"/>
                  </a:moveTo>
                  <a:cubicBezTo>
                    <a:pt x="17596" y="-2072"/>
                    <a:pt x="-5423" y="70953"/>
                    <a:pt x="1192" y="93707"/>
                  </a:cubicBezTo>
                  <a:cubicBezTo>
                    <a:pt x="7807" y="116461"/>
                    <a:pt x="41938" y="119372"/>
                    <a:pt x="58342" y="136570"/>
                  </a:cubicBezTo>
                  <a:cubicBezTo>
                    <a:pt x="74746" y="153768"/>
                    <a:pt x="92738" y="173612"/>
                    <a:pt x="99617" y="196895"/>
                  </a:cubicBezTo>
                  <a:cubicBezTo>
                    <a:pt x="106496" y="220178"/>
                    <a:pt x="112052" y="267539"/>
                    <a:pt x="99617" y="276270"/>
                  </a:cubicBezTo>
                  <a:cubicBezTo>
                    <a:pt x="87182" y="285001"/>
                    <a:pt x="25798" y="251134"/>
                    <a:pt x="25004" y="249282"/>
                  </a:cubicBezTo>
                  <a:cubicBezTo>
                    <a:pt x="24210" y="247430"/>
                    <a:pt x="83212" y="269919"/>
                    <a:pt x="94854" y="265157"/>
                  </a:cubicBezTo>
                  <a:cubicBezTo>
                    <a:pt x="106496" y="260395"/>
                    <a:pt x="99352" y="237640"/>
                    <a:pt x="94854" y="220707"/>
                  </a:cubicBezTo>
                  <a:cubicBezTo>
                    <a:pt x="90356" y="203774"/>
                    <a:pt x="82419" y="182607"/>
                    <a:pt x="67867" y="163557"/>
                  </a:cubicBezTo>
                  <a:cubicBezTo>
                    <a:pt x="53315" y="144507"/>
                    <a:pt x="18655" y="129426"/>
                    <a:pt x="7542" y="106407"/>
                  </a:cubicBezTo>
                  <a:cubicBezTo>
                    <a:pt x="-3571" y="83388"/>
                    <a:pt x="19712" y="2162"/>
                    <a:pt x="18654" y="4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8" name="フリーフォーム: 図形 1117">
              <a:extLst>
                <a:ext uri="{FF2B5EF4-FFF2-40B4-BE49-F238E27FC236}">
                  <a16:creationId xmlns:a16="http://schemas.microsoft.com/office/drawing/2014/main" id="{907EDB26-948A-4517-9016-5392A93445D3}"/>
                </a:ext>
              </a:extLst>
            </p:cNvPr>
            <p:cNvSpPr/>
            <p:nvPr/>
          </p:nvSpPr>
          <p:spPr>
            <a:xfrm>
              <a:off x="5355812" y="2468487"/>
              <a:ext cx="102668" cy="178531"/>
            </a:xfrm>
            <a:custGeom>
              <a:avLst/>
              <a:gdLst>
                <a:gd name="connsiteX0" fmla="*/ 413 w 102668"/>
                <a:gd name="connsiteY0" fmla="*/ 76 h 178531"/>
                <a:gd name="connsiteX1" fmla="*/ 44863 w 102668"/>
                <a:gd name="connsiteY1" fmla="*/ 77863 h 178531"/>
                <a:gd name="connsiteX2" fmla="*/ 94076 w 102668"/>
                <a:gd name="connsiteY2" fmla="*/ 158826 h 178531"/>
                <a:gd name="connsiteX3" fmla="*/ 87726 w 102668"/>
                <a:gd name="connsiteY3" fmla="*/ 169938 h 178531"/>
                <a:gd name="connsiteX4" fmla="*/ 57563 w 102668"/>
                <a:gd name="connsiteY4" fmla="*/ 115963 h 178531"/>
                <a:gd name="connsiteX5" fmla="*/ 35338 w 102668"/>
                <a:gd name="connsiteY5" fmla="*/ 90563 h 178531"/>
                <a:gd name="connsiteX6" fmla="*/ 44863 w 102668"/>
                <a:gd name="connsiteY6" fmla="*/ 173113 h 178531"/>
                <a:gd name="connsiteX7" fmla="*/ 102013 w 102668"/>
                <a:gd name="connsiteY7" fmla="*/ 162001 h 178531"/>
                <a:gd name="connsiteX8" fmla="*/ 71851 w 102668"/>
                <a:gd name="connsiteY8" fmla="*/ 92151 h 178531"/>
                <a:gd name="connsiteX9" fmla="*/ 413 w 102668"/>
                <a:gd name="connsiteY9" fmla="*/ 76 h 1785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02668" h="178531">
                  <a:moveTo>
                    <a:pt x="413" y="76"/>
                  </a:moveTo>
                  <a:cubicBezTo>
                    <a:pt x="-4085" y="-2305"/>
                    <a:pt x="29253" y="51405"/>
                    <a:pt x="44863" y="77863"/>
                  </a:cubicBezTo>
                  <a:cubicBezTo>
                    <a:pt x="60474" y="104321"/>
                    <a:pt x="86932" y="143480"/>
                    <a:pt x="94076" y="158826"/>
                  </a:cubicBezTo>
                  <a:cubicBezTo>
                    <a:pt x="101220" y="174172"/>
                    <a:pt x="93812" y="177082"/>
                    <a:pt x="87726" y="169938"/>
                  </a:cubicBezTo>
                  <a:cubicBezTo>
                    <a:pt x="81641" y="162794"/>
                    <a:pt x="66294" y="129192"/>
                    <a:pt x="57563" y="115963"/>
                  </a:cubicBezTo>
                  <a:cubicBezTo>
                    <a:pt x="48832" y="102734"/>
                    <a:pt x="37455" y="81038"/>
                    <a:pt x="35338" y="90563"/>
                  </a:cubicBezTo>
                  <a:cubicBezTo>
                    <a:pt x="33221" y="100088"/>
                    <a:pt x="33751" y="161207"/>
                    <a:pt x="44863" y="173113"/>
                  </a:cubicBezTo>
                  <a:cubicBezTo>
                    <a:pt x="55975" y="185019"/>
                    <a:pt x="97515" y="175495"/>
                    <a:pt x="102013" y="162001"/>
                  </a:cubicBezTo>
                  <a:cubicBezTo>
                    <a:pt x="106511" y="148507"/>
                    <a:pt x="86932" y="115170"/>
                    <a:pt x="71851" y="92151"/>
                  </a:cubicBezTo>
                  <a:cubicBezTo>
                    <a:pt x="56770" y="69132"/>
                    <a:pt x="4911" y="2457"/>
                    <a:pt x="413" y="7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9" name="フリーフォーム: 図形 1118">
              <a:extLst>
                <a:ext uri="{FF2B5EF4-FFF2-40B4-BE49-F238E27FC236}">
                  <a16:creationId xmlns:a16="http://schemas.microsoft.com/office/drawing/2014/main" id="{1732B48B-9276-414E-A0C3-5F3750593476}"/>
                </a:ext>
              </a:extLst>
            </p:cNvPr>
            <p:cNvSpPr/>
            <p:nvPr/>
          </p:nvSpPr>
          <p:spPr>
            <a:xfrm>
              <a:off x="5325932" y="2642677"/>
              <a:ext cx="158983" cy="226023"/>
            </a:xfrm>
            <a:custGeom>
              <a:avLst/>
              <a:gdLst>
                <a:gd name="connsiteX0" fmla="*/ 44581 w 158983"/>
                <a:gd name="connsiteY0" fmla="*/ 511 h 226023"/>
                <a:gd name="connsiteX1" fmla="*/ 136656 w 158983"/>
                <a:gd name="connsiteY1" fmla="*/ 57661 h 226023"/>
                <a:gd name="connsiteX2" fmla="*/ 158881 w 158983"/>
                <a:gd name="connsiteY2" fmla="*/ 79886 h 226023"/>
                <a:gd name="connsiteX3" fmla="*/ 136656 w 158983"/>
                <a:gd name="connsiteY3" fmla="*/ 111636 h 226023"/>
                <a:gd name="connsiteX4" fmla="*/ 8068 w 158983"/>
                <a:gd name="connsiteY4" fmla="*/ 114811 h 226023"/>
                <a:gd name="connsiteX5" fmla="*/ 52518 w 158983"/>
                <a:gd name="connsiteY5" fmla="*/ 137036 h 226023"/>
                <a:gd name="connsiteX6" fmla="*/ 131893 w 158983"/>
                <a:gd name="connsiteY6" fmla="*/ 173548 h 226023"/>
                <a:gd name="connsiteX7" fmla="*/ 96968 w 158983"/>
                <a:gd name="connsiteY7" fmla="*/ 225936 h 226023"/>
                <a:gd name="connsiteX8" fmla="*/ 111256 w 158983"/>
                <a:gd name="connsiteY8" fmla="*/ 184661 h 226023"/>
                <a:gd name="connsiteX9" fmla="*/ 131 w 158983"/>
                <a:gd name="connsiteY9" fmla="*/ 135448 h 226023"/>
                <a:gd name="connsiteX10" fmla="*/ 136656 w 158983"/>
                <a:gd name="connsiteY10" fmla="*/ 94173 h 226023"/>
                <a:gd name="connsiteX11" fmla="*/ 149356 w 158983"/>
                <a:gd name="connsiteY11" fmla="*/ 94173 h 226023"/>
                <a:gd name="connsiteX12" fmla="*/ 44581 w 158983"/>
                <a:gd name="connsiteY12" fmla="*/ 511 h 2260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58983" h="226023">
                  <a:moveTo>
                    <a:pt x="44581" y="511"/>
                  </a:moveTo>
                  <a:cubicBezTo>
                    <a:pt x="42464" y="-5574"/>
                    <a:pt x="117606" y="44432"/>
                    <a:pt x="136656" y="57661"/>
                  </a:cubicBezTo>
                  <a:cubicBezTo>
                    <a:pt x="155706" y="70890"/>
                    <a:pt x="158881" y="70890"/>
                    <a:pt x="158881" y="79886"/>
                  </a:cubicBezTo>
                  <a:cubicBezTo>
                    <a:pt x="158881" y="88882"/>
                    <a:pt x="161792" y="105815"/>
                    <a:pt x="136656" y="111636"/>
                  </a:cubicBezTo>
                  <a:cubicBezTo>
                    <a:pt x="111520" y="117457"/>
                    <a:pt x="22091" y="110578"/>
                    <a:pt x="8068" y="114811"/>
                  </a:cubicBezTo>
                  <a:cubicBezTo>
                    <a:pt x="-5955" y="119044"/>
                    <a:pt x="31881" y="127247"/>
                    <a:pt x="52518" y="137036"/>
                  </a:cubicBezTo>
                  <a:cubicBezTo>
                    <a:pt x="73155" y="146825"/>
                    <a:pt x="124485" y="158731"/>
                    <a:pt x="131893" y="173548"/>
                  </a:cubicBezTo>
                  <a:cubicBezTo>
                    <a:pt x="139301" y="188365"/>
                    <a:pt x="100407" y="224084"/>
                    <a:pt x="96968" y="225936"/>
                  </a:cubicBezTo>
                  <a:cubicBezTo>
                    <a:pt x="93529" y="227788"/>
                    <a:pt x="127395" y="199742"/>
                    <a:pt x="111256" y="184661"/>
                  </a:cubicBezTo>
                  <a:cubicBezTo>
                    <a:pt x="95117" y="169580"/>
                    <a:pt x="-4102" y="150529"/>
                    <a:pt x="131" y="135448"/>
                  </a:cubicBezTo>
                  <a:cubicBezTo>
                    <a:pt x="4364" y="120367"/>
                    <a:pt x="111785" y="101052"/>
                    <a:pt x="136656" y="94173"/>
                  </a:cubicBezTo>
                  <a:cubicBezTo>
                    <a:pt x="161527" y="87294"/>
                    <a:pt x="161527" y="102904"/>
                    <a:pt x="149356" y="94173"/>
                  </a:cubicBezTo>
                  <a:cubicBezTo>
                    <a:pt x="137185" y="85442"/>
                    <a:pt x="46698" y="6596"/>
                    <a:pt x="44581" y="51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20" name="フリーフォーム: 図形 1119">
              <a:extLst>
                <a:ext uri="{FF2B5EF4-FFF2-40B4-BE49-F238E27FC236}">
                  <a16:creationId xmlns:a16="http://schemas.microsoft.com/office/drawing/2014/main" id="{D477401A-A63D-4DAD-B533-39F1E62F8290}"/>
                </a:ext>
              </a:extLst>
            </p:cNvPr>
            <p:cNvSpPr/>
            <p:nvPr/>
          </p:nvSpPr>
          <p:spPr>
            <a:xfrm>
              <a:off x="5295185" y="2619248"/>
              <a:ext cx="170907" cy="243016"/>
            </a:xfrm>
            <a:custGeom>
              <a:avLst/>
              <a:gdLst>
                <a:gd name="connsiteX0" fmla="*/ 75328 w 170907"/>
                <a:gd name="connsiteY0" fmla="*/ 127 h 243016"/>
                <a:gd name="connsiteX1" fmla="*/ 76915 w 170907"/>
                <a:gd name="connsiteY1" fmla="*/ 106490 h 243016"/>
                <a:gd name="connsiteX2" fmla="*/ 13415 w 170907"/>
                <a:gd name="connsiteY2" fmla="*/ 120777 h 243016"/>
                <a:gd name="connsiteX3" fmla="*/ 715 w 170907"/>
                <a:gd name="connsiteY3" fmla="*/ 146177 h 243016"/>
                <a:gd name="connsiteX4" fmla="*/ 26115 w 170907"/>
                <a:gd name="connsiteY4" fmla="*/ 195390 h 243016"/>
                <a:gd name="connsiteX5" fmla="*/ 170578 w 170907"/>
                <a:gd name="connsiteY5" fmla="*/ 243015 h 243016"/>
                <a:gd name="connsiteX6" fmla="*/ 64215 w 170907"/>
                <a:gd name="connsiteY6" fmla="*/ 196977 h 243016"/>
                <a:gd name="connsiteX7" fmla="*/ 18178 w 170907"/>
                <a:gd name="connsiteY7" fmla="*/ 173165 h 243016"/>
                <a:gd name="connsiteX8" fmla="*/ 62628 w 170907"/>
                <a:gd name="connsiteY8" fmla="*/ 130302 h 243016"/>
                <a:gd name="connsiteX9" fmla="*/ 75328 w 170907"/>
                <a:gd name="connsiteY9" fmla="*/ 127 h 243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70907" h="243016">
                  <a:moveTo>
                    <a:pt x="75328" y="127"/>
                  </a:moveTo>
                  <a:cubicBezTo>
                    <a:pt x="77709" y="-3842"/>
                    <a:pt x="87234" y="86382"/>
                    <a:pt x="76915" y="106490"/>
                  </a:cubicBezTo>
                  <a:cubicBezTo>
                    <a:pt x="66596" y="126598"/>
                    <a:pt x="26115" y="114163"/>
                    <a:pt x="13415" y="120777"/>
                  </a:cubicBezTo>
                  <a:cubicBezTo>
                    <a:pt x="715" y="127391"/>
                    <a:pt x="-1402" y="133742"/>
                    <a:pt x="715" y="146177"/>
                  </a:cubicBezTo>
                  <a:cubicBezTo>
                    <a:pt x="2832" y="158612"/>
                    <a:pt x="-2195" y="179250"/>
                    <a:pt x="26115" y="195390"/>
                  </a:cubicBezTo>
                  <a:cubicBezTo>
                    <a:pt x="54425" y="211530"/>
                    <a:pt x="164228" y="242751"/>
                    <a:pt x="170578" y="243015"/>
                  </a:cubicBezTo>
                  <a:cubicBezTo>
                    <a:pt x="176928" y="243279"/>
                    <a:pt x="89615" y="208619"/>
                    <a:pt x="64215" y="196977"/>
                  </a:cubicBezTo>
                  <a:cubicBezTo>
                    <a:pt x="38815" y="185335"/>
                    <a:pt x="18442" y="184277"/>
                    <a:pt x="18178" y="173165"/>
                  </a:cubicBezTo>
                  <a:cubicBezTo>
                    <a:pt x="17914" y="162053"/>
                    <a:pt x="49663" y="152792"/>
                    <a:pt x="62628" y="130302"/>
                  </a:cubicBezTo>
                  <a:cubicBezTo>
                    <a:pt x="75593" y="107812"/>
                    <a:pt x="72947" y="4096"/>
                    <a:pt x="75328" y="12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21" name="フリーフォーム: 図形 1120">
              <a:extLst>
                <a:ext uri="{FF2B5EF4-FFF2-40B4-BE49-F238E27FC236}">
                  <a16:creationId xmlns:a16="http://schemas.microsoft.com/office/drawing/2014/main" id="{E42235C9-EA78-4F84-80B1-DA67F1FB8510}"/>
                </a:ext>
              </a:extLst>
            </p:cNvPr>
            <p:cNvSpPr/>
            <p:nvPr/>
          </p:nvSpPr>
          <p:spPr>
            <a:xfrm>
              <a:off x="4867987" y="2797171"/>
              <a:ext cx="170843" cy="164006"/>
            </a:xfrm>
            <a:custGeom>
              <a:avLst/>
              <a:gdLst>
                <a:gd name="connsiteX0" fmla="*/ 11988 w 170843"/>
                <a:gd name="connsiteY0" fmla="*/ 4 h 164006"/>
                <a:gd name="connsiteX1" fmla="*/ 4051 w 170843"/>
                <a:gd name="connsiteY1" fmla="*/ 66679 h 164006"/>
                <a:gd name="connsiteX2" fmla="*/ 78663 w 170843"/>
                <a:gd name="connsiteY2" fmla="*/ 96842 h 164006"/>
                <a:gd name="connsiteX3" fmla="*/ 169151 w 170843"/>
                <a:gd name="connsiteY3" fmla="*/ 163517 h 164006"/>
                <a:gd name="connsiteX4" fmla="*/ 129463 w 170843"/>
                <a:gd name="connsiteY4" fmla="*/ 123829 h 164006"/>
                <a:gd name="connsiteX5" fmla="*/ 29451 w 170843"/>
                <a:gd name="connsiteY5" fmla="*/ 63504 h 164006"/>
                <a:gd name="connsiteX6" fmla="*/ 11988 w 170843"/>
                <a:gd name="connsiteY6" fmla="*/ 4 h 1640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70843" h="164006">
                  <a:moveTo>
                    <a:pt x="11988" y="4"/>
                  </a:moveTo>
                  <a:cubicBezTo>
                    <a:pt x="7755" y="533"/>
                    <a:pt x="-7061" y="50539"/>
                    <a:pt x="4051" y="66679"/>
                  </a:cubicBezTo>
                  <a:cubicBezTo>
                    <a:pt x="15163" y="82819"/>
                    <a:pt x="51146" y="80702"/>
                    <a:pt x="78663" y="96842"/>
                  </a:cubicBezTo>
                  <a:cubicBezTo>
                    <a:pt x="106180" y="112982"/>
                    <a:pt x="160684" y="159019"/>
                    <a:pt x="169151" y="163517"/>
                  </a:cubicBezTo>
                  <a:cubicBezTo>
                    <a:pt x="177618" y="168015"/>
                    <a:pt x="152746" y="140498"/>
                    <a:pt x="129463" y="123829"/>
                  </a:cubicBezTo>
                  <a:cubicBezTo>
                    <a:pt x="106180" y="107160"/>
                    <a:pt x="49295" y="81231"/>
                    <a:pt x="29451" y="63504"/>
                  </a:cubicBezTo>
                  <a:cubicBezTo>
                    <a:pt x="9607" y="45777"/>
                    <a:pt x="16221" y="-525"/>
                    <a:pt x="11988" y="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22" name="フリーフォーム: 図形 1121">
              <a:extLst>
                <a:ext uri="{FF2B5EF4-FFF2-40B4-BE49-F238E27FC236}">
                  <a16:creationId xmlns:a16="http://schemas.microsoft.com/office/drawing/2014/main" id="{1C9BC4E2-552E-4CDB-B596-C3A00C9F0F14}"/>
                </a:ext>
              </a:extLst>
            </p:cNvPr>
            <p:cNvSpPr/>
            <p:nvPr/>
          </p:nvSpPr>
          <p:spPr>
            <a:xfrm>
              <a:off x="4879916" y="2908286"/>
              <a:ext cx="400214" cy="85587"/>
            </a:xfrm>
            <a:custGeom>
              <a:avLst/>
              <a:gdLst>
                <a:gd name="connsiteX0" fmla="*/ 59 w 400214"/>
                <a:gd name="connsiteY0" fmla="*/ 14 h 85587"/>
                <a:gd name="connsiteX1" fmla="*/ 112772 w 400214"/>
                <a:gd name="connsiteY1" fmla="*/ 46052 h 85587"/>
                <a:gd name="connsiteX2" fmla="*/ 173097 w 400214"/>
                <a:gd name="connsiteY2" fmla="*/ 84152 h 85587"/>
                <a:gd name="connsiteX3" fmla="*/ 400109 w 400214"/>
                <a:gd name="connsiteY3" fmla="*/ 76214 h 85587"/>
                <a:gd name="connsiteX4" fmla="*/ 201672 w 400214"/>
                <a:gd name="connsiteY4" fmla="*/ 63514 h 85587"/>
                <a:gd name="connsiteX5" fmla="*/ 128647 w 400214"/>
                <a:gd name="connsiteY5" fmla="*/ 50814 h 85587"/>
                <a:gd name="connsiteX6" fmla="*/ 59 w 400214"/>
                <a:gd name="connsiteY6" fmla="*/ 14 h 855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00214" h="85587">
                  <a:moveTo>
                    <a:pt x="59" y="14"/>
                  </a:moveTo>
                  <a:cubicBezTo>
                    <a:pt x="-2587" y="-780"/>
                    <a:pt x="83932" y="32029"/>
                    <a:pt x="112772" y="46052"/>
                  </a:cubicBezTo>
                  <a:cubicBezTo>
                    <a:pt x="141612" y="60075"/>
                    <a:pt x="125208" y="79125"/>
                    <a:pt x="173097" y="84152"/>
                  </a:cubicBezTo>
                  <a:cubicBezTo>
                    <a:pt x="220986" y="89179"/>
                    <a:pt x="395347" y="79654"/>
                    <a:pt x="400109" y="76214"/>
                  </a:cubicBezTo>
                  <a:cubicBezTo>
                    <a:pt x="404871" y="72774"/>
                    <a:pt x="246916" y="67747"/>
                    <a:pt x="201672" y="63514"/>
                  </a:cubicBezTo>
                  <a:cubicBezTo>
                    <a:pt x="156428" y="59281"/>
                    <a:pt x="159339" y="61662"/>
                    <a:pt x="128647" y="50814"/>
                  </a:cubicBezTo>
                  <a:cubicBezTo>
                    <a:pt x="97955" y="39966"/>
                    <a:pt x="2705" y="808"/>
                    <a:pt x="59" y="1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23" name="フリーフォーム: 図形 1122">
              <a:extLst>
                <a:ext uri="{FF2B5EF4-FFF2-40B4-BE49-F238E27FC236}">
                  <a16:creationId xmlns:a16="http://schemas.microsoft.com/office/drawing/2014/main" id="{89F15A9B-4882-452C-8B7C-BFB52FC80F91}"/>
                </a:ext>
              </a:extLst>
            </p:cNvPr>
            <p:cNvSpPr/>
            <p:nvPr/>
          </p:nvSpPr>
          <p:spPr>
            <a:xfrm>
              <a:off x="5546676" y="2646189"/>
              <a:ext cx="60679" cy="132417"/>
            </a:xfrm>
            <a:custGeom>
              <a:avLst/>
              <a:gdLst>
                <a:gd name="connsiteX0" fmla="*/ 4812 w 60679"/>
                <a:gd name="connsiteY0" fmla="*/ 174 h 132417"/>
                <a:gd name="connsiteX1" fmla="*/ 49262 w 60679"/>
                <a:gd name="connsiteY1" fmla="*/ 74786 h 132417"/>
                <a:gd name="connsiteX2" fmla="*/ 49 w 60679"/>
                <a:gd name="connsiteY2" fmla="*/ 131936 h 132417"/>
                <a:gd name="connsiteX3" fmla="*/ 60374 w 60679"/>
                <a:gd name="connsiteY3" fmla="*/ 97011 h 132417"/>
                <a:gd name="connsiteX4" fmla="*/ 4812 w 60679"/>
                <a:gd name="connsiteY4" fmla="*/ 174 h 1324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679" h="132417">
                  <a:moveTo>
                    <a:pt x="4812" y="174"/>
                  </a:moveTo>
                  <a:cubicBezTo>
                    <a:pt x="2960" y="-3530"/>
                    <a:pt x="50056" y="52826"/>
                    <a:pt x="49262" y="74786"/>
                  </a:cubicBezTo>
                  <a:cubicBezTo>
                    <a:pt x="48468" y="96746"/>
                    <a:pt x="-1803" y="128232"/>
                    <a:pt x="49" y="131936"/>
                  </a:cubicBezTo>
                  <a:cubicBezTo>
                    <a:pt x="1901" y="135640"/>
                    <a:pt x="55347" y="117384"/>
                    <a:pt x="60374" y="97011"/>
                  </a:cubicBezTo>
                  <a:cubicBezTo>
                    <a:pt x="65401" y="76638"/>
                    <a:pt x="6664" y="3878"/>
                    <a:pt x="4812" y="17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24" name="フリーフォーム: 図形 1123">
              <a:extLst>
                <a:ext uri="{FF2B5EF4-FFF2-40B4-BE49-F238E27FC236}">
                  <a16:creationId xmlns:a16="http://schemas.microsoft.com/office/drawing/2014/main" id="{4CF8C1AB-63FE-4C82-8867-82577C825BC7}"/>
                </a:ext>
              </a:extLst>
            </p:cNvPr>
            <p:cNvSpPr/>
            <p:nvPr/>
          </p:nvSpPr>
          <p:spPr>
            <a:xfrm>
              <a:off x="5452885" y="2777933"/>
              <a:ext cx="144871" cy="227701"/>
            </a:xfrm>
            <a:custGeom>
              <a:avLst/>
              <a:gdLst>
                <a:gd name="connsiteX0" fmla="*/ 144640 w 144871"/>
                <a:gd name="connsiteY0" fmla="*/ 192 h 227701"/>
                <a:gd name="connsiteX1" fmla="*/ 41453 w 144871"/>
                <a:gd name="connsiteY1" fmla="*/ 100205 h 227701"/>
                <a:gd name="connsiteX2" fmla="*/ 14465 w 144871"/>
                <a:gd name="connsiteY2" fmla="*/ 225617 h 227701"/>
                <a:gd name="connsiteX3" fmla="*/ 9703 w 144871"/>
                <a:gd name="connsiteY3" fmla="*/ 174817 h 227701"/>
                <a:gd name="connsiteX4" fmla="*/ 9703 w 144871"/>
                <a:gd name="connsiteY4" fmla="*/ 125605 h 227701"/>
                <a:gd name="connsiteX5" fmla="*/ 144640 w 144871"/>
                <a:gd name="connsiteY5" fmla="*/ 192 h 2277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44871" h="227701">
                  <a:moveTo>
                    <a:pt x="144640" y="192"/>
                  </a:moveTo>
                  <a:cubicBezTo>
                    <a:pt x="149932" y="-4041"/>
                    <a:pt x="63149" y="62634"/>
                    <a:pt x="41453" y="100205"/>
                  </a:cubicBezTo>
                  <a:cubicBezTo>
                    <a:pt x="19757" y="137776"/>
                    <a:pt x="19757" y="213182"/>
                    <a:pt x="14465" y="225617"/>
                  </a:cubicBezTo>
                  <a:cubicBezTo>
                    <a:pt x="9173" y="238052"/>
                    <a:pt x="10497" y="191486"/>
                    <a:pt x="9703" y="174817"/>
                  </a:cubicBezTo>
                  <a:cubicBezTo>
                    <a:pt x="8909" y="158148"/>
                    <a:pt x="-11728" y="153122"/>
                    <a:pt x="9703" y="125605"/>
                  </a:cubicBezTo>
                  <a:cubicBezTo>
                    <a:pt x="31134" y="98088"/>
                    <a:pt x="139348" y="4425"/>
                    <a:pt x="144640" y="19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25" name="フリーフォーム: 図形 1124">
              <a:extLst>
                <a:ext uri="{FF2B5EF4-FFF2-40B4-BE49-F238E27FC236}">
                  <a16:creationId xmlns:a16="http://schemas.microsoft.com/office/drawing/2014/main" id="{7A6137A4-69DC-40C7-8099-66A6F05C9D7A}"/>
                </a:ext>
              </a:extLst>
            </p:cNvPr>
            <p:cNvSpPr/>
            <p:nvPr/>
          </p:nvSpPr>
          <p:spPr>
            <a:xfrm>
              <a:off x="5537275" y="2811403"/>
              <a:ext cx="74641" cy="186684"/>
            </a:xfrm>
            <a:custGeom>
              <a:avLst/>
              <a:gdLst>
                <a:gd name="connsiteX0" fmla="*/ 74538 w 74641"/>
                <a:gd name="connsiteY0" fmla="*/ 60 h 186684"/>
                <a:gd name="connsiteX1" fmla="*/ 20563 w 74641"/>
                <a:gd name="connsiteY1" fmla="*/ 104835 h 186684"/>
                <a:gd name="connsiteX2" fmla="*/ 26913 w 74641"/>
                <a:gd name="connsiteY2" fmla="*/ 185797 h 186684"/>
                <a:gd name="connsiteX3" fmla="*/ 9450 w 74641"/>
                <a:gd name="connsiteY3" fmla="*/ 144522 h 186684"/>
                <a:gd name="connsiteX4" fmla="*/ 4688 w 74641"/>
                <a:gd name="connsiteY4" fmla="*/ 90547 h 186684"/>
                <a:gd name="connsiteX5" fmla="*/ 74538 w 74641"/>
                <a:gd name="connsiteY5" fmla="*/ 60 h 1866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4641" h="186684">
                  <a:moveTo>
                    <a:pt x="74538" y="60"/>
                  </a:moveTo>
                  <a:cubicBezTo>
                    <a:pt x="77184" y="2441"/>
                    <a:pt x="28500" y="73879"/>
                    <a:pt x="20563" y="104835"/>
                  </a:cubicBezTo>
                  <a:cubicBezTo>
                    <a:pt x="12626" y="135791"/>
                    <a:pt x="28765" y="179183"/>
                    <a:pt x="26913" y="185797"/>
                  </a:cubicBezTo>
                  <a:cubicBezTo>
                    <a:pt x="25061" y="192412"/>
                    <a:pt x="13154" y="160397"/>
                    <a:pt x="9450" y="144522"/>
                  </a:cubicBezTo>
                  <a:cubicBezTo>
                    <a:pt x="5746" y="128647"/>
                    <a:pt x="-6689" y="114624"/>
                    <a:pt x="4688" y="90547"/>
                  </a:cubicBezTo>
                  <a:cubicBezTo>
                    <a:pt x="16065" y="66470"/>
                    <a:pt x="71892" y="-2321"/>
                    <a:pt x="74538" y="6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26" name="フリーフォーム: 図形 1125">
              <a:extLst>
                <a:ext uri="{FF2B5EF4-FFF2-40B4-BE49-F238E27FC236}">
                  <a16:creationId xmlns:a16="http://schemas.microsoft.com/office/drawing/2014/main" id="{1872160E-FA40-4038-A56A-E2275B8DBA81}"/>
                </a:ext>
              </a:extLst>
            </p:cNvPr>
            <p:cNvSpPr/>
            <p:nvPr/>
          </p:nvSpPr>
          <p:spPr>
            <a:xfrm>
              <a:off x="5010125" y="2735171"/>
              <a:ext cx="338321" cy="164106"/>
            </a:xfrm>
            <a:custGeom>
              <a:avLst/>
              <a:gdLst>
                <a:gd name="connsiteX0" fmla="*/ 25 w 338321"/>
                <a:gd name="connsiteY0" fmla="*/ 114392 h 164106"/>
                <a:gd name="connsiteX1" fmla="*/ 207988 w 338321"/>
                <a:gd name="connsiteY1" fmla="*/ 163604 h 164106"/>
                <a:gd name="connsiteX2" fmla="*/ 258788 w 338321"/>
                <a:gd name="connsiteY2" fmla="*/ 77879 h 164106"/>
                <a:gd name="connsiteX3" fmla="*/ 338163 w 338321"/>
                <a:gd name="connsiteY3" fmla="*/ 92 h 164106"/>
                <a:gd name="connsiteX4" fmla="*/ 277838 w 338321"/>
                <a:gd name="connsiteY4" fmla="*/ 63592 h 164106"/>
                <a:gd name="connsiteX5" fmla="*/ 230213 w 338321"/>
                <a:gd name="connsiteY5" fmla="*/ 130267 h 164106"/>
                <a:gd name="connsiteX6" fmla="*/ 222275 w 338321"/>
                <a:gd name="connsiteY6" fmla="*/ 138204 h 164106"/>
                <a:gd name="connsiteX7" fmla="*/ 25 w 338321"/>
                <a:gd name="connsiteY7" fmla="*/ 114392 h 1641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38321" h="164106">
                  <a:moveTo>
                    <a:pt x="25" y="114392"/>
                  </a:moveTo>
                  <a:cubicBezTo>
                    <a:pt x="-2356" y="118625"/>
                    <a:pt x="164861" y="169689"/>
                    <a:pt x="207988" y="163604"/>
                  </a:cubicBezTo>
                  <a:cubicBezTo>
                    <a:pt x="251115" y="157519"/>
                    <a:pt x="237092" y="105131"/>
                    <a:pt x="258788" y="77879"/>
                  </a:cubicBezTo>
                  <a:cubicBezTo>
                    <a:pt x="280484" y="50627"/>
                    <a:pt x="334988" y="2473"/>
                    <a:pt x="338163" y="92"/>
                  </a:cubicBezTo>
                  <a:cubicBezTo>
                    <a:pt x="341338" y="-2289"/>
                    <a:pt x="295830" y="41896"/>
                    <a:pt x="277838" y="63592"/>
                  </a:cubicBezTo>
                  <a:cubicBezTo>
                    <a:pt x="259846" y="85288"/>
                    <a:pt x="239473" y="117832"/>
                    <a:pt x="230213" y="130267"/>
                  </a:cubicBezTo>
                  <a:cubicBezTo>
                    <a:pt x="220953" y="142702"/>
                    <a:pt x="258258" y="140850"/>
                    <a:pt x="222275" y="138204"/>
                  </a:cubicBezTo>
                  <a:cubicBezTo>
                    <a:pt x="186292" y="135558"/>
                    <a:pt x="2406" y="110159"/>
                    <a:pt x="25" y="11439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27" name="フリーフォーム: 図形 1126">
              <a:extLst>
                <a:ext uri="{FF2B5EF4-FFF2-40B4-BE49-F238E27FC236}">
                  <a16:creationId xmlns:a16="http://schemas.microsoft.com/office/drawing/2014/main" id="{D53CE576-0B2E-4A6F-832C-5A116B2DB8DC}"/>
                </a:ext>
              </a:extLst>
            </p:cNvPr>
            <p:cNvSpPr/>
            <p:nvPr/>
          </p:nvSpPr>
          <p:spPr>
            <a:xfrm>
              <a:off x="4882145" y="3000117"/>
              <a:ext cx="185720" cy="218773"/>
            </a:xfrm>
            <a:custGeom>
              <a:avLst/>
              <a:gdLst>
                <a:gd name="connsiteX0" fmla="*/ 1005 w 185720"/>
                <a:gd name="connsiteY0" fmla="*/ 258 h 218773"/>
                <a:gd name="connsiteX1" fmla="*/ 145468 w 185720"/>
                <a:gd name="connsiteY1" fmla="*/ 130433 h 218773"/>
                <a:gd name="connsiteX2" fmla="*/ 185155 w 185720"/>
                <a:gd name="connsiteY2" fmla="*/ 217746 h 218773"/>
                <a:gd name="connsiteX3" fmla="*/ 162930 w 185720"/>
                <a:gd name="connsiteY3" fmla="*/ 173296 h 218773"/>
                <a:gd name="connsiteX4" fmla="*/ 85143 w 185720"/>
                <a:gd name="connsiteY4" fmla="*/ 98683 h 218773"/>
                <a:gd name="connsiteX5" fmla="*/ 1005 w 185720"/>
                <a:gd name="connsiteY5" fmla="*/ 258 h 2187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85720" h="218773">
                  <a:moveTo>
                    <a:pt x="1005" y="258"/>
                  </a:moveTo>
                  <a:cubicBezTo>
                    <a:pt x="11059" y="5550"/>
                    <a:pt x="114776" y="94185"/>
                    <a:pt x="145468" y="130433"/>
                  </a:cubicBezTo>
                  <a:cubicBezTo>
                    <a:pt x="176160" y="166681"/>
                    <a:pt x="182245" y="210602"/>
                    <a:pt x="185155" y="217746"/>
                  </a:cubicBezTo>
                  <a:cubicBezTo>
                    <a:pt x="188065" y="224890"/>
                    <a:pt x="179599" y="193140"/>
                    <a:pt x="162930" y="173296"/>
                  </a:cubicBezTo>
                  <a:cubicBezTo>
                    <a:pt x="146261" y="153452"/>
                    <a:pt x="111337" y="124877"/>
                    <a:pt x="85143" y="98683"/>
                  </a:cubicBezTo>
                  <a:cubicBezTo>
                    <a:pt x="58949" y="72489"/>
                    <a:pt x="-9049" y="-5034"/>
                    <a:pt x="1005" y="25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28" name="フリーフォーム: 図形 1127">
              <a:extLst>
                <a:ext uri="{FF2B5EF4-FFF2-40B4-BE49-F238E27FC236}">
                  <a16:creationId xmlns:a16="http://schemas.microsoft.com/office/drawing/2014/main" id="{FA86D1A2-A940-43F0-9D23-F6B601A80025}"/>
                </a:ext>
              </a:extLst>
            </p:cNvPr>
            <p:cNvSpPr/>
            <p:nvPr/>
          </p:nvSpPr>
          <p:spPr>
            <a:xfrm>
              <a:off x="5225949" y="2892425"/>
              <a:ext cx="313544" cy="129370"/>
            </a:xfrm>
            <a:custGeom>
              <a:avLst/>
              <a:gdLst>
                <a:gd name="connsiteX0" fmla="*/ 228701 w 313544"/>
                <a:gd name="connsiteY0" fmla="*/ 0 h 129370"/>
                <a:gd name="connsiteX1" fmla="*/ 95351 w 313544"/>
                <a:gd name="connsiteY1" fmla="*/ 93663 h 129370"/>
                <a:gd name="connsiteX2" fmla="*/ 101 w 313544"/>
                <a:gd name="connsiteY2" fmla="*/ 122238 h 129370"/>
                <a:gd name="connsiteX3" fmla="*/ 112814 w 313544"/>
                <a:gd name="connsiteY3" fmla="*/ 120650 h 129370"/>
                <a:gd name="connsiteX4" fmla="*/ 79476 w 313544"/>
                <a:gd name="connsiteY4" fmla="*/ 128588 h 129370"/>
                <a:gd name="connsiteX5" fmla="*/ 139801 w 313544"/>
                <a:gd name="connsiteY5" fmla="*/ 98425 h 129370"/>
                <a:gd name="connsiteX6" fmla="*/ 312839 w 313544"/>
                <a:gd name="connsiteY6" fmla="*/ 95250 h 129370"/>
                <a:gd name="connsiteX7" fmla="*/ 196951 w 313544"/>
                <a:gd name="connsiteY7" fmla="*/ 79375 h 129370"/>
                <a:gd name="connsiteX8" fmla="*/ 96939 w 313544"/>
                <a:gd name="connsiteY8" fmla="*/ 95250 h 129370"/>
                <a:gd name="connsiteX9" fmla="*/ 228701 w 313544"/>
                <a:gd name="connsiteY9" fmla="*/ 0 h 1293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13544" h="129370">
                  <a:moveTo>
                    <a:pt x="228701" y="0"/>
                  </a:moveTo>
                  <a:cubicBezTo>
                    <a:pt x="228436" y="-264"/>
                    <a:pt x="133451" y="73290"/>
                    <a:pt x="95351" y="93663"/>
                  </a:cubicBezTo>
                  <a:cubicBezTo>
                    <a:pt x="57251" y="114036"/>
                    <a:pt x="-2810" y="117740"/>
                    <a:pt x="101" y="122238"/>
                  </a:cubicBezTo>
                  <a:cubicBezTo>
                    <a:pt x="3011" y="126736"/>
                    <a:pt x="99585" y="119592"/>
                    <a:pt x="112814" y="120650"/>
                  </a:cubicBezTo>
                  <a:cubicBezTo>
                    <a:pt x="126043" y="121708"/>
                    <a:pt x="74978" y="132292"/>
                    <a:pt x="79476" y="128588"/>
                  </a:cubicBezTo>
                  <a:cubicBezTo>
                    <a:pt x="83974" y="124884"/>
                    <a:pt x="100907" y="103981"/>
                    <a:pt x="139801" y="98425"/>
                  </a:cubicBezTo>
                  <a:cubicBezTo>
                    <a:pt x="178695" y="92869"/>
                    <a:pt x="303314" y="98425"/>
                    <a:pt x="312839" y="95250"/>
                  </a:cubicBezTo>
                  <a:cubicBezTo>
                    <a:pt x="322364" y="92075"/>
                    <a:pt x="232934" y="79375"/>
                    <a:pt x="196951" y="79375"/>
                  </a:cubicBezTo>
                  <a:cubicBezTo>
                    <a:pt x="160968" y="79375"/>
                    <a:pt x="92970" y="105039"/>
                    <a:pt x="96939" y="95250"/>
                  </a:cubicBezTo>
                  <a:cubicBezTo>
                    <a:pt x="100908" y="85461"/>
                    <a:pt x="228966" y="264"/>
                    <a:pt x="228701" y="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29" name="フリーフォーム: 図形 1128">
              <a:extLst>
                <a:ext uri="{FF2B5EF4-FFF2-40B4-BE49-F238E27FC236}">
                  <a16:creationId xmlns:a16="http://schemas.microsoft.com/office/drawing/2014/main" id="{9F1B2F05-B405-4BC9-9390-29BB7F63C1C9}"/>
                </a:ext>
              </a:extLst>
            </p:cNvPr>
            <p:cNvSpPr/>
            <p:nvPr/>
          </p:nvSpPr>
          <p:spPr>
            <a:xfrm>
              <a:off x="5503495" y="2608230"/>
              <a:ext cx="47080" cy="124243"/>
            </a:xfrm>
            <a:custGeom>
              <a:avLst/>
              <a:gdLst>
                <a:gd name="connsiteX0" fmla="*/ 368 w 47080"/>
                <a:gd name="connsiteY0" fmla="*/ 33 h 124243"/>
                <a:gd name="connsiteX1" fmla="*/ 22593 w 47080"/>
                <a:gd name="connsiteY1" fmla="*/ 74645 h 124243"/>
                <a:gd name="connsiteX2" fmla="*/ 3543 w 47080"/>
                <a:gd name="connsiteY2" fmla="*/ 123858 h 124243"/>
                <a:gd name="connsiteX3" fmla="*/ 38468 w 47080"/>
                <a:gd name="connsiteY3" fmla="*/ 96870 h 124243"/>
                <a:gd name="connsiteX4" fmla="*/ 44818 w 47080"/>
                <a:gd name="connsiteY4" fmla="*/ 84170 h 124243"/>
                <a:gd name="connsiteX5" fmla="*/ 368 w 47080"/>
                <a:gd name="connsiteY5" fmla="*/ 33 h 1242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7080" h="124243">
                  <a:moveTo>
                    <a:pt x="368" y="33"/>
                  </a:moveTo>
                  <a:cubicBezTo>
                    <a:pt x="-3336" y="-1554"/>
                    <a:pt x="22064" y="54008"/>
                    <a:pt x="22593" y="74645"/>
                  </a:cubicBezTo>
                  <a:cubicBezTo>
                    <a:pt x="23122" y="95282"/>
                    <a:pt x="897" y="120154"/>
                    <a:pt x="3543" y="123858"/>
                  </a:cubicBezTo>
                  <a:cubicBezTo>
                    <a:pt x="6189" y="127562"/>
                    <a:pt x="31589" y="103485"/>
                    <a:pt x="38468" y="96870"/>
                  </a:cubicBezTo>
                  <a:cubicBezTo>
                    <a:pt x="45347" y="90255"/>
                    <a:pt x="50110" y="98722"/>
                    <a:pt x="44818" y="84170"/>
                  </a:cubicBezTo>
                  <a:cubicBezTo>
                    <a:pt x="39526" y="69618"/>
                    <a:pt x="4072" y="1620"/>
                    <a:pt x="368" y="3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30" name="フリーフォーム: 図形 1129">
              <a:extLst>
                <a:ext uri="{FF2B5EF4-FFF2-40B4-BE49-F238E27FC236}">
                  <a16:creationId xmlns:a16="http://schemas.microsoft.com/office/drawing/2014/main" id="{F1E17474-9259-4FDC-BD87-4FE4CEE6EA37}"/>
                </a:ext>
              </a:extLst>
            </p:cNvPr>
            <p:cNvSpPr/>
            <p:nvPr/>
          </p:nvSpPr>
          <p:spPr>
            <a:xfrm>
              <a:off x="5402138" y="2878135"/>
              <a:ext cx="296213" cy="304805"/>
            </a:xfrm>
            <a:custGeom>
              <a:avLst/>
              <a:gdLst>
                <a:gd name="connsiteX0" fmla="*/ 287462 w 296213"/>
                <a:gd name="connsiteY0" fmla="*/ 3 h 304805"/>
                <a:gd name="connsiteX1" fmla="*/ 285875 w 296213"/>
                <a:gd name="connsiteY1" fmla="*/ 82553 h 304805"/>
                <a:gd name="connsiteX2" fmla="*/ 163637 w 296213"/>
                <a:gd name="connsiteY2" fmla="*/ 177803 h 304805"/>
                <a:gd name="connsiteX3" fmla="*/ 35050 w 296213"/>
                <a:gd name="connsiteY3" fmla="*/ 260353 h 304805"/>
                <a:gd name="connsiteX4" fmla="*/ 125 w 296213"/>
                <a:gd name="connsiteY4" fmla="*/ 304803 h 304805"/>
                <a:gd name="connsiteX5" fmla="*/ 42987 w 296213"/>
                <a:gd name="connsiteY5" fmla="*/ 258765 h 304805"/>
                <a:gd name="connsiteX6" fmla="*/ 203325 w 296213"/>
                <a:gd name="connsiteY6" fmla="*/ 142878 h 304805"/>
                <a:gd name="connsiteX7" fmla="*/ 268412 w 296213"/>
                <a:gd name="connsiteY7" fmla="*/ 85728 h 304805"/>
                <a:gd name="connsiteX8" fmla="*/ 287462 w 296213"/>
                <a:gd name="connsiteY8" fmla="*/ 3 h 3048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96213" h="304805">
                  <a:moveTo>
                    <a:pt x="287462" y="3"/>
                  </a:moveTo>
                  <a:cubicBezTo>
                    <a:pt x="290373" y="-526"/>
                    <a:pt x="306512" y="52920"/>
                    <a:pt x="285875" y="82553"/>
                  </a:cubicBezTo>
                  <a:cubicBezTo>
                    <a:pt x="265238" y="112186"/>
                    <a:pt x="205441" y="148170"/>
                    <a:pt x="163637" y="177803"/>
                  </a:cubicBezTo>
                  <a:cubicBezTo>
                    <a:pt x="121833" y="207436"/>
                    <a:pt x="62302" y="239186"/>
                    <a:pt x="35050" y="260353"/>
                  </a:cubicBezTo>
                  <a:cubicBezTo>
                    <a:pt x="7798" y="281520"/>
                    <a:pt x="-1198" y="305068"/>
                    <a:pt x="125" y="304803"/>
                  </a:cubicBezTo>
                  <a:cubicBezTo>
                    <a:pt x="1448" y="304538"/>
                    <a:pt x="9120" y="285752"/>
                    <a:pt x="42987" y="258765"/>
                  </a:cubicBezTo>
                  <a:cubicBezTo>
                    <a:pt x="76854" y="231778"/>
                    <a:pt x="165754" y="171718"/>
                    <a:pt x="203325" y="142878"/>
                  </a:cubicBezTo>
                  <a:cubicBezTo>
                    <a:pt x="240896" y="114039"/>
                    <a:pt x="253066" y="109805"/>
                    <a:pt x="268412" y="85728"/>
                  </a:cubicBezTo>
                  <a:cubicBezTo>
                    <a:pt x="283758" y="61651"/>
                    <a:pt x="284551" y="532"/>
                    <a:pt x="287462" y="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31" name="フリーフォーム: 図形 1130">
              <a:extLst>
                <a:ext uri="{FF2B5EF4-FFF2-40B4-BE49-F238E27FC236}">
                  <a16:creationId xmlns:a16="http://schemas.microsoft.com/office/drawing/2014/main" id="{C2AF5DE5-5E3E-4593-933D-6C211AD037D4}"/>
                </a:ext>
              </a:extLst>
            </p:cNvPr>
            <p:cNvSpPr/>
            <p:nvPr/>
          </p:nvSpPr>
          <p:spPr>
            <a:xfrm>
              <a:off x="5366006" y="2976529"/>
              <a:ext cx="341391" cy="253772"/>
            </a:xfrm>
            <a:custGeom>
              <a:avLst/>
              <a:gdLst>
                <a:gd name="connsiteX0" fmla="*/ 341057 w 341391"/>
                <a:gd name="connsiteY0" fmla="*/ 34 h 253772"/>
                <a:gd name="connsiteX1" fmla="*/ 266444 w 341391"/>
                <a:gd name="connsiteY1" fmla="*/ 127034 h 253772"/>
                <a:gd name="connsiteX2" fmla="*/ 147382 w 341391"/>
                <a:gd name="connsiteY2" fmla="*/ 196884 h 253772"/>
                <a:gd name="connsiteX3" fmla="*/ 1332 w 341391"/>
                <a:gd name="connsiteY3" fmla="*/ 252446 h 253772"/>
                <a:gd name="connsiteX4" fmla="*/ 237869 w 341391"/>
                <a:gd name="connsiteY4" fmla="*/ 139734 h 253772"/>
                <a:gd name="connsiteX5" fmla="*/ 341057 w 341391"/>
                <a:gd name="connsiteY5" fmla="*/ 34 h 2537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41391" h="253772">
                  <a:moveTo>
                    <a:pt x="341057" y="34"/>
                  </a:moveTo>
                  <a:cubicBezTo>
                    <a:pt x="345819" y="-2083"/>
                    <a:pt x="298723" y="94226"/>
                    <a:pt x="266444" y="127034"/>
                  </a:cubicBezTo>
                  <a:cubicBezTo>
                    <a:pt x="234165" y="159842"/>
                    <a:pt x="191567" y="175982"/>
                    <a:pt x="147382" y="196884"/>
                  </a:cubicBezTo>
                  <a:cubicBezTo>
                    <a:pt x="103197" y="217786"/>
                    <a:pt x="-13749" y="261971"/>
                    <a:pt x="1332" y="252446"/>
                  </a:cubicBezTo>
                  <a:cubicBezTo>
                    <a:pt x="16413" y="242921"/>
                    <a:pt x="182836" y="184184"/>
                    <a:pt x="237869" y="139734"/>
                  </a:cubicBezTo>
                  <a:cubicBezTo>
                    <a:pt x="292902" y="95284"/>
                    <a:pt x="336295" y="2151"/>
                    <a:pt x="341057" y="3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32" name="フリーフォーム: 図形 1131">
              <a:extLst>
                <a:ext uri="{FF2B5EF4-FFF2-40B4-BE49-F238E27FC236}">
                  <a16:creationId xmlns:a16="http://schemas.microsoft.com/office/drawing/2014/main" id="{DB358406-4297-4773-BF4F-07E7F7770304}"/>
                </a:ext>
              </a:extLst>
            </p:cNvPr>
            <p:cNvSpPr/>
            <p:nvPr/>
          </p:nvSpPr>
          <p:spPr>
            <a:xfrm>
              <a:off x="4993335" y="3000367"/>
              <a:ext cx="718890" cy="323713"/>
            </a:xfrm>
            <a:custGeom>
              <a:avLst/>
              <a:gdLst>
                <a:gd name="connsiteX0" fmla="*/ 718490 w 718890"/>
                <a:gd name="connsiteY0" fmla="*/ 8 h 323713"/>
                <a:gd name="connsiteX1" fmla="*/ 629590 w 718890"/>
                <a:gd name="connsiteY1" fmla="*/ 150821 h 323713"/>
                <a:gd name="connsiteX2" fmla="*/ 545453 w 718890"/>
                <a:gd name="connsiteY2" fmla="*/ 195271 h 323713"/>
                <a:gd name="connsiteX3" fmla="*/ 415278 w 718890"/>
                <a:gd name="connsiteY3" fmla="*/ 261946 h 323713"/>
                <a:gd name="connsiteX4" fmla="*/ 448615 w 718890"/>
                <a:gd name="connsiteY4" fmla="*/ 284171 h 323713"/>
                <a:gd name="connsiteX5" fmla="*/ 369240 w 718890"/>
                <a:gd name="connsiteY5" fmla="*/ 314333 h 323713"/>
                <a:gd name="connsiteX6" fmla="*/ 224778 w 718890"/>
                <a:gd name="connsiteY6" fmla="*/ 322271 h 323713"/>
                <a:gd name="connsiteX7" fmla="*/ 124765 w 718890"/>
                <a:gd name="connsiteY7" fmla="*/ 288933 h 323713"/>
                <a:gd name="connsiteX8" fmla="*/ 73965 w 718890"/>
                <a:gd name="connsiteY8" fmla="*/ 238133 h 323713"/>
                <a:gd name="connsiteX9" fmla="*/ 940 w 718890"/>
                <a:gd name="connsiteY9" fmla="*/ 196858 h 323713"/>
                <a:gd name="connsiteX10" fmla="*/ 129528 w 718890"/>
                <a:gd name="connsiteY10" fmla="*/ 239721 h 323713"/>
                <a:gd name="connsiteX11" fmla="*/ 358128 w 718890"/>
                <a:gd name="connsiteY11" fmla="*/ 319096 h 323713"/>
                <a:gd name="connsiteX12" fmla="*/ 447028 w 718890"/>
                <a:gd name="connsiteY12" fmla="*/ 250833 h 323713"/>
                <a:gd name="connsiteX13" fmla="*/ 651815 w 718890"/>
                <a:gd name="connsiteY13" fmla="*/ 144471 h 323713"/>
                <a:gd name="connsiteX14" fmla="*/ 718490 w 718890"/>
                <a:gd name="connsiteY14" fmla="*/ 8 h 3237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718890" h="323713">
                  <a:moveTo>
                    <a:pt x="718490" y="8"/>
                  </a:moveTo>
                  <a:cubicBezTo>
                    <a:pt x="714786" y="1066"/>
                    <a:pt x="658430" y="118277"/>
                    <a:pt x="629590" y="150821"/>
                  </a:cubicBezTo>
                  <a:cubicBezTo>
                    <a:pt x="600750" y="183365"/>
                    <a:pt x="581172" y="176750"/>
                    <a:pt x="545453" y="195271"/>
                  </a:cubicBezTo>
                  <a:cubicBezTo>
                    <a:pt x="509734" y="213792"/>
                    <a:pt x="431418" y="247129"/>
                    <a:pt x="415278" y="261946"/>
                  </a:cubicBezTo>
                  <a:cubicBezTo>
                    <a:pt x="399138" y="276763"/>
                    <a:pt x="456288" y="275440"/>
                    <a:pt x="448615" y="284171"/>
                  </a:cubicBezTo>
                  <a:cubicBezTo>
                    <a:pt x="440942" y="292902"/>
                    <a:pt x="406546" y="307983"/>
                    <a:pt x="369240" y="314333"/>
                  </a:cubicBezTo>
                  <a:cubicBezTo>
                    <a:pt x="331934" y="320683"/>
                    <a:pt x="265524" y="326504"/>
                    <a:pt x="224778" y="322271"/>
                  </a:cubicBezTo>
                  <a:cubicBezTo>
                    <a:pt x="184032" y="318038"/>
                    <a:pt x="149900" y="302956"/>
                    <a:pt x="124765" y="288933"/>
                  </a:cubicBezTo>
                  <a:cubicBezTo>
                    <a:pt x="99630" y="274910"/>
                    <a:pt x="94602" y="253479"/>
                    <a:pt x="73965" y="238133"/>
                  </a:cubicBezTo>
                  <a:cubicBezTo>
                    <a:pt x="53328" y="222787"/>
                    <a:pt x="-8320" y="196593"/>
                    <a:pt x="940" y="196858"/>
                  </a:cubicBezTo>
                  <a:cubicBezTo>
                    <a:pt x="10200" y="197123"/>
                    <a:pt x="69997" y="219348"/>
                    <a:pt x="129528" y="239721"/>
                  </a:cubicBezTo>
                  <a:cubicBezTo>
                    <a:pt x="189059" y="260094"/>
                    <a:pt x="305211" y="317244"/>
                    <a:pt x="358128" y="319096"/>
                  </a:cubicBezTo>
                  <a:cubicBezTo>
                    <a:pt x="411045" y="320948"/>
                    <a:pt x="398080" y="279937"/>
                    <a:pt x="447028" y="250833"/>
                  </a:cubicBezTo>
                  <a:cubicBezTo>
                    <a:pt x="495976" y="221729"/>
                    <a:pt x="603396" y="188656"/>
                    <a:pt x="651815" y="144471"/>
                  </a:cubicBezTo>
                  <a:cubicBezTo>
                    <a:pt x="700234" y="100286"/>
                    <a:pt x="722194" y="-1050"/>
                    <a:pt x="718490" y="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33" name="フリーフォーム: 図形 1132">
              <a:extLst>
                <a:ext uri="{FF2B5EF4-FFF2-40B4-BE49-F238E27FC236}">
                  <a16:creationId xmlns:a16="http://schemas.microsoft.com/office/drawing/2014/main" id="{65BC3224-D0EA-4A35-8FF3-E9E6F494F6FB}"/>
                </a:ext>
              </a:extLst>
            </p:cNvPr>
            <p:cNvSpPr/>
            <p:nvPr/>
          </p:nvSpPr>
          <p:spPr>
            <a:xfrm>
              <a:off x="4861226" y="2981254"/>
              <a:ext cx="121908" cy="349312"/>
            </a:xfrm>
            <a:custGeom>
              <a:avLst/>
              <a:gdLst>
                <a:gd name="connsiteX0" fmla="*/ 7637 w 121908"/>
                <a:gd name="connsiteY0" fmla="*/ 71 h 349312"/>
                <a:gd name="connsiteX1" fmla="*/ 9224 w 121908"/>
                <a:gd name="connsiteY1" fmla="*/ 125484 h 349312"/>
                <a:gd name="connsiteX2" fmla="*/ 117174 w 121908"/>
                <a:gd name="connsiteY2" fmla="*/ 342971 h 349312"/>
                <a:gd name="connsiteX3" fmla="*/ 94949 w 121908"/>
                <a:gd name="connsiteY3" fmla="*/ 277884 h 349312"/>
                <a:gd name="connsiteX4" fmla="*/ 25099 w 121908"/>
                <a:gd name="connsiteY4" fmla="*/ 141359 h 349312"/>
                <a:gd name="connsiteX5" fmla="*/ 7637 w 121908"/>
                <a:gd name="connsiteY5" fmla="*/ 71 h 3493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1908" h="349312">
                  <a:moveTo>
                    <a:pt x="7637" y="71"/>
                  </a:moveTo>
                  <a:cubicBezTo>
                    <a:pt x="4991" y="-2575"/>
                    <a:pt x="-9032" y="68334"/>
                    <a:pt x="9224" y="125484"/>
                  </a:cubicBezTo>
                  <a:cubicBezTo>
                    <a:pt x="27480" y="182634"/>
                    <a:pt x="102887" y="317571"/>
                    <a:pt x="117174" y="342971"/>
                  </a:cubicBezTo>
                  <a:cubicBezTo>
                    <a:pt x="131461" y="368371"/>
                    <a:pt x="110295" y="311486"/>
                    <a:pt x="94949" y="277884"/>
                  </a:cubicBezTo>
                  <a:cubicBezTo>
                    <a:pt x="79603" y="244282"/>
                    <a:pt x="40974" y="179459"/>
                    <a:pt x="25099" y="141359"/>
                  </a:cubicBezTo>
                  <a:cubicBezTo>
                    <a:pt x="9224" y="103259"/>
                    <a:pt x="10283" y="2717"/>
                    <a:pt x="7637" y="7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34" name="フリーフォーム: 図形 1133">
              <a:extLst>
                <a:ext uri="{FF2B5EF4-FFF2-40B4-BE49-F238E27FC236}">
                  <a16:creationId xmlns:a16="http://schemas.microsoft.com/office/drawing/2014/main" id="{FEEC1D86-88C1-4134-841B-3653D431D026}"/>
                </a:ext>
              </a:extLst>
            </p:cNvPr>
            <p:cNvSpPr/>
            <p:nvPr/>
          </p:nvSpPr>
          <p:spPr>
            <a:xfrm>
              <a:off x="4889500" y="3011414"/>
              <a:ext cx="100021" cy="258546"/>
            </a:xfrm>
            <a:custGeom>
              <a:avLst/>
              <a:gdLst>
                <a:gd name="connsiteX0" fmla="*/ 0 w 100021"/>
                <a:gd name="connsiteY0" fmla="*/ 74 h 258546"/>
                <a:gd name="connsiteX1" fmla="*/ 14288 w 100021"/>
                <a:gd name="connsiteY1" fmla="*/ 98499 h 258546"/>
                <a:gd name="connsiteX2" fmla="*/ 26988 w 100021"/>
                <a:gd name="connsiteY2" fmla="*/ 109611 h 258546"/>
                <a:gd name="connsiteX3" fmla="*/ 42863 w 100021"/>
                <a:gd name="connsiteY3" fmla="*/ 71511 h 258546"/>
                <a:gd name="connsiteX4" fmla="*/ 69850 w 100021"/>
                <a:gd name="connsiteY4" fmla="*/ 174699 h 258546"/>
                <a:gd name="connsiteX5" fmla="*/ 100013 w 100021"/>
                <a:gd name="connsiteY5" fmla="*/ 96911 h 258546"/>
                <a:gd name="connsiteX6" fmla="*/ 73025 w 100021"/>
                <a:gd name="connsiteY6" fmla="*/ 257249 h 258546"/>
                <a:gd name="connsiteX7" fmla="*/ 84138 w 100021"/>
                <a:gd name="connsiteY7" fmla="*/ 173111 h 258546"/>
                <a:gd name="connsiteX8" fmla="*/ 55563 w 100021"/>
                <a:gd name="connsiteY8" fmla="*/ 182636 h 258546"/>
                <a:gd name="connsiteX9" fmla="*/ 38100 w 100021"/>
                <a:gd name="connsiteY9" fmla="*/ 112786 h 258546"/>
                <a:gd name="connsiteX10" fmla="*/ 14288 w 100021"/>
                <a:gd name="connsiteY10" fmla="*/ 115961 h 258546"/>
                <a:gd name="connsiteX11" fmla="*/ 0 w 100021"/>
                <a:gd name="connsiteY11" fmla="*/ 74 h 2585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00021" h="258546">
                  <a:moveTo>
                    <a:pt x="0" y="74"/>
                  </a:moveTo>
                  <a:cubicBezTo>
                    <a:pt x="0" y="-2836"/>
                    <a:pt x="9790" y="80243"/>
                    <a:pt x="14288" y="98499"/>
                  </a:cubicBezTo>
                  <a:cubicBezTo>
                    <a:pt x="18786" y="116755"/>
                    <a:pt x="22225" y="114109"/>
                    <a:pt x="26988" y="109611"/>
                  </a:cubicBezTo>
                  <a:cubicBezTo>
                    <a:pt x="31751" y="105113"/>
                    <a:pt x="35719" y="60663"/>
                    <a:pt x="42863" y="71511"/>
                  </a:cubicBezTo>
                  <a:cubicBezTo>
                    <a:pt x="50007" y="82359"/>
                    <a:pt x="60325" y="170466"/>
                    <a:pt x="69850" y="174699"/>
                  </a:cubicBezTo>
                  <a:cubicBezTo>
                    <a:pt x="79375" y="178932"/>
                    <a:pt x="99484" y="83153"/>
                    <a:pt x="100013" y="96911"/>
                  </a:cubicBezTo>
                  <a:cubicBezTo>
                    <a:pt x="100542" y="110669"/>
                    <a:pt x="75671" y="244549"/>
                    <a:pt x="73025" y="257249"/>
                  </a:cubicBezTo>
                  <a:cubicBezTo>
                    <a:pt x="70379" y="269949"/>
                    <a:pt x="87048" y="185546"/>
                    <a:pt x="84138" y="173111"/>
                  </a:cubicBezTo>
                  <a:cubicBezTo>
                    <a:pt x="81228" y="160676"/>
                    <a:pt x="63236" y="192690"/>
                    <a:pt x="55563" y="182636"/>
                  </a:cubicBezTo>
                  <a:cubicBezTo>
                    <a:pt x="47890" y="172582"/>
                    <a:pt x="44979" y="123898"/>
                    <a:pt x="38100" y="112786"/>
                  </a:cubicBezTo>
                  <a:cubicBezTo>
                    <a:pt x="31221" y="101674"/>
                    <a:pt x="21432" y="134217"/>
                    <a:pt x="14288" y="115961"/>
                  </a:cubicBezTo>
                  <a:cubicBezTo>
                    <a:pt x="7144" y="97705"/>
                    <a:pt x="0" y="2984"/>
                    <a:pt x="0" y="7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35" name="フリーフォーム: 図形 1134">
              <a:extLst>
                <a:ext uri="{FF2B5EF4-FFF2-40B4-BE49-F238E27FC236}">
                  <a16:creationId xmlns:a16="http://schemas.microsoft.com/office/drawing/2014/main" id="{27930786-50CA-415B-A68F-F8671F802A67}"/>
                </a:ext>
              </a:extLst>
            </p:cNvPr>
            <p:cNvSpPr/>
            <p:nvPr/>
          </p:nvSpPr>
          <p:spPr>
            <a:xfrm>
              <a:off x="4950538" y="2965705"/>
              <a:ext cx="783393" cy="400842"/>
            </a:xfrm>
            <a:custGeom>
              <a:avLst/>
              <a:gdLst>
                <a:gd name="connsiteX0" fmla="*/ 781925 w 783393"/>
                <a:gd name="connsiteY0" fmla="*/ 1333 h 400842"/>
                <a:gd name="connsiteX1" fmla="*/ 727950 w 783393"/>
                <a:gd name="connsiteY1" fmla="*/ 171195 h 400842"/>
                <a:gd name="connsiteX2" fmla="*/ 677150 w 783393"/>
                <a:gd name="connsiteY2" fmla="*/ 282320 h 400842"/>
                <a:gd name="connsiteX3" fmla="*/ 648575 w 783393"/>
                <a:gd name="connsiteY3" fmla="*/ 369633 h 400842"/>
                <a:gd name="connsiteX4" fmla="*/ 599362 w 783393"/>
                <a:gd name="connsiteY4" fmla="*/ 350583 h 400842"/>
                <a:gd name="connsiteX5" fmla="*/ 593012 w 783393"/>
                <a:gd name="connsiteY5" fmla="*/ 358520 h 400842"/>
                <a:gd name="connsiteX6" fmla="*/ 424737 w 783393"/>
                <a:gd name="connsiteY6" fmla="*/ 399795 h 400842"/>
                <a:gd name="connsiteX7" fmla="*/ 205662 w 783393"/>
                <a:gd name="connsiteY7" fmla="*/ 383920 h 400842"/>
                <a:gd name="connsiteX8" fmla="*/ 4050 w 783393"/>
                <a:gd name="connsiteY8" fmla="*/ 334708 h 400842"/>
                <a:gd name="connsiteX9" fmla="*/ 65962 w 783393"/>
                <a:gd name="connsiteY9" fmla="*/ 348995 h 400842"/>
                <a:gd name="connsiteX10" fmla="*/ 7225 w 783393"/>
                <a:gd name="connsiteY10" fmla="*/ 250570 h 400842"/>
                <a:gd name="connsiteX11" fmla="*/ 59612 w 783393"/>
                <a:gd name="connsiteY11" fmla="*/ 250570 h 400842"/>
                <a:gd name="connsiteX12" fmla="*/ 45325 w 783393"/>
                <a:gd name="connsiteY12" fmla="*/ 282320 h 400842"/>
                <a:gd name="connsiteX13" fmla="*/ 32625 w 783393"/>
                <a:gd name="connsiteY13" fmla="*/ 306133 h 400842"/>
                <a:gd name="connsiteX14" fmla="*/ 135812 w 783393"/>
                <a:gd name="connsiteY14" fmla="*/ 337883 h 400842"/>
                <a:gd name="connsiteX15" fmla="*/ 448550 w 783393"/>
                <a:gd name="connsiteY15" fmla="*/ 398208 h 400842"/>
                <a:gd name="connsiteX16" fmla="*/ 642225 w 783393"/>
                <a:gd name="connsiteY16" fmla="*/ 375983 h 400842"/>
                <a:gd name="connsiteX17" fmla="*/ 659687 w 783393"/>
                <a:gd name="connsiteY17" fmla="*/ 322008 h 400842"/>
                <a:gd name="connsiteX18" fmla="*/ 666037 w 783393"/>
                <a:gd name="connsiteY18" fmla="*/ 269620 h 400842"/>
                <a:gd name="connsiteX19" fmla="*/ 781925 w 783393"/>
                <a:gd name="connsiteY19" fmla="*/ 1333 h 4008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783393" h="400842">
                  <a:moveTo>
                    <a:pt x="781925" y="1333"/>
                  </a:moveTo>
                  <a:cubicBezTo>
                    <a:pt x="792244" y="-15071"/>
                    <a:pt x="745412" y="124364"/>
                    <a:pt x="727950" y="171195"/>
                  </a:cubicBezTo>
                  <a:cubicBezTo>
                    <a:pt x="710487" y="218026"/>
                    <a:pt x="690379" y="249247"/>
                    <a:pt x="677150" y="282320"/>
                  </a:cubicBezTo>
                  <a:cubicBezTo>
                    <a:pt x="663921" y="315393"/>
                    <a:pt x="661540" y="358256"/>
                    <a:pt x="648575" y="369633"/>
                  </a:cubicBezTo>
                  <a:cubicBezTo>
                    <a:pt x="635610" y="381010"/>
                    <a:pt x="608622" y="352435"/>
                    <a:pt x="599362" y="350583"/>
                  </a:cubicBezTo>
                  <a:cubicBezTo>
                    <a:pt x="590102" y="348731"/>
                    <a:pt x="622116" y="350318"/>
                    <a:pt x="593012" y="358520"/>
                  </a:cubicBezTo>
                  <a:cubicBezTo>
                    <a:pt x="563908" y="366722"/>
                    <a:pt x="489295" y="395562"/>
                    <a:pt x="424737" y="399795"/>
                  </a:cubicBezTo>
                  <a:cubicBezTo>
                    <a:pt x="360179" y="404028"/>
                    <a:pt x="275776" y="394768"/>
                    <a:pt x="205662" y="383920"/>
                  </a:cubicBezTo>
                  <a:cubicBezTo>
                    <a:pt x="135548" y="373072"/>
                    <a:pt x="27333" y="340529"/>
                    <a:pt x="4050" y="334708"/>
                  </a:cubicBezTo>
                  <a:cubicBezTo>
                    <a:pt x="-19233" y="328887"/>
                    <a:pt x="65433" y="363018"/>
                    <a:pt x="65962" y="348995"/>
                  </a:cubicBezTo>
                  <a:cubicBezTo>
                    <a:pt x="66491" y="334972"/>
                    <a:pt x="8283" y="266974"/>
                    <a:pt x="7225" y="250570"/>
                  </a:cubicBezTo>
                  <a:cubicBezTo>
                    <a:pt x="6167" y="234166"/>
                    <a:pt x="53262" y="245278"/>
                    <a:pt x="59612" y="250570"/>
                  </a:cubicBezTo>
                  <a:cubicBezTo>
                    <a:pt x="65962" y="255862"/>
                    <a:pt x="49823" y="273060"/>
                    <a:pt x="45325" y="282320"/>
                  </a:cubicBezTo>
                  <a:cubicBezTo>
                    <a:pt x="40827" y="291580"/>
                    <a:pt x="17544" y="296873"/>
                    <a:pt x="32625" y="306133"/>
                  </a:cubicBezTo>
                  <a:cubicBezTo>
                    <a:pt x="47706" y="315393"/>
                    <a:pt x="66491" y="322537"/>
                    <a:pt x="135812" y="337883"/>
                  </a:cubicBezTo>
                  <a:cubicBezTo>
                    <a:pt x="205133" y="353229"/>
                    <a:pt x="364148" y="391858"/>
                    <a:pt x="448550" y="398208"/>
                  </a:cubicBezTo>
                  <a:cubicBezTo>
                    <a:pt x="532952" y="404558"/>
                    <a:pt x="607036" y="388683"/>
                    <a:pt x="642225" y="375983"/>
                  </a:cubicBezTo>
                  <a:cubicBezTo>
                    <a:pt x="677414" y="363283"/>
                    <a:pt x="655718" y="339735"/>
                    <a:pt x="659687" y="322008"/>
                  </a:cubicBezTo>
                  <a:cubicBezTo>
                    <a:pt x="663656" y="304281"/>
                    <a:pt x="644341" y="326770"/>
                    <a:pt x="666037" y="269620"/>
                  </a:cubicBezTo>
                  <a:cubicBezTo>
                    <a:pt x="687733" y="212470"/>
                    <a:pt x="771606" y="17737"/>
                    <a:pt x="781925" y="133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36" name="フリーフォーム: 図形 1135">
              <a:extLst>
                <a:ext uri="{FF2B5EF4-FFF2-40B4-BE49-F238E27FC236}">
                  <a16:creationId xmlns:a16="http://schemas.microsoft.com/office/drawing/2014/main" id="{E9B4AD58-A807-414E-9377-32FD306E6C97}"/>
                </a:ext>
              </a:extLst>
            </p:cNvPr>
            <p:cNvSpPr/>
            <p:nvPr/>
          </p:nvSpPr>
          <p:spPr>
            <a:xfrm>
              <a:off x="5004400" y="3330534"/>
              <a:ext cx="447311" cy="79955"/>
            </a:xfrm>
            <a:custGeom>
              <a:avLst/>
              <a:gdLst>
                <a:gd name="connsiteX0" fmla="*/ 988 w 447311"/>
                <a:gd name="connsiteY0" fmla="*/ 41 h 79955"/>
                <a:gd name="connsiteX1" fmla="*/ 328013 w 447311"/>
                <a:gd name="connsiteY1" fmla="*/ 66716 h 79955"/>
                <a:gd name="connsiteX2" fmla="*/ 447075 w 447311"/>
                <a:gd name="connsiteY2" fmla="*/ 46079 h 79955"/>
                <a:gd name="connsiteX3" fmla="*/ 355000 w 447311"/>
                <a:gd name="connsiteY3" fmla="*/ 54016 h 79955"/>
                <a:gd name="connsiteX4" fmla="*/ 231175 w 447311"/>
                <a:gd name="connsiteY4" fmla="*/ 77829 h 79955"/>
                <a:gd name="connsiteX5" fmla="*/ 988 w 447311"/>
                <a:gd name="connsiteY5" fmla="*/ 41 h 799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47311" h="79955">
                  <a:moveTo>
                    <a:pt x="988" y="41"/>
                  </a:moveTo>
                  <a:cubicBezTo>
                    <a:pt x="17128" y="-1811"/>
                    <a:pt x="253665" y="59043"/>
                    <a:pt x="328013" y="66716"/>
                  </a:cubicBezTo>
                  <a:cubicBezTo>
                    <a:pt x="402361" y="74389"/>
                    <a:pt x="442577" y="48196"/>
                    <a:pt x="447075" y="46079"/>
                  </a:cubicBezTo>
                  <a:cubicBezTo>
                    <a:pt x="451573" y="43962"/>
                    <a:pt x="390983" y="48724"/>
                    <a:pt x="355000" y="54016"/>
                  </a:cubicBezTo>
                  <a:cubicBezTo>
                    <a:pt x="319017" y="59308"/>
                    <a:pt x="291500" y="87883"/>
                    <a:pt x="231175" y="77829"/>
                  </a:cubicBezTo>
                  <a:cubicBezTo>
                    <a:pt x="170850" y="67775"/>
                    <a:pt x="-15152" y="1893"/>
                    <a:pt x="988" y="4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37" name="フリーフォーム: 図形 1136">
              <a:extLst>
                <a:ext uri="{FF2B5EF4-FFF2-40B4-BE49-F238E27FC236}">
                  <a16:creationId xmlns:a16="http://schemas.microsoft.com/office/drawing/2014/main" id="{34A28647-B664-4499-9799-C24482CCE6A7}"/>
                </a:ext>
              </a:extLst>
            </p:cNvPr>
            <p:cNvSpPr/>
            <p:nvPr/>
          </p:nvSpPr>
          <p:spPr>
            <a:xfrm>
              <a:off x="5657500" y="3025743"/>
              <a:ext cx="140357" cy="311191"/>
            </a:xfrm>
            <a:custGeom>
              <a:avLst/>
              <a:gdLst>
                <a:gd name="connsiteX0" fmla="*/ 111475 w 140357"/>
                <a:gd name="connsiteY0" fmla="*/ 32 h 311191"/>
                <a:gd name="connsiteX1" fmla="*/ 41625 w 140357"/>
                <a:gd name="connsiteY1" fmla="*/ 177832 h 311191"/>
                <a:gd name="connsiteX2" fmla="*/ 350 w 140357"/>
                <a:gd name="connsiteY2" fmla="*/ 311182 h 311191"/>
                <a:gd name="connsiteX3" fmla="*/ 63850 w 140357"/>
                <a:gd name="connsiteY3" fmla="*/ 184182 h 311191"/>
                <a:gd name="connsiteX4" fmla="*/ 140050 w 140357"/>
                <a:gd name="connsiteY4" fmla="*/ 69882 h 311191"/>
                <a:gd name="connsiteX5" fmla="*/ 33688 w 140357"/>
                <a:gd name="connsiteY5" fmla="*/ 292132 h 311191"/>
                <a:gd name="connsiteX6" fmla="*/ 43213 w 140357"/>
                <a:gd name="connsiteY6" fmla="*/ 192120 h 311191"/>
                <a:gd name="connsiteX7" fmla="*/ 111475 w 140357"/>
                <a:gd name="connsiteY7" fmla="*/ 32 h 3111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40357" h="311191">
                  <a:moveTo>
                    <a:pt x="111475" y="32"/>
                  </a:moveTo>
                  <a:cubicBezTo>
                    <a:pt x="111210" y="-2349"/>
                    <a:pt x="60146" y="125974"/>
                    <a:pt x="41625" y="177832"/>
                  </a:cubicBezTo>
                  <a:cubicBezTo>
                    <a:pt x="23104" y="229690"/>
                    <a:pt x="-3354" y="310124"/>
                    <a:pt x="350" y="311182"/>
                  </a:cubicBezTo>
                  <a:cubicBezTo>
                    <a:pt x="4054" y="312240"/>
                    <a:pt x="40567" y="224399"/>
                    <a:pt x="63850" y="184182"/>
                  </a:cubicBezTo>
                  <a:cubicBezTo>
                    <a:pt x="87133" y="143965"/>
                    <a:pt x="145077" y="51891"/>
                    <a:pt x="140050" y="69882"/>
                  </a:cubicBezTo>
                  <a:cubicBezTo>
                    <a:pt x="135023" y="87873"/>
                    <a:pt x="49827" y="271759"/>
                    <a:pt x="33688" y="292132"/>
                  </a:cubicBezTo>
                  <a:cubicBezTo>
                    <a:pt x="17548" y="312505"/>
                    <a:pt x="29719" y="236041"/>
                    <a:pt x="43213" y="192120"/>
                  </a:cubicBezTo>
                  <a:cubicBezTo>
                    <a:pt x="56707" y="148199"/>
                    <a:pt x="111740" y="2413"/>
                    <a:pt x="111475" y="3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38" name="フリーフォーム: 図形 1137">
              <a:extLst>
                <a:ext uri="{FF2B5EF4-FFF2-40B4-BE49-F238E27FC236}">
                  <a16:creationId xmlns:a16="http://schemas.microsoft.com/office/drawing/2014/main" id="{1C966159-47E7-41E1-AA4C-E44D01512E5D}"/>
                </a:ext>
              </a:extLst>
            </p:cNvPr>
            <p:cNvSpPr/>
            <p:nvPr/>
          </p:nvSpPr>
          <p:spPr>
            <a:xfrm>
              <a:off x="5043175" y="3348036"/>
              <a:ext cx="388172" cy="152810"/>
            </a:xfrm>
            <a:custGeom>
              <a:avLst/>
              <a:gdLst>
                <a:gd name="connsiteX0" fmla="*/ 313 w 388172"/>
                <a:gd name="connsiteY0" fmla="*/ 2 h 152810"/>
                <a:gd name="connsiteX1" fmla="*/ 227325 w 388172"/>
                <a:gd name="connsiteY1" fmla="*/ 90489 h 152810"/>
                <a:gd name="connsiteX2" fmla="*/ 359088 w 388172"/>
                <a:gd name="connsiteY2" fmla="*/ 131764 h 152810"/>
                <a:gd name="connsiteX3" fmla="*/ 386075 w 388172"/>
                <a:gd name="connsiteY3" fmla="*/ 152402 h 152810"/>
                <a:gd name="connsiteX4" fmla="*/ 322575 w 388172"/>
                <a:gd name="connsiteY4" fmla="*/ 114302 h 152810"/>
                <a:gd name="connsiteX5" fmla="*/ 279713 w 388172"/>
                <a:gd name="connsiteY5" fmla="*/ 87314 h 152810"/>
                <a:gd name="connsiteX6" fmla="*/ 313 w 388172"/>
                <a:gd name="connsiteY6" fmla="*/ 2 h 1528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88172" h="152810">
                  <a:moveTo>
                    <a:pt x="313" y="2"/>
                  </a:moveTo>
                  <a:cubicBezTo>
                    <a:pt x="-8418" y="531"/>
                    <a:pt x="167529" y="68529"/>
                    <a:pt x="227325" y="90489"/>
                  </a:cubicBezTo>
                  <a:cubicBezTo>
                    <a:pt x="287121" y="112449"/>
                    <a:pt x="332630" y="121445"/>
                    <a:pt x="359088" y="131764"/>
                  </a:cubicBezTo>
                  <a:cubicBezTo>
                    <a:pt x="385546" y="142083"/>
                    <a:pt x="392160" y="155312"/>
                    <a:pt x="386075" y="152402"/>
                  </a:cubicBezTo>
                  <a:cubicBezTo>
                    <a:pt x="379990" y="149492"/>
                    <a:pt x="340302" y="125150"/>
                    <a:pt x="322575" y="114302"/>
                  </a:cubicBezTo>
                  <a:cubicBezTo>
                    <a:pt x="304848" y="103454"/>
                    <a:pt x="331836" y="104512"/>
                    <a:pt x="279713" y="87314"/>
                  </a:cubicBezTo>
                  <a:cubicBezTo>
                    <a:pt x="227590" y="70116"/>
                    <a:pt x="9044" y="-527"/>
                    <a:pt x="313" y="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39" name="フリーフォーム: 図形 1138">
              <a:extLst>
                <a:ext uri="{FF2B5EF4-FFF2-40B4-BE49-F238E27FC236}">
                  <a16:creationId xmlns:a16="http://schemas.microsoft.com/office/drawing/2014/main" id="{3E729EC5-ECCB-4432-8EC8-DE2DB001A5D5}"/>
                </a:ext>
              </a:extLst>
            </p:cNvPr>
            <p:cNvSpPr/>
            <p:nvPr/>
          </p:nvSpPr>
          <p:spPr>
            <a:xfrm>
              <a:off x="5068654" y="3382963"/>
              <a:ext cx="346845" cy="200237"/>
            </a:xfrm>
            <a:custGeom>
              <a:avLst/>
              <a:gdLst>
                <a:gd name="connsiteX0" fmla="*/ 234 w 346845"/>
                <a:gd name="connsiteY0" fmla="*/ 0 h 200237"/>
                <a:gd name="connsiteX1" fmla="*/ 236771 w 346845"/>
                <a:gd name="connsiteY1" fmla="*/ 93662 h 200237"/>
                <a:gd name="connsiteX2" fmla="*/ 346309 w 346845"/>
                <a:gd name="connsiteY2" fmla="*/ 122237 h 200237"/>
                <a:gd name="connsiteX3" fmla="*/ 276459 w 346845"/>
                <a:gd name="connsiteY3" fmla="*/ 109537 h 200237"/>
                <a:gd name="connsiteX4" fmla="*/ 225659 w 346845"/>
                <a:gd name="connsiteY4" fmla="*/ 200025 h 200237"/>
                <a:gd name="connsiteX5" fmla="*/ 251059 w 346845"/>
                <a:gd name="connsiteY5" fmla="*/ 133350 h 200237"/>
                <a:gd name="connsiteX6" fmla="*/ 193909 w 346845"/>
                <a:gd name="connsiteY6" fmla="*/ 92075 h 200237"/>
                <a:gd name="connsiteX7" fmla="*/ 234 w 346845"/>
                <a:gd name="connsiteY7" fmla="*/ 0 h 2002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46845" h="200237">
                  <a:moveTo>
                    <a:pt x="234" y="0"/>
                  </a:moveTo>
                  <a:cubicBezTo>
                    <a:pt x="7378" y="264"/>
                    <a:pt x="179092" y="73289"/>
                    <a:pt x="236771" y="93662"/>
                  </a:cubicBezTo>
                  <a:cubicBezTo>
                    <a:pt x="294450" y="114035"/>
                    <a:pt x="339694" y="119591"/>
                    <a:pt x="346309" y="122237"/>
                  </a:cubicBezTo>
                  <a:cubicBezTo>
                    <a:pt x="352924" y="124883"/>
                    <a:pt x="296567" y="96572"/>
                    <a:pt x="276459" y="109537"/>
                  </a:cubicBezTo>
                  <a:cubicBezTo>
                    <a:pt x="256351" y="122502"/>
                    <a:pt x="229892" y="196056"/>
                    <a:pt x="225659" y="200025"/>
                  </a:cubicBezTo>
                  <a:cubicBezTo>
                    <a:pt x="221426" y="203994"/>
                    <a:pt x="256351" y="151342"/>
                    <a:pt x="251059" y="133350"/>
                  </a:cubicBezTo>
                  <a:cubicBezTo>
                    <a:pt x="245767" y="115358"/>
                    <a:pt x="236242" y="115094"/>
                    <a:pt x="193909" y="92075"/>
                  </a:cubicBezTo>
                  <a:cubicBezTo>
                    <a:pt x="151576" y="69056"/>
                    <a:pt x="-6910" y="-264"/>
                    <a:pt x="234" y="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40" name="フリーフォーム: 図形 1139">
              <a:extLst>
                <a:ext uri="{FF2B5EF4-FFF2-40B4-BE49-F238E27FC236}">
                  <a16:creationId xmlns:a16="http://schemas.microsoft.com/office/drawing/2014/main" id="{5EC27D52-0F19-49A5-B625-571215E76AF3}"/>
                </a:ext>
              </a:extLst>
            </p:cNvPr>
            <p:cNvSpPr/>
            <p:nvPr/>
          </p:nvSpPr>
          <p:spPr>
            <a:xfrm>
              <a:off x="5700629" y="3063398"/>
              <a:ext cx="249520" cy="253305"/>
            </a:xfrm>
            <a:custGeom>
              <a:avLst/>
              <a:gdLst>
                <a:gd name="connsiteX0" fmla="*/ 106446 w 249520"/>
                <a:gd name="connsiteY0" fmla="*/ 477 h 253305"/>
                <a:gd name="connsiteX1" fmla="*/ 236621 w 249520"/>
                <a:gd name="connsiteY1" fmla="*/ 54452 h 253305"/>
                <a:gd name="connsiteX2" fmla="*/ 231859 w 249520"/>
                <a:gd name="connsiteY2" fmla="*/ 90965 h 253305"/>
                <a:gd name="connsiteX3" fmla="*/ 122321 w 249520"/>
                <a:gd name="connsiteY3" fmla="*/ 184627 h 253305"/>
                <a:gd name="connsiteX4" fmla="*/ 84 w 249520"/>
                <a:gd name="connsiteY4" fmla="*/ 252890 h 253305"/>
                <a:gd name="connsiteX5" fmla="*/ 141371 w 249520"/>
                <a:gd name="connsiteY5" fmla="*/ 152877 h 253305"/>
                <a:gd name="connsiteX6" fmla="*/ 212809 w 249520"/>
                <a:gd name="connsiteY6" fmla="*/ 87790 h 253305"/>
                <a:gd name="connsiteX7" fmla="*/ 106446 w 249520"/>
                <a:gd name="connsiteY7" fmla="*/ 477 h 2533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9520" h="253305">
                  <a:moveTo>
                    <a:pt x="106446" y="477"/>
                  </a:moveTo>
                  <a:cubicBezTo>
                    <a:pt x="110415" y="-5079"/>
                    <a:pt x="215719" y="39371"/>
                    <a:pt x="236621" y="54452"/>
                  </a:cubicBezTo>
                  <a:cubicBezTo>
                    <a:pt x="257523" y="69533"/>
                    <a:pt x="250909" y="69269"/>
                    <a:pt x="231859" y="90965"/>
                  </a:cubicBezTo>
                  <a:cubicBezTo>
                    <a:pt x="212809" y="112661"/>
                    <a:pt x="160950" y="157640"/>
                    <a:pt x="122321" y="184627"/>
                  </a:cubicBezTo>
                  <a:cubicBezTo>
                    <a:pt x="83692" y="211614"/>
                    <a:pt x="-3091" y="258182"/>
                    <a:pt x="84" y="252890"/>
                  </a:cubicBezTo>
                  <a:cubicBezTo>
                    <a:pt x="3259" y="247598"/>
                    <a:pt x="105917" y="180394"/>
                    <a:pt x="141371" y="152877"/>
                  </a:cubicBezTo>
                  <a:cubicBezTo>
                    <a:pt x="176825" y="125360"/>
                    <a:pt x="219159" y="109486"/>
                    <a:pt x="212809" y="87790"/>
                  </a:cubicBezTo>
                  <a:cubicBezTo>
                    <a:pt x="206459" y="66094"/>
                    <a:pt x="102477" y="6033"/>
                    <a:pt x="106446" y="47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41" name="フリーフォーム: 図形 1140">
              <a:extLst>
                <a:ext uri="{FF2B5EF4-FFF2-40B4-BE49-F238E27FC236}">
                  <a16:creationId xmlns:a16="http://schemas.microsoft.com/office/drawing/2014/main" id="{9966CB6D-1A49-44F6-9526-C91701423141}"/>
                </a:ext>
              </a:extLst>
            </p:cNvPr>
            <p:cNvSpPr/>
            <p:nvPr/>
          </p:nvSpPr>
          <p:spPr>
            <a:xfrm>
              <a:off x="5051529" y="3358758"/>
              <a:ext cx="109683" cy="236138"/>
            </a:xfrm>
            <a:custGeom>
              <a:avLst/>
              <a:gdLst>
                <a:gd name="connsiteX0" fmla="*/ 18946 w 109683"/>
                <a:gd name="connsiteY0" fmla="*/ 392 h 236138"/>
                <a:gd name="connsiteX1" fmla="*/ 11009 w 109683"/>
                <a:gd name="connsiteY1" fmla="*/ 67067 h 236138"/>
                <a:gd name="connsiteX2" fmla="*/ 28471 w 109683"/>
                <a:gd name="connsiteY2" fmla="*/ 103580 h 236138"/>
                <a:gd name="connsiteX3" fmla="*/ 107846 w 109683"/>
                <a:gd name="connsiteY3" fmla="*/ 233755 h 236138"/>
                <a:gd name="connsiteX4" fmla="*/ 77684 w 109683"/>
                <a:gd name="connsiteY4" fmla="*/ 181367 h 236138"/>
                <a:gd name="connsiteX5" fmla="*/ 3071 w 109683"/>
                <a:gd name="connsiteY5" fmla="*/ 100405 h 236138"/>
                <a:gd name="connsiteX6" fmla="*/ 18946 w 109683"/>
                <a:gd name="connsiteY6" fmla="*/ 392 h 2361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9683" h="236138">
                  <a:moveTo>
                    <a:pt x="18946" y="392"/>
                  </a:moveTo>
                  <a:cubicBezTo>
                    <a:pt x="20269" y="-5164"/>
                    <a:pt x="9421" y="49869"/>
                    <a:pt x="11009" y="67067"/>
                  </a:cubicBezTo>
                  <a:cubicBezTo>
                    <a:pt x="12596" y="84265"/>
                    <a:pt x="12332" y="75799"/>
                    <a:pt x="28471" y="103580"/>
                  </a:cubicBezTo>
                  <a:cubicBezTo>
                    <a:pt x="44610" y="131361"/>
                    <a:pt x="99644" y="220791"/>
                    <a:pt x="107846" y="233755"/>
                  </a:cubicBezTo>
                  <a:cubicBezTo>
                    <a:pt x="116048" y="246720"/>
                    <a:pt x="95146" y="203592"/>
                    <a:pt x="77684" y="181367"/>
                  </a:cubicBezTo>
                  <a:cubicBezTo>
                    <a:pt x="60222" y="159142"/>
                    <a:pt x="14977" y="129509"/>
                    <a:pt x="3071" y="100405"/>
                  </a:cubicBezTo>
                  <a:cubicBezTo>
                    <a:pt x="-8835" y="71301"/>
                    <a:pt x="17623" y="5948"/>
                    <a:pt x="18946" y="39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42" name="フリーフォーム: 図形 1141">
              <a:extLst>
                <a:ext uri="{FF2B5EF4-FFF2-40B4-BE49-F238E27FC236}">
                  <a16:creationId xmlns:a16="http://schemas.microsoft.com/office/drawing/2014/main" id="{DB6754F4-C857-4970-99FC-8D75067C7289}"/>
                </a:ext>
              </a:extLst>
            </p:cNvPr>
            <p:cNvSpPr/>
            <p:nvPr/>
          </p:nvSpPr>
          <p:spPr>
            <a:xfrm>
              <a:off x="5040198" y="3328958"/>
              <a:ext cx="197215" cy="429990"/>
            </a:xfrm>
            <a:custGeom>
              <a:avLst/>
              <a:gdLst>
                <a:gd name="connsiteX0" fmla="*/ 1702 w 197215"/>
                <a:gd name="connsiteY0" fmla="*/ 30 h 429990"/>
                <a:gd name="connsiteX1" fmla="*/ 4877 w 197215"/>
                <a:gd name="connsiteY1" fmla="*/ 122267 h 429990"/>
                <a:gd name="connsiteX2" fmla="*/ 36627 w 197215"/>
                <a:gd name="connsiteY2" fmla="*/ 144492 h 429990"/>
                <a:gd name="connsiteX3" fmla="*/ 193790 w 197215"/>
                <a:gd name="connsiteY3" fmla="*/ 420717 h 429990"/>
                <a:gd name="connsiteX4" fmla="*/ 135052 w 197215"/>
                <a:gd name="connsiteY4" fmla="*/ 341342 h 429990"/>
                <a:gd name="connsiteX5" fmla="*/ 20752 w 197215"/>
                <a:gd name="connsiteY5" fmla="*/ 112742 h 429990"/>
                <a:gd name="connsiteX6" fmla="*/ 1702 w 197215"/>
                <a:gd name="connsiteY6" fmla="*/ 30 h 4299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97215" h="429990">
                  <a:moveTo>
                    <a:pt x="1702" y="30"/>
                  </a:moveTo>
                  <a:cubicBezTo>
                    <a:pt x="-944" y="1618"/>
                    <a:pt x="-944" y="98190"/>
                    <a:pt x="4877" y="122267"/>
                  </a:cubicBezTo>
                  <a:cubicBezTo>
                    <a:pt x="10698" y="146344"/>
                    <a:pt x="5142" y="94750"/>
                    <a:pt x="36627" y="144492"/>
                  </a:cubicBezTo>
                  <a:cubicBezTo>
                    <a:pt x="68112" y="194234"/>
                    <a:pt x="177386" y="387909"/>
                    <a:pt x="193790" y="420717"/>
                  </a:cubicBezTo>
                  <a:cubicBezTo>
                    <a:pt x="210194" y="453525"/>
                    <a:pt x="163892" y="392671"/>
                    <a:pt x="135052" y="341342"/>
                  </a:cubicBezTo>
                  <a:cubicBezTo>
                    <a:pt x="106212" y="290013"/>
                    <a:pt x="40860" y="165923"/>
                    <a:pt x="20752" y="112742"/>
                  </a:cubicBezTo>
                  <a:cubicBezTo>
                    <a:pt x="644" y="59561"/>
                    <a:pt x="4348" y="-1558"/>
                    <a:pt x="1702" y="3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43" name="フリーフォーム: 図形 1142">
              <a:extLst>
                <a:ext uri="{FF2B5EF4-FFF2-40B4-BE49-F238E27FC236}">
                  <a16:creationId xmlns:a16="http://schemas.microsoft.com/office/drawing/2014/main" id="{71830319-55CB-4CBB-9F09-DD878A94CB53}"/>
                </a:ext>
              </a:extLst>
            </p:cNvPr>
            <p:cNvSpPr/>
            <p:nvPr/>
          </p:nvSpPr>
          <p:spPr>
            <a:xfrm>
              <a:off x="5092510" y="3370249"/>
              <a:ext cx="48501" cy="114832"/>
            </a:xfrm>
            <a:custGeom>
              <a:avLst/>
              <a:gdLst>
                <a:gd name="connsiteX0" fmla="*/ 22415 w 48501"/>
                <a:gd name="connsiteY0" fmla="*/ 14 h 114832"/>
                <a:gd name="connsiteX1" fmla="*/ 24003 w 48501"/>
                <a:gd name="connsiteY1" fmla="*/ 79389 h 114832"/>
                <a:gd name="connsiteX2" fmla="*/ 47815 w 48501"/>
                <a:gd name="connsiteY2" fmla="*/ 114314 h 114832"/>
                <a:gd name="connsiteX3" fmla="*/ 38290 w 48501"/>
                <a:gd name="connsiteY3" fmla="*/ 98439 h 114832"/>
                <a:gd name="connsiteX4" fmla="*/ 190 w 48501"/>
                <a:gd name="connsiteY4" fmla="*/ 73039 h 114832"/>
                <a:gd name="connsiteX5" fmla="*/ 22415 w 48501"/>
                <a:gd name="connsiteY5" fmla="*/ 14 h 1148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8501" h="114832">
                  <a:moveTo>
                    <a:pt x="22415" y="14"/>
                  </a:moveTo>
                  <a:cubicBezTo>
                    <a:pt x="26384" y="1072"/>
                    <a:pt x="19770" y="60339"/>
                    <a:pt x="24003" y="79389"/>
                  </a:cubicBezTo>
                  <a:cubicBezTo>
                    <a:pt x="28236" y="98439"/>
                    <a:pt x="45434" y="111139"/>
                    <a:pt x="47815" y="114314"/>
                  </a:cubicBezTo>
                  <a:cubicBezTo>
                    <a:pt x="50196" y="117489"/>
                    <a:pt x="46228" y="105318"/>
                    <a:pt x="38290" y="98439"/>
                  </a:cubicBezTo>
                  <a:cubicBezTo>
                    <a:pt x="30352" y="91560"/>
                    <a:pt x="2571" y="88120"/>
                    <a:pt x="190" y="73039"/>
                  </a:cubicBezTo>
                  <a:cubicBezTo>
                    <a:pt x="-2191" y="57958"/>
                    <a:pt x="18446" y="-1044"/>
                    <a:pt x="22415" y="1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44" name="フリーフォーム: 図形 1143">
              <a:extLst>
                <a:ext uri="{FF2B5EF4-FFF2-40B4-BE49-F238E27FC236}">
                  <a16:creationId xmlns:a16="http://schemas.microsoft.com/office/drawing/2014/main" id="{97D65CF4-64F2-4613-BF7C-5C8CACEF2B41}"/>
                </a:ext>
              </a:extLst>
            </p:cNvPr>
            <p:cNvSpPr/>
            <p:nvPr/>
          </p:nvSpPr>
          <p:spPr>
            <a:xfrm>
              <a:off x="5173417" y="3362325"/>
              <a:ext cx="443158" cy="241375"/>
            </a:xfrm>
            <a:custGeom>
              <a:avLst/>
              <a:gdLst>
                <a:gd name="connsiteX0" fmla="*/ 443158 w 443158"/>
                <a:gd name="connsiteY0" fmla="*/ 0 h 241375"/>
                <a:gd name="connsiteX1" fmla="*/ 241546 w 443158"/>
                <a:gd name="connsiteY1" fmla="*/ 150813 h 241375"/>
                <a:gd name="connsiteX2" fmla="*/ 162171 w 443158"/>
                <a:gd name="connsiteY2" fmla="*/ 211138 h 241375"/>
                <a:gd name="connsiteX3" fmla="*/ 146296 w 443158"/>
                <a:gd name="connsiteY3" fmla="*/ 241300 h 241375"/>
                <a:gd name="connsiteX4" fmla="*/ 66921 w 443158"/>
                <a:gd name="connsiteY4" fmla="*/ 203200 h 241375"/>
                <a:gd name="connsiteX5" fmla="*/ 3421 w 443158"/>
                <a:gd name="connsiteY5" fmla="*/ 173038 h 241375"/>
                <a:gd name="connsiteX6" fmla="*/ 174871 w 443158"/>
                <a:gd name="connsiteY6" fmla="*/ 192088 h 241375"/>
                <a:gd name="connsiteX7" fmla="*/ 227258 w 443158"/>
                <a:gd name="connsiteY7" fmla="*/ 155575 h 241375"/>
                <a:gd name="connsiteX8" fmla="*/ 443158 w 443158"/>
                <a:gd name="connsiteY8" fmla="*/ 0 h 2413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43158" h="241375">
                  <a:moveTo>
                    <a:pt x="443158" y="0"/>
                  </a:moveTo>
                  <a:lnTo>
                    <a:pt x="241546" y="150813"/>
                  </a:lnTo>
                  <a:cubicBezTo>
                    <a:pt x="194715" y="186003"/>
                    <a:pt x="178046" y="196057"/>
                    <a:pt x="162171" y="211138"/>
                  </a:cubicBezTo>
                  <a:cubicBezTo>
                    <a:pt x="146296" y="226219"/>
                    <a:pt x="162171" y="242623"/>
                    <a:pt x="146296" y="241300"/>
                  </a:cubicBezTo>
                  <a:cubicBezTo>
                    <a:pt x="130421" y="239977"/>
                    <a:pt x="66921" y="203200"/>
                    <a:pt x="66921" y="203200"/>
                  </a:cubicBezTo>
                  <a:cubicBezTo>
                    <a:pt x="43109" y="191823"/>
                    <a:pt x="-14571" y="174890"/>
                    <a:pt x="3421" y="173038"/>
                  </a:cubicBezTo>
                  <a:cubicBezTo>
                    <a:pt x="21413" y="171186"/>
                    <a:pt x="137565" y="194998"/>
                    <a:pt x="174871" y="192088"/>
                  </a:cubicBezTo>
                  <a:cubicBezTo>
                    <a:pt x="212177" y="189178"/>
                    <a:pt x="227258" y="155575"/>
                    <a:pt x="227258" y="155575"/>
                  </a:cubicBezTo>
                  <a:lnTo>
                    <a:pt x="443158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45" name="フリーフォーム: 図形 1144">
              <a:extLst>
                <a:ext uri="{FF2B5EF4-FFF2-40B4-BE49-F238E27FC236}">
                  <a16:creationId xmlns:a16="http://schemas.microsoft.com/office/drawing/2014/main" id="{75965196-4AED-496F-8D6B-10FFDF422E3D}"/>
                </a:ext>
              </a:extLst>
            </p:cNvPr>
            <p:cNvSpPr/>
            <p:nvPr/>
          </p:nvSpPr>
          <p:spPr>
            <a:xfrm>
              <a:off x="5094168" y="3481326"/>
              <a:ext cx="220894" cy="137175"/>
            </a:xfrm>
            <a:custGeom>
              <a:avLst/>
              <a:gdLst>
                <a:gd name="connsiteX0" fmla="*/ 120 w 220894"/>
                <a:gd name="connsiteY0" fmla="*/ 62 h 137175"/>
                <a:gd name="connsiteX1" fmla="*/ 127120 w 220894"/>
                <a:gd name="connsiteY1" fmla="*/ 85787 h 137175"/>
                <a:gd name="connsiteX2" fmla="*/ 138232 w 220894"/>
                <a:gd name="connsiteY2" fmla="*/ 130237 h 137175"/>
                <a:gd name="connsiteX3" fmla="*/ 138232 w 220894"/>
                <a:gd name="connsiteY3" fmla="*/ 136587 h 137175"/>
                <a:gd name="connsiteX4" fmla="*/ 220782 w 220894"/>
                <a:gd name="connsiteY4" fmla="*/ 125474 h 137175"/>
                <a:gd name="connsiteX5" fmla="*/ 152520 w 220894"/>
                <a:gd name="connsiteY5" fmla="*/ 100074 h 137175"/>
                <a:gd name="connsiteX6" fmla="*/ 120 w 220894"/>
                <a:gd name="connsiteY6" fmla="*/ 62 h 1371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20894" h="137175">
                  <a:moveTo>
                    <a:pt x="120" y="62"/>
                  </a:moveTo>
                  <a:cubicBezTo>
                    <a:pt x="-4113" y="-2319"/>
                    <a:pt x="104102" y="64091"/>
                    <a:pt x="127120" y="85787"/>
                  </a:cubicBezTo>
                  <a:cubicBezTo>
                    <a:pt x="150138" y="107483"/>
                    <a:pt x="136380" y="121770"/>
                    <a:pt x="138232" y="130237"/>
                  </a:cubicBezTo>
                  <a:cubicBezTo>
                    <a:pt x="140084" y="138704"/>
                    <a:pt x="124474" y="137381"/>
                    <a:pt x="138232" y="136587"/>
                  </a:cubicBezTo>
                  <a:cubicBezTo>
                    <a:pt x="151990" y="135793"/>
                    <a:pt x="218401" y="131560"/>
                    <a:pt x="220782" y="125474"/>
                  </a:cubicBezTo>
                  <a:cubicBezTo>
                    <a:pt x="223163" y="119388"/>
                    <a:pt x="187445" y="120976"/>
                    <a:pt x="152520" y="100074"/>
                  </a:cubicBezTo>
                  <a:cubicBezTo>
                    <a:pt x="117595" y="79172"/>
                    <a:pt x="4353" y="2443"/>
                    <a:pt x="120" y="6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46" name="フリーフォーム: 図形 1145">
              <a:extLst>
                <a:ext uri="{FF2B5EF4-FFF2-40B4-BE49-F238E27FC236}">
                  <a16:creationId xmlns:a16="http://schemas.microsoft.com/office/drawing/2014/main" id="{C2D4F06A-4EB1-46FB-B30E-1547AEA8585F}"/>
                </a:ext>
              </a:extLst>
            </p:cNvPr>
            <p:cNvSpPr/>
            <p:nvPr/>
          </p:nvSpPr>
          <p:spPr>
            <a:xfrm>
              <a:off x="5699105" y="3250462"/>
              <a:ext cx="227125" cy="254418"/>
            </a:xfrm>
            <a:custGeom>
              <a:avLst/>
              <a:gdLst>
                <a:gd name="connsiteX0" fmla="*/ 221212 w 227125"/>
                <a:gd name="connsiteY0" fmla="*/ 738 h 254418"/>
                <a:gd name="connsiteX1" fmla="*/ 219095 w 227125"/>
                <a:gd name="connsiteY1" fmla="*/ 220871 h 254418"/>
                <a:gd name="connsiteX2" fmla="*/ 210628 w 227125"/>
                <a:gd name="connsiteY2" fmla="*/ 242038 h 254418"/>
                <a:gd name="connsiteX3" fmla="*/ 24362 w 227125"/>
                <a:gd name="connsiteY3" fmla="*/ 199705 h 254418"/>
                <a:gd name="connsiteX4" fmla="*/ 11662 w 227125"/>
                <a:gd name="connsiteY4" fmla="*/ 87521 h 254418"/>
                <a:gd name="connsiteX5" fmla="*/ 3195 w 227125"/>
                <a:gd name="connsiteY5" fmla="*/ 167955 h 254418"/>
                <a:gd name="connsiteX6" fmla="*/ 68812 w 227125"/>
                <a:gd name="connsiteY6" fmla="*/ 244155 h 254418"/>
                <a:gd name="connsiteX7" fmla="*/ 180995 w 227125"/>
                <a:gd name="connsiteY7" fmla="*/ 250505 h 254418"/>
                <a:gd name="connsiteX8" fmla="*/ 187345 w 227125"/>
                <a:gd name="connsiteY8" fmla="*/ 214521 h 254418"/>
                <a:gd name="connsiteX9" fmla="*/ 202162 w 227125"/>
                <a:gd name="connsiteY9" fmla="*/ 151021 h 254418"/>
                <a:gd name="connsiteX10" fmla="*/ 221212 w 227125"/>
                <a:gd name="connsiteY10" fmla="*/ 738 h 2544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27125" h="254418">
                  <a:moveTo>
                    <a:pt x="221212" y="738"/>
                  </a:moveTo>
                  <a:cubicBezTo>
                    <a:pt x="224034" y="12380"/>
                    <a:pt x="220859" y="180654"/>
                    <a:pt x="219095" y="220871"/>
                  </a:cubicBezTo>
                  <a:cubicBezTo>
                    <a:pt x="217331" y="261088"/>
                    <a:pt x="243083" y="245566"/>
                    <a:pt x="210628" y="242038"/>
                  </a:cubicBezTo>
                  <a:cubicBezTo>
                    <a:pt x="178173" y="238510"/>
                    <a:pt x="57523" y="225458"/>
                    <a:pt x="24362" y="199705"/>
                  </a:cubicBezTo>
                  <a:cubicBezTo>
                    <a:pt x="-8799" y="173952"/>
                    <a:pt x="15190" y="92813"/>
                    <a:pt x="11662" y="87521"/>
                  </a:cubicBezTo>
                  <a:cubicBezTo>
                    <a:pt x="8134" y="82229"/>
                    <a:pt x="-6330" y="141849"/>
                    <a:pt x="3195" y="167955"/>
                  </a:cubicBezTo>
                  <a:cubicBezTo>
                    <a:pt x="12720" y="194061"/>
                    <a:pt x="39179" y="230397"/>
                    <a:pt x="68812" y="244155"/>
                  </a:cubicBezTo>
                  <a:cubicBezTo>
                    <a:pt x="98445" y="257913"/>
                    <a:pt x="161239" y="255444"/>
                    <a:pt x="180995" y="250505"/>
                  </a:cubicBezTo>
                  <a:cubicBezTo>
                    <a:pt x="200750" y="245566"/>
                    <a:pt x="183817" y="231102"/>
                    <a:pt x="187345" y="214521"/>
                  </a:cubicBezTo>
                  <a:cubicBezTo>
                    <a:pt x="190873" y="197940"/>
                    <a:pt x="195459" y="183477"/>
                    <a:pt x="202162" y="151021"/>
                  </a:cubicBezTo>
                  <a:cubicBezTo>
                    <a:pt x="208865" y="118566"/>
                    <a:pt x="218390" y="-10904"/>
                    <a:pt x="221212" y="73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47" name="フリーフォーム: 図形 1146">
              <a:extLst>
                <a:ext uri="{FF2B5EF4-FFF2-40B4-BE49-F238E27FC236}">
                  <a16:creationId xmlns:a16="http://schemas.microsoft.com/office/drawing/2014/main" id="{D057D324-CE2C-4BEB-9F3C-27A01F218909}"/>
                </a:ext>
              </a:extLst>
            </p:cNvPr>
            <p:cNvSpPr/>
            <p:nvPr/>
          </p:nvSpPr>
          <p:spPr>
            <a:xfrm>
              <a:off x="5187202" y="3716386"/>
              <a:ext cx="369139" cy="641653"/>
            </a:xfrm>
            <a:custGeom>
              <a:avLst/>
              <a:gdLst>
                <a:gd name="connsiteX0" fmla="*/ 748 w 369139"/>
                <a:gd name="connsiteY0" fmla="*/ 481 h 641653"/>
                <a:gd name="connsiteX1" fmla="*/ 74831 w 369139"/>
                <a:gd name="connsiteY1" fmla="*/ 85147 h 641653"/>
                <a:gd name="connsiteX2" fmla="*/ 104465 w 369139"/>
                <a:gd name="connsiteY2" fmla="*/ 157114 h 641653"/>
                <a:gd name="connsiteX3" fmla="*/ 193365 w 369139"/>
                <a:gd name="connsiteY3" fmla="*/ 332797 h 641653"/>
                <a:gd name="connsiteX4" fmla="*/ 362698 w 369139"/>
                <a:gd name="connsiteY4" fmla="*/ 629131 h 641653"/>
                <a:gd name="connsiteX5" fmla="*/ 324598 w 369139"/>
                <a:gd name="connsiteY5" fmla="*/ 571981 h 641653"/>
                <a:gd name="connsiteX6" fmla="*/ 237815 w 369139"/>
                <a:gd name="connsiteY6" fmla="*/ 438631 h 641653"/>
                <a:gd name="connsiteX7" fmla="*/ 131981 w 369139"/>
                <a:gd name="connsiteY7" fmla="*/ 254481 h 641653"/>
                <a:gd name="connsiteX8" fmla="*/ 40965 w 369139"/>
                <a:gd name="connsiteY8" fmla="*/ 59747 h 641653"/>
                <a:gd name="connsiteX9" fmla="*/ 748 w 369139"/>
                <a:gd name="connsiteY9" fmla="*/ 481 h 6416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69139" h="641653">
                  <a:moveTo>
                    <a:pt x="748" y="481"/>
                  </a:moveTo>
                  <a:cubicBezTo>
                    <a:pt x="6392" y="4714"/>
                    <a:pt x="57545" y="59042"/>
                    <a:pt x="74831" y="85147"/>
                  </a:cubicBezTo>
                  <a:cubicBezTo>
                    <a:pt x="92117" y="111252"/>
                    <a:pt x="84709" y="115839"/>
                    <a:pt x="104465" y="157114"/>
                  </a:cubicBezTo>
                  <a:cubicBezTo>
                    <a:pt x="124221" y="198389"/>
                    <a:pt x="150326" y="254127"/>
                    <a:pt x="193365" y="332797"/>
                  </a:cubicBezTo>
                  <a:cubicBezTo>
                    <a:pt x="236404" y="411467"/>
                    <a:pt x="340826" y="589267"/>
                    <a:pt x="362698" y="629131"/>
                  </a:cubicBezTo>
                  <a:cubicBezTo>
                    <a:pt x="384570" y="668995"/>
                    <a:pt x="345412" y="603731"/>
                    <a:pt x="324598" y="571981"/>
                  </a:cubicBezTo>
                  <a:cubicBezTo>
                    <a:pt x="303784" y="540231"/>
                    <a:pt x="269918" y="491548"/>
                    <a:pt x="237815" y="438631"/>
                  </a:cubicBezTo>
                  <a:cubicBezTo>
                    <a:pt x="205712" y="385714"/>
                    <a:pt x="164789" y="317628"/>
                    <a:pt x="131981" y="254481"/>
                  </a:cubicBezTo>
                  <a:cubicBezTo>
                    <a:pt x="99173" y="191334"/>
                    <a:pt x="59309" y="99258"/>
                    <a:pt x="40965" y="59747"/>
                  </a:cubicBezTo>
                  <a:cubicBezTo>
                    <a:pt x="22621" y="20236"/>
                    <a:pt x="-4896" y="-3752"/>
                    <a:pt x="748" y="48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48" name="フリーフォーム: 図形 1147">
              <a:extLst>
                <a:ext uri="{FF2B5EF4-FFF2-40B4-BE49-F238E27FC236}">
                  <a16:creationId xmlns:a16="http://schemas.microsoft.com/office/drawing/2014/main" id="{895C6FC3-408F-430F-88FE-2A39DE040EFA}"/>
                </a:ext>
              </a:extLst>
            </p:cNvPr>
            <p:cNvSpPr/>
            <p:nvPr/>
          </p:nvSpPr>
          <p:spPr>
            <a:xfrm>
              <a:off x="6009669" y="3316811"/>
              <a:ext cx="139427" cy="260826"/>
            </a:xfrm>
            <a:custGeom>
              <a:avLst/>
              <a:gdLst>
                <a:gd name="connsiteX0" fmla="*/ 139248 w 139427"/>
                <a:gd name="connsiteY0" fmla="*/ 6 h 260826"/>
                <a:gd name="connsiteX1" fmla="*/ 37648 w 139427"/>
                <a:gd name="connsiteY1" fmla="*/ 101606 h 260826"/>
                <a:gd name="connsiteX2" fmla="*/ 10131 w 139427"/>
                <a:gd name="connsiteY2" fmla="*/ 258239 h 260826"/>
                <a:gd name="connsiteX3" fmla="*/ 14364 w 139427"/>
                <a:gd name="connsiteY3" fmla="*/ 192622 h 260826"/>
                <a:gd name="connsiteX4" fmla="*/ 10131 w 139427"/>
                <a:gd name="connsiteY4" fmla="*/ 105839 h 260826"/>
                <a:gd name="connsiteX5" fmla="*/ 139248 w 139427"/>
                <a:gd name="connsiteY5" fmla="*/ 6 h 2608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9427" h="260826">
                  <a:moveTo>
                    <a:pt x="139248" y="6"/>
                  </a:moveTo>
                  <a:cubicBezTo>
                    <a:pt x="143834" y="-700"/>
                    <a:pt x="59167" y="58567"/>
                    <a:pt x="37648" y="101606"/>
                  </a:cubicBezTo>
                  <a:cubicBezTo>
                    <a:pt x="16129" y="144645"/>
                    <a:pt x="14012" y="243070"/>
                    <a:pt x="10131" y="258239"/>
                  </a:cubicBezTo>
                  <a:cubicBezTo>
                    <a:pt x="6250" y="273408"/>
                    <a:pt x="14364" y="218022"/>
                    <a:pt x="14364" y="192622"/>
                  </a:cubicBezTo>
                  <a:cubicBezTo>
                    <a:pt x="14364" y="167222"/>
                    <a:pt x="-14916" y="135120"/>
                    <a:pt x="10131" y="105839"/>
                  </a:cubicBezTo>
                  <a:cubicBezTo>
                    <a:pt x="35178" y="76559"/>
                    <a:pt x="134662" y="712"/>
                    <a:pt x="139248" y="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49" name="フリーフォーム: 図形 1148">
              <a:extLst>
                <a:ext uri="{FF2B5EF4-FFF2-40B4-BE49-F238E27FC236}">
                  <a16:creationId xmlns:a16="http://schemas.microsoft.com/office/drawing/2014/main" id="{9A5625DD-FD99-4FEE-8AE2-EB3A4120FA75}"/>
                </a:ext>
              </a:extLst>
            </p:cNvPr>
            <p:cNvSpPr/>
            <p:nvPr/>
          </p:nvSpPr>
          <p:spPr>
            <a:xfrm>
              <a:off x="5374217" y="3597045"/>
              <a:ext cx="517461" cy="120002"/>
            </a:xfrm>
            <a:custGeom>
              <a:avLst/>
              <a:gdLst>
                <a:gd name="connsiteX0" fmla="*/ 0 w 517461"/>
                <a:gd name="connsiteY0" fmla="*/ 7638 h 120002"/>
                <a:gd name="connsiteX1" fmla="*/ 277283 w 517461"/>
                <a:gd name="connsiteY1" fmla="*/ 11872 h 120002"/>
                <a:gd name="connsiteX2" fmla="*/ 516466 w 517461"/>
                <a:gd name="connsiteY2" fmla="*/ 119822 h 120002"/>
                <a:gd name="connsiteX3" fmla="*/ 357716 w 517461"/>
                <a:gd name="connsiteY3" fmla="*/ 37272 h 120002"/>
                <a:gd name="connsiteX4" fmla="*/ 237066 w 517461"/>
                <a:gd name="connsiteY4" fmla="*/ 28805 h 120002"/>
                <a:gd name="connsiteX5" fmla="*/ 171450 w 517461"/>
                <a:gd name="connsiteY5" fmla="*/ 20338 h 120002"/>
                <a:gd name="connsiteX6" fmla="*/ 0 w 517461"/>
                <a:gd name="connsiteY6" fmla="*/ 7638 h 1200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17461" h="120002">
                  <a:moveTo>
                    <a:pt x="0" y="7638"/>
                  </a:moveTo>
                  <a:cubicBezTo>
                    <a:pt x="95602" y="406"/>
                    <a:pt x="191205" y="-6825"/>
                    <a:pt x="277283" y="11872"/>
                  </a:cubicBezTo>
                  <a:cubicBezTo>
                    <a:pt x="363361" y="30569"/>
                    <a:pt x="503061" y="115589"/>
                    <a:pt x="516466" y="119822"/>
                  </a:cubicBezTo>
                  <a:cubicBezTo>
                    <a:pt x="529872" y="124055"/>
                    <a:pt x="404283" y="52442"/>
                    <a:pt x="357716" y="37272"/>
                  </a:cubicBezTo>
                  <a:cubicBezTo>
                    <a:pt x="311149" y="22102"/>
                    <a:pt x="268110" y="31627"/>
                    <a:pt x="237066" y="28805"/>
                  </a:cubicBezTo>
                  <a:cubicBezTo>
                    <a:pt x="206022" y="25983"/>
                    <a:pt x="171450" y="20338"/>
                    <a:pt x="171450" y="20338"/>
                  </a:cubicBezTo>
                  <a:lnTo>
                    <a:pt x="0" y="7638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50" name="フリーフォーム: 図形 1149">
              <a:extLst>
                <a:ext uri="{FF2B5EF4-FFF2-40B4-BE49-F238E27FC236}">
                  <a16:creationId xmlns:a16="http://schemas.microsoft.com/office/drawing/2014/main" id="{B63B0FA8-A814-432C-B48C-363FBE11BBDB}"/>
                </a:ext>
              </a:extLst>
            </p:cNvPr>
            <p:cNvSpPr/>
            <p:nvPr/>
          </p:nvSpPr>
          <p:spPr>
            <a:xfrm>
              <a:off x="5324110" y="3645410"/>
              <a:ext cx="517479" cy="167350"/>
            </a:xfrm>
            <a:custGeom>
              <a:avLst/>
              <a:gdLst>
                <a:gd name="connsiteX0" fmla="*/ 9890 w 517479"/>
                <a:gd name="connsiteY0" fmla="*/ 3723 h 167350"/>
                <a:gd name="connsiteX1" fmla="*/ 69157 w 517479"/>
                <a:gd name="connsiteY1" fmla="*/ 16423 h 167350"/>
                <a:gd name="connsiteX2" fmla="*/ 166523 w 517479"/>
                <a:gd name="connsiteY2" fmla="*/ 62990 h 167350"/>
                <a:gd name="connsiteX3" fmla="*/ 153823 w 517479"/>
                <a:gd name="connsiteY3" fmla="*/ 82040 h 167350"/>
                <a:gd name="connsiteX4" fmla="*/ 488257 w 517479"/>
                <a:gd name="connsiteY4" fmla="*/ 160357 h 167350"/>
                <a:gd name="connsiteX5" fmla="*/ 481907 w 517479"/>
                <a:gd name="connsiteY5" fmla="*/ 156123 h 167350"/>
                <a:gd name="connsiteX6" fmla="*/ 325273 w 517479"/>
                <a:gd name="connsiteY6" fmla="*/ 94740 h 167350"/>
                <a:gd name="connsiteX7" fmla="*/ 357023 w 517479"/>
                <a:gd name="connsiteY7" fmla="*/ 31240 h 167350"/>
                <a:gd name="connsiteX8" fmla="*/ 363373 w 517479"/>
                <a:gd name="connsiteY8" fmla="*/ 113790 h 167350"/>
                <a:gd name="connsiteX9" fmla="*/ 280823 w 517479"/>
                <a:gd name="connsiteY9" fmla="*/ 77807 h 167350"/>
                <a:gd name="connsiteX10" fmla="*/ 9890 w 517479"/>
                <a:gd name="connsiteY10" fmla="*/ 3723 h 167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17479" h="167350">
                  <a:moveTo>
                    <a:pt x="9890" y="3723"/>
                  </a:moveTo>
                  <a:cubicBezTo>
                    <a:pt x="-25388" y="-6508"/>
                    <a:pt x="43051" y="6545"/>
                    <a:pt x="69157" y="16423"/>
                  </a:cubicBezTo>
                  <a:cubicBezTo>
                    <a:pt x="95263" y="26301"/>
                    <a:pt x="152412" y="52054"/>
                    <a:pt x="166523" y="62990"/>
                  </a:cubicBezTo>
                  <a:cubicBezTo>
                    <a:pt x="180634" y="73926"/>
                    <a:pt x="100201" y="65812"/>
                    <a:pt x="153823" y="82040"/>
                  </a:cubicBezTo>
                  <a:cubicBezTo>
                    <a:pt x="207445" y="98268"/>
                    <a:pt x="433576" y="148010"/>
                    <a:pt x="488257" y="160357"/>
                  </a:cubicBezTo>
                  <a:cubicBezTo>
                    <a:pt x="542938" y="172704"/>
                    <a:pt x="509071" y="167059"/>
                    <a:pt x="481907" y="156123"/>
                  </a:cubicBezTo>
                  <a:cubicBezTo>
                    <a:pt x="454743" y="145187"/>
                    <a:pt x="346087" y="115554"/>
                    <a:pt x="325273" y="94740"/>
                  </a:cubicBezTo>
                  <a:cubicBezTo>
                    <a:pt x="304459" y="73926"/>
                    <a:pt x="350673" y="28065"/>
                    <a:pt x="357023" y="31240"/>
                  </a:cubicBezTo>
                  <a:cubicBezTo>
                    <a:pt x="363373" y="34415"/>
                    <a:pt x="376073" y="106029"/>
                    <a:pt x="363373" y="113790"/>
                  </a:cubicBezTo>
                  <a:cubicBezTo>
                    <a:pt x="350673" y="121551"/>
                    <a:pt x="340090" y="96857"/>
                    <a:pt x="280823" y="77807"/>
                  </a:cubicBezTo>
                  <a:cubicBezTo>
                    <a:pt x="221556" y="58757"/>
                    <a:pt x="45168" y="13954"/>
                    <a:pt x="9890" y="372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51" name="フリーフォーム: 図形 1150">
              <a:extLst>
                <a:ext uri="{FF2B5EF4-FFF2-40B4-BE49-F238E27FC236}">
                  <a16:creationId xmlns:a16="http://schemas.microsoft.com/office/drawing/2014/main" id="{6D44746F-BFA4-40DA-B632-A772171B6DDE}"/>
                </a:ext>
              </a:extLst>
            </p:cNvPr>
            <p:cNvSpPr/>
            <p:nvPr/>
          </p:nvSpPr>
          <p:spPr>
            <a:xfrm>
              <a:off x="5215386" y="3663896"/>
              <a:ext cx="610901" cy="777752"/>
            </a:xfrm>
            <a:custGeom>
              <a:avLst/>
              <a:gdLst>
                <a:gd name="connsiteX0" fmla="*/ 81 w 610901"/>
                <a:gd name="connsiteY0" fmla="*/ 54 h 777752"/>
                <a:gd name="connsiteX1" fmla="*/ 122847 w 610901"/>
                <a:gd name="connsiteY1" fmla="*/ 76254 h 777752"/>
                <a:gd name="connsiteX2" fmla="*/ 148247 w 610901"/>
                <a:gd name="connsiteY2" fmla="*/ 218071 h 777752"/>
                <a:gd name="connsiteX3" fmla="*/ 222331 w 610901"/>
                <a:gd name="connsiteY3" fmla="*/ 355654 h 777752"/>
                <a:gd name="connsiteX4" fmla="*/ 359914 w 610901"/>
                <a:gd name="connsiteY4" fmla="*/ 582137 h 777752"/>
                <a:gd name="connsiteX5" fmla="*/ 607564 w 610901"/>
                <a:gd name="connsiteY5" fmla="*/ 774754 h 777752"/>
                <a:gd name="connsiteX6" fmla="*/ 491147 w 610901"/>
                <a:gd name="connsiteY6" fmla="*/ 690087 h 777752"/>
                <a:gd name="connsiteX7" fmla="*/ 323931 w 610901"/>
                <a:gd name="connsiteY7" fmla="*/ 563087 h 777752"/>
                <a:gd name="connsiteX8" fmla="*/ 122847 w 610901"/>
                <a:gd name="connsiteY8" fmla="*/ 196904 h 777752"/>
                <a:gd name="connsiteX9" fmla="*/ 103797 w 610901"/>
                <a:gd name="connsiteY9" fmla="*/ 86837 h 777752"/>
                <a:gd name="connsiteX10" fmla="*/ 81 w 610901"/>
                <a:gd name="connsiteY10" fmla="*/ 54 h 7777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10901" h="777752">
                  <a:moveTo>
                    <a:pt x="81" y="54"/>
                  </a:moveTo>
                  <a:cubicBezTo>
                    <a:pt x="3256" y="-1710"/>
                    <a:pt x="98153" y="39918"/>
                    <a:pt x="122847" y="76254"/>
                  </a:cubicBezTo>
                  <a:cubicBezTo>
                    <a:pt x="147541" y="112590"/>
                    <a:pt x="131666" y="171505"/>
                    <a:pt x="148247" y="218071"/>
                  </a:cubicBezTo>
                  <a:cubicBezTo>
                    <a:pt x="164828" y="264637"/>
                    <a:pt x="187053" y="294977"/>
                    <a:pt x="222331" y="355654"/>
                  </a:cubicBezTo>
                  <a:cubicBezTo>
                    <a:pt x="257609" y="416331"/>
                    <a:pt x="295709" y="512287"/>
                    <a:pt x="359914" y="582137"/>
                  </a:cubicBezTo>
                  <a:cubicBezTo>
                    <a:pt x="424119" y="651987"/>
                    <a:pt x="585692" y="756762"/>
                    <a:pt x="607564" y="774754"/>
                  </a:cubicBezTo>
                  <a:cubicBezTo>
                    <a:pt x="629436" y="792746"/>
                    <a:pt x="538419" y="725365"/>
                    <a:pt x="491147" y="690087"/>
                  </a:cubicBezTo>
                  <a:cubicBezTo>
                    <a:pt x="443875" y="654809"/>
                    <a:pt x="385314" y="645284"/>
                    <a:pt x="323931" y="563087"/>
                  </a:cubicBezTo>
                  <a:cubicBezTo>
                    <a:pt x="262548" y="480890"/>
                    <a:pt x="159536" y="276279"/>
                    <a:pt x="122847" y="196904"/>
                  </a:cubicBezTo>
                  <a:cubicBezTo>
                    <a:pt x="86158" y="117529"/>
                    <a:pt x="120377" y="114354"/>
                    <a:pt x="103797" y="86837"/>
                  </a:cubicBezTo>
                  <a:cubicBezTo>
                    <a:pt x="87217" y="59320"/>
                    <a:pt x="-3094" y="1818"/>
                    <a:pt x="81" y="5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52" name="フリーフォーム: 図形 1151">
              <a:extLst>
                <a:ext uri="{FF2B5EF4-FFF2-40B4-BE49-F238E27FC236}">
                  <a16:creationId xmlns:a16="http://schemas.microsoft.com/office/drawing/2014/main" id="{8957F920-97E7-413B-9832-02CDE2523530}"/>
                </a:ext>
              </a:extLst>
            </p:cNvPr>
            <p:cNvSpPr/>
            <p:nvPr/>
          </p:nvSpPr>
          <p:spPr>
            <a:xfrm>
              <a:off x="5512744" y="4275588"/>
              <a:ext cx="289747" cy="206186"/>
            </a:xfrm>
            <a:custGeom>
              <a:avLst/>
              <a:gdLst>
                <a:gd name="connsiteX0" fmla="*/ 49856 w 289747"/>
                <a:gd name="connsiteY0" fmla="*/ 79 h 206186"/>
                <a:gd name="connsiteX1" fmla="*/ 49856 w 289747"/>
                <a:gd name="connsiteY1" fmla="*/ 112262 h 206186"/>
                <a:gd name="connsiteX2" fmla="*/ 104889 w 289747"/>
                <a:gd name="connsiteY2" fmla="*/ 133429 h 206186"/>
                <a:gd name="connsiteX3" fmla="*/ 289039 w 289747"/>
                <a:gd name="connsiteY3" fmla="*/ 205395 h 206186"/>
                <a:gd name="connsiteX4" fmla="*/ 162039 w 289747"/>
                <a:gd name="connsiteY4" fmla="*/ 169412 h 206186"/>
                <a:gd name="connsiteX5" fmla="*/ 3289 w 289747"/>
                <a:gd name="connsiteY5" fmla="*/ 131312 h 206186"/>
                <a:gd name="connsiteX6" fmla="*/ 49856 w 289747"/>
                <a:gd name="connsiteY6" fmla="*/ 79 h 2061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89747" h="206186">
                  <a:moveTo>
                    <a:pt x="49856" y="79"/>
                  </a:moveTo>
                  <a:cubicBezTo>
                    <a:pt x="57617" y="-3096"/>
                    <a:pt x="40684" y="90037"/>
                    <a:pt x="49856" y="112262"/>
                  </a:cubicBezTo>
                  <a:cubicBezTo>
                    <a:pt x="59028" y="134487"/>
                    <a:pt x="104889" y="133429"/>
                    <a:pt x="104889" y="133429"/>
                  </a:cubicBezTo>
                  <a:cubicBezTo>
                    <a:pt x="144753" y="148951"/>
                    <a:pt x="279514" y="199398"/>
                    <a:pt x="289039" y="205395"/>
                  </a:cubicBezTo>
                  <a:cubicBezTo>
                    <a:pt x="298564" y="211392"/>
                    <a:pt x="209664" y="181759"/>
                    <a:pt x="162039" y="169412"/>
                  </a:cubicBezTo>
                  <a:cubicBezTo>
                    <a:pt x="114414" y="157065"/>
                    <a:pt x="20575" y="152479"/>
                    <a:pt x="3289" y="131312"/>
                  </a:cubicBezTo>
                  <a:cubicBezTo>
                    <a:pt x="-13997" y="110145"/>
                    <a:pt x="42095" y="3254"/>
                    <a:pt x="49856" y="7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53" name="フリーフォーム: 図形 1152">
              <a:extLst>
                <a:ext uri="{FF2B5EF4-FFF2-40B4-BE49-F238E27FC236}">
                  <a16:creationId xmlns:a16="http://schemas.microsoft.com/office/drawing/2014/main" id="{7BB8C277-FBB1-4AC2-8ACC-1D4B24127C83}"/>
                </a:ext>
              </a:extLst>
            </p:cNvPr>
            <p:cNvSpPr/>
            <p:nvPr/>
          </p:nvSpPr>
          <p:spPr>
            <a:xfrm>
              <a:off x="5566830" y="4379242"/>
              <a:ext cx="212706" cy="72195"/>
            </a:xfrm>
            <a:custGeom>
              <a:avLst/>
              <a:gdLst>
                <a:gd name="connsiteX0" fmla="*/ 3 w 212706"/>
                <a:gd name="connsiteY0" fmla="*/ 12841 h 72195"/>
                <a:gd name="connsiteX1" fmla="*/ 137587 w 212706"/>
                <a:gd name="connsiteY1" fmla="*/ 27658 h 72195"/>
                <a:gd name="connsiteX2" fmla="*/ 211670 w 212706"/>
                <a:gd name="connsiteY2" fmla="*/ 72108 h 72195"/>
                <a:gd name="connsiteX3" fmla="*/ 177803 w 212706"/>
                <a:gd name="connsiteY3" fmla="*/ 14958 h 72195"/>
                <a:gd name="connsiteX4" fmla="*/ 133353 w 212706"/>
                <a:gd name="connsiteY4" fmla="*/ 141 h 72195"/>
                <a:gd name="connsiteX5" fmla="*/ 3 w 212706"/>
                <a:gd name="connsiteY5" fmla="*/ 12841 h 721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12706" h="72195">
                  <a:moveTo>
                    <a:pt x="3" y="12841"/>
                  </a:moveTo>
                  <a:cubicBezTo>
                    <a:pt x="709" y="17427"/>
                    <a:pt x="102309" y="17780"/>
                    <a:pt x="137587" y="27658"/>
                  </a:cubicBezTo>
                  <a:cubicBezTo>
                    <a:pt x="172865" y="37536"/>
                    <a:pt x="204967" y="74225"/>
                    <a:pt x="211670" y="72108"/>
                  </a:cubicBezTo>
                  <a:cubicBezTo>
                    <a:pt x="218373" y="69991"/>
                    <a:pt x="190856" y="26953"/>
                    <a:pt x="177803" y="14958"/>
                  </a:cubicBezTo>
                  <a:cubicBezTo>
                    <a:pt x="164750" y="2963"/>
                    <a:pt x="160517" y="1552"/>
                    <a:pt x="133353" y="141"/>
                  </a:cubicBezTo>
                  <a:cubicBezTo>
                    <a:pt x="106189" y="-1270"/>
                    <a:pt x="-703" y="8255"/>
                    <a:pt x="3" y="1284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54" name="フリーフォーム: 図形 1153">
              <a:extLst>
                <a:ext uri="{FF2B5EF4-FFF2-40B4-BE49-F238E27FC236}">
                  <a16:creationId xmlns:a16="http://schemas.microsoft.com/office/drawing/2014/main" id="{CC12E1DE-E4B9-4325-9126-3E8EFA29FF4B}"/>
                </a:ext>
              </a:extLst>
            </p:cNvPr>
            <p:cNvSpPr/>
            <p:nvPr/>
          </p:nvSpPr>
          <p:spPr>
            <a:xfrm>
              <a:off x="5984527" y="3392904"/>
              <a:ext cx="223797" cy="292495"/>
            </a:xfrm>
            <a:custGeom>
              <a:avLst/>
              <a:gdLst>
                <a:gd name="connsiteX0" fmla="*/ 223656 w 223797"/>
                <a:gd name="connsiteY0" fmla="*/ 113 h 292495"/>
                <a:gd name="connsiteX1" fmla="*/ 111473 w 223797"/>
                <a:gd name="connsiteY1" fmla="*/ 139813 h 292495"/>
                <a:gd name="connsiteX2" fmla="*/ 60673 w 223797"/>
                <a:gd name="connsiteY2" fmla="*/ 171563 h 292495"/>
                <a:gd name="connsiteX3" fmla="*/ 1406 w 223797"/>
                <a:gd name="connsiteY3" fmla="*/ 292213 h 292495"/>
                <a:gd name="connsiteX4" fmla="*/ 22573 w 223797"/>
                <a:gd name="connsiteY4" fmla="*/ 203313 h 292495"/>
                <a:gd name="connsiteX5" fmla="*/ 67023 w 223797"/>
                <a:gd name="connsiteY5" fmla="*/ 150396 h 292495"/>
                <a:gd name="connsiteX6" fmla="*/ 132640 w 223797"/>
                <a:gd name="connsiteY6" fmla="*/ 116529 h 292495"/>
                <a:gd name="connsiteX7" fmla="*/ 223656 w 223797"/>
                <a:gd name="connsiteY7" fmla="*/ 113 h 2924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23797" h="292495">
                  <a:moveTo>
                    <a:pt x="223656" y="113"/>
                  </a:moveTo>
                  <a:cubicBezTo>
                    <a:pt x="220128" y="3994"/>
                    <a:pt x="138637" y="111238"/>
                    <a:pt x="111473" y="139813"/>
                  </a:cubicBezTo>
                  <a:cubicBezTo>
                    <a:pt x="84309" y="168388"/>
                    <a:pt x="79018" y="146163"/>
                    <a:pt x="60673" y="171563"/>
                  </a:cubicBezTo>
                  <a:cubicBezTo>
                    <a:pt x="42328" y="196963"/>
                    <a:pt x="7756" y="286921"/>
                    <a:pt x="1406" y="292213"/>
                  </a:cubicBezTo>
                  <a:cubicBezTo>
                    <a:pt x="-4944" y="297505"/>
                    <a:pt x="11637" y="226949"/>
                    <a:pt x="22573" y="203313"/>
                  </a:cubicBezTo>
                  <a:cubicBezTo>
                    <a:pt x="33509" y="179677"/>
                    <a:pt x="48679" y="164860"/>
                    <a:pt x="67023" y="150396"/>
                  </a:cubicBezTo>
                  <a:cubicBezTo>
                    <a:pt x="85367" y="135932"/>
                    <a:pt x="101595" y="139812"/>
                    <a:pt x="132640" y="116529"/>
                  </a:cubicBezTo>
                  <a:cubicBezTo>
                    <a:pt x="163684" y="93246"/>
                    <a:pt x="227184" y="-3768"/>
                    <a:pt x="223656" y="11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55" name="フリーフォーム: 図形 1154">
              <a:extLst>
                <a:ext uri="{FF2B5EF4-FFF2-40B4-BE49-F238E27FC236}">
                  <a16:creationId xmlns:a16="http://schemas.microsoft.com/office/drawing/2014/main" id="{F381DD5E-CEB1-4CB1-8A10-920E12139FDC}"/>
                </a:ext>
              </a:extLst>
            </p:cNvPr>
            <p:cNvSpPr/>
            <p:nvPr/>
          </p:nvSpPr>
          <p:spPr>
            <a:xfrm>
              <a:off x="5477856" y="3660870"/>
              <a:ext cx="385508" cy="98330"/>
            </a:xfrm>
            <a:custGeom>
              <a:avLst/>
              <a:gdLst>
                <a:gd name="connsiteX0" fmla="*/ 77 w 385508"/>
                <a:gd name="connsiteY0" fmla="*/ 963 h 98330"/>
                <a:gd name="connsiteX1" fmla="*/ 311227 w 385508"/>
                <a:gd name="connsiteY1" fmla="*/ 62347 h 98330"/>
                <a:gd name="connsiteX2" fmla="*/ 385311 w 385508"/>
                <a:gd name="connsiteY2" fmla="*/ 98330 h 98330"/>
                <a:gd name="connsiteX3" fmla="*/ 334511 w 385508"/>
                <a:gd name="connsiteY3" fmla="*/ 62347 h 98330"/>
                <a:gd name="connsiteX4" fmla="*/ 281594 w 385508"/>
                <a:gd name="connsiteY4" fmla="*/ 28480 h 98330"/>
                <a:gd name="connsiteX5" fmla="*/ 77 w 385508"/>
                <a:gd name="connsiteY5" fmla="*/ 963 h 983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85508" h="98330">
                  <a:moveTo>
                    <a:pt x="77" y="963"/>
                  </a:moveTo>
                  <a:cubicBezTo>
                    <a:pt x="5016" y="6607"/>
                    <a:pt x="247021" y="46119"/>
                    <a:pt x="311227" y="62347"/>
                  </a:cubicBezTo>
                  <a:cubicBezTo>
                    <a:pt x="375433" y="78575"/>
                    <a:pt x="381430" y="98330"/>
                    <a:pt x="385311" y="98330"/>
                  </a:cubicBezTo>
                  <a:cubicBezTo>
                    <a:pt x="389192" y="98330"/>
                    <a:pt x="334511" y="62347"/>
                    <a:pt x="334511" y="62347"/>
                  </a:cubicBezTo>
                  <a:cubicBezTo>
                    <a:pt x="317225" y="50705"/>
                    <a:pt x="336980" y="41180"/>
                    <a:pt x="281594" y="28480"/>
                  </a:cubicBezTo>
                  <a:cubicBezTo>
                    <a:pt x="226208" y="15780"/>
                    <a:pt x="-4862" y="-4681"/>
                    <a:pt x="77" y="96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56" name="フリーフォーム: 図形 1155">
              <a:extLst>
                <a:ext uri="{FF2B5EF4-FFF2-40B4-BE49-F238E27FC236}">
                  <a16:creationId xmlns:a16="http://schemas.microsoft.com/office/drawing/2014/main" id="{07191A5E-617E-452F-8466-1FBA2F066A41}"/>
                </a:ext>
              </a:extLst>
            </p:cNvPr>
            <p:cNvSpPr/>
            <p:nvPr/>
          </p:nvSpPr>
          <p:spPr>
            <a:xfrm>
              <a:off x="5748790" y="3550173"/>
              <a:ext cx="419604" cy="795344"/>
            </a:xfrm>
            <a:custGeom>
              <a:avLst/>
              <a:gdLst>
                <a:gd name="connsiteX0" fmla="*/ 419177 w 419604"/>
                <a:gd name="connsiteY0" fmla="*/ 1594 h 795344"/>
                <a:gd name="connsiteX1" fmla="*/ 372610 w 419604"/>
                <a:gd name="connsiteY1" fmla="*/ 259827 h 795344"/>
                <a:gd name="connsiteX2" fmla="*/ 309110 w 419604"/>
                <a:gd name="connsiteY2" fmla="*/ 427044 h 795344"/>
                <a:gd name="connsiteX3" fmla="*/ 230793 w 419604"/>
                <a:gd name="connsiteY3" fmla="*/ 418577 h 795344"/>
                <a:gd name="connsiteX4" fmla="*/ 311227 w 419604"/>
                <a:gd name="connsiteY4" fmla="*/ 443977 h 795344"/>
                <a:gd name="connsiteX5" fmla="*/ 154593 w 419604"/>
                <a:gd name="connsiteY5" fmla="*/ 463027 h 795344"/>
                <a:gd name="connsiteX6" fmla="*/ 283710 w 419604"/>
                <a:gd name="connsiteY6" fmla="*/ 463027 h 795344"/>
                <a:gd name="connsiteX7" fmla="*/ 135543 w 419604"/>
                <a:gd name="connsiteY7" fmla="*/ 562510 h 795344"/>
                <a:gd name="connsiteX8" fmla="*/ 148243 w 419604"/>
                <a:gd name="connsiteY8" fmla="*/ 562510 h 795344"/>
                <a:gd name="connsiteX9" fmla="*/ 80510 w 419604"/>
                <a:gd name="connsiteY9" fmla="*/ 611194 h 795344"/>
                <a:gd name="connsiteX10" fmla="*/ 209627 w 419604"/>
                <a:gd name="connsiteY10" fmla="*/ 613310 h 795344"/>
                <a:gd name="connsiteX11" fmla="*/ 77 w 419604"/>
                <a:gd name="connsiteY11" fmla="*/ 795344 h 795344"/>
                <a:gd name="connsiteX12" fmla="*/ 237143 w 419604"/>
                <a:gd name="connsiteY12" fmla="*/ 611194 h 795344"/>
                <a:gd name="connsiteX13" fmla="*/ 154593 w 419604"/>
                <a:gd name="connsiteY13" fmla="*/ 579444 h 795344"/>
                <a:gd name="connsiteX14" fmla="*/ 287943 w 419604"/>
                <a:gd name="connsiteY14" fmla="*/ 460910 h 795344"/>
                <a:gd name="connsiteX15" fmla="*/ 389543 w 419604"/>
                <a:gd name="connsiteY15" fmla="*/ 391060 h 795344"/>
                <a:gd name="connsiteX16" fmla="*/ 419177 w 419604"/>
                <a:gd name="connsiteY16" fmla="*/ 1594 h 7953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419604" h="795344">
                  <a:moveTo>
                    <a:pt x="419177" y="1594"/>
                  </a:moveTo>
                  <a:cubicBezTo>
                    <a:pt x="416355" y="-20278"/>
                    <a:pt x="390954" y="188919"/>
                    <a:pt x="372610" y="259827"/>
                  </a:cubicBezTo>
                  <a:cubicBezTo>
                    <a:pt x="354266" y="330735"/>
                    <a:pt x="332746" y="400586"/>
                    <a:pt x="309110" y="427044"/>
                  </a:cubicBezTo>
                  <a:cubicBezTo>
                    <a:pt x="285474" y="453502"/>
                    <a:pt x="230440" y="415755"/>
                    <a:pt x="230793" y="418577"/>
                  </a:cubicBezTo>
                  <a:cubicBezTo>
                    <a:pt x="231146" y="421399"/>
                    <a:pt x="323927" y="436569"/>
                    <a:pt x="311227" y="443977"/>
                  </a:cubicBezTo>
                  <a:cubicBezTo>
                    <a:pt x="298527" y="451385"/>
                    <a:pt x="159179" y="459852"/>
                    <a:pt x="154593" y="463027"/>
                  </a:cubicBezTo>
                  <a:cubicBezTo>
                    <a:pt x="150007" y="466202"/>
                    <a:pt x="286885" y="446447"/>
                    <a:pt x="283710" y="463027"/>
                  </a:cubicBezTo>
                  <a:cubicBezTo>
                    <a:pt x="280535" y="479607"/>
                    <a:pt x="158121" y="545930"/>
                    <a:pt x="135543" y="562510"/>
                  </a:cubicBezTo>
                  <a:cubicBezTo>
                    <a:pt x="112965" y="579091"/>
                    <a:pt x="157415" y="554396"/>
                    <a:pt x="148243" y="562510"/>
                  </a:cubicBezTo>
                  <a:cubicBezTo>
                    <a:pt x="139071" y="570624"/>
                    <a:pt x="70279" y="602727"/>
                    <a:pt x="80510" y="611194"/>
                  </a:cubicBezTo>
                  <a:cubicBezTo>
                    <a:pt x="90741" y="619661"/>
                    <a:pt x="223033" y="582618"/>
                    <a:pt x="209627" y="613310"/>
                  </a:cubicBezTo>
                  <a:cubicBezTo>
                    <a:pt x="196221" y="644002"/>
                    <a:pt x="-4509" y="795697"/>
                    <a:pt x="77" y="795344"/>
                  </a:cubicBezTo>
                  <a:cubicBezTo>
                    <a:pt x="4663" y="794991"/>
                    <a:pt x="211390" y="647177"/>
                    <a:pt x="237143" y="611194"/>
                  </a:cubicBezTo>
                  <a:cubicBezTo>
                    <a:pt x="262896" y="575211"/>
                    <a:pt x="146126" y="604491"/>
                    <a:pt x="154593" y="579444"/>
                  </a:cubicBezTo>
                  <a:cubicBezTo>
                    <a:pt x="163060" y="554397"/>
                    <a:pt x="248785" y="492307"/>
                    <a:pt x="287943" y="460910"/>
                  </a:cubicBezTo>
                  <a:cubicBezTo>
                    <a:pt x="327101" y="429513"/>
                    <a:pt x="368376" y="466907"/>
                    <a:pt x="389543" y="391060"/>
                  </a:cubicBezTo>
                  <a:cubicBezTo>
                    <a:pt x="410710" y="315213"/>
                    <a:pt x="421999" y="23466"/>
                    <a:pt x="419177" y="159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57" name="フリーフォーム: 図形 1156">
              <a:extLst>
                <a:ext uri="{FF2B5EF4-FFF2-40B4-BE49-F238E27FC236}">
                  <a16:creationId xmlns:a16="http://schemas.microsoft.com/office/drawing/2014/main" id="{00178BFE-C269-4710-B13F-34F8A1FB1C73}"/>
                </a:ext>
              </a:extLst>
            </p:cNvPr>
            <p:cNvSpPr/>
            <p:nvPr/>
          </p:nvSpPr>
          <p:spPr>
            <a:xfrm>
              <a:off x="6098046" y="3541118"/>
              <a:ext cx="182721" cy="500595"/>
            </a:xfrm>
            <a:custGeom>
              <a:avLst/>
              <a:gdLst>
                <a:gd name="connsiteX0" fmla="*/ 156704 w 182721"/>
                <a:gd name="connsiteY0" fmla="*/ 65 h 500595"/>
                <a:gd name="connsiteX1" fmla="*/ 101671 w 182721"/>
                <a:gd name="connsiteY1" fmla="*/ 332382 h 500595"/>
                <a:gd name="connsiteX2" fmla="*/ 182104 w 182721"/>
                <a:gd name="connsiteY2" fmla="*/ 381065 h 500595"/>
                <a:gd name="connsiteX3" fmla="*/ 131304 w 182721"/>
                <a:gd name="connsiteY3" fmla="*/ 484782 h 500595"/>
                <a:gd name="connsiteX4" fmla="*/ 71 w 182721"/>
                <a:gd name="connsiteY4" fmla="*/ 497482 h 500595"/>
                <a:gd name="connsiteX5" fmla="*/ 150354 w 182721"/>
                <a:gd name="connsiteY5" fmla="*/ 457265 h 500595"/>
                <a:gd name="connsiteX6" fmla="*/ 120721 w 182721"/>
                <a:gd name="connsiteY6" fmla="*/ 410699 h 500595"/>
                <a:gd name="connsiteX7" fmla="*/ 88971 w 182721"/>
                <a:gd name="connsiteY7" fmla="*/ 362015 h 500595"/>
                <a:gd name="connsiteX8" fmla="*/ 156704 w 182721"/>
                <a:gd name="connsiteY8" fmla="*/ 65 h 5005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82721" h="500595">
                  <a:moveTo>
                    <a:pt x="156704" y="65"/>
                  </a:moveTo>
                  <a:cubicBezTo>
                    <a:pt x="158821" y="-4874"/>
                    <a:pt x="97438" y="268882"/>
                    <a:pt x="101671" y="332382"/>
                  </a:cubicBezTo>
                  <a:cubicBezTo>
                    <a:pt x="105904" y="395882"/>
                    <a:pt x="177165" y="355665"/>
                    <a:pt x="182104" y="381065"/>
                  </a:cubicBezTo>
                  <a:cubicBezTo>
                    <a:pt x="187043" y="406465"/>
                    <a:pt x="161643" y="465379"/>
                    <a:pt x="131304" y="484782"/>
                  </a:cubicBezTo>
                  <a:cubicBezTo>
                    <a:pt x="100965" y="504185"/>
                    <a:pt x="-3104" y="502068"/>
                    <a:pt x="71" y="497482"/>
                  </a:cubicBezTo>
                  <a:cubicBezTo>
                    <a:pt x="3246" y="492896"/>
                    <a:pt x="130246" y="471729"/>
                    <a:pt x="150354" y="457265"/>
                  </a:cubicBezTo>
                  <a:cubicBezTo>
                    <a:pt x="170462" y="442801"/>
                    <a:pt x="130951" y="426574"/>
                    <a:pt x="120721" y="410699"/>
                  </a:cubicBezTo>
                  <a:cubicBezTo>
                    <a:pt x="110490" y="394824"/>
                    <a:pt x="83327" y="431159"/>
                    <a:pt x="88971" y="362015"/>
                  </a:cubicBezTo>
                  <a:cubicBezTo>
                    <a:pt x="94615" y="292871"/>
                    <a:pt x="154587" y="5004"/>
                    <a:pt x="156704" y="6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58" name="フリーフォーム: 図形 1157">
              <a:extLst>
                <a:ext uri="{FF2B5EF4-FFF2-40B4-BE49-F238E27FC236}">
                  <a16:creationId xmlns:a16="http://schemas.microsoft.com/office/drawing/2014/main" id="{AB6EE1F8-860E-44D3-96CA-2AD32F8A5477}"/>
                </a:ext>
              </a:extLst>
            </p:cNvPr>
            <p:cNvSpPr/>
            <p:nvPr/>
          </p:nvSpPr>
          <p:spPr>
            <a:xfrm>
              <a:off x="5752963" y="4152065"/>
              <a:ext cx="275585" cy="214628"/>
            </a:xfrm>
            <a:custGeom>
              <a:avLst/>
              <a:gdLst>
                <a:gd name="connsiteX0" fmla="*/ 275304 w 275585"/>
                <a:gd name="connsiteY0" fmla="*/ 835 h 214628"/>
                <a:gd name="connsiteX1" fmla="*/ 167354 w 275585"/>
                <a:gd name="connsiteY1" fmla="*/ 157468 h 214628"/>
                <a:gd name="connsiteX2" fmla="*/ 137 w 275585"/>
                <a:gd name="connsiteY2" fmla="*/ 214618 h 214628"/>
                <a:gd name="connsiteX3" fmla="*/ 139837 w 275585"/>
                <a:gd name="connsiteY3" fmla="*/ 161702 h 214628"/>
                <a:gd name="connsiteX4" fmla="*/ 196987 w 275585"/>
                <a:gd name="connsiteY4" fmla="*/ 98202 h 214628"/>
                <a:gd name="connsiteX5" fmla="*/ 275304 w 275585"/>
                <a:gd name="connsiteY5" fmla="*/ 835 h 2146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75585" h="214628">
                  <a:moveTo>
                    <a:pt x="275304" y="835"/>
                  </a:moveTo>
                  <a:cubicBezTo>
                    <a:pt x="270365" y="10713"/>
                    <a:pt x="213215" y="121838"/>
                    <a:pt x="167354" y="157468"/>
                  </a:cubicBezTo>
                  <a:cubicBezTo>
                    <a:pt x="121493" y="193098"/>
                    <a:pt x="4723" y="213912"/>
                    <a:pt x="137" y="214618"/>
                  </a:cubicBezTo>
                  <a:cubicBezTo>
                    <a:pt x="-4449" y="215324"/>
                    <a:pt x="107029" y="181105"/>
                    <a:pt x="139837" y="161702"/>
                  </a:cubicBezTo>
                  <a:cubicBezTo>
                    <a:pt x="172645" y="142299"/>
                    <a:pt x="175115" y="125013"/>
                    <a:pt x="196987" y="98202"/>
                  </a:cubicBezTo>
                  <a:cubicBezTo>
                    <a:pt x="218859" y="71391"/>
                    <a:pt x="280243" y="-9043"/>
                    <a:pt x="275304" y="83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59" name="フリーフォーム: 図形 1158">
              <a:extLst>
                <a:ext uri="{FF2B5EF4-FFF2-40B4-BE49-F238E27FC236}">
                  <a16:creationId xmlns:a16="http://schemas.microsoft.com/office/drawing/2014/main" id="{057C5144-ABCC-4B86-895A-16E9A26D2EA2}"/>
                </a:ext>
              </a:extLst>
            </p:cNvPr>
            <p:cNvSpPr/>
            <p:nvPr/>
          </p:nvSpPr>
          <p:spPr>
            <a:xfrm>
              <a:off x="5727482" y="4180407"/>
              <a:ext cx="356036" cy="206867"/>
            </a:xfrm>
            <a:custGeom>
              <a:avLst/>
              <a:gdLst>
                <a:gd name="connsiteX0" fmla="*/ 355818 w 356036"/>
                <a:gd name="connsiteY0" fmla="*/ 10 h 206867"/>
                <a:gd name="connsiteX1" fmla="*/ 188601 w 356036"/>
                <a:gd name="connsiteY1" fmla="*/ 179926 h 206867"/>
                <a:gd name="connsiteX2" fmla="*/ 118751 w 356036"/>
                <a:gd name="connsiteY2" fmla="*/ 198976 h 206867"/>
                <a:gd name="connsiteX3" fmla="*/ 218 w 356036"/>
                <a:gd name="connsiteY3" fmla="*/ 205326 h 206867"/>
                <a:gd name="connsiteX4" fmla="*/ 150501 w 356036"/>
                <a:gd name="connsiteY4" fmla="*/ 171460 h 206867"/>
                <a:gd name="connsiteX5" fmla="*/ 355818 w 356036"/>
                <a:gd name="connsiteY5" fmla="*/ 10 h 2068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56036" h="206867">
                  <a:moveTo>
                    <a:pt x="355818" y="10"/>
                  </a:moveTo>
                  <a:cubicBezTo>
                    <a:pt x="362168" y="1421"/>
                    <a:pt x="228112" y="146765"/>
                    <a:pt x="188601" y="179926"/>
                  </a:cubicBezTo>
                  <a:cubicBezTo>
                    <a:pt x="149090" y="213087"/>
                    <a:pt x="150148" y="194743"/>
                    <a:pt x="118751" y="198976"/>
                  </a:cubicBezTo>
                  <a:cubicBezTo>
                    <a:pt x="87354" y="203209"/>
                    <a:pt x="-5074" y="209912"/>
                    <a:pt x="218" y="205326"/>
                  </a:cubicBezTo>
                  <a:cubicBezTo>
                    <a:pt x="5510" y="200740"/>
                    <a:pt x="94762" y="203210"/>
                    <a:pt x="150501" y="171460"/>
                  </a:cubicBezTo>
                  <a:cubicBezTo>
                    <a:pt x="206240" y="139710"/>
                    <a:pt x="349468" y="-1401"/>
                    <a:pt x="355818" y="1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60" name="フリーフォーム: 図形 1159">
              <a:extLst>
                <a:ext uri="{FF2B5EF4-FFF2-40B4-BE49-F238E27FC236}">
                  <a16:creationId xmlns:a16="http://schemas.microsoft.com/office/drawing/2014/main" id="{BBA176A2-7D36-4828-9FA2-9EAD2DDC1B1A}"/>
                </a:ext>
              </a:extLst>
            </p:cNvPr>
            <p:cNvSpPr/>
            <p:nvPr/>
          </p:nvSpPr>
          <p:spPr>
            <a:xfrm>
              <a:off x="6144887" y="3683438"/>
              <a:ext cx="393440" cy="504878"/>
            </a:xfrm>
            <a:custGeom>
              <a:avLst/>
              <a:gdLst>
                <a:gd name="connsiteX0" fmla="*/ 392438 w 393440"/>
                <a:gd name="connsiteY0" fmla="*/ 1150 h 504878"/>
                <a:gd name="connsiteX1" fmla="*/ 294013 w 393440"/>
                <a:gd name="connsiteY1" fmla="*/ 112275 h 504878"/>
                <a:gd name="connsiteX2" fmla="*/ 217813 w 393440"/>
                <a:gd name="connsiteY2" fmla="*/ 118625 h 504878"/>
                <a:gd name="connsiteX3" fmla="*/ 259088 w 393440"/>
                <a:gd name="connsiteY3" fmla="*/ 145612 h 504878"/>
                <a:gd name="connsiteX4" fmla="*/ 147963 w 393440"/>
                <a:gd name="connsiteY4" fmla="*/ 255150 h 504878"/>
                <a:gd name="connsiteX5" fmla="*/ 206701 w 393440"/>
                <a:gd name="connsiteY5" fmla="*/ 255150 h 504878"/>
                <a:gd name="connsiteX6" fmla="*/ 326 w 393440"/>
                <a:gd name="connsiteY6" fmla="*/ 504387 h 504878"/>
                <a:gd name="connsiteX7" fmla="*/ 160663 w 393440"/>
                <a:gd name="connsiteY7" fmla="*/ 315475 h 504878"/>
                <a:gd name="connsiteX8" fmla="*/ 228926 w 393440"/>
                <a:gd name="connsiteY8" fmla="*/ 191650 h 504878"/>
                <a:gd name="connsiteX9" fmla="*/ 392438 w 393440"/>
                <a:gd name="connsiteY9" fmla="*/ 1150 h 5048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93440" h="504878">
                  <a:moveTo>
                    <a:pt x="392438" y="1150"/>
                  </a:moveTo>
                  <a:cubicBezTo>
                    <a:pt x="403286" y="-12079"/>
                    <a:pt x="323117" y="92696"/>
                    <a:pt x="294013" y="112275"/>
                  </a:cubicBezTo>
                  <a:cubicBezTo>
                    <a:pt x="264909" y="131854"/>
                    <a:pt x="223634" y="113069"/>
                    <a:pt x="217813" y="118625"/>
                  </a:cubicBezTo>
                  <a:cubicBezTo>
                    <a:pt x="211992" y="124181"/>
                    <a:pt x="270730" y="122858"/>
                    <a:pt x="259088" y="145612"/>
                  </a:cubicBezTo>
                  <a:cubicBezTo>
                    <a:pt x="247446" y="168366"/>
                    <a:pt x="156694" y="236894"/>
                    <a:pt x="147963" y="255150"/>
                  </a:cubicBezTo>
                  <a:cubicBezTo>
                    <a:pt x="139232" y="273406"/>
                    <a:pt x="231307" y="213611"/>
                    <a:pt x="206701" y="255150"/>
                  </a:cubicBezTo>
                  <a:cubicBezTo>
                    <a:pt x="182095" y="296689"/>
                    <a:pt x="7999" y="494333"/>
                    <a:pt x="326" y="504387"/>
                  </a:cubicBezTo>
                  <a:cubicBezTo>
                    <a:pt x="-7347" y="514441"/>
                    <a:pt x="122563" y="367598"/>
                    <a:pt x="160663" y="315475"/>
                  </a:cubicBezTo>
                  <a:cubicBezTo>
                    <a:pt x="198763" y="263352"/>
                    <a:pt x="188445" y="243773"/>
                    <a:pt x="228926" y="191650"/>
                  </a:cubicBezTo>
                  <a:cubicBezTo>
                    <a:pt x="269407" y="139527"/>
                    <a:pt x="381590" y="14379"/>
                    <a:pt x="392438" y="115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61" name="フリーフォーム: 図形 1160">
              <a:extLst>
                <a:ext uri="{FF2B5EF4-FFF2-40B4-BE49-F238E27FC236}">
                  <a16:creationId xmlns:a16="http://schemas.microsoft.com/office/drawing/2014/main" id="{000AF7F5-C988-40BE-8329-E3E9C1FDC71C}"/>
                </a:ext>
              </a:extLst>
            </p:cNvPr>
            <p:cNvSpPr/>
            <p:nvPr/>
          </p:nvSpPr>
          <p:spPr>
            <a:xfrm>
              <a:off x="6175309" y="3419330"/>
              <a:ext cx="238366" cy="470085"/>
            </a:xfrm>
            <a:custGeom>
              <a:avLst/>
              <a:gdLst>
                <a:gd name="connsiteX0" fmla="*/ 66 w 238366"/>
                <a:gd name="connsiteY0" fmla="*/ 145 h 470085"/>
                <a:gd name="connsiteX1" fmla="*/ 87379 w 238366"/>
                <a:gd name="connsiteY1" fmla="*/ 160483 h 470085"/>
                <a:gd name="connsiteX2" fmla="*/ 76266 w 238366"/>
                <a:gd name="connsiteY2" fmla="*/ 316058 h 470085"/>
                <a:gd name="connsiteX3" fmla="*/ 233429 w 238366"/>
                <a:gd name="connsiteY3" fmla="*/ 425595 h 470085"/>
                <a:gd name="connsiteX4" fmla="*/ 192154 w 238366"/>
                <a:gd name="connsiteY4" fmla="*/ 411308 h 470085"/>
                <a:gd name="connsiteX5" fmla="*/ 123891 w 238366"/>
                <a:gd name="connsiteY5" fmla="*/ 416070 h 470085"/>
                <a:gd name="connsiteX6" fmla="*/ 36579 w 238366"/>
                <a:gd name="connsiteY6" fmla="*/ 470045 h 470085"/>
                <a:gd name="connsiteX7" fmla="*/ 142941 w 238366"/>
                <a:gd name="connsiteY7" fmla="*/ 406545 h 470085"/>
                <a:gd name="connsiteX8" fmla="*/ 95316 w 238366"/>
                <a:gd name="connsiteY8" fmla="*/ 316058 h 470085"/>
                <a:gd name="connsiteX9" fmla="*/ 103254 w 238366"/>
                <a:gd name="connsiteY9" fmla="*/ 135083 h 470085"/>
                <a:gd name="connsiteX10" fmla="*/ 66 w 238366"/>
                <a:gd name="connsiteY10" fmla="*/ 145 h 4700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38366" h="470085">
                  <a:moveTo>
                    <a:pt x="66" y="145"/>
                  </a:moveTo>
                  <a:cubicBezTo>
                    <a:pt x="-2580" y="4378"/>
                    <a:pt x="74679" y="107831"/>
                    <a:pt x="87379" y="160483"/>
                  </a:cubicBezTo>
                  <a:cubicBezTo>
                    <a:pt x="100079" y="213135"/>
                    <a:pt x="51924" y="271873"/>
                    <a:pt x="76266" y="316058"/>
                  </a:cubicBezTo>
                  <a:cubicBezTo>
                    <a:pt x="100608" y="360243"/>
                    <a:pt x="214114" y="409720"/>
                    <a:pt x="233429" y="425595"/>
                  </a:cubicBezTo>
                  <a:cubicBezTo>
                    <a:pt x="252744" y="441470"/>
                    <a:pt x="210410" y="412896"/>
                    <a:pt x="192154" y="411308"/>
                  </a:cubicBezTo>
                  <a:cubicBezTo>
                    <a:pt x="173898" y="409721"/>
                    <a:pt x="149820" y="406280"/>
                    <a:pt x="123891" y="416070"/>
                  </a:cubicBezTo>
                  <a:cubicBezTo>
                    <a:pt x="97962" y="425860"/>
                    <a:pt x="33404" y="471632"/>
                    <a:pt x="36579" y="470045"/>
                  </a:cubicBezTo>
                  <a:cubicBezTo>
                    <a:pt x="39754" y="468458"/>
                    <a:pt x="133151" y="432210"/>
                    <a:pt x="142941" y="406545"/>
                  </a:cubicBezTo>
                  <a:cubicBezTo>
                    <a:pt x="152731" y="380880"/>
                    <a:pt x="101930" y="361302"/>
                    <a:pt x="95316" y="316058"/>
                  </a:cubicBezTo>
                  <a:cubicBezTo>
                    <a:pt x="88702" y="270814"/>
                    <a:pt x="118071" y="185089"/>
                    <a:pt x="103254" y="135083"/>
                  </a:cubicBezTo>
                  <a:cubicBezTo>
                    <a:pt x="88437" y="85077"/>
                    <a:pt x="2712" y="-4088"/>
                    <a:pt x="66" y="14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62" name="フリーフォーム: 図形 1161">
              <a:extLst>
                <a:ext uri="{FF2B5EF4-FFF2-40B4-BE49-F238E27FC236}">
                  <a16:creationId xmlns:a16="http://schemas.microsoft.com/office/drawing/2014/main" id="{D65BC9FE-351F-488F-9E21-C1640EE215C9}"/>
                </a:ext>
              </a:extLst>
            </p:cNvPr>
            <p:cNvSpPr/>
            <p:nvPr/>
          </p:nvSpPr>
          <p:spPr>
            <a:xfrm>
              <a:off x="6382757" y="3612958"/>
              <a:ext cx="77074" cy="122826"/>
            </a:xfrm>
            <a:custGeom>
              <a:avLst/>
              <a:gdLst>
                <a:gd name="connsiteX0" fmla="*/ 18043 w 77074"/>
                <a:gd name="connsiteY0" fmla="*/ 192 h 122826"/>
                <a:gd name="connsiteX1" fmla="*/ 13281 w 77074"/>
                <a:gd name="connsiteY1" fmla="*/ 90680 h 122826"/>
                <a:gd name="connsiteX2" fmla="*/ 73606 w 77074"/>
                <a:gd name="connsiteY2" fmla="*/ 116080 h 122826"/>
                <a:gd name="connsiteX3" fmla="*/ 62493 w 77074"/>
                <a:gd name="connsiteY3" fmla="*/ 109730 h 122826"/>
                <a:gd name="connsiteX4" fmla="*/ 2168 w 77074"/>
                <a:gd name="connsiteY4" fmla="*/ 117667 h 122826"/>
                <a:gd name="connsiteX5" fmla="*/ 18043 w 77074"/>
                <a:gd name="connsiteY5" fmla="*/ 192 h 1228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7074" h="122826">
                  <a:moveTo>
                    <a:pt x="18043" y="192"/>
                  </a:moveTo>
                  <a:cubicBezTo>
                    <a:pt x="19895" y="-4306"/>
                    <a:pt x="4020" y="71365"/>
                    <a:pt x="13281" y="90680"/>
                  </a:cubicBezTo>
                  <a:cubicBezTo>
                    <a:pt x="22542" y="109995"/>
                    <a:pt x="65404" y="112905"/>
                    <a:pt x="73606" y="116080"/>
                  </a:cubicBezTo>
                  <a:cubicBezTo>
                    <a:pt x="81808" y="119255"/>
                    <a:pt x="74399" y="109466"/>
                    <a:pt x="62493" y="109730"/>
                  </a:cubicBezTo>
                  <a:cubicBezTo>
                    <a:pt x="50587" y="109994"/>
                    <a:pt x="11428" y="132748"/>
                    <a:pt x="2168" y="117667"/>
                  </a:cubicBezTo>
                  <a:cubicBezTo>
                    <a:pt x="-7092" y="102586"/>
                    <a:pt x="16191" y="4690"/>
                    <a:pt x="18043" y="19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63" name="フリーフォーム: 図形 1162">
              <a:extLst>
                <a:ext uri="{FF2B5EF4-FFF2-40B4-BE49-F238E27FC236}">
                  <a16:creationId xmlns:a16="http://schemas.microsoft.com/office/drawing/2014/main" id="{DC5995F6-EFD3-48B2-9DDB-95C869C51459}"/>
                </a:ext>
              </a:extLst>
            </p:cNvPr>
            <p:cNvSpPr/>
            <p:nvPr/>
          </p:nvSpPr>
          <p:spPr>
            <a:xfrm>
              <a:off x="6503213" y="3604707"/>
              <a:ext cx="105623" cy="94174"/>
            </a:xfrm>
            <a:custGeom>
              <a:avLst/>
              <a:gdLst>
                <a:gd name="connsiteX0" fmla="*/ 775 w 105623"/>
                <a:gd name="connsiteY0" fmla="*/ 94168 h 94174"/>
                <a:gd name="connsiteX1" fmla="*/ 18237 w 105623"/>
                <a:gd name="connsiteY1" fmla="*/ 10031 h 94174"/>
                <a:gd name="connsiteX2" fmla="*/ 105550 w 105623"/>
                <a:gd name="connsiteY2" fmla="*/ 2093 h 94174"/>
                <a:gd name="connsiteX3" fmla="*/ 32525 w 105623"/>
                <a:gd name="connsiteY3" fmla="*/ 14793 h 94174"/>
                <a:gd name="connsiteX4" fmla="*/ 775 w 105623"/>
                <a:gd name="connsiteY4" fmla="*/ 94168 h 941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5623" h="94174">
                  <a:moveTo>
                    <a:pt x="775" y="94168"/>
                  </a:moveTo>
                  <a:cubicBezTo>
                    <a:pt x="-1606" y="93374"/>
                    <a:pt x="775" y="25377"/>
                    <a:pt x="18237" y="10031"/>
                  </a:cubicBezTo>
                  <a:cubicBezTo>
                    <a:pt x="35699" y="-5315"/>
                    <a:pt x="103169" y="1299"/>
                    <a:pt x="105550" y="2093"/>
                  </a:cubicBezTo>
                  <a:cubicBezTo>
                    <a:pt x="107931" y="2887"/>
                    <a:pt x="51575" y="3945"/>
                    <a:pt x="32525" y="14793"/>
                  </a:cubicBezTo>
                  <a:cubicBezTo>
                    <a:pt x="13475" y="25641"/>
                    <a:pt x="3156" y="94962"/>
                    <a:pt x="775" y="9416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64" name="フリーフォーム: 図形 1163">
              <a:extLst>
                <a:ext uri="{FF2B5EF4-FFF2-40B4-BE49-F238E27FC236}">
                  <a16:creationId xmlns:a16="http://schemas.microsoft.com/office/drawing/2014/main" id="{68C6B483-F7E4-488A-8406-EA0662DD475F}"/>
                </a:ext>
              </a:extLst>
            </p:cNvPr>
            <p:cNvSpPr/>
            <p:nvPr/>
          </p:nvSpPr>
          <p:spPr>
            <a:xfrm>
              <a:off x="6471986" y="3697416"/>
              <a:ext cx="332039" cy="204968"/>
            </a:xfrm>
            <a:custGeom>
              <a:avLst/>
              <a:gdLst>
                <a:gd name="connsiteX0" fmla="*/ 252 w 332039"/>
                <a:gd name="connsiteY0" fmla="*/ 204659 h 204968"/>
                <a:gd name="connsiteX1" fmla="*/ 93914 w 332039"/>
                <a:gd name="connsiteY1" fmla="*/ 3047 h 204968"/>
                <a:gd name="connsiteX2" fmla="*/ 225677 w 332039"/>
                <a:gd name="connsiteY2" fmla="*/ 85597 h 204968"/>
                <a:gd name="connsiteX3" fmla="*/ 332039 w 332039"/>
                <a:gd name="connsiteY3" fmla="*/ 120522 h 204968"/>
                <a:gd name="connsiteX4" fmla="*/ 211389 w 332039"/>
                <a:gd name="connsiteY4" fmla="*/ 82422 h 204968"/>
                <a:gd name="connsiteX5" fmla="*/ 125664 w 332039"/>
                <a:gd name="connsiteY5" fmla="*/ 72897 h 204968"/>
                <a:gd name="connsiteX6" fmla="*/ 225677 w 332039"/>
                <a:gd name="connsiteY6" fmla="*/ 112584 h 204968"/>
                <a:gd name="connsiteX7" fmla="*/ 197102 w 332039"/>
                <a:gd name="connsiteY7" fmla="*/ 118934 h 204968"/>
                <a:gd name="connsiteX8" fmla="*/ 155827 w 332039"/>
                <a:gd name="connsiteY8" fmla="*/ 145922 h 204968"/>
                <a:gd name="connsiteX9" fmla="*/ 54227 w 332039"/>
                <a:gd name="connsiteY9" fmla="*/ 152272 h 204968"/>
                <a:gd name="connsiteX10" fmla="*/ 174877 w 332039"/>
                <a:gd name="connsiteY10" fmla="*/ 34797 h 204968"/>
                <a:gd name="connsiteX11" fmla="*/ 112964 w 332039"/>
                <a:gd name="connsiteY11" fmla="*/ 22097 h 204968"/>
                <a:gd name="connsiteX12" fmla="*/ 66927 w 332039"/>
                <a:gd name="connsiteY12" fmla="*/ 49084 h 204968"/>
                <a:gd name="connsiteX13" fmla="*/ 252 w 332039"/>
                <a:gd name="connsiteY13" fmla="*/ 204659 h 2049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32039" h="204968">
                  <a:moveTo>
                    <a:pt x="252" y="204659"/>
                  </a:moveTo>
                  <a:cubicBezTo>
                    <a:pt x="4750" y="196986"/>
                    <a:pt x="56343" y="22891"/>
                    <a:pt x="93914" y="3047"/>
                  </a:cubicBezTo>
                  <a:cubicBezTo>
                    <a:pt x="131485" y="-16797"/>
                    <a:pt x="185990" y="66018"/>
                    <a:pt x="225677" y="85597"/>
                  </a:cubicBezTo>
                  <a:cubicBezTo>
                    <a:pt x="265364" y="105176"/>
                    <a:pt x="332039" y="120522"/>
                    <a:pt x="332039" y="120522"/>
                  </a:cubicBezTo>
                  <a:cubicBezTo>
                    <a:pt x="329658" y="119993"/>
                    <a:pt x="245785" y="90359"/>
                    <a:pt x="211389" y="82422"/>
                  </a:cubicBezTo>
                  <a:cubicBezTo>
                    <a:pt x="176993" y="74485"/>
                    <a:pt x="123283" y="67870"/>
                    <a:pt x="125664" y="72897"/>
                  </a:cubicBezTo>
                  <a:cubicBezTo>
                    <a:pt x="128045" y="77924"/>
                    <a:pt x="213771" y="104911"/>
                    <a:pt x="225677" y="112584"/>
                  </a:cubicBezTo>
                  <a:cubicBezTo>
                    <a:pt x="237583" y="120257"/>
                    <a:pt x="208744" y="113378"/>
                    <a:pt x="197102" y="118934"/>
                  </a:cubicBezTo>
                  <a:cubicBezTo>
                    <a:pt x="185460" y="124490"/>
                    <a:pt x="179639" y="140366"/>
                    <a:pt x="155827" y="145922"/>
                  </a:cubicBezTo>
                  <a:cubicBezTo>
                    <a:pt x="132015" y="151478"/>
                    <a:pt x="51052" y="170793"/>
                    <a:pt x="54227" y="152272"/>
                  </a:cubicBezTo>
                  <a:cubicBezTo>
                    <a:pt x="57402" y="133751"/>
                    <a:pt x="165088" y="56493"/>
                    <a:pt x="174877" y="34797"/>
                  </a:cubicBezTo>
                  <a:cubicBezTo>
                    <a:pt x="184666" y="13101"/>
                    <a:pt x="130956" y="19716"/>
                    <a:pt x="112964" y="22097"/>
                  </a:cubicBezTo>
                  <a:cubicBezTo>
                    <a:pt x="94972" y="24478"/>
                    <a:pt x="81214" y="23155"/>
                    <a:pt x="66927" y="49084"/>
                  </a:cubicBezTo>
                  <a:cubicBezTo>
                    <a:pt x="52640" y="75013"/>
                    <a:pt x="-4246" y="212332"/>
                    <a:pt x="252" y="20465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65" name="フリーフォーム: 図形 1164">
              <a:extLst>
                <a:ext uri="{FF2B5EF4-FFF2-40B4-BE49-F238E27FC236}">
                  <a16:creationId xmlns:a16="http://schemas.microsoft.com/office/drawing/2014/main" id="{51889907-4233-4079-B924-A45B7F55CE17}"/>
                </a:ext>
              </a:extLst>
            </p:cNvPr>
            <p:cNvSpPr/>
            <p:nvPr/>
          </p:nvSpPr>
          <p:spPr>
            <a:xfrm>
              <a:off x="6198295" y="3963839"/>
              <a:ext cx="418902" cy="261011"/>
            </a:xfrm>
            <a:custGeom>
              <a:avLst/>
              <a:gdLst>
                <a:gd name="connsiteX0" fmla="*/ 418405 w 418902"/>
                <a:gd name="connsiteY0" fmla="*/ 149 h 261011"/>
                <a:gd name="connsiteX1" fmla="*/ 315218 w 418902"/>
                <a:gd name="connsiteY1" fmla="*/ 104924 h 261011"/>
                <a:gd name="connsiteX2" fmla="*/ 324743 w 418902"/>
                <a:gd name="connsiteY2" fmla="*/ 133499 h 261011"/>
                <a:gd name="connsiteX3" fmla="*/ 893 w 418902"/>
                <a:gd name="connsiteY3" fmla="*/ 260499 h 261011"/>
                <a:gd name="connsiteX4" fmla="*/ 229493 w 418902"/>
                <a:gd name="connsiteY4" fmla="*/ 176361 h 261011"/>
                <a:gd name="connsiteX5" fmla="*/ 266005 w 418902"/>
                <a:gd name="connsiteY5" fmla="*/ 130324 h 261011"/>
                <a:gd name="connsiteX6" fmla="*/ 418405 w 418902"/>
                <a:gd name="connsiteY6" fmla="*/ 149 h 2610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18902" h="261011">
                  <a:moveTo>
                    <a:pt x="418405" y="149"/>
                  </a:moveTo>
                  <a:cubicBezTo>
                    <a:pt x="426607" y="-4084"/>
                    <a:pt x="330828" y="82699"/>
                    <a:pt x="315218" y="104924"/>
                  </a:cubicBezTo>
                  <a:cubicBezTo>
                    <a:pt x="299608" y="127149"/>
                    <a:pt x="377130" y="107570"/>
                    <a:pt x="324743" y="133499"/>
                  </a:cubicBezTo>
                  <a:cubicBezTo>
                    <a:pt x="272356" y="159428"/>
                    <a:pt x="16768" y="253355"/>
                    <a:pt x="893" y="260499"/>
                  </a:cubicBezTo>
                  <a:cubicBezTo>
                    <a:pt x="-14982" y="267643"/>
                    <a:pt x="185308" y="198057"/>
                    <a:pt x="229493" y="176361"/>
                  </a:cubicBezTo>
                  <a:cubicBezTo>
                    <a:pt x="273678" y="154665"/>
                    <a:pt x="234255" y="157576"/>
                    <a:pt x="266005" y="130324"/>
                  </a:cubicBezTo>
                  <a:cubicBezTo>
                    <a:pt x="297755" y="103072"/>
                    <a:pt x="410203" y="4382"/>
                    <a:pt x="418405" y="14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66" name="フリーフォーム: 図形 1165">
              <a:extLst>
                <a:ext uri="{FF2B5EF4-FFF2-40B4-BE49-F238E27FC236}">
                  <a16:creationId xmlns:a16="http://schemas.microsoft.com/office/drawing/2014/main" id="{EFC25B0C-FAC4-4686-BA3B-7F2884C44F8B}"/>
                </a:ext>
              </a:extLst>
            </p:cNvPr>
            <p:cNvSpPr/>
            <p:nvPr/>
          </p:nvSpPr>
          <p:spPr>
            <a:xfrm>
              <a:off x="6334121" y="4076406"/>
              <a:ext cx="247701" cy="278162"/>
            </a:xfrm>
            <a:custGeom>
              <a:avLst/>
              <a:gdLst>
                <a:gd name="connsiteX0" fmla="*/ 247654 w 247701"/>
                <a:gd name="connsiteY0" fmla="*/ 294 h 278162"/>
                <a:gd name="connsiteX1" fmla="*/ 125417 w 247701"/>
                <a:gd name="connsiteY1" fmla="*/ 189207 h 278162"/>
                <a:gd name="connsiteX2" fmla="*/ 4 w 247701"/>
                <a:gd name="connsiteY2" fmla="*/ 278107 h 278162"/>
                <a:gd name="connsiteX3" fmla="*/ 120654 w 247701"/>
                <a:gd name="connsiteY3" fmla="*/ 178094 h 278162"/>
                <a:gd name="connsiteX4" fmla="*/ 139704 w 247701"/>
                <a:gd name="connsiteY4" fmla="*/ 146344 h 278162"/>
                <a:gd name="connsiteX5" fmla="*/ 247654 w 247701"/>
                <a:gd name="connsiteY5" fmla="*/ 294 h 2781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47701" h="278162">
                  <a:moveTo>
                    <a:pt x="247654" y="294"/>
                  </a:moveTo>
                  <a:cubicBezTo>
                    <a:pt x="245273" y="7438"/>
                    <a:pt x="166692" y="142905"/>
                    <a:pt x="125417" y="189207"/>
                  </a:cubicBezTo>
                  <a:cubicBezTo>
                    <a:pt x="84142" y="235509"/>
                    <a:pt x="798" y="279959"/>
                    <a:pt x="4" y="278107"/>
                  </a:cubicBezTo>
                  <a:cubicBezTo>
                    <a:pt x="-790" y="276255"/>
                    <a:pt x="97371" y="200055"/>
                    <a:pt x="120654" y="178094"/>
                  </a:cubicBezTo>
                  <a:cubicBezTo>
                    <a:pt x="143937" y="156133"/>
                    <a:pt x="116685" y="174390"/>
                    <a:pt x="139704" y="146344"/>
                  </a:cubicBezTo>
                  <a:cubicBezTo>
                    <a:pt x="162723" y="118298"/>
                    <a:pt x="250035" y="-6850"/>
                    <a:pt x="247654" y="29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67" name="フリーフォーム: 図形 1166">
              <a:extLst>
                <a:ext uri="{FF2B5EF4-FFF2-40B4-BE49-F238E27FC236}">
                  <a16:creationId xmlns:a16="http://schemas.microsoft.com/office/drawing/2014/main" id="{F654BA88-EC6B-40C5-B81B-8DB24026DDDB}"/>
                </a:ext>
              </a:extLst>
            </p:cNvPr>
            <p:cNvSpPr/>
            <p:nvPr/>
          </p:nvSpPr>
          <p:spPr>
            <a:xfrm>
              <a:off x="5927702" y="4268834"/>
              <a:ext cx="676718" cy="234996"/>
            </a:xfrm>
            <a:custGeom>
              <a:avLst/>
              <a:gdLst>
                <a:gd name="connsiteX0" fmla="*/ 23 w 676718"/>
                <a:gd name="connsiteY0" fmla="*/ 234904 h 234996"/>
                <a:gd name="connsiteX1" fmla="*/ 190523 w 676718"/>
                <a:gd name="connsiteY1" fmla="*/ 141241 h 234996"/>
                <a:gd name="connsiteX2" fmla="*/ 261961 w 676718"/>
                <a:gd name="connsiteY2" fmla="*/ 1541 h 234996"/>
                <a:gd name="connsiteX3" fmla="*/ 269898 w 676718"/>
                <a:gd name="connsiteY3" fmla="*/ 63454 h 234996"/>
                <a:gd name="connsiteX4" fmla="*/ 325461 w 676718"/>
                <a:gd name="connsiteY4" fmla="*/ 12654 h 234996"/>
                <a:gd name="connsiteX5" fmla="*/ 360386 w 676718"/>
                <a:gd name="connsiteY5" fmla="*/ 61866 h 234996"/>
                <a:gd name="connsiteX6" fmla="*/ 660423 w 676718"/>
                <a:gd name="connsiteY6" fmla="*/ 80916 h 234996"/>
                <a:gd name="connsiteX7" fmla="*/ 612798 w 676718"/>
                <a:gd name="connsiteY7" fmla="*/ 84091 h 234996"/>
                <a:gd name="connsiteX8" fmla="*/ 409598 w 676718"/>
                <a:gd name="connsiteY8" fmla="*/ 80916 h 234996"/>
                <a:gd name="connsiteX9" fmla="*/ 346098 w 676718"/>
                <a:gd name="connsiteY9" fmla="*/ 76154 h 234996"/>
                <a:gd name="connsiteX10" fmla="*/ 304823 w 676718"/>
                <a:gd name="connsiteY10" fmla="*/ 57104 h 234996"/>
                <a:gd name="connsiteX11" fmla="*/ 261961 w 676718"/>
                <a:gd name="connsiteY11" fmla="*/ 74566 h 234996"/>
                <a:gd name="connsiteX12" fmla="*/ 252436 w 676718"/>
                <a:gd name="connsiteY12" fmla="*/ 72979 h 234996"/>
                <a:gd name="connsiteX13" fmla="*/ 177823 w 676718"/>
                <a:gd name="connsiteY13" fmla="*/ 157116 h 234996"/>
                <a:gd name="connsiteX14" fmla="*/ 23 w 676718"/>
                <a:gd name="connsiteY14" fmla="*/ 234904 h 2349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676718" h="234996">
                  <a:moveTo>
                    <a:pt x="23" y="234904"/>
                  </a:moveTo>
                  <a:cubicBezTo>
                    <a:pt x="2140" y="232258"/>
                    <a:pt x="146867" y="180135"/>
                    <a:pt x="190523" y="141241"/>
                  </a:cubicBezTo>
                  <a:cubicBezTo>
                    <a:pt x="234179" y="102347"/>
                    <a:pt x="248732" y="14505"/>
                    <a:pt x="261961" y="1541"/>
                  </a:cubicBezTo>
                  <a:cubicBezTo>
                    <a:pt x="275190" y="-11423"/>
                    <a:pt x="259315" y="61602"/>
                    <a:pt x="269898" y="63454"/>
                  </a:cubicBezTo>
                  <a:cubicBezTo>
                    <a:pt x="280481" y="65306"/>
                    <a:pt x="310380" y="12919"/>
                    <a:pt x="325461" y="12654"/>
                  </a:cubicBezTo>
                  <a:cubicBezTo>
                    <a:pt x="340542" y="12389"/>
                    <a:pt x="304559" y="50489"/>
                    <a:pt x="360386" y="61866"/>
                  </a:cubicBezTo>
                  <a:cubicBezTo>
                    <a:pt x="416213" y="73243"/>
                    <a:pt x="618354" y="77212"/>
                    <a:pt x="660423" y="80916"/>
                  </a:cubicBezTo>
                  <a:cubicBezTo>
                    <a:pt x="702492" y="84620"/>
                    <a:pt x="654602" y="84091"/>
                    <a:pt x="612798" y="84091"/>
                  </a:cubicBezTo>
                  <a:cubicBezTo>
                    <a:pt x="570994" y="84091"/>
                    <a:pt x="409598" y="80916"/>
                    <a:pt x="409598" y="80916"/>
                  </a:cubicBezTo>
                  <a:cubicBezTo>
                    <a:pt x="365148" y="79593"/>
                    <a:pt x="363561" y="80123"/>
                    <a:pt x="346098" y="76154"/>
                  </a:cubicBezTo>
                  <a:cubicBezTo>
                    <a:pt x="328635" y="72185"/>
                    <a:pt x="318846" y="57369"/>
                    <a:pt x="304823" y="57104"/>
                  </a:cubicBezTo>
                  <a:cubicBezTo>
                    <a:pt x="290800" y="56839"/>
                    <a:pt x="270692" y="71920"/>
                    <a:pt x="261961" y="74566"/>
                  </a:cubicBezTo>
                  <a:cubicBezTo>
                    <a:pt x="253230" y="77212"/>
                    <a:pt x="266459" y="59221"/>
                    <a:pt x="252436" y="72979"/>
                  </a:cubicBezTo>
                  <a:cubicBezTo>
                    <a:pt x="238413" y="86737"/>
                    <a:pt x="216452" y="131452"/>
                    <a:pt x="177823" y="157116"/>
                  </a:cubicBezTo>
                  <a:cubicBezTo>
                    <a:pt x="139194" y="182780"/>
                    <a:pt x="-2094" y="237550"/>
                    <a:pt x="23" y="23490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68" name="フリーフォーム: 図形 1167">
              <a:extLst>
                <a:ext uri="{FF2B5EF4-FFF2-40B4-BE49-F238E27FC236}">
                  <a16:creationId xmlns:a16="http://schemas.microsoft.com/office/drawing/2014/main" id="{ADDAB850-C905-48CE-BA27-5D1F576FA525}"/>
                </a:ext>
              </a:extLst>
            </p:cNvPr>
            <p:cNvSpPr/>
            <p:nvPr/>
          </p:nvSpPr>
          <p:spPr>
            <a:xfrm>
              <a:off x="5991115" y="4458094"/>
              <a:ext cx="377737" cy="104457"/>
            </a:xfrm>
            <a:custGeom>
              <a:avLst/>
              <a:gdLst>
                <a:gd name="connsiteX0" fmla="*/ 110 w 377737"/>
                <a:gd name="connsiteY0" fmla="*/ 104381 h 104457"/>
                <a:gd name="connsiteX1" fmla="*/ 230298 w 377737"/>
                <a:gd name="connsiteY1" fmla="*/ 26594 h 104457"/>
                <a:gd name="connsiteX2" fmla="*/ 376348 w 377737"/>
                <a:gd name="connsiteY2" fmla="*/ 25006 h 104457"/>
                <a:gd name="connsiteX3" fmla="*/ 301735 w 377737"/>
                <a:gd name="connsiteY3" fmla="*/ 12306 h 104457"/>
                <a:gd name="connsiteX4" fmla="*/ 265223 w 377737"/>
                <a:gd name="connsiteY4" fmla="*/ 1194 h 104457"/>
                <a:gd name="connsiteX5" fmla="*/ 200135 w 377737"/>
                <a:gd name="connsiteY5" fmla="*/ 10719 h 104457"/>
                <a:gd name="connsiteX6" fmla="*/ 110 w 377737"/>
                <a:gd name="connsiteY6" fmla="*/ 104381 h 1044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77737" h="104457">
                  <a:moveTo>
                    <a:pt x="110" y="104381"/>
                  </a:moveTo>
                  <a:cubicBezTo>
                    <a:pt x="5137" y="107027"/>
                    <a:pt x="167592" y="39823"/>
                    <a:pt x="230298" y="26594"/>
                  </a:cubicBezTo>
                  <a:cubicBezTo>
                    <a:pt x="293004" y="13365"/>
                    <a:pt x="364442" y="27387"/>
                    <a:pt x="376348" y="25006"/>
                  </a:cubicBezTo>
                  <a:cubicBezTo>
                    <a:pt x="388254" y="22625"/>
                    <a:pt x="320256" y="16275"/>
                    <a:pt x="301735" y="12306"/>
                  </a:cubicBezTo>
                  <a:cubicBezTo>
                    <a:pt x="283214" y="8337"/>
                    <a:pt x="282156" y="1458"/>
                    <a:pt x="265223" y="1194"/>
                  </a:cubicBezTo>
                  <a:cubicBezTo>
                    <a:pt x="248290" y="929"/>
                    <a:pt x="236647" y="-4627"/>
                    <a:pt x="200135" y="10719"/>
                  </a:cubicBezTo>
                  <a:cubicBezTo>
                    <a:pt x="163623" y="26065"/>
                    <a:pt x="-4917" y="101735"/>
                    <a:pt x="110" y="10438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69" name="フリーフォーム: 図形 1168">
              <a:extLst>
                <a:ext uri="{FF2B5EF4-FFF2-40B4-BE49-F238E27FC236}">
                  <a16:creationId xmlns:a16="http://schemas.microsoft.com/office/drawing/2014/main" id="{F4D64D50-527A-4693-A84B-2611F4E6C5DF}"/>
                </a:ext>
              </a:extLst>
            </p:cNvPr>
            <p:cNvSpPr/>
            <p:nvPr/>
          </p:nvSpPr>
          <p:spPr>
            <a:xfrm>
              <a:off x="8339077" y="4164987"/>
              <a:ext cx="345746" cy="375274"/>
            </a:xfrm>
            <a:custGeom>
              <a:avLst/>
              <a:gdLst>
                <a:gd name="connsiteX0" fmla="*/ 61 w 345746"/>
                <a:gd name="connsiteY0" fmla="*/ 8551 h 375274"/>
                <a:gd name="connsiteX1" fmla="*/ 308036 w 345746"/>
                <a:gd name="connsiteY1" fmla="*/ 11726 h 375274"/>
                <a:gd name="connsiteX2" fmla="*/ 47686 w 345746"/>
                <a:gd name="connsiteY2" fmla="*/ 153013 h 375274"/>
                <a:gd name="connsiteX3" fmla="*/ 265173 w 345746"/>
                <a:gd name="connsiteY3" fmla="*/ 64113 h 375274"/>
                <a:gd name="connsiteX4" fmla="*/ 9586 w 345746"/>
                <a:gd name="connsiteY4" fmla="*/ 299063 h 375274"/>
                <a:gd name="connsiteX5" fmla="*/ 246123 w 345746"/>
                <a:gd name="connsiteY5" fmla="*/ 149838 h 375274"/>
                <a:gd name="connsiteX6" fmla="*/ 34986 w 345746"/>
                <a:gd name="connsiteY6" fmla="*/ 375263 h 375274"/>
                <a:gd name="connsiteX7" fmla="*/ 217548 w 345746"/>
                <a:gd name="connsiteY7" fmla="*/ 138726 h 375274"/>
                <a:gd name="connsiteX8" fmla="*/ 338198 w 345746"/>
                <a:gd name="connsiteY8" fmla="*/ 14901 h 375274"/>
                <a:gd name="connsiteX9" fmla="*/ 61 w 345746"/>
                <a:gd name="connsiteY9" fmla="*/ 8551 h 3752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45746" h="375274">
                  <a:moveTo>
                    <a:pt x="61" y="8551"/>
                  </a:moveTo>
                  <a:cubicBezTo>
                    <a:pt x="-4966" y="8022"/>
                    <a:pt x="300099" y="-12351"/>
                    <a:pt x="308036" y="11726"/>
                  </a:cubicBezTo>
                  <a:cubicBezTo>
                    <a:pt x="315973" y="35803"/>
                    <a:pt x="54830" y="144282"/>
                    <a:pt x="47686" y="153013"/>
                  </a:cubicBezTo>
                  <a:cubicBezTo>
                    <a:pt x="40542" y="161744"/>
                    <a:pt x="271523" y="39771"/>
                    <a:pt x="265173" y="64113"/>
                  </a:cubicBezTo>
                  <a:cubicBezTo>
                    <a:pt x="258823" y="88455"/>
                    <a:pt x="12761" y="284776"/>
                    <a:pt x="9586" y="299063"/>
                  </a:cubicBezTo>
                  <a:cubicBezTo>
                    <a:pt x="6411" y="313350"/>
                    <a:pt x="241890" y="137138"/>
                    <a:pt x="246123" y="149838"/>
                  </a:cubicBezTo>
                  <a:cubicBezTo>
                    <a:pt x="250356" y="162538"/>
                    <a:pt x="39749" y="377115"/>
                    <a:pt x="34986" y="375263"/>
                  </a:cubicBezTo>
                  <a:cubicBezTo>
                    <a:pt x="30223" y="373411"/>
                    <a:pt x="167013" y="198786"/>
                    <a:pt x="217548" y="138726"/>
                  </a:cubicBezTo>
                  <a:cubicBezTo>
                    <a:pt x="268083" y="78666"/>
                    <a:pt x="374975" y="35538"/>
                    <a:pt x="338198" y="14901"/>
                  </a:cubicBezTo>
                  <a:cubicBezTo>
                    <a:pt x="301421" y="-5736"/>
                    <a:pt x="5088" y="9080"/>
                    <a:pt x="61" y="855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71" name="フリーフォーム: 図形 1170">
              <a:extLst>
                <a:ext uri="{FF2B5EF4-FFF2-40B4-BE49-F238E27FC236}">
                  <a16:creationId xmlns:a16="http://schemas.microsoft.com/office/drawing/2014/main" id="{42D0C6C1-FD27-42F4-AFC7-D2A1EE291931}"/>
                </a:ext>
              </a:extLst>
            </p:cNvPr>
            <p:cNvSpPr/>
            <p:nvPr/>
          </p:nvSpPr>
          <p:spPr>
            <a:xfrm>
              <a:off x="8311915" y="4157591"/>
              <a:ext cx="225838" cy="449334"/>
            </a:xfrm>
            <a:custGeom>
              <a:avLst/>
              <a:gdLst>
                <a:gd name="connsiteX0" fmla="*/ 55798 w 225838"/>
                <a:gd name="connsiteY0" fmla="*/ 72 h 449334"/>
                <a:gd name="connsiteX1" fmla="*/ 20873 w 225838"/>
                <a:gd name="connsiteY1" fmla="*/ 93734 h 449334"/>
                <a:gd name="connsiteX2" fmla="*/ 93898 w 225838"/>
                <a:gd name="connsiteY2" fmla="*/ 63572 h 449334"/>
                <a:gd name="connsiteX3" fmla="*/ 225660 w 225838"/>
                <a:gd name="connsiteY3" fmla="*/ 63572 h 449334"/>
                <a:gd name="connsiteX4" fmla="*/ 63735 w 225838"/>
                <a:gd name="connsiteY4" fmla="*/ 108022 h 449334"/>
                <a:gd name="connsiteX5" fmla="*/ 39923 w 225838"/>
                <a:gd name="connsiteY5" fmla="*/ 131834 h 449334"/>
                <a:gd name="connsiteX6" fmla="*/ 19285 w 225838"/>
                <a:gd name="connsiteY6" fmla="*/ 322334 h 449334"/>
                <a:gd name="connsiteX7" fmla="*/ 3410 w 225838"/>
                <a:gd name="connsiteY7" fmla="*/ 196922 h 449334"/>
                <a:gd name="connsiteX8" fmla="*/ 3410 w 225838"/>
                <a:gd name="connsiteY8" fmla="*/ 449334 h 449334"/>
                <a:gd name="connsiteX9" fmla="*/ 3410 w 225838"/>
                <a:gd name="connsiteY9" fmla="*/ 111197 h 449334"/>
                <a:gd name="connsiteX10" fmla="*/ 55798 w 225838"/>
                <a:gd name="connsiteY10" fmla="*/ 72 h 4493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25838" h="449334">
                  <a:moveTo>
                    <a:pt x="55798" y="72"/>
                  </a:moveTo>
                  <a:cubicBezTo>
                    <a:pt x="58708" y="-2838"/>
                    <a:pt x="14523" y="83151"/>
                    <a:pt x="20873" y="93734"/>
                  </a:cubicBezTo>
                  <a:cubicBezTo>
                    <a:pt x="27223" y="104317"/>
                    <a:pt x="59767" y="68599"/>
                    <a:pt x="93898" y="63572"/>
                  </a:cubicBezTo>
                  <a:cubicBezTo>
                    <a:pt x="128029" y="58545"/>
                    <a:pt x="230687" y="56164"/>
                    <a:pt x="225660" y="63572"/>
                  </a:cubicBezTo>
                  <a:cubicBezTo>
                    <a:pt x="220633" y="70980"/>
                    <a:pt x="94691" y="96645"/>
                    <a:pt x="63735" y="108022"/>
                  </a:cubicBezTo>
                  <a:cubicBezTo>
                    <a:pt x="32779" y="119399"/>
                    <a:pt x="47331" y="96115"/>
                    <a:pt x="39923" y="131834"/>
                  </a:cubicBezTo>
                  <a:cubicBezTo>
                    <a:pt x="32515" y="167553"/>
                    <a:pt x="25370" y="311486"/>
                    <a:pt x="19285" y="322334"/>
                  </a:cubicBezTo>
                  <a:cubicBezTo>
                    <a:pt x="13200" y="333182"/>
                    <a:pt x="6056" y="175755"/>
                    <a:pt x="3410" y="196922"/>
                  </a:cubicBezTo>
                  <a:cubicBezTo>
                    <a:pt x="764" y="218089"/>
                    <a:pt x="3410" y="449334"/>
                    <a:pt x="3410" y="449334"/>
                  </a:cubicBezTo>
                  <a:cubicBezTo>
                    <a:pt x="3410" y="435047"/>
                    <a:pt x="-4263" y="185016"/>
                    <a:pt x="3410" y="111197"/>
                  </a:cubicBezTo>
                  <a:cubicBezTo>
                    <a:pt x="11083" y="37378"/>
                    <a:pt x="52888" y="2982"/>
                    <a:pt x="55798" y="7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72" name="フリーフォーム: 図形 1171">
              <a:extLst>
                <a:ext uri="{FF2B5EF4-FFF2-40B4-BE49-F238E27FC236}">
                  <a16:creationId xmlns:a16="http://schemas.microsoft.com/office/drawing/2014/main" id="{8D8D731C-D56A-471D-845D-4C1220DED5EA}"/>
                </a:ext>
              </a:extLst>
            </p:cNvPr>
            <p:cNvSpPr/>
            <p:nvPr/>
          </p:nvSpPr>
          <p:spPr>
            <a:xfrm>
              <a:off x="8777586" y="4295752"/>
              <a:ext cx="345147" cy="347898"/>
            </a:xfrm>
            <a:custGeom>
              <a:avLst/>
              <a:gdLst>
                <a:gd name="connsiteX0" fmla="*/ 55264 w 345147"/>
                <a:gd name="connsiteY0" fmla="*/ 23 h 347898"/>
                <a:gd name="connsiteX1" fmla="*/ 94952 w 345147"/>
                <a:gd name="connsiteY1" fmla="*/ 138136 h 347898"/>
                <a:gd name="connsiteX2" fmla="*/ 315614 w 345147"/>
                <a:gd name="connsiteY2" fmla="*/ 301648 h 347898"/>
                <a:gd name="connsiteX3" fmla="*/ 233064 w 345147"/>
                <a:gd name="connsiteY3" fmla="*/ 263548 h 347898"/>
                <a:gd name="connsiteX4" fmla="*/ 136227 w 345147"/>
                <a:gd name="connsiteY4" fmla="*/ 223861 h 347898"/>
                <a:gd name="connsiteX5" fmla="*/ 344189 w 345147"/>
                <a:gd name="connsiteY5" fmla="*/ 347686 h 347898"/>
                <a:gd name="connsiteX6" fmla="*/ 36214 w 345147"/>
                <a:gd name="connsiteY6" fmla="*/ 188936 h 347898"/>
                <a:gd name="connsiteX7" fmla="*/ 17164 w 345147"/>
                <a:gd name="connsiteY7" fmla="*/ 180998 h 347898"/>
                <a:gd name="connsiteX8" fmla="*/ 136227 w 345147"/>
                <a:gd name="connsiteY8" fmla="*/ 131786 h 347898"/>
                <a:gd name="connsiteX9" fmla="*/ 88602 w 345147"/>
                <a:gd name="connsiteY9" fmla="*/ 127023 h 347898"/>
                <a:gd name="connsiteX10" fmla="*/ 55264 w 345147"/>
                <a:gd name="connsiteY10" fmla="*/ 23 h 3478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45147" h="347898">
                  <a:moveTo>
                    <a:pt x="55264" y="23"/>
                  </a:moveTo>
                  <a:cubicBezTo>
                    <a:pt x="56322" y="1875"/>
                    <a:pt x="51560" y="87865"/>
                    <a:pt x="94952" y="138136"/>
                  </a:cubicBezTo>
                  <a:cubicBezTo>
                    <a:pt x="138344" y="188407"/>
                    <a:pt x="292595" y="280746"/>
                    <a:pt x="315614" y="301648"/>
                  </a:cubicBezTo>
                  <a:cubicBezTo>
                    <a:pt x="338633" y="322550"/>
                    <a:pt x="233064" y="263548"/>
                    <a:pt x="233064" y="263548"/>
                  </a:cubicBezTo>
                  <a:cubicBezTo>
                    <a:pt x="203166" y="250584"/>
                    <a:pt x="117706" y="209838"/>
                    <a:pt x="136227" y="223861"/>
                  </a:cubicBezTo>
                  <a:cubicBezTo>
                    <a:pt x="154748" y="237884"/>
                    <a:pt x="360858" y="353507"/>
                    <a:pt x="344189" y="347686"/>
                  </a:cubicBezTo>
                  <a:cubicBezTo>
                    <a:pt x="327520" y="341865"/>
                    <a:pt x="90718" y="216717"/>
                    <a:pt x="36214" y="188936"/>
                  </a:cubicBezTo>
                  <a:cubicBezTo>
                    <a:pt x="-18290" y="161155"/>
                    <a:pt x="495" y="190523"/>
                    <a:pt x="17164" y="180998"/>
                  </a:cubicBezTo>
                  <a:cubicBezTo>
                    <a:pt x="33833" y="171473"/>
                    <a:pt x="124321" y="140782"/>
                    <a:pt x="136227" y="131786"/>
                  </a:cubicBezTo>
                  <a:cubicBezTo>
                    <a:pt x="148133" y="122790"/>
                    <a:pt x="103419" y="147660"/>
                    <a:pt x="88602" y="127023"/>
                  </a:cubicBezTo>
                  <a:cubicBezTo>
                    <a:pt x="73785" y="106386"/>
                    <a:pt x="54206" y="-1829"/>
                    <a:pt x="55264" y="2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73" name="フリーフォーム: 図形 1172">
              <a:extLst>
                <a:ext uri="{FF2B5EF4-FFF2-40B4-BE49-F238E27FC236}">
                  <a16:creationId xmlns:a16="http://schemas.microsoft.com/office/drawing/2014/main" id="{099897E8-D338-4B93-99E2-372021B8400B}"/>
                </a:ext>
              </a:extLst>
            </p:cNvPr>
            <p:cNvSpPr/>
            <p:nvPr/>
          </p:nvSpPr>
          <p:spPr>
            <a:xfrm>
              <a:off x="8505568" y="4414838"/>
              <a:ext cx="170129" cy="398239"/>
            </a:xfrm>
            <a:custGeom>
              <a:avLst/>
              <a:gdLst>
                <a:gd name="connsiteX0" fmla="*/ 170120 w 170129"/>
                <a:gd name="connsiteY0" fmla="*/ 0 h 398239"/>
                <a:gd name="connsiteX1" fmla="*/ 47882 w 170129"/>
                <a:gd name="connsiteY1" fmla="*/ 128587 h 398239"/>
                <a:gd name="connsiteX2" fmla="*/ 49470 w 170129"/>
                <a:gd name="connsiteY2" fmla="*/ 228600 h 398239"/>
                <a:gd name="connsiteX3" fmla="*/ 16132 w 170129"/>
                <a:gd name="connsiteY3" fmla="*/ 322262 h 398239"/>
                <a:gd name="connsiteX4" fmla="*/ 66932 w 170129"/>
                <a:gd name="connsiteY4" fmla="*/ 396875 h 398239"/>
                <a:gd name="connsiteX5" fmla="*/ 35182 w 170129"/>
                <a:gd name="connsiteY5" fmla="*/ 363537 h 398239"/>
                <a:gd name="connsiteX6" fmla="*/ 257 w 170129"/>
                <a:gd name="connsiteY6" fmla="*/ 277812 h 398239"/>
                <a:gd name="connsiteX7" fmla="*/ 54232 w 170129"/>
                <a:gd name="connsiteY7" fmla="*/ 127000 h 398239"/>
                <a:gd name="connsiteX8" fmla="*/ 170120 w 170129"/>
                <a:gd name="connsiteY8" fmla="*/ 0 h 3982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70129" h="398239">
                  <a:moveTo>
                    <a:pt x="170120" y="0"/>
                  </a:moveTo>
                  <a:cubicBezTo>
                    <a:pt x="169062" y="265"/>
                    <a:pt x="67990" y="90487"/>
                    <a:pt x="47882" y="128587"/>
                  </a:cubicBezTo>
                  <a:cubicBezTo>
                    <a:pt x="27774" y="166687"/>
                    <a:pt x="54762" y="196321"/>
                    <a:pt x="49470" y="228600"/>
                  </a:cubicBezTo>
                  <a:cubicBezTo>
                    <a:pt x="44178" y="260879"/>
                    <a:pt x="13222" y="294216"/>
                    <a:pt x="16132" y="322262"/>
                  </a:cubicBezTo>
                  <a:cubicBezTo>
                    <a:pt x="19042" y="350308"/>
                    <a:pt x="63757" y="389996"/>
                    <a:pt x="66932" y="396875"/>
                  </a:cubicBezTo>
                  <a:cubicBezTo>
                    <a:pt x="70107" y="403754"/>
                    <a:pt x="46294" y="383381"/>
                    <a:pt x="35182" y="363537"/>
                  </a:cubicBezTo>
                  <a:cubicBezTo>
                    <a:pt x="24070" y="343693"/>
                    <a:pt x="-2918" y="317235"/>
                    <a:pt x="257" y="277812"/>
                  </a:cubicBezTo>
                  <a:cubicBezTo>
                    <a:pt x="3432" y="238389"/>
                    <a:pt x="23011" y="172244"/>
                    <a:pt x="54232" y="127000"/>
                  </a:cubicBezTo>
                  <a:cubicBezTo>
                    <a:pt x="85453" y="81756"/>
                    <a:pt x="171178" y="-265"/>
                    <a:pt x="170120" y="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74" name="フリーフォーム: 図形 1173">
              <a:extLst>
                <a:ext uri="{FF2B5EF4-FFF2-40B4-BE49-F238E27FC236}">
                  <a16:creationId xmlns:a16="http://schemas.microsoft.com/office/drawing/2014/main" id="{1381D398-6E62-455F-861D-2CA56B924F31}"/>
                </a:ext>
              </a:extLst>
            </p:cNvPr>
            <p:cNvSpPr/>
            <p:nvPr/>
          </p:nvSpPr>
          <p:spPr>
            <a:xfrm>
              <a:off x="9026763" y="4689074"/>
              <a:ext cx="119674" cy="495094"/>
            </a:xfrm>
            <a:custGeom>
              <a:avLst/>
              <a:gdLst>
                <a:gd name="connsiteX0" fmla="*/ 90250 w 119674"/>
                <a:gd name="connsiteY0" fmla="*/ 401 h 495094"/>
                <a:gd name="connsiteX1" fmla="*/ 96600 w 119674"/>
                <a:gd name="connsiteY1" fmla="*/ 178201 h 495094"/>
                <a:gd name="connsiteX2" fmla="*/ 1350 w 119674"/>
                <a:gd name="connsiteY2" fmla="*/ 489351 h 495094"/>
                <a:gd name="connsiteX3" fmla="*/ 45800 w 119674"/>
                <a:gd name="connsiteY3" fmla="*/ 368701 h 495094"/>
                <a:gd name="connsiteX4" fmla="*/ 118825 w 119674"/>
                <a:gd name="connsiteY4" fmla="*/ 224239 h 495094"/>
                <a:gd name="connsiteX5" fmla="*/ 90250 w 119674"/>
                <a:gd name="connsiteY5" fmla="*/ 401 h 4950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9674" h="495094">
                  <a:moveTo>
                    <a:pt x="90250" y="401"/>
                  </a:moveTo>
                  <a:cubicBezTo>
                    <a:pt x="86546" y="-7272"/>
                    <a:pt x="111417" y="96709"/>
                    <a:pt x="96600" y="178201"/>
                  </a:cubicBezTo>
                  <a:cubicBezTo>
                    <a:pt x="81783" y="259693"/>
                    <a:pt x="9817" y="457601"/>
                    <a:pt x="1350" y="489351"/>
                  </a:cubicBezTo>
                  <a:cubicBezTo>
                    <a:pt x="-7117" y="521101"/>
                    <a:pt x="26221" y="412886"/>
                    <a:pt x="45800" y="368701"/>
                  </a:cubicBezTo>
                  <a:cubicBezTo>
                    <a:pt x="65379" y="324516"/>
                    <a:pt x="112475" y="285358"/>
                    <a:pt x="118825" y="224239"/>
                  </a:cubicBezTo>
                  <a:cubicBezTo>
                    <a:pt x="125175" y="163120"/>
                    <a:pt x="93954" y="8074"/>
                    <a:pt x="90250" y="40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75" name="フリーフォーム: 図形 1174">
              <a:extLst>
                <a:ext uri="{FF2B5EF4-FFF2-40B4-BE49-F238E27FC236}">
                  <a16:creationId xmlns:a16="http://schemas.microsoft.com/office/drawing/2014/main" id="{E7A025EE-317E-45A9-BE5C-9358D9E32567}"/>
                </a:ext>
              </a:extLst>
            </p:cNvPr>
            <p:cNvSpPr/>
            <p:nvPr/>
          </p:nvSpPr>
          <p:spPr>
            <a:xfrm>
              <a:off x="8605469" y="5248090"/>
              <a:ext cx="249502" cy="208491"/>
            </a:xfrm>
            <a:custGeom>
              <a:avLst/>
              <a:gdLst>
                <a:gd name="connsiteX0" fmla="*/ 3544 w 249502"/>
                <a:gd name="connsiteY0" fmla="*/ 1773 h 208491"/>
                <a:gd name="connsiteX1" fmla="*/ 22594 w 249502"/>
                <a:gd name="connsiteY1" fmla="*/ 171635 h 208491"/>
                <a:gd name="connsiteX2" fmla="*/ 206744 w 249502"/>
                <a:gd name="connsiteY2" fmla="*/ 155760 h 208491"/>
                <a:gd name="connsiteX3" fmla="*/ 248019 w 249502"/>
                <a:gd name="connsiteY3" fmla="*/ 93848 h 208491"/>
                <a:gd name="connsiteX4" fmla="*/ 173406 w 249502"/>
                <a:gd name="connsiteY4" fmla="*/ 157348 h 208491"/>
                <a:gd name="connsiteX5" fmla="*/ 28944 w 249502"/>
                <a:gd name="connsiteY5" fmla="*/ 206560 h 208491"/>
                <a:gd name="connsiteX6" fmla="*/ 27356 w 249502"/>
                <a:gd name="connsiteY6" fmla="*/ 89085 h 208491"/>
                <a:gd name="connsiteX7" fmla="*/ 3544 w 249502"/>
                <a:gd name="connsiteY7" fmla="*/ 1773 h 2084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9502" h="208491">
                  <a:moveTo>
                    <a:pt x="3544" y="1773"/>
                  </a:moveTo>
                  <a:cubicBezTo>
                    <a:pt x="2750" y="15531"/>
                    <a:pt x="-11273" y="145970"/>
                    <a:pt x="22594" y="171635"/>
                  </a:cubicBezTo>
                  <a:cubicBezTo>
                    <a:pt x="56461" y="197300"/>
                    <a:pt x="169173" y="168724"/>
                    <a:pt x="206744" y="155760"/>
                  </a:cubicBezTo>
                  <a:cubicBezTo>
                    <a:pt x="244315" y="142796"/>
                    <a:pt x="253575" y="93583"/>
                    <a:pt x="248019" y="93848"/>
                  </a:cubicBezTo>
                  <a:cubicBezTo>
                    <a:pt x="242463" y="94113"/>
                    <a:pt x="209919" y="138563"/>
                    <a:pt x="173406" y="157348"/>
                  </a:cubicBezTo>
                  <a:cubicBezTo>
                    <a:pt x="136893" y="176133"/>
                    <a:pt x="53286" y="217937"/>
                    <a:pt x="28944" y="206560"/>
                  </a:cubicBezTo>
                  <a:cubicBezTo>
                    <a:pt x="4602" y="195183"/>
                    <a:pt x="31854" y="120306"/>
                    <a:pt x="27356" y="89085"/>
                  </a:cubicBezTo>
                  <a:cubicBezTo>
                    <a:pt x="22858" y="57864"/>
                    <a:pt x="4338" y="-11985"/>
                    <a:pt x="3544" y="177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76" name="フリーフォーム: 図形 1175">
              <a:extLst>
                <a:ext uri="{FF2B5EF4-FFF2-40B4-BE49-F238E27FC236}">
                  <a16:creationId xmlns:a16="http://schemas.microsoft.com/office/drawing/2014/main" id="{9F9BAEC9-8796-4438-AD2B-0D918F9C29B4}"/>
                </a:ext>
              </a:extLst>
            </p:cNvPr>
            <p:cNvSpPr/>
            <p:nvPr/>
          </p:nvSpPr>
          <p:spPr>
            <a:xfrm>
              <a:off x="9073656" y="4720778"/>
              <a:ext cx="38658" cy="141916"/>
            </a:xfrm>
            <a:custGeom>
              <a:avLst/>
              <a:gdLst>
                <a:gd name="connsiteX0" fmla="*/ 38594 w 38658"/>
                <a:gd name="connsiteY0" fmla="*/ 447 h 141916"/>
                <a:gd name="connsiteX1" fmla="*/ 10019 w 38658"/>
                <a:gd name="connsiteY1" fmla="*/ 103635 h 141916"/>
                <a:gd name="connsiteX2" fmla="*/ 27482 w 38658"/>
                <a:gd name="connsiteY2" fmla="*/ 141735 h 141916"/>
                <a:gd name="connsiteX3" fmla="*/ 14782 w 38658"/>
                <a:gd name="connsiteY3" fmla="*/ 90935 h 141916"/>
                <a:gd name="connsiteX4" fmla="*/ 494 w 38658"/>
                <a:gd name="connsiteY4" fmla="*/ 67122 h 141916"/>
                <a:gd name="connsiteX5" fmla="*/ 38594 w 38658"/>
                <a:gd name="connsiteY5" fmla="*/ 447 h 1419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8658" h="141916">
                  <a:moveTo>
                    <a:pt x="38594" y="447"/>
                  </a:moveTo>
                  <a:cubicBezTo>
                    <a:pt x="40181" y="6532"/>
                    <a:pt x="11871" y="80087"/>
                    <a:pt x="10019" y="103635"/>
                  </a:cubicBezTo>
                  <a:cubicBezTo>
                    <a:pt x="8167" y="127183"/>
                    <a:pt x="26688" y="143852"/>
                    <a:pt x="27482" y="141735"/>
                  </a:cubicBezTo>
                  <a:cubicBezTo>
                    <a:pt x="28276" y="139618"/>
                    <a:pt x="19280" y="103370"/>
                    <a:pt x="14782" y="90935"/>
                  </a:cubicBezTo>
                  <a:cubicBezTo>
                    <a:pt x="10284" y="78500"/>
                    <a:pt x="-2681" y="82203"/>
                    <a:pt x="494" y="67122"/>
                  </a:cubicBezTo>
                  <a:cubicBezTo>
                    <a:pt x="3669" y="52041"/>
                    <a:pt x="37007" y="-5638"/>
                    <a:pt x="38594" y="44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77" name="フリーフォーム: 図形 1176">
              <a:extLst>
                <a:ext uri="{FF2B5EF4-FFF2-40B4-BE49-F238E27FC236}">
                  <a16:creationId xmlns:a16="http://schemas.microsoft.com/office/drawing/2014/main" id="{3E8BFE10-0C80-4D6D-B6C2-1C246AAAB6A1}"/>
                </a:ext>
              </a:extLst>
            </p:cNvPr>
            <p:cNvSpPr/>
            <p:nvPr/>
          </p:nvSpPr>
          <p:spPr>
            <a:xfrm>
              <a:off x="8674001" y="4583112"/>
              <a:ext cx="363713" cy="522270"/>
            </a:xfrm>
            <a:custGeom>
              <a:avLst/>
              <a:gdLst>
                <a:gd name="connsiteX0" fmla="*/ 99 w 363713"/>
                <a:gd name="connsiteY0" fmla="*/ 128588 h 522270"/>
                <a:gd name="connsiteX1" fmla="*/ 138212 w 363713"/>
                <a:gd name="connsiteY1" fmla="*/ 133351 h 522270"/>
                <a:gd name="connsiteX2" fmla="*/ 157262 w 363713"/>
                <a:gd name="connsiteY2" fmla="*/ 1 h 522270"/>
                <a:gd name="connsiteX3" fmla="*/ 179487 w 363713"/>
                <a:gd name="connsiteY3" fmla="*/ 136526 h 522270"/>
                <a:gd name="connsiteX4" fmla="*/ 354112 w 363713"/>
                <a:gd name="connsiteY4" fmla="*/ 179388 h 522270"/>
                <a:gd name="connsiteX5" fmla="*/ 198537 w 363713"/>
                <a:gd name="connsiteY5" fmla="*/ 157163 h 522270"/>
                <a:gd name="connsiteX6" fmla="*/ 357287 w 363713"/>
                <a:gd name="connsiteY6" fmla="*/ 244476 h 522270"/>
                <a:gd name="connsiteX7" fmla="*/ 335062 w 363713"/>
                <a:gd name="connsiteY7" fmla="*/ 239713 h 522270"/>
                <a:gd name="connsiteX8" fmla="*/ 219174 w 363713"/>
                <a:gd name="connsiteY8" fmla="*/ 220663 h 522270"/>
                <a:gd name="connsiteX9" fmla="*/ 331887 w 363713"/>
                <a:gd name="connsiteY9" fmla="*/ 325438 h 522270"/>
                <a:gd name="connsiteX10" fmla="*/ 166787 w 363713"/>
                <a:gd name="connsiteY10" fmla="*/ 271463 h 522270"/>
                <a:gd name="connsiteX11" fmla="*/ 133449 w 363713"/>
                <a:gd name="connsiteY11" fmla="*/ 304801 h 522270"/>
                <a:gd name="connsiteX12" fmla="*/ 241399 w 363713"/>
                <a:gd name="connsiteY12" fmla="*/ 519113 h 522270"/>
                <a:gd name="connsiteX13" fmla="*/ 181074 w 363713"/>
                <a:gd name="connsiteY13" fmla="*/ 420688 h 522270"/>
                <a:gd name="connsiteX14" fmla="*/ 169962 w 363713"/>
                <a:gd name="connsiteY14" fmla="*/ 255588 h 522270"/>
                <a:gd name="connsiteX15" fmla="*/ 282674 w 363713"/>
                <a:gd name="connsiteY15" fmla="*/ 276226 h 522270"/>
                <a:gd name="connsiteX16" fmla="*/ 215999 w 363713"/>
                <a:gd name="connsiteY16" fmla="*/ 220663 h 522270"/>
                <a:gd name="connsiteX17" fmla="*/ 228699 w 363713"/>
                <a:gd name="connsiteY17" fmla="*/ 193676 h 522270"/>
                <a:gd name="connsiteX18" fmla="*/ 162024 w 363713"/>
                <a:gd name="connsiteY18" fmla="*/ 136526 h 522270"/>
                <a:gd name="connsiteX19" fmla="*/ 99 w 363713"/>
                <a:gd name="connsiteY19" fmla="*/ 128588 h 5222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363713" h="522270">
                  <a:moveTo>
                    <a:pt x="99" y="128588"/>
                  </a:moveTo>
                  <a:cubicBezTo>
                    <a:pt x="-3870" y="128059"/>
                    <a:pt x="112018" y="154782"/>
                    <a:pt x="138212" y="133351"/>
                  </a:cubicBezTo>
                  <a:cubicBezTo>
                    <a:pt x="164406" y="111920"/>
                    <a:pt x="150383" y="-528"/>
                    <a:pt x="157262" y="1"/>
                  </a:cubicBezTo>
                  <a:cubicBezTo>
                    <a:pt x="164141" y="530"/>
                    <a:pt x="146679" y="106628"/>
                    <a:pt x="179487" y="136526"/>
                  </a:cubicBezTo>
                  <a:cubicBezTo>
                    <a:pt x="212295" y="166424"/>
                    <a:pt x="350937" y="175948"/>
                    <a:pt x="354112" y="179388"/>
                  </a:cubicBezTo>
                  <a:cubicBezTo>
                    <a:pt x="357287" y="182828"/>
                    <a:pt x="198008" y="146315"/>
                    <a:pt x="198537" y="157163"/>
                  </a:cubicBezTo>
                  <a:cubicBezTo>
                    <a:pt x="199066" y="168011"/>
                    <a:pt x="334533" y="230718"/>
                    <a:pt x="357287" y="244476"/>
                  </a:cubicBezTo>
                  <a:cubicBezTo>
                    <a:pt x="380041" y="258234"/>
                    <a:pt x="335062" y="239713"/>
                    <a:pt x="335062" y="239713"/>
                  </a:cubicBezTo>
                  <a:cubicBezTo>
                    <a:pt x="312043" y="235744"/>
                    <a:pt x="219703" y="206376"/>
                    <a:pt x="219174" y="220663"/>
                  </a:cubicBezTo>
                  <a:cubicBezTo>
                    <a:pt x="218645" y="234951"/>
                    <a:pt x="340618" y="316971"/>
                    <a:pt x="331887" y="325438"/>
                  </a:cubicBezTo>
                  <a:cubicBezTo>
                    <a:pt x="323156" y="333905"/>
                    <a:pt x="199860" y="274902"/>
                    <a:pt x="166787" y="271463"/>
                  </a:cubicBezTo>
                  <a:cubicBezTo>
                    <a:pt x="133714" y="268024"/>
                    <a:pt x="121014" y="263526"/>
                    <a:pt x="133449" y="304801"/>
                  </a:cubicBezTo>
                  <a:cubicBezTo>
                    <a:pt x="145884" y="346076"/>
                    <a:pt x="233462" y="499799"/>
                    <a:pt x="241399" y="519113"/>
                  </a:cubicBezTo>
                  <a:cubicBezTo>
                    <a:pt x="249337" y="538428"/>
                    <a:pt x="192980" y="464609"/>
                    <a:pt x="181074" y="420688"/>
                  </a:cubicBezTo>
                  <a:cubicBezTo>
                    <a:pt x="169168" y="376767"/>
                    <a:pt x="153029" y="279665"/>
                    <a:pt x="169962" y="255588"/>
                  </a:cubicBezTo>
                  <a:cubicBezTo>
                    <a:pt x="186895" y="231511"/>
                    <a:pt x="275001" y="282047"/>
                    <a:pt x="282674" y="276226"/>
                  </a:cubicBezTo>
                  <a:cubicBezTo>
                    <a:pt x="290347" y="270405"/>
                    <a:pt x="224995" y="234421"/>
                    <a:pt x="215999" y="220663"/>
                  </a:cubicBezTo>
                  <a:cubicBezTo>
                    <a:pt x="207003" y="206905"/>
                    <a:pt x="237695" y="207699"/>
                    <a:pt x="228699" y="193676"/>
                  </a:cubicBezTo>
                  <a:cubicBezTo>
                    <a:pt x="219703" y="179653"/>
                    <a:pt x="196684" y="146580"/>
                    <a:pt x="162024" y="136526"/>
                  </a:cubicBezTo>
                  <a:cubicBezTo>
                    <a:pt x="127364" y="126472"/>
                    <a:pt x="4068" y="129117"/>
                    <a:pt x="99" y="12858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78" name="フリーフォーム: 図形 1177">
              <a:extLst>
                <a:ext uri="{FF2B5EF4-FFF2-40B4-BE49-F238E27FC236}">
                  <a16:creationId xmlns:a16="http://schemas.microsoft.com/office/drawing/2014/main" id="{A7DC2E83-400D-4CDB-A726-32A0E80213C0}"/>
                </a:ext>
              </a:extLst>
            </p:cNvPr>
            <p:cNvSpPr/>
            <p:nvPr/>
          </p:nvSpPr>
          <p:spPr>
            <a:xfrm>
              <a:off x="7873840" y="4691690"/>
              <a:ext cx="284434" cy="148702"/>
            </a:xfrm>
            <a:custGeom>
              <a:avLst/>
              <a:gdLst>
                <a:gd name="connsiteX0" fmla="*/ 160 w 284434"/>
                <a:gd name="connsiteY0" fmla="*/ 80335 h 148702"/>
                <a:gd name="connsiteX1" fmla="*/ 190660 w 284434"/>
                <a:gd name="connsiteY1" fmla="*/ 69223 h 148702"/>
                <a:gd name="connsiteX2" fmla="*/ 252573 w 284434"/>
                <a:gd name="connsiteY2" fmla="*/ 960 h 148702"/>
                <a:gd name="connsiteX3" fmla="*/ 252573 w 284434"/>
                <a:gd name="connsiteY3" fmla="*/ 37473 h 148702"/>
                <a:gd name="connsiteX4" fmla="*/ 284323 w 284434"/>
                <a:gd name="connsiteY4" fmla="*/ 148598 h 148702"/>
                <a:gd name="connsiteX5" fmla="*/ 239873 w 284434"/>
                <a:gd name="connsiteY5" fmla="*/ 58110 h 148702"/>
                <a:gd name="connsiteX6" fmla="*/ 225585 w 284434"/>
                <a:gd name="connsiteY6" fmla="*/ 78748 h 148702"/>
                <a:gd name="connsiteX7" fmla="*/ 160 w 284434"/>
                <a:gd name="connsiteY7" fmla="*/ 80335 h 148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84434" h="148702">
                  <a:moveTo>
                    <a:pt x="160" y="80335"/>
                  </a:moveTo>
                  <a:cubicBezTo>
                    <a:pt x="-5661" y="78747"/>
                    <a:pt x="148591" y="82452"/>
                    <a:pt x="190660" y="69223"/>
                  </a:cubicBezTo>
                  <a:cubicBezTo>
                    <a:pt x="232729" y="55994"/>
                    <a:pt x="242254" y="6252"/>
                    <a:pt x="252573" y="960"/>
                  </a:cubicBezTo>
                  <a:cubicBezTo>
                    <a:pt x="262892" y="-4332"/>
                    <a:pt x="247281" y="12867"/>
                    <a:pt x="252573" y="37473"/>
                  </a:cubicBezTo>
                  <a:cubicBezTo>
                    <a:pt x="257865" y="62079"/>
                    <a:pt x="286440" y="145159"/>
                    <a:pt x="284323" y="148598"/>
                  </a:cubicBezTo>
                  <a:cubicBezTo>
                    <a:pt x="282206" y="152038"/>
                    <a:pt x="249663" y="69752"/>
                    <a:pt x="239873" y="58110"/>
                  </a:cubicBezTo>
                  <a:cubicBezTo>
                    <a:pt x="230083" y="46468"/>
                    <a:pt x="263950" y="75837"/>
                    <a:pt x="225585" y="78748"/>
                  </a:cubicBezTo>
                  <a:cubicBezTo>
                    <a:pt x="187220" y="81659"/>
                    <a:pt x="5981" y="81923"/>
                    <a:pt x="160" y="8033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79" name="フリーフォーム: 図形 1178">
              <a:extLst>
                <a:ext uri="{FF2B5EF4-FFF2-40B4-BE49-F238E27FC236}">
                  <a16:creationId xmlns:a16="http://schemas.microsoft.com/office/drawing/2014/main" id="{22F00AFE-EED3-41AB-AB0E-C27E1064ABF5}"/>
                </a:ext>
              </a:extLst>
            </p:cNvPr>
            <p:cNvSpPr/>
            <p:nvPr/>
          </p:nvSpPr>
          <p:spPr>
            <a:xfrm>
              <a:off x="7935082" y="5144891"/>
              <a:ext cx="304175" cy="125142"/>
            </a:xfrm>
            <a:custGeom>
              <a:avLst/>
              <a:gdLst>
                <a:gd name="connsiteX0" fmla="*/ 302456 w 304175"/>
                <a:gd name="connsiteY0" fmla="*/ 38297 h 125142"/>
                <a:gd name="connsiteX1" fmla="*/ 159581 w 304175"/>
                <a:gd name="connsiteY1" fmla="*/ 4959 h 125142"/>
                <a:gd name="connsiteX2" fmla="*/ 4006 w 304175"/>
                <a:gd name="connsiteY2" fmla="*/ 58934 h 125142"/>
                <a:gd name="connsiteX3" fmla="*/ 45281 w 304175"/>
                <a:gd name="connsiteY3" fmla="*/ 76397 h 125142"/>
                <a:gd name="connsiteX4" fmla="*/ 37343 w 304175"/>
                <a:gd name="connsiteY4" fmla="*/ 124022 h 125142"/>
                <a:gd name="connsiteX5" fmla="*/ 23056 w 304175"/>
                <a:gd name="connsiteY5" fmla="*/ 106559 h 125142"/>
                <a:gd name="connsiteX6" fmla="*/ 10356 w 304175"/>
                <a:gd name="connsiteY6" fmla="*/ 66872 h 125142"/>
                <a:gd name="connsiteX7" fmla="*/ 54806 w 304175"/>
                <a:gd name="connsiteY7" fmla="*/ 14484 h 125142"/>
                <a:gd name="connsiteX8" fmla="*/ 227843 w 304175"/>
                <a:gd name="connsiteY8" fmla="*/ 1784 h 125142"/>
                <a:gd name="connsiteX9" fmla="*/ 302456 w 304175"/>
                <a:gd name="connsiteY9" fmla="*/ 38297 h 1251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04175" h="125142">
                  <a:moveTo>
                    <a:pt x="302456" y="38297"/>
                  </a:moveTo>
                  <a:cubicBezTo>
                    <a:pt x="291079" y="38826"/>
                    <a:pt x="209323" y="1519"/>
                    <a:pt x="159581" y="4959"/>
                  </a:cubicBezTo>
                  <a:cubicBezTo>
                    <a:pt x="109839" y="8398"/>
                    <a:pt x="23056" y="47028"/>
                    <a:pt x="4006" y="58934"/>
                  </a:cubicBezTo>
                  <a:cubicBezTo>
                    <a:pt x="-15044" y="70840"/>
                    <a:pt x="39725" y="65549"/>
                    <a:pt x="45281" y="76397"/>
                  </a:cubicBezTo>
                  <a:cubicBezTo>
                    <a:pt x="50837" y="87245"/>
                    <a:pt x="41047" y="118995"/>
                    <a:pt x="37343" y="124022"/>
                  </a:cubicBezTo>
                  <a:cubicBezTo>
                    <a:pt x="33639" y="129049"/>
                    <a:pt x="27554" y="116084"/>
                    <a:pt x="23056" y="106559"/>
                  </a:cubicBezTo>
                  <a:cubicBezTo>
                    <a:pt x="18558" y="97034"/>
                    <a:pt x="5064" y="82218"/>
                    <a:pt x="10356" y="66872"/>
                  </a:cubicBezTo>
                  <a:cubicBezTo>
                    <a:pt x="15648" y="51526"/>
                    <a:pt x="18558" y="25332"/>
                    <a:pt x="54806" y="14484"/>
                  </a:cubicBezTo>
                  <a:cubicBezTo>
                    <a:pt x="91054" y="3636"/>
                    <a:pt x="189214" y="-3508"/>
                    <a:pt x="227843" y="1784"/>
                  </a:cubicBezTo>
                  <a:cubicBezTo>
                    <a:pt x="266472" y="7076"/>
                    <a:pt x="313833" y="37768"/>
                    <a:pt x="302456" y="3829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80" name="フリーフォーム: 図形 1179">
              <a:extLst>
                <a:ext uri="{FF2B5EF4-FFF2-40B4-BE49-F238E27FC236}">
                  <a16:creationId xmlns:a16="http://schemas.microsoft.com/office/drawing/2014/main" id="{6C471B0B-7514-4F85-9A07-210606046426}"/>
                </a:ext>
              </a:extLst>
            </p:cNvPr>
            <p:cNvSpPr/>
            <p:nvPr/>
          </p:nvSpPr>
          <p:spPr>
            <a:xfrm>
              <a:off x="7914653" y="5405417"/>
              <a:ext cx="364575" cy="92711"/>
            </a:xfrm>
            <a:custGeom>
              <a:avLst/>
              <a:gdLst>
                <a:gd name="connsiteX0" fmla="*/ 40310 w 364575"/>
                <a:gd name="connsiteY0" fmla="*/ 4783 h 92711"/>
                <a:gd name="connsiteX1" fmla="*/ 2210 w 364575"/>
                <a:gd name="connsiteY1" fmla="*/ 50821 h 92711"/>
                <a:gd name="connsiteX2" fmla="*/ 118097 w 364575"/>
                <a:gd name="connsiteY2" fmla="*/ 31771 h 92711"/>
                <a:gd name="connsiteX3" fmla="*/ 157785 w 364575"/>
                <a:gd name="connsiteY3" fmla="*/ 3196 h 92711"/>
                <a:gd name="connsiteX4" fmla="*/ 299072 w 364575"/>
                <a:gd name="connsiteY4" fmla="*/ 38121 h 92711"/>
                <a:gd name="connsiteX5" fmla="*/ 362572 w 364575"/>
                <a:gd name="connsiteY5" fmla="*/ 21 h 92711"/>
                <a:gd name="connsiteX6" fmla="*/ 333997 w 364575"/>
                <a:gd name="connsiteY6" fmla="*/ 44471 h 92711"/>
                <a:gd name="connsiteX7" fmla="*/ 192710 w 364575"/>
                <a:gd name="connsiteY7" fmla="*/ 46058 h 92711"/>
                <a:gd name="connsiteX8" fmla="*/ 135560 w 364575"/>
                <a:gd name="connsiteY8" fmla="*/ 46058 h 92711"/>
                <a:gd name="connsiteX9" fmla="*/ 19672 w 364575"/>
                <a:gd name="connsiteY9" fmla="*/ 92096 h 92711"/>
                <a:gd name="connsiteX10" fmla="*/ 40310 w 364575"/>
                <a:gd name="connsiteY10" fmla="*/ 4783 h 927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64575" h="92711">
                  <a:moveTo>
                    <a:pt x="40310" y="4783"/>
                  </a:moveTo>
                  <a:cubicBezTo>
                    <a:pt x="37400" y="-2096"/>
                    <a:pt x="-10754" y="46323"/>
                    <a:pt x="2210" y="50821"/>
                  </a:cubicBezTo>
                  <a:cubicBezTo>
                    <a:pt x="15174" y="55319"/>
                    <a:pt x="92168" y="39708"/>
                    <a:pt x="118097" y="31771"/>
                  </a:cubicBezTo>
                  <a:cubicBezTo>
                    <a:pt x="144026" y="23834"/>
                    <a:pt x="127623" y="2138"/>
                    <a:pt x="157785" y="3196"/>
                  </a:cubicBezTo>
                  <a:cubicBezTo>
                    <a:pt x="187947" y="4254"/>
                    <a:pt x="264941" y="38650"/>
                    <a:pt x="299072" y="38121"/>
                  </a:cubicBezTo>
                  <a:cubicBezTo>
                    <a:pt x="333203" y="37592"/>
                    <a:pt x="356751" y="-1037"/>
                    <a:pt x="362572" y="21"/>
                  </a:cubicBezTo>
                  <a:cubicBezTo>
                    <a:pt x="368393" y="1079"/>
                    <a:pt x="362307" y="36798"/>
                    <a:pt x="333997" y="44471"/>
                  </a:cubicBezTo>
                  <a:cubicBezTo>
                    <a:pt x="305687" y="52144"/>
                    <a:pt x="225783" y="45794"/>
                    <a:pt x="192710" y="46058"/>
                  </a:cubicBezTo>
                  <a:cubicBezTo>
                    <a:pt x="159637" y="46322"/>
                    <a:pt x="164400" y="38385"/>
                    <a:pt x="135560" y="46058"/>
                  </a:cubicBezTo>
                  <a:cubicBezTo>
                    <a:pt x="106720" y="53731"/>
                    <a:pt x="36870" y="98446"/>
                    <a:pt x="19672" y="92096"/>
                  </a:cubicBezTo>
                  <a:cubicBezTo>
                    <a:pt x="2474" y="85746"/>
                    <a:pt x="43220" y="11662"/>
                    <a:pt x="40310" y="478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81" name="フリーフォーム: 図形 1180">
              <a:extLst>
                <a:ext uri="{FF2B5EF4-FFF2-40B4-BE49-F238E27FC236}">
                  <a16:creationId xmlns:a16="http://schemas.microsoft.com/office/drawing/2014/main" id="{F6491A0C-B549-4297-8EEA-F0DE13B484FB}"/>
                </a:ext>
              </a:extLst>
            </p:cNvPr>
            <p:cNvSpPr/>
            <p:nvPr/>
          </p:nvSpPr>
          <p:spPr>
            <a:xfrm>
              <a:off x="4533900" y="1960563"/>
              <a:ext cx="260841" cy="138112"/>
            </a:xfrm>
            <a:custGeom>
              <a:avLst/>
              <a:gdLst>
                <a:gd name="connsiteX0" fmla="*/ 0 w 260841"/>
                <a:gd name="connsiteY0" fmla="*/ 0 h 138112"/>
                <a:gd name="connsiteX1" fmla="*/ 161925 w 260841"/>
                <a:gd name="connsiteY1" fmla="*/ 100012 h 138112"/>
                <a:gd name="connsiteX2" fmla="*/ 260350 w 260841"/>
                <a:gd name="connsiteY2" fmla="*/ 136525 h 138112"/>
                <a:gd name="connsiteX3" fmla="*/ 122238 w 260841"/>
                <a:gd name="connsiteY3" fmla="*/ 53975 h 138112"/>
                <a:gd name="connsiteX4" fmla="*/ 165100 w 260841"/>
                <a:gd name="connsiteY4" fmla="*/ 92075 h 138112"/>
                <a:gd name="connsiteX5" fmla="*/ 130175 w 260841"/>
                <a:gd name="connsiteY5" fmla="*/ 73025 h 138112"/>
                <a:gd name="connsiteX6" fmla="*/ 0 w 260841"/>
                <a:gd name="connsiteY6" fmla="*/ 0 h 1381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0841" h="138112">
                  <a:moveTo>
                    <a:pt x="0" y="0"/>
                  </a:moveTo>
                  <a:cubicBezTo>
                    <a:pt x="59266" y="38629"/>
                    <a:pt x="118533" y="77258"/>
                    <a:pt x="161925" y="100012"/>
                  </a:cubicBezTo>
                  <a:cubicBezTo>
                    <a:pt x="205317" y="122766"/>
                    <a:pt x="266965" y="144198"/>
                    <a:pt x="260350" y="136525"/>
                  </a:cubicBezTo>
                  <a:cubicBezTo>
                    <a:pt x="253736" y="128852"/>
                    <a:pt x="138113" y="61383"/>
                    <a:pt x="122238" y="53975"/>
                  </a:cubicBezTo>
                  <a:cubicBezTo>
                    <a:pt x="106363" y="46567"/>
                    <a:pt x="163777" y="88900"/>
                    <a:pt x="165100" y="92075"/>
                  </a:cubicBezTo>
                  <a:cubicBezTo>
                    <a:pt x="166423" y="95250"/>
                    <a:pt x="130175" y="73025"/>
                    <a:pt x="130175" y="73025"/>
                  </a:cubicBezTo>
                  <a:lnTo>
                    <a:pt x="0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82" name="フリーフォーム: 図形 1181">
              <a:extLst>
                <a:ext uri="{FF2B5EF4-FFF2-40B4-BE49-F238E27FC236}">
                  <a16:creationId xmlns:a16="http://schemas.microsoft.com/office/drawing/2014/main" id="{2BB22222-BDF5-4BD0-ACC1-0E045B361825}"/>
                </a:ext>
              </a:extLst>
            </p:cNvPr>
            <p:cNvSpPr/>
            <p:nvPr/>
          </p:nvSpPr>
          <p:spPr>
            <a:xfrm>
              <a:off x="4248918" y="1906084"/>
              <a:ext cx="102436" cy="105658"/>
            </a:xfrm>
            <a:custGeom>
              <a:avLst/>
              <a:gdLst>
                <a:gd name="connsiteX0" fmla="*/ 102420 w 102436"/>
                <a:gd name="connsiteY0" fmla="*/ 504 h 105658"/>
                <a:gd name="connsiteX1" fmla="*/ 5582 w 102436"/>
                <a:gd name="connsiteY1" fmla="*/ 37016 h 105658"/>
                <a:gd name="connsiteX2" fmla="*/ 11932 w 102436"/>
                <a:gd name="connsiteY2" fmla="*/ 105279 h 105658"/>
                <a:gd name="connsiteX3" fmla="*/ 13520 w 102436"/>
                <a:gd name="connsiteY3" fmla="*/ 62416 h 105658"/>
                <a:gd name="connsiteX4" fmla="*/ 102420 w 102436"/>
                <a:gd name="connsiteY4" fmla="*/ 504 h 1056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2436" h="105658">
                  <a:moveTo>
                    <a:pt x="102420" y="504"/>
                  </a:moveTo>
                  <a:cubicBezTo>
                    <a:pt x="101097" y="-3729"/>
                    <a:pt x="20663" y="19554"/>
                    <a:pt x="5582" y="37016"/>
                  </a:cubicBezTo>
                  <a:cubicBezTo>
                    <a:pt x="-9499" y="54479"/>
                    <a:pt x="10609" y="101046"/>
                    <a:pt x="11932" y="105279"/>
                  </a:cubicBezTo>
                  <a:cubicBezTo>
                    <a:pt x="13255" y="109512"/>
                    <a:pt x="1614" y="77233"/>
                    <a:pt x="13520" y="62416"/>
                  </a:cubicBezTo>
                  <a:cubicBezTo>
                    <a:pt x="25426" y="47599"/>
                    <a:pt x="103743" y="4737"/>
                    <a:pt x="102420" y="50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83" name="フリーフォーム: 図形 1182">
              <a:extLst>
                <a:ext uri="{FF2B5EF4-FFF2-40B4-BE49-F238E27FC236}">
                  <a16:creationId xmlns:a16="http://schemas.microsoft.com/office/drawing/2014/main" id="{3ECE72E8-AB91-48F9-A539-667FBFFA3017}"/>
                </a:ext>
              </a:extLst>
            </p:cNvPr>
            <p:cNvSpPr/>
            <p:nvPr/>
          </p:nvSpPr>
          <p:spPr>
            <a:xfrm>
              <a:off x="4817774" y="2068504"/>
              <a:ext cx="118146" cy="95296"/>
            </a:xfrm>
            <a:custGeom>
              <a:avLst/>
              <a:gdLst>
                <a:gd name="connsiteX0" fmla="*/ 289 w 118146"/>
                <a:gd name="connsiteY0" fmla="*/ 9 h 95296"/>
                <a:gd name="connsiteX1" fmla="*/ 27276 w 118146"/>
                <a:gd name="connsiteY1" fmla="*/ 61921 h 95296"/>
                <a:gd name="connsiteX2" fmla="*/ 117764 w 118146"/>
                <a:gd name="connsiteY2" fmla="*/ 95259 h 95296"/>
                <a:gd name="connsiteX3" fmla="*/ 59026 w 118146"/>
                <a:gd name="connsiteY3" fmla="*/ 68271 h 95296"/>
                <a:gd name="connsiteX4" fmla="*/ 39976 w 118146"/>
                <a:gd name="connsiteY4" fmla="*/ 57159 h 95296"/>
                <a:gd name="connsiteX5" fmla="*/ 289 w 118146"/>
                <a:gd name="connsiteY5" fmla="*/ 9 h 952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8146" h="95296">
                  <a:moveTo>
                    <a:pt x="289" y="9"/>
                  </a:moveTo>
                  <a:cubicBezTo>
                    <a:pt x="-1828" y="803"/>
                    <a:pt x="7697" y="46046"/>
                    <a:pt x="27276" y="61921"/>
                  </a:cubicBezTo>
                  <a:cubicBezTo>
                    <a:pt x="46855" y="77796"/>
                    <a:pt x="112473" y="94201"/>
                    <a:pt x="117764" y="95259"/>
                  </a:cubicBezTo>
                  <a:cubicBezTo>
                    <a:pt x="123055" y="96317"/>
                    <a:pt x="71991" y="74621"/>
                    <a:pt x="59026" y="68271"/>
                  </a:cubicBezTo>
                  <a:cubicBezTo>
                    <a:pt x="46061" y="61921"/>
                    <a:pt x="47649" y="65361"/>
                    <a:pt x="39976" y="57159"/>
                  </a:cubicBezTo>
                  <a:cubicBezTo>
                    <a:pt x="32303" y="48957"/>
                    <a:pt x="2406" y="-785"/>
                    <a:pt x="289" y="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84" name="フリーフォーム: 図形 1183">
              <a:extLst>
                <a:ext uri="{FF2B5EF4-FFF2-40B4-BE49-F238E27FC236}">
                  <a16:creationId xmlns:a16="http://schemas.microsoft.com/office/drawing/2014/main" id="{9C4B0A86-8078-4EEE-801F-FE333DBF1D15}"/>
                </a:ext>
              </a:extLst>
            </p:cNvPr>
            <p:cNvSpPr/>
            <p:nvPr/>
          </p:nvSpPr>
          <p:spPr>
            <a:xfrm>
              <a:off x="4417990" y="2220533"/>
              <a:ext cx="150720" cy="76607"/>
            </a:xfrm>
            <a:custGeom>
              <a:avLst/>
              <a:gdLst>
                <a:gd name="connsiteX0" fmla="*/ 23 w 150720"/>
                <a:gd name="connsiteY0" fmla="*/ 380 h 76607"/>
                <a:gd name="connsiteX1" fmla="*/ 130198 w 150720"/>
                <a:gd name="connsiteY1" fmla="*/ 35305 h 76607"/>
                <a:gd name="connsiteX2" fmla="*/ 149248 w 150720"/>
                <a:gd name="connsiteY2" fmla="*/ 76580 h 76607"/>
                <a:gd name="connsiteX3" fmla="*/ 142898 w 150720"/>
                <a:gd name="connsiteY3" fmla="*/ 28955 h 76607"/>
                <a:gd name="connsiteX4" fmla="*/ 141310 w 150720"/>
                <a:gd name="connsiteY4" fmla="*/ 17842 h 76607"/>
                <a:gd name="connsiteX5" fmla="*/ 23 w 150720"/>
                <a:gd name="connsiteY5" fmla="*/ 380 h 766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50720" h="76607">
                  <a:moveTo>
                    <a:pt x="23" y="380"/>
                  </a:moveTo>
                  <a:cubicBezTo>
                    <a:pt x="-1829" y="3290"/>
                    <a:pt x="105327" y="22605"/>
                    <a:pt x="130198" y="35305"/>
                  </a:cubicBezTo>
                  <a:cubicBezTo>
                    <a:pt x="155069" y="48005"/>
                    <a:pt x="147131" y="77638"/>
                    <a:pt x="149248" y="76580"/>
                  </a:cubicBezTo>
                  <a:cubicBezTo>
                    <a:pt x="151365" y="75522"/>
                    <a:pt x="144221" y="38745"/>
                    <a:pt x="142898" y="28955"/>
                  </a:cubicBezTo>
                  <a:cubicBezTo>
                    <a:pt x="141575" y="19165"/>
                    <a:pt x="162212" y="23663"/>
                    <a:pt x="141310" y="17842"/>
                  </a:cubicBezTo>
                  <a:cubicBezTo>
                    <a:pt x="120408" y="12021"/>
                    <a:pt x="1875" y="-2530"/>
                    <a:pt x="23" y="38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85" name="フリーフォーム: 図形 1184">
              <a:extLst>
                <a:ext uri="{FF2B5EF4-FFF2-40B4-BE49-F238E27FC236}">
                  <a16:creationId xmlns:a16="http://schemas.microsoft.com/office/drawing/2014/main" id="{CABFB51C-0E91-444A-9FD1-203E359C1E15}"/>
                </a:ext>
              </a:extLst>
            </p:cNvPr>
            <p:cNvSpPr/>
            <p:nvPr/>
          </p:nvSpPr>
          <p:spPr>
            <a:xfrm>
              <a:off x="4556795" y="2299113"/>
              <a:ext cx="245727" cy="508393"/>
            </a:xfrm>
            <a:custGeom>
              <a:avLst/>
              <a:gdLst>
                <a:gd name="connsiteX0" fmla="*/ 77118 w 245727"/>
                <a:gd name="connsiteY0" fmla="*/ 23400 h 508393"/>
                <a:gd name="connsiteX1" fmla="*/ 226343 w 245727"/>
                <a:gd name="connsiteY1" fmla="*/ 1175 h 508393"/>
                <a:gd name="connsiteX2" fmla="*/ 200943 w 245727"/>
                <a:gd name="connsiteY2" fmla="*/ 64675 h 508393"/>
                <a:gd name="connsiteX3" fmla="*/ 205705 w 245727"/>
                <a:gd name="connsiteY3" fmla="*/ 144050 h 508393"/>
                <a:gd name="connsiteX4" fmla="*/ 145380 w 245727"/>
                <a:gd name="connsiteY4" fmla="*/ 164687 h 508393"/>
                <a:gd name="connsiteX5" fmla="*/ 245393 w 245727"/>
                <a:gd name="connsiteY5" fmla="*/ 164687 h 508393"/>
                <a:gd name="connsiteX6" fmla="*/ 175543 w 245727"/>
                <a:gd name="connsiteY6" fmla="*/ 264700 h 508393"/>
                <a:gd name="connsiteX7" fmla="*/ 113630 w 245727"/>
                <a:gd name="connsiteY7" fmla="*/ 352012 h 508393"/>
                <a:gd name="connsiteX8" fmla="*/ 169193 w 245727"/>
                <a:gd name="connsiteY8" fmla="*/ 434562 h 508393"/>
                <a:gd name="connsiteX9" fmla="*/ 94580 w 245727"/>
                <a:gd name="connsiteY9" fmla="*/ 425037 h 508393"/>
                <a:gd name="connsiteX10" fmla="*/ 4093 w 245727"/>
                <a:gd name="connsiteY10" fmla="*/ 506000 h 508393"/>
                <a:gd name="connsiteX11" fmla="*/ 27905 w 245727"/>
                <a:gd name="connsiteY11" fmla="*/ 482187 h 508393"/>
                <a:gd name="connsiteX12" fmla="*/ 137443 w 245727"/>
                <a:gd name="connsiteY12" fmla="*/ 432975 h 508393"/>
                <a:gd name="connsiteX13" fmla="*/ 118393 w 245727"/>
                <a:gd name="connsiteY13" fmla="*/ 409162 h 508393"/>
                <a:gd name="connsiteX14" fmla="*/ 140618 w 245727"/>
                <a:gd name="connsiteY14" fmla="*/ 321850 h 508393"/>
                <a:gd name="connsiteX15" fmla="*/ 213643 w 245727"/>
                <a:gd name="connsiteY15" fmla="*/ 174212 h 508393"/>
                <a:gd name="connsiteX16" fmla="*/ 183480 w 245727"/>
                <a:gd name="connsiteY16" fmla="*/ 77375 h 508393"/>
                <a:gd name="connsiteX17" fmla="*/ 164430 w 245727"/>
                <a:gd name="connsiteY17" fmla="*/ 23400 h 508393"/>
                <a:gd name="connsiteX18" fmla="*/ 77118 w 245727"/>
                <a:gd name="connsiteY18" fmla="*/ 23400 h 5083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245727" h="508393">
                  <a:moveTo>
                    <a:pt x="77118" y="23400"/>
                  </a:moveTo>
                  <a:cubicBezTo>
                    <a:pt x="87437" y="19696"/>
                    <a:pt x="205706" y="-5704"/>
                    <a:pt x="226343" y="1175"/>
                  </a:cubicBezTo>
                  <a:cubicBezTo>
                    <a:pt x="246980" y="8054"/>
                    <a:pt x="204383" y="40863"/>
                    <a:pt x="200943" y="64675"/>
                  </a:cubicBezTo>
                  <a:cubicBezTo>
                    <a:pt x="197503" y="88487"/>
                    <a:pt x="214965" y="127381"/>
                    <a:pt x="205705" y="144050"/>
                  </a:cubicBezTo>
                  <a:cubicBezTo>
                    <a:pt x="196445" y="160719"/>
                    <a:pt x="138765" y="161248"/>
                    <a:pt x="145380" y="164687"/>
                  </a:cubicBezTo>
                  <a:cubicBezTo>
                    <a:pt x="151995" y="168126"/>
                    <a:pt x="240366" y="148018"/>
                    <a:pt x="245393" y="164687"/>
                  </a:cubicBezTo>
                  <a:cubicBezTo>
                    <a:pt x="250420" y="181356"/>
                    <a:pt x="197504" y="233479"/>
                    <a:pt x="175543" y="264700"/>
                  </a:cubicBezTo>
                  <a:cubicBezTo>
                    <a:pt x="153582" y="295921"/>
                    <a:pt x="114688" y="323702"/>
                    <a:pt x="113630" y="352012"/>
                  </a:cubicBezTo>
                  <a:cubicBezTo>
                    <a:pt x="112572" y="380322"/>
                    <a:pt x="172368" y="422391"/>
                    <a:pt x="169193" y="434562"/>
                  </a:cubicBezTo>
                  <a:cubicBezTo>
                    <a:pt x="166018" y="446733"/>
                    <a:pt x="122097" y="413131"/>
                    <a:pt x="94580" y="425037"/>
                  </a:cubicBezTo>
                  <a:cubicBezTo>
                    <a:pt x="67063" y="436943"/>
                    <a:pt x="15205" y="496475"/>
                    <a:pt x="4093" y="506000"/>
                  </a:cubicBezTo>
                  <a:cubicBezTo>
                    <a:pt x="-7020" y="515525"/>
                    <a:pt x="5680" y="494358"/>
                    <a:pt x="27905" y="482187"/>
                  </a:cubicBezTo>
                  <a:cubicBezTo>
                    <a:pt x="50130" y="470016"/>
                    <a:pt x="122362" y="445146"/>
                    <a:pt x="137443" y="432975"/>
                  </a:cubicBezTo>
                  <a:cubicBezTo>
                    <a:pt x="152524" y="420804"/>
                    <a:pt x="117864" y="427683"/>
                    <a:pt x="118393" y="409162"/>
                  </a:cubicBezTo>
                  <a:cubicBezTo>
                    <a:pt x="118922" y="390641"/>
                    <a:pt x="124743" y="361008"/>
                    <a:pt x="140618" y="321850"/>
                  </a:cubicBezTo>
                  <a:cubicBezTo>
                    <a:pt x="156493" y="282692"/>
                    <a:pt x="206499" y="214958"/>
                    <a:pt x="213643" y="174212"/>
                  </a:cubicBezTo>
                  <a:cubicBezTo>
                    <a:pt x="220787" y="133466"/>
                    <a:pt x="191682" y="102510"/>
                    <a:pt x="183480" y="77375"/>
                  </a:cubicBezTo>
                  <a:cubicBezTo>
                    <a:pt x="175278" y="52240"/>
                    <a:pt x="181099" y="31867"/>
                    <a:pt x="164430" y="23400"/>
                  </a:cubicBezTo>
                  <a:cubicBezTo>
                    <a:pt x="147761" y="14933"/>
                    <a:pt x="66799" y="27104"/>
                    <a:pt x="77118" y="2340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86" name="フリーフォーム: 図形 1185">
              <a:extLst>
                <a:ext uri="{FF2B5EF4-FFF2-40B4-BE49-F238E27FC236}">
                  <a16:creationId xmlns:a16="http://schemas.microsoft.com/office/drawing/2014/main" id="{16700624-D17D-46F8-9464-074DF43C2966}"/>
                </a:ext>
              </a:extLst>
            </p:cNvPr>
            <p:cNvSpPr/>
            <p:nvPr/>
          </p:nvSpPr>
          <p:spPr>
            <a:xfrm>
              <a:off x="4219114" y="2003337"/>
              <a:ext cx="122835" cy="184607"/>
            </a:xfrm>
            <a:custGeom>
              <a:avLst/>
              <a:gdLst>
                <a:gd name="connsiteX0" fmla="*/ 81424 w 122835"/>
                <a:gd name="connsiteY0" fmla="*/ 65176 h 184607"/>
                <a:gd name="connsiteX1" fmla="*/ 121111 w 122835"/>
                <a:gd name="connsiteY1" fmla="*/ 179476 h 184607"/>
                <a:gd name="connsiteX2" fmla="*/ 109999 w 122835"/>
                <a:gd name="connsiteY2" fmla="*/ 160426 h 184607"/>
                <a:gd name="connsiteX3" fmla="*/ 59199 w 122835"/>
                <a:gd name="connsiteY3" fmla="*/ 120738 h 184607"/>
                <a:gd name="connsiteX4" fmla="*/ 461 w 122835"/>
                <a:gd name="connsiteY4" fmla="*/ 88 h 184607"/>
                <a:gd name="connsiteX5" fmla="*/ 92536 w 122835"/>
                <a:gd name="connsiteY5" fmla="*/ 141376 h 184607"/>
                <a:gd name="connsiteX6" fmla="*/ 81424 w 122835"/>
                <a:gd name="connsiteY6" fmla="*/ 65176 h 1846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2835" h="184607">
                  <a:moveTo>
                    <a:pt x="81424" y="65176"/>
                  </a:moveTo>
                  <a:cubicBezTo>
                    <a:pt x="86186" y="71526"/>
                    <a:pt x="116349" y="163601"/>
                    <a:pt x="121111" y="179476"/>
                  </a:cubicBezTo>
                  <a:cubicBezTo>
                    <a:pt x="125873" y="195351"/>
                    <a:pt x="120318" y="170216"/>
                    <a:pt x="109999" y="160426"/>
                  </a:cubicBezTo>
                  <a:cubicBezTo>
                    <a:pt x="99680" y="150636"/>
                    <a:pt x="77455" y="147461"/>
                    <a:pt x="59199" y="120738"/>
                  </a:cubicBezTo>
                  <a:cubicBezTo>
                    <a:pt x="40943" y="94015"/>
                    <a:pt x="-5095" y="-3352"/>
                    <a:pt x="461" y="88"/>
                  </a:cubicBezTo>
                  <a:cubicBezTo>
                    <a:pt x="6017" y="3528"/>
                    <a:pt x="77190" y="125501"/>
                    <a:pt x="92536" y="141376"/>
                  </a:cubicBezTo>
                  <a:cubicBezTo>
                    <a:pt x="107882" y="157251"/>
                    <a:pt x="76662" y="58826"/>
                    <a:pt x="81424" y="6517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87" name="フリーフォーム: 図形 1186">
              <a:extLst>
                <a:ext uri="{FF2B5EF4-FFF2-40B4-BE49-F238E27FC236}">
                  <a16:creationId xmlns:a16="http://schemas.microsoft.com/office/drawing/2014/main" id="{84629E54-978E-46C6-960F-73156B39F05F}"/>
                </a:ext>
              </a:extLst>
            </p:cNvPr>
            <p:cNvSpPr/>
            <p:nvPr/>
          </p:nvSpPr>
          <p:spPr>
            <a:xfrm>
              <a:off x="4401996" y="1973206"/>
              <a:ext cx="241636" cy="70178"/>
            </a:xfrm>
            <a:custGeom>
              <a:avLst/>
              <a:gdLst>
                <a:gd name="connsiteX0" fmla="*/ 142 w 241636"/>
                <a:gd name="connsiteY0" fmla="*/ 57207 h 70178"/>
                <a:gd name="connsiteX1" fmla="*/ 87454 w 241636"/>
                <a:gd name="connsiteY1" fmla="*/ 57 h 70178"/>
                <a:gd name="connsiteX2" fmla="*/ 239854 w 241636"/>
                <a:gd name="connsiteY2" fmla="*/ 69907 h 70178"/>
                <a:gd name="connsiteX3" fmla="*/ 166829 w 241636"/>
                <a:gd name="connsiteY3" fmla="*/ 23869 h 70178"/>
                <a:gd name="connsiteX4" fmla="*/ 106504 w 241636"/>
                <a:gd name="connsiteY4" fmla="*/ 14344 h 70178"/>
                <a:gd name="connsiteX5" fmla="*/ 142 w 241636"/>
                <a:gd name="connsiteY5" fmla="*/ 57207 h 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41636" h="70178">
                  <a:moveTo>
                    <a:pt x="142" y="57207"/>
                  </a:moveTo>
                  <a:cubicBezTo>
                    <a:pt x="-3033" y="54826"/>
                    <a:pt x="47502" y="-2060"/>
                    <a:pt x="87454" y="57"/>
                  </a:cubicBezTo>
                  <a:cubicBezTo>
                    <a:pt x="127406" y="2174"/>
                    <a:pt x="226625" y="65938"/>
                    <a:pt x="239854" y="69907"/>
                  </a:cubicBezTo>
                  <a:cubicBezTo>
                    <a:pt x="253083" y="73876"/>
                    <a:pt x="189054" y="33129"/>
                    <a:pt x="166829" y="23869"/>
                  </a:cubicBezTo>
                  <a:cubicBezTo>
                    <a:pt x="144604" y="14609"/>
                    <a:pt x="132962" y="11698"/>
                    <a:pt x="106504" y="14344"/>
                  </a:cubicBezTo>
                  <a:cubicBezTo>
                    <a:pt x="80046" y="16990"/>
                    <a:pt x="3317" y="59588"/>
                    <a:pt x="142" y="5720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88" name="フリーフォーム: 図形 1187">
              <a:extLst>
                <a:ext uri="{FF2B5EF4-FFF2-40B4-BE49-F238E27FC236}">
                  <a16:creationId xmlns:a16="http://schemas.microsoft.com/office/drawing/2014/main" id="{EECF5449-3C19-477B-B1B2-63112D22DD3D}"/>
                </a:ext>
              </a:extLst>
            </p:cNvPr>
            <p:cNvSpPr/>
            <p:nvPr/>
          </p:nvSpPr>
          <p:spPr>
            <a:xfrm>
              <a:off x="4411605" y="2081204"/>
              <a:ext cx="262024" cy="46064"/>
            </a:xfrm>
            <a:custGeom>
              <a:avLst/>
              <a:gdLst>
                <a:gd name="connsiteX0" fmla="*/ 58 w 262024"/>
                <a:gd name="connsiteY0" fmla="*/ 22234 h 46064"/>
                <a:gd name="connsiteX1" fmla="*/ 198495 w 262024"/>
                <a:gd name="connsiteY1" fmla="*/ 17471 h 46064"/>
                <a:gd name="connsiteX2" fmla="*/ 261995 w 262024"/>
                <a:gd name="connsiteY2" fmla="*/ 46046 h 46064"/>
                <a:gd name="connsiteX3" fmla="*/ 206433 w 262024"/>
                <a:gd name="connsiteY3" fmla="*/ 12709 h 46064"/>
                <a:gd name="connsiteX4" fmla="*/ 177858 w 262024"/>
                <a:gd name="connsiteY4" fmla="*/ 9 h 46064"/>
                <a:gd name="connsiteX5" fmla="*/ 58 w 262024"/>
                <a:gd name="connsiteY5" fmla="*/ 22234 h 460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62024" h="46064">
                  <a:moveTo>
                    <a:pt x="58" y="22234"/>
                  </a:moveTo>
                  <a:cubicBezTo>
                    <a:pt x="3497" y="25144"/>
                    <a:pt x="154839" y="13502"/>
                    <a:pt x="198495" y="17471"/>
                  </a:cubicBezTo>
                  <a:cubicBezTo>
                    <a:pt x="242151" y="21440"/>
                    <a:pt x="260672" y="46840"/>
                    <a:pt x="261995" y="46046"/>
                  </a:cubicBezTo>
                  <a:cubicBezTo>
                    <a:pt x="263318" y="45252"/>
                    <a:pt x="220456" y="20382"/>
                    <a:pt x="206433" y="12709"/>
                  </a:cubicBezTo>
                  <a:cubicBezTo>
                    <a:pt x="192410" y="5036"/>
                    <a:pt x="210137" y="-255"/>
                    <a:pt x="177858" y="9"/>
                  </a:cubicBezTo>
                  <a:cubicBezTo>
                    <a:pt x="145579" y="273"/>
                    <a:pt x="-3381" y="19324"/>
                    <a:pt x="58" y="2223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89" name="フリーフォーム: 図形 1188">
              <a:extLst>
                <a:ext uri="{FF2B5EF4-FFF2-40B4-BE49-F238E27FC236}">
                  <a16:creationId xmlns:a16="http://schemas.microsoft.com/office/drawing/2014/main" id="{0DD5D765-58A4-44AD-BD49-F22A9CB8EFBF}"/>
                </a:ext>
              </a:extLst>
            </p:cNvPr>
            <p:cNvSpPr/>
            <p:nvPr/>
          </p:nvSpPr>
          <p:spPr>
            <a:xfrm>
              <a:off x="4352638" y="2061922"/>
              <a:ext cx="119702" cy="91948"/>
            </a:xfrm>
            <a:custGeom>
              <a:avLst/>
              <a:gdLst>
                <a:gd name="connsiteX0" fmla="*/ 119350 w 119702"/>
                <a:gd name="connsiteY0" fmla="*/ 241 h 91948"/>
                <a:gd name="connsiteX1" fmla="*/ 38387 w 119702"/>
                <a:gd name="connsiteY1" fmla="*/ 57391 h 91948"/>
                <a:gd name="connsiteX2" fmla="*/ 84425 w 119702"/>
                <a:gd name="connsiteY2" fmla="*/ 90728 h 91948"/>
                <a:gd name="connsiteX3" fmla="*/ 65375 w 119702"/>
                <a:gd name="connsiteY3" fmla="*/ 84378 h 91948"/>
                <a:gd name="connsiteX4" fmla="*/ 287 w 119702"/>
                <a:gd name="connsiteY4" fmla="*/ 81203 h 91948"/>
                <a:gd name="connsiteX5" fmla="*/ 119350 w 119702"/>
                <a:gd name="connsiteY5" fmla="*/ 241 h 919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9702" h="91948">
                  <a:moveTo>
                    <a:pt x="119350" y="241"/>
                  </a:moveTo>
                  <a:cubicBezTo>
                    <a:pt x="125700" y="-3728"/>
                    <a:pt x="44208" y="42310"/>
                    <a:pt x="38387" y="57391"/>
                  </a:cubicBezTo>
                  <a:cubicBezTo>
                    <a:pt x="32566" y="72472"/>
                    <a:pt x="79927" y="86230"/>
                    <a:pt x="84425" y="90728"/>
                  </a:cubicBezTo>
                  <a:cubicBezTo>
                    <a:pt x="88923" y="95226"/>
                    <a:pt x="79398" y="85965"/>
                    <a:pt x="65375" y="84378"/>
                  </a:cubicBezTo>
                  <a:cubicBezTo>
                    <a:pt x="51352" y="82791"/>
                    <a:pt x="-4476" y="95226"/>
                    <a:pt x="287" y="81203"/>
                  </a:cubicBezTo>
                  <a:cubicBezTo>
                    <a:pt x="5050" y="67180"/>
                    <a:pt x="113000" y="4210"/>
                    <a:pt x="119350" y="24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90" name="フリーフォーム: 図形 1189">
              <a:extLst>
                <a:ext uri="{FF2B5EF4-FFF2-40B4-BE49-F238E27FC236}">
                  <a16:creationId xmlns:a16="http://schemas.microsoft.com/office/drawing/2014/main" id="{05734351-5A66-4BBF-83BB-C9735C4CFAE2}"/>
                </a:ext>
              </a:extLst>
            </p:cNvPr>
            <p:cNvSpPr/>
            <p:nvPr/>
          </p:nvSpPr>
          <p:spPr>
            <a:xfrm>
              <a:off x="5013001" y="2264020"/>
              <a:ext cx="167061" cy="377330"/>
            </a:xfrm>
            <a:custGeom>
              <a:avLst/>
              <a:gdLst>
                <a:gd name="connsiteX0" fmla="*/ 47949 w 167061"/>
                <a:gd name="connsiteY0" fmla="*/ 1343 h 377330"/>
                <a:gd name="connsiteX1" fmla="*/ 93987 w 167061"/>
                <a:gd name="connsiteY1" fmla="*/ 225180 h 377330"/>
                <a:gd name="connsiteX2" fmla="*/ 324 w 167061"/>
                <a:gd name="connsiteY2" fmla="*/ 375993 h 377330"/>
                <a:gd name="connsiteX3" fmla="*/ 65412 w 167061"/>
                <a:gd name="connsiteY3" fmla="*/ 295030 h 377330"/>
                <a:gd name="connsiteX4" fmla="*/ 125737 w 167061"/>
                <a:gd name="connsiteY4" fmla="*/ 225180 h 377330"/>
                <a:gd name="connsiteX5" fmla="*/ 167012 w 167061"/>
                <a:gd name="connsiteY5" fmla="*/ 280743 h 377330"/>
                <a:gd name="connsiteX6" fmla="*/ 117799 w 167061"/>
                <a:gd name="connsiteY6" fmla="*/ 187080 h 377330"/>
                <a:gd name="connsiteX7" fmla="*/ 103512 w 167061"/>
                <a:gd name="connsiteY7" fmla="*/ 133105 h 377330"/>
                <a:gd name="connsiteX8" fmla="*/ 47949 w 167061"/>
                <a:gd name="connsiteY8" fmla="*/ 1343 h 3773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67061" h="377330">
                  <a:moveTo>
                    <a:pt x="47949" y="1343"/>
                  </a:moveTo>
                  <a:cubicBezTo>
                    <a:pt x="46361" y="16689"/>
                    <a:pt x="101924" y="162738"/>
                    <a:pt x="93987" y="225180"/>
                  </a:cubicBezTo>
                  <a:cubicBezTo>
                    <a:pt x="86050" y="287622"/>
                    <a:pt x="5086" y="364351"/>
                    <a:pt x="324" y="375993"/>
                  </a:cubicBezTo>
                  <a:cubicBezTo>
                    <a:pt x="-4438" y="387635"/>
                    <a:pt x="44510" y="320166"/>
                    <a:pt x="65412" y="295030"/>
                  </a:cubicBezTo>
                  <a:cubicBezTo>
                    <a:pt x="86314" y="269895"/>
                    <a:pt x="108804" y="227561"/>
                    <a:pt x="125737" y="225180"/>
                  </a:cubicBezTo>
                  <a:cubicBezTo>
                    <a:pt x="142670" y="222799"/>
                    <a:pt x="168335" y="287093"/>
                    <a:pt x="167012" y="280743"/>
                  </a:cubicBezTo>
                  <a:cubicBezTo>
                    <a:pt x="165689" y="274393"/>
                    <a:pt x="128382" y="211686"/>
                    <a:pt x="117799" y="187080"/>
                  </a:cubicBezTo>
                  <a:cubicBezTo>
                    <a:pt x="107216" y="162474"/>
                    <a:pt x="114625" y="159563"/>
                    <a:pt x="103512" y="133105"/>
                  </a:cubicBezTo>
                  <a:cubicBezTo>
                    <a:pt x="92400" y="106647"/>
                    <a:pt x="49537" y="-14003"/>
                    <a:pt x="47949" y="134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91" name="フリーフォーム: 図形 1190">
              <a:extLst>
                <a:ext uri="{FF2B5EF4-FFF2-40B4-BE49-F238E27FC236}">
                  <a16:creationId xmlns:a16="http://schemas.microsoft.com/office/drawing/2014/main" id="{AC05F311-9801-498C-8725-9C798533D5E3}"/>
                </a:ext>
              </a:extLst>
            </p:cNvPr>
            <p:cNvSpPr/>
            <p:nvPr/>
          </p:nvSpPr>
          <p:spPr>
            <a:xfrm>
              <a:off x="4978949" y="3019145"/>
              <a:ext cx="523779" cy="204232"/>
            </a:xfrm>
            <a:custGeom>
              <a:avLst/>
              <a:gdLst>
                <a:gd name="connsiteX0" fmla="*/ 1039 w 523779"/>
                <a:gd name="connsiteY0" fmla="*/ 24093 h 204232"/>
                <a:gd name="connsiteX1" fmla="*/ 105814 w 523779"/>
                <a:gd name="connsiteY1" fmla="*/ 92355 h 204232"/>
                <a:gd name="connsiteX2" fmla="*/ 162964 w 523779"/>
                <a:gd name="connsiteY2" fmla="*/ 203480 h 204232"/>
                <a:gd name="connsiteX3" fmla="*/ 153439 w 523779"/>
                <a:gd name="connsiteY3" fmla="*/ 139980 h 204232"/>
                <a:gd name="connsiteX4" fmla="*/ 366164 w 523779"/>
                <a:gd name="connsiteY4" fmla="*/ 117755 h 204232"/>
                <a:gd name="connsiteX5" fmla="*/ 388389 w 523779"/>
                <a:gd name="connsiteY5" fmla="*/ 160618 h 204232"/>
                <a:gd name="connsiteX6" fmla="*/ 436014 w 523779"/>
                <a:gd name="connsiteY6" fmla="*/ 1868 h 204232"/>
                <a:gd name="connsiteX7" fmla="*/ 475701 w 523779"/>
                <a:gd name="connsiteY7" fmla="*/ 73305 h 204232"/>
                <a:gd name="connsiteX8" fmla="*/ 523326 w 523779"/>
                <a:gd name="connsiteY8" fmla="*/ 68543 h 204232"/>
                <a:gd name="connsiteX9" fmla="*/ 445539 w 523779"/>
                <a:gd name="connsiteY9" fmla="*/ 22505 h 204232"/>
                <a:gd name="connsiteX10" fmla="*/ 397914 w 523779"/>
                <a:gd name="connsiteY10" fmla="*/ 103468 h 204232"/>
                <a:gd name="connsiteX11" fmla="*/ 353464 w 523779"/>
                <a:gd name="connsiteY11" fmla="*/ 163793 h 204232"/>
                <a:gd name="connsiteX12" fmla="*/ 258214 w 523779"/>
                <a:gd name="connsiteY12" fmla="*/ 144743 h 204232"/>
                <a:gd name="connsiteX13" fmla="*/ 213764 w 523779"/>
                <a:gd name="connsiteY13" fmla="*/ 98705 h 204232"/>
                <a:gd name="connsiteX14" fmla="*/ 175664 w 523779"/>
                <a:gd name="connsiteY14" fmla="*/ 116168 h 204232"/>
                <a:gd name="connsiteX15" fmla="*/ 1039 w 523779"/>
                <a:gd name="connsiteY15" fmla="*/ 24093 h 2042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3779" h="204232">
                  <a:moveTo>
                    <a:pt x="1039" y="24093"/>
                  </a:moveTo>
                  <a:cubicBezTo>
                    <a:pt x="-10603" y="20124"/>
                    <a:pt x="78827" y="62457"/>
                    <a:pt x="105814" y="92355"/>
                  </a:cubicBezTo>
                  <a:cubicBezTo>
                    <a:pt x="132801" y="122253"/>
                    <a:pt x="155027" y="195543"/>
                    <a:pt x="162964" y="203480"/>
                  </a:cubicBezTo>
                  <a:cubicBezTo>
                    <a:pt x="170901" y="211417"/>
                    <a:pt x="119572" y="154268"/>
                    <a:pt x="153439" y="139980"/>
                  </a:cubicBezTo>
                  <a:cubicBezTo>
                    <a:pt x="187306" y="125692"/>
                    <a:pt x="327006" y="114315"/>
                    <a:pt x="366164" y="117755"/>
                  </a:cubicBezTo>
                  <a:cubicBezTo>
                    <a:pt x="405322" y="121195"/>
                    <a:pt x="376747" y="179933"/>
                    <a:pt x="388389" y="160618"/>
                  </a:cubicBezTo>
                  <a:cubicBezTo>
                    <a:pt x="400031" y="141304"/>
                    <a:pt x="421462" y="16420"/>
                    <a:pt x="436014" y="1868"/>
                  </a:cubicBezTo>
                  <a:cubicBezTo>
                    <a:pt x="450566" y="-12684"/>
                    <a:pt x="461149" y="62193"/>
                    <a:pt x="475701" y="73305"/>
                  </a:cubicBezTo>
                  <a:cubicBezTo>
                    <a:pt x="490253" y="84417"/>
                    <a:pt x="528353" y="77010"/>
                    <a:pt x="523326" y="68543"/>
                  </a:cubicBezTo>
                  <a:cubicBezTo>
                    <a:pt x="518299" y="60076"/>
                    <a:pt x="466441" y="16684"/>
                    <a:pt x="445539" y="22505"/>
                  </a:cubicBezTo>
                  <a:cubicBezTo>
                    <a:pt x="424637" y="28326"/>
                    <a:pt x="413260" y="79920"/>
                    <a:pt x="397914" y="103468"/>
                  </a:cubicBezTo>
                  <a:cubicBezTo>
                    <a:pt x="382568" y="127016"/>
                    <a:pt x="376747" y="156914"/>
                    <a:pt x="353464" y="163793"/>
                  </a:cubicBezTo>
                  <a:cubicBezTo>
                    <a:pt x="330181" y="170672"/>
                    <a:pt x="281497" y="155591"/>
                    <a:pt x="258214" y="144743"/>
                  </a:cubicBezTo>
                  <a:cubicBezTo>
                    <a:pt x="234931" y="133895"/>
                    <a:pt x="227522" y="103467"/>
                    <a:pt x="213764" y="98705"/>
                  </a:cubicBezTo>
                  <a:cubicBezTo>
                    <a:pt x="200006" y="93943"/>
                    <a:pt x="203710" y="126487"/>
                    <a:pt x="175664" y="116168"/>
                  </a:cubicBezTo>
                  <a:cubicBezTo>
                    <a:pt x="147618" y="105849"/>
                    <a:pt x="12681" y="28062"/>
                    <a:pt x="1039" y="2409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92" name="フリーフォーム: 図形 1191">
              <a:extLst>
                <a:ext uri="{FF2B5EF4-FFF2-40B4-BE49-F238E27FC236}">
                  <a16:creationId xmlns:a16="http://schemas.microsoft.com/office/drawing/2014/main" id="{D1B62C74-A0F3-4A44-AF24-61467B684893}"/>
                </a:ext>
              </a:extLst>
            </p:cNvPr>
            <p:cNvSpPr/>
            <p:nvPr/>
          </p:nvSpPr>
          <p:spPr>
            <a:xfrm>
              <a:off x="5157676" y="3455888"/>
              <a:ext cx="154105" cy="98626"/>
            </a:xfrm>
            <a:custGeom>
              <a:avLst/>
              <a:gdLst>
                <a:gd name="connsiteX0" fmla="*/ 112 w 154105"/>
                <a:gd name="connsiteY0" fmla="*/ 100 h 98626"/>
                <a:gd name="connsiteX1" fmla="*/ 98537 w 154105"/>
                <a:gd name="connsiteY1" fmla="*/ 49312 h 98626"/>
                <a:gd name="connsiteX2" fmla="*/ 154099 w 154105"/>
                <a:gd name="connsiteY2" fmla="*/ 52487 h 98626"/>
                <a:gd name="connsiteX3" fmla="*/ 95362 w 154105"/>
                <a:gd name="connsiteY3" fmla="*/ 98525 h 98626"/>
                <a:gd name="connsiteX4" fmla="*/ 119174 w 154105"/>
                <a:gd name="connsiteY4" fmla="*/ 38200 h 98626"/>
                <a:gd name="connsiteX5" fmla="*/ 112 w 154105"/>
                <a:gd name="connsiteY5" fmla="*/ 100 h 986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54105" h="98626">
                  <a:moveTo>
                    <a:pt x="112" y="100"/>
                  </a:moveTo>
                  <a:cubicBezTo>
                    <a:pt x="-3327" y="1952"/>
                    <a:pt x="72873" y="40581"/>
                    <a:pt x="98537" y="49312"/>
                  </a:cubicBezTo>
                  <a:cubicBezTo>
                    <a:pt x="124201" y="58043"/>
                    <a:pt x="154628" y="44285"/>
                    <a:pt x="154099" y="52487"/>
                  </a:cubicBezTo>
                  <a:cubicBezTo>
                    <a:pt x="153570" y="60689"/>
                    <a:pt x="101183" y="100906"/>
                    <a:pt x="95362" y="98525"/>
                  </a:cubicBezTo>
                  <a:cubicBezTo>
                    <a:pt x="89541" y="96144"/>
                    <a:pt x="133462" y="54075"/>
                    <a:pt x="119174" y="38200"/>
                  </a:cubicBezTo>
                  <a:cubicBezTo>
                    <a:pt x="104887" y="22325"/>
                    <a:pt x="3551" y="-1752"/>
                    <a:pt x="112" y="10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93" name="フリーフォーム: 図形 1192">
              <a:extLst>
                <a:ext uri="{FF2B5EF4-FFF2-40B4-BE49-F238E27FC236}">
                  <a16:creationId xmlns:a16="http://schemas.microsoft.com/office/drawing/2014/main" id="{EA842F08-B292-4D60-9DD6-B0980577E736}"/>
                </a:ext>
              </a:extLst>
            </p:cNvPr>
            <p:cNvSpPr/>
            <p:nvPr/>
          </p:nvSpPr>
          <p:spPr>
            <a:xfrm>
              <a:off x="5367972" y="3177047"/>
              <a:ext cx="466559" cy="354782"/>
            </a:xfrm>
            <a:custGeom>
              <a:avLst/>
              <a:gdLst>
                <a:gd name="connsiteX0" fmla="*/ 466091 w 466559"/>
                <a:gd name="connsiteY0" fmla="*/ 1128 h 354782"/>
                <a:gd name="connsiteX1" fmla="*/ 381953 w 466559"/>
                <a:gd name="connsiteY1" fmla="*/ 137653 h 354782"/>
                <a:gd name="connsiteX2" fmla="*/ 378778 w 466559"/>
                <a:gd name="connsiteY2" fmla="*/ 310691 h 354782"/>
                <a:gd name="connsiteX3" fmla="*/ 386716 w 466559"/>
                <a:gd name="connsiteY3" fmla="*/ 353553 h 354782"/>
                <a:gd name="connsiteX4" fmla="*/ 242253 w 466559"/>
                <a:gd name="connsiteY4" fmla="*/ 344028 h 354782"/>
                <a:gd name="connsiteX5" fmla="*/ 953 w 466559"/>
                <a:gd name="connsiteY5" fmla="*/ 332916 h 354782"/>
                <a:gd name="connsiteX6" fmla="*/ 339091 w 466559"/>
                <a:gd name="connsiteY6" fmla="*/ 332916 h 354782"/>
                <a:gd name="connsiteX7" fmla="*/ 340678 w 466559"/>
                <a:gd name="connsiteY7" fmla="*/ 267828 h 354782"/>
                <a:gd name="connsiteX8" fmla="*/ 339091 w 466559"/>
                <a:gd name="connsiteY8" fmla="*/ 213853 h 354782"/>
                <a:gd name="connsiteX9" fmla="*/ 466091 w 466559"/>
                <a:gd name="connsiteY9" fmla="*/ 1128 h 3547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66559" h="354782">
                  <a:moveTo>
                    <a:pt x="466091" y="1128"/>
                  </a:moveTo>
                  <a:cubicBezTo>
                    <a:pt x="473235" y="-11572"/>
                    <a:pt x="396505" y="86059"/>
                    <a:pt x="381953" y="137653"/>
                  </a:cubicBezTo>
                  <a:cubicBezTo>
                    <a:pt x="367401" y="189247"/>
                    <a:pt x="377984" y="274708"/>
                    <a:pt x="378778" y="310691"/>
                  </a:cubicBezTo>
                  <a:cubicBezTo>
                    <a:pt x="379572" y="346674"/>
                    <a:pt x="409470" y="347997"/>
                    <a:pt x="386716" y="353553"/>
                  </a:cubicBezTo>
                  <a:cubicBezTo>
                    <a:pt x="363962" y="359109"/>
                    <a:pt x="242253" y="344028"/>
                    <a:pt x="242253" y="344028"/>
                  </a:cubicBezTo>
                  <a:cubicBezTo>
                    <a:pt x="177959" y="340589"/>
                    <a:pt x="-15187" y="334768"/>
                    <a:pt x="953" y="332916"/>
                  </a:cubicBezTo>
                  <a:cubicBezTo>
                    <a:pt x="17093" y="331064"/>
                    <a:pt x="282470" y="343764"/>
                    <a:pt x="339091" y="332916"/>
                  </a:cubicBezTo>
                  <a:cubicBezTo>
                    <a:pt x="395712" y="322068"/>
                    <a:pt x="340678" y="287672"/>
                    <a:pt x="340678" y="267828"/>
                  </a:cubicBezTo>
                  <a:cubicBezTo>
                    <a:pt x="340678" y="247984"/>
                    <a:pt x="319247" y="254334"/>
                    <a:pt x="339091" y="213853"/>
                  </a:cubicBezTo>
                  <a:cubicBezTo>
                    <a:pt x="358935" y="173372"/>
                    <a:pt x="458947" y="13828"/>
                    <a:pt x="466091" y="112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94" name="フリーフォーム: 図形 1193">
              <a:extLst>
                <a:ext uri="{FF2B5EF4-FFF2-40B4-BE49-F238E27FC236}">
                  <a16:creationId xmlns:a16="http://schemas.microsoft.com/office/drawing/2014/main" id="{1AF749E2-C328-4D32-B507-72605F87F7CD}"/>
                </a:ext>
              </a:extLst>
            </p:cNvPr>
            <p:cNvSpPr/>
            <p:nvPr/>
          </p:nvSpPr>
          <p:spPr>
            <a:xfrm>
              <a:off x="5910261" y="3154051"/>
              <a:ext cx="249762" cy="279971"/>
            </a:xfrm>
            <a:custGeom>
              <a:avLst/>
              <a:gdLst>
                <a:gd name="connsiteX0" fmla="*/ 107952 w 249762"/>
                <a:gd name="connsiteY0" fmla="*/ 312 h 279971"/>
                <a:gd name="connsiteX1" fmla="*/ 95252 w 249762"/>
                <a:gd name="connsiteY1" fmla="*/ 63812 h 279971"/>
                <a:gd name="connsiteX2" fmla="*/ 134939 w 249762"/>
                <a:gd name="connsiteY2" fmla="*/ 68574 h 279971"/>
                <a:gd name="connsiteX3" fmla="*/ 101602 w 249762"/>
                <a:gd name="connsiteY3" fmla="*/ 174937 h 279971"/>
                <a:gd name="connsiteX4" fmla="*/ 195264 w 249762"/>
                <a:gd name="connsiteY4" fmla="*/ 144774 h 279971"/>
                <a:gd name="connsiteX5" fmla="*/ 2 w 249762"/>
                <a:gd name="connsiteY5" fmla="*/ 279712 h 279971"/>
                <a:gd name="connsiteX6" fmla="*/ 200027 w 249762"/>
                <a:gd name="connsiteY6" fmla="*/ 178112 h 279971"/>
                <a:gd name="connsiteX7" fmla="*/ 244477 w 249762"/>
                <a:gd name="connsiteY7" fmla="*/ 147949 h 279971"/>
                <a:gd name="connsiteX8" fmla="*/ 107952 w 249762"/>
                <a:gd name="connsiteY8" fmla="*/ 120962 h 279971"/>
                <a:gd name="connsiteX9" fmla="*/ 65089 w 249762"/>
                <a:gd name="connsiteY9" fmla="*/ 93974 h 279971"/>
                <a:gd name="connsiteX10" fmla="*/ 107952 w 249762"/>
                <a:gd name="connsiteY10" fmla="*/ 312 h 2799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762" h="279971">
                  <a:moveTo>
                    <a:pt x="107952" y="312"/>
                  </a:moveTo>
                  <a:cubicBezTo>
                    <a:pt x="112979" y="-4715"/>
                    <a:pt x="90754" y="52435"/>
                    <a:pt x="95252" y="63812"/>
                  </a:cubicBezTo>
                  <a:cubicBezTo>
                    <a:pt x="99750" y="75189"/>
                    <a:pt x="133881" y="50053"/>
                    <a:pt x="134939" y="68574"/>
                  </a:cubicBezTo>
                  <a:cubicBezTo>
                    <a:pt x="135997" y="87095"/>
                    <a:pt x="91548" y="162237"/>
                    <a:pt x="101602" y="174937"/>
                  </a:cubicBezTo>
                  <a:cubicBezTo>
                    <a:pt x="111656" y="187637"/>
                    <a:pt x="212197" y="127312"/>
                    <a:pt x="195264" y="144774"/>
                  </a:cubicBezTo>
                  <a:cubicBezTo>
                    <a:pt x="178331" y="162236"/>
                    <a:pt x="-792" y="274156"/>
                    <a:pt x="2" y="279712"/>
                  </a:cubicBezTo>
                  <a:cubicBezTo>
                    <a:pt x="796" y="285268"/>
                    <a:pt x="159281" y="200073"/>
                    <a:pt x="200027" y="178112"/>
                  </a:cubicBezTo>
                  <a:cubicBezTo>
                    <a:pt x="240773" y="156151"/>
                    <a:pt x="259823" y="157474"/>
                    <a:pt x="244477" y="147949"/>
                  </a:cubicBezTo>
                  <a:cubicBezTo>
                    <a:pt x="229131" y="138424"/>
                    <a:pt x="137850" y="129958"/>
                    <a:pt x="107952" y="120962"/>
                  </a:cubicBezTo>
                  <a:cubicBezTo>
                    <a:pt x="78054" y="111966"/>
                    <a:pt x="68264" y="106674"/>
                    <a:pt x="65089" y="93974"/>
                  </a:cubicBezTo>
                  <a:cubicBezTo>
                    <a:pt x="61914" y="81274"/>
                    <a:pt x="102925" y="5339"/>
                    <a:pt x="107952" y="31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95" name="フリーフォーム: 図形 1194">
              <a:extLst>
                <a:ext uri="{FF2B5EF4-FFF2-40B4-BE49-F238E27FC236}">
                  <a16:creationId xmlns:a16="http://schemas.microsoft.com/office/drawing/2014/main" id="{8F17A186-5949-482A-BC2E-9892AAFBE2CB}"/>
                </a:ext>
              </a:extLst>
            </p:cNvPr>
            <p:cNvSpPr/>
            <p:nvPr/>
          </p:nvSpPr>
          <p:spPr>
            <a:xfrm>
              <a:off x="5494322" y="3568434"/>
              <a:ext cx="464452" cy="145187"/>
            </a:xfrm>
            <a:custGeom>
              <a:avLst/>
              <a:gdLst>
                <a:gd name="connsiteX0" fmla="*/ 16 w 464452"/>
                <a:gd name="connsiteY0" fmla="*/ 266 h 145187"/>
                <a:gd name="connsiteX1" fmla="*/ 331803 w 464452"/>
                <a:gd name="connsiteY1" fmla="*/ 65354 h 145187"/>
                <a:gd name="connsiteX2" fmla="*/ 463566 w 464452"/>
                <a:gd name="connsiteY2" fmla="*/ 144729 h 145187"/>
                <a:gd name="connsiteX3" fmla="*/ 387366 w 464452"/>
                <a:gd name="connsiteY3" fmla="*/ 95516 h 145187"/>
                <a:gd name="connsiteX4" fmla="*/ 346091 w 464452"/>
                <a:gd name="connsiteY4" fmla="*/ 44716 h 145187"/>
                <a:gd name="connsiteX5" fmla="*/ 16 w 464452"/>
                <a:gd name="connsiteY5" fmla="*/ 266 h 1451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64452" h="145187">
                  <a:moveTo>
                    <a:pt x="16" y="266"/>
                  </a:moveTo>
                  <a:cubicBezTo>
                    <a:pt x="-2365" y="3706"/>
                    <a:pt x="254545" y="41277"/>
                    <a:pt x="331803" y="65354"/>
                  </a:cubicBezTo>
                  <a:cubicBezTo>
                    <a:pt x="409061" y="89431"/>
                    <a:pt x="454306" y="139702"/>
                    <a:pt x="463566" y="144729"/>
                  </a:cubicBezTo>
                  <a:cubicBezTo>
                    <a:pt x="472826" y="149756"/>
                    <a:pt x="406945" y="112185"/>
                    <a:pt x="387366" y="95516"/>
                  </a:cubicBezTo>
                  <a:cubicBezTo>
                    <a:pt x="367787" y="78847"/>
                    <a:pt x="412766" y="61914"/>
                    <a:pt x="346091" y="44716"/>
                  </a:cubicBezTo>
                  <a:cubicBezTo>
                    <a:pt x="279416" y="27518"/>
                    <a:pt x="2397" y="-3174"/>
                    <a:pt x="16" y="26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96" name="フリーフォーム: 図形 1195">
              <a:extLst>
                <a:ext uri="{FF2B5EF4-FFF2-40B4-BE49-F238E27FC236}">
                  <a16:creationId xmlns:a16="http://schemas.microsoft.com/office/drawing/2014/main" id="{8303F534-EC0B-4760-9A33-C413B9F6FA2D}"/>
                </a:ext>
              </a:extLst>
            </p:cNvPr>
            <p:cNvSpPr/>
            <p:nvPr/>
          </p:nvSpPr>
          <p:spPr>
            <a:xfrm>
              <a:off x="5422759" y="3784324"/>
              <a:ext cx="464627" cy="126332"/>
            </a:xfrm>
            <a:custGeom>
              <a:avLst/>
              <a:gdLst>
                <a:gd name="connsiteX0" fmla="*/ 9666 w 464627"/>
                <a:gd name="connsiteY0" fmla="*/ 1864 h 126332"/>
                <a:gd name="connsiteX1" fmla="*/ 90629 w 464627"/>
                <a:gd name="connsiteY1" fmla="*/ 16151 h 126332"/>
                <a:gd name="connsiteX2" fmla="*/ 346216 w 464627"/>
                <a:gd name="connsiteY2" fmla="*/ 81239 h 126332"/>
                <a:gd name="connsiteX3" fmla="*/ 463691 w 464627"/>
                <a:gd name="connsiteY3" fmla="*/ 125689 h 126332"/>
                <a:gd name="connsiteX4" fmla="*/ 289066 w 464627"/>
                <a:gd name="connsiteY4" fmla="*/ 47901 h 126332"/>
                <a:gd name="connsiteX5" fmla="*/ 9666 w 464627"/>
                <a:gd name="connsiteY5" fmla="*/ 1864 h 1263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64627" h="126332">
                  <a:moveTo>
                    <a:pt x="9666" y="1864"/>
                  </a:moveTo>
                  <a:cubicBezTo>
                    <a:pt x="-23407" y="-3428"/>
                    <a:pt x="34537" y="2922"/>
                    <a:pt x="90629" y="16151"/>
                  </a:cubicBezTo>
                  <a:cubicBezTo>
                    <a:pt x="146721" y="29380"/>
                    <a:pt x="284039" y="62983"/>
                    <a:pt x="346216" y="81239"/>
                  </a:cubicBezTo>
                  <a:cubicBezTo>
                    <a:pt x="408393" y="99495"/>
                    <a:pt x="473216" y="131245"/>
                    <a:pt x="463691" y="125689"/>
                  </a:cubicBezTo>
                  <a:cubicBezTo>
                    <a:pt x="454166" y="120133"/>
                    <a:pt x="365266" y="71184"/>
                    <a:pt x="289066" y="47901"/>
                  </a:cubicBezTo>
                  <a:cubicBezTo>
                    <a:pt x="212866" y="24618"/>
                    <a:pt x="42739" y="7156"/>
                    <a:pt x="9666" y="186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97" name="フリーフォーム: 図形 1196">
              <a:extLst>
                <a:ext uri="{FF2B5EF4-FFF2-40B4-BE49-F238E27FC236}">
                  <a16:creationId xmlns:a16="http://schemas.microsoft.com/office/drawing/2014/main" id="{A862D061-5A5D-4D4E-BAC6-498C5555CCB4}"/>
                </a:ext>
              </a:extLst>
            </p:cNvPr>
            <p:cNvSpPr/>
            <p:nvPr/>
          </p:nvSpPr>
          <p:spPr>
            <a:xfrm>
              <a:off x="5414885" y="3728446"/>
              <a:ext cx="375376" cy="574130"/>
            </a:xfrm>
            <a:custGeom>
              <a:avLst/>
              <a:gdLst>
                <a:gd name="connsiteX0" fmla="*/ 4840 w 375376"/>
                <a:gd name="connsiteY0" fmla="*/ 592 h 574130"/>
                <a:gd name="connsiteX1" fmla="*/ 8015 w 375376"/>
                <a:gd name="connsiteY1" fmla="*/ 145054 h 574130"/>
                <a:gd name="connsiteX2" fmla="*/ 98503 w 375376"/>
                <a:gd name="connsiteY2" fmla="*/ 313329 h 574130"/>
                <a:gd name="connsiteX3" fmla="*/ 77865 w 375376"/>
                <a:gd name="connsiteY3" fmla="*/ 294279 h 574130"/>
                <a:gd name="connsiteX4" fmla="*/ 214390 w 375376"/>
                <a:gd name="connsiteY4" fmla="*/ 494304 h 574130"/>
                <a:gd name="connsiteX5" fmla="*/ 374728 w 375376"/>
                <a:gd name="connsiteY5" fmla="*/ 573679 h 574130"/>
                <a:gd name="connsiteX6" fmla="*/ 263603 w 375376"/>
                <a:gd name="connsiteY6" fmla="*/ 518117 h 574130"/>
                <a:gd name="connsiteX7" fmla="*/ 87390 w 375376"/>
                <a:gd name="connsiteY7" fmla="*/ 351429 h 574130"/>
                <a:gd name="connsiteX8" fmla="*/ 11190 w 375376"/>
                <a:gd name="connsiteY8" fmla="*/ 200617 h 574130"/>
                <a:gd name="connsiteX9" fmla="*/ 4840 w 375376"/>
                <a:gd name="connsiteY9" fmla="*/ 592 h 5741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75376" h="574130">
                  <a:moveTo>
                    <a:pt x="4840" y="592"/>
                  </a:moveTo>
                  <a:cubicBezTo>
                    <a:pt x="4311" y="-8668"/>
                    <a:pt x="-7596" y="92931"/>
                    <a:pt x="8015" y="145054"/>
                  </a:cubicBezTo>
                  <a:cubicBezTo>
                    <a:pt x="23626" y="197177"/>
                    <a:pt x="86861" y="288458"/>
                    <a:pt x="98503" y="313329"/>
                  </a:cubicBezTo>
                  <a:cubicBezTo>
                    <a:pt x="110145" y="338200"/>
                    <a:pt x="58551" y="264117"/>
                    <a:pt x="77865" y="294279"/>
                  </a:cubicBezTo>
                  <a:cubicBezTo>
                    <a:pt x="97179" y="324441"/>
                    <a:pt x="164913" y="447737"/>
                    <a:pt x="214390" y="494304"/>
                  </a:cubicBezTo>
                  <a:cubicBezTo>
                    <a:pt x="263867" y="540871"/>
                    <a:pt x="366526" y="569710"/>
                    <a:pt x="374728" y="573679"/>
                  </a:cubicBezTo>
                  <a:cubicBezTo>
                    <a:pt x="382930" y="577648"/>
                    <a:pt x="311493" y="555159"/>
                    <a:pt x="263603" y="518117"/>
                  </a:cubicBezTo>
                  <a:cubicBezTo>
                    <a:pt x="215713" y="481075"/>
                    <a:pt x="129459" y="404346"/>
                    <a:pt x="87390" y="351429"/>
                  </a:cubicBezTo>
                  <a:cubicBezTo>
                    <a:pt x="45321" y="298512"/>
                    <a:pt x="27330" y="253005"/>
                    <a:pt x="11190" y="200617"/>
                  </a:cubicBezTo>
                  <a:cubicBezTo>
                    <a:pt x="-4950" y="148229"/>
                    <a:pt x="5369" y="9852"/>
                    <a:pt x="4840" y="59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98" name="フリーフォーム: 図形 1197">
              <a:extLst>
                <a:ext uri="{FF2B5EF4-FFF2-40B4-BE49-F238E27FC236}">
                  <a16:creationId xmlns:a16="http://schemas.microsoft.com/office/drawing/2014/main" id="{56A04602-B382-40B8-A0D6-83D56CD97FF1}"/>
                </a:ext>
              </a:extLst>
            </p:cNvPr>
            <p:cNvSpPr/>
            <p:nvPr/>
          </p:nvSpPr>
          <p:spPr>
            <a:xfrm>
              <a:off x="5778377" y="4203374"/>
              <a:ext cx="281445" cy="280640"/>
            </a:xfrm>
            <a:custGeom>
              <a:avLst/>
              <a:gdLst>
                <a:gd name="connsiteX0" fmla="*/ 279523 w 281445"/>
                <a:gd name="connsiteY0" fmla="*/ 5089 h 280640"/>
                <a:gd name="connsiteX1" fmla="*/ 150936 w 281445"/>
                <a:gd name="connsiteY1" fmla="*/ 201939 h 280640"/>
                <a:gd name="connsiteX2" fmla="*/ 155698 w 281445"/>
                <a:gd name="connsiteY2" fmla="*/ 220989 h 280640"/>
                <a:gd name="connsiteX3" fmla="*/ 28698 w 281445"/>
                <a:gd name="connsiteY3" fmla="*/ 254326 h 280640"/>
                <a:gd name="connsiteX4" fmla="*/ 4886 w 281445"/>
                <a:gd name="connsiteY4" fmla="*/ 279726 h 280640"/>
                <a:gd name="connsiteX5" fmla="*/ 100136 w 281445"/>
                <a:gd name="connsiteY5" fmla="*/ 220989 h 280640"/>
                <a:gd name="connsiteX6" fmla="*/ 146173 w 281445"/>
                <a:gd name="connsiteY6" fmla="*/ 201939 h 280640"/>
                <a:gd name="connsiteX7" fmla="*/ 239836 w 281445"/>
                <a:gd name="connsiteY7" fmla="*/ 51126 h 280640"/>
                <a:gd name="connsiteX8" fmla="*/ 230311 w 281445"/>
                <a:gd name="connsiteY8" fmla="*/ 55889 h 280640"/>
                <a:gd name="connsiteX9" fmla="*/ 279523 w 281445"/>
                <a:gd name="connsiteY9" fmla="*/ 5089 h 2806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81445" h="280640">
                  <a:moveTo>
                    <a:pt x="279523" y="5089"/>
                  </a:moveTo>
                  <a:cubicBezTo>
                    <a:pt x="266294" y="29431"/>
                    <a:pt x="171573" y="165956"/>
                    <a:pt x="150936" y="201939"/>
                  </a:cubicBezTo>
                  <a:cubicBezTo>
                    <a:pt x="130299" y="237922"/>
                    <a:pt x="176071" y="212258"/>
                    <a:pt x="155698" y="220989"/>
                  </a:cubicBezTo>
                  <a:cubicBezTo>
                    <a:pt x="135325" y="229720"/>
                    <a:pt x="53833" y="244536"/>
                    <a:pt x="28698" y="254326"/>
                  </a:cubicBezTo>
                  <a:cubicBezTo>
                    <a:pt x="3563" y="264116"/>
                    <a:pt x="-7020" y="285282"/>
                    <a:pt x="4886" y="279726"/>
                  </a:cubicBezTo>
                  <a:cubicBezTo>
                    <a:pt x="16792" y="274170"/>
                    <a:pt x="76588" y="233953"/>
                    <a:pt x="100136" y="220989"/>
                  </a:cubicBezTo>
                  <a:cubicBezTo>
                    <a:pt x="123684" y="208025"/>
                    <a:pt x="122890" y="230249"/>
                    <a:pt x="146173" y="201939"/>
                  </a:cubicBezTo>
                  <a:cubicBezTo>
                    <a:pt x="169456" y="173629"/>
                    <a:pt x="225813" y="75468"/>
                    <a:pt x="239836" y="51126"/>
                  </a:cubicBezTo>
                  <a:cubicBezTo>
                    <a:pt x="253859" y="26784"/>
                    <a:pt x="227136" y="60387"/>
                    <a:pt x="230311" y="55889"/>
                  </a:cubicBezTo>
                  <a:cubicBezTo>
                    <a:pt x="233486" y="51391"/>
                    <a:pt x="292752" y="-19253"/>
                    <a:pt x="279523" y="508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99" name="フリーフォーム: 図形 1198">
              <a:extLst>
                <a:ext uri="{FF2B5EF4-FFF2-40B4-BE49-F238E27FC236}">
                  <a16:creationId xmlns:a16="http://schemas.microsoft.com/office/drawing/2014/main" id="{C85E811A-A023-486A-93D8-96F3D8D270D7}"/>
                </a:ext>
              </a:extLst>
            </p:cNvPr>
            <p:cNvSpPr/>
            <p:nvPr/>
          </p:nvSpPr>
          <p:spPr>
            <a:xfrm>
              <a:off x="5533668" y="4430599"/>
              <a:ext cx="70412" cy="178399"/>
            </a:xfrm>
            <a:custGeom>
              <a:avLst/>
              <a:gdLst>
                <a:gd name="connsiteX0" fmla="*/ 70207 w 70412"/>
                <a:gd name="connsiteY0" fmla="*/ 1701 h 178399"/>
                <a:gd name="connsiteX1" fmla="*/ 1945 w 70412"/>
                <a:gd name="connsiteY1" fmla="*/ 176326 h 178399"/>
                <a:gd name="connsiteX2" fmla="*/ 22582 w 70412"/>
                <a:gd name="connsiteY2" fmla="*/ 92189 h 178399"/>
                <a:gd name="connsiteX3" fmla="*/ 70207 w 70412"/>
                <a:gd name="connsiteY3" fmla="*/ 1701 h 1783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0412" h="178399">
                  <a:moveTo>
                    <a:pt x="70207" y="1701"/>
                  </a:moveTo>
                  <a:cubicBezTo>
                    <a:pt x="66768" y="15724"/>
                    <a:pt x="9882" y="161245"/>
                    <a:pt x="1945" y="176326"/>
                  </a:cubicBezTo>
                  <a:cubicBezTo>
                    <a:pt x="-5993" y="191407"/>
                    <a:pt x="12263" y="120235"/>
                    <a:pt x="22582" y="92189"/>
                  </a:cubicBezTo>
                  <a:cubicBezTo>
                    <a:pt x="32901" y="64143"/>
                    <a:pt x="73646" y="-12322"/>
                    <a:pt x="70207" y="170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00" name="フリーフォーム: 図形 1199">
              <a:extLst>
                <a:ext uri="{FF2B5EF4-FFF2-40B4-BE49-F238E27FC236}">
                  <a16:creationId xmlns:a16="http://schemas.microsoft.com/office/drawing/2014/main" id="{DE92323A-FF40-4D36-BAEC-4B60E3DACBBB}"/>
                </a:ext>
              </a:extLst>
            </p:cNvPr>
            <p:cNvSpPr/>
            <p:nvPr/>
          </p:nvSpPr>
          <p:spPr>
            <a:xfrm>
              <a:off x="5554702" y="4456281"/>
              <a:ext cx="207233" cy="175660"/>
            </a:xfrm>
            <a:custGeom>
              <a:avLst/>
              <a:gdLst>
                <a:gd name="connsiteX0" fmla="*/ 1548 w 207233"/>
                <a:gd name="connsiteY0" fmla="*/ 166519 h 175660"/>
                <a:gd name="connsiteX1" fmla="*/ 17423 w 207233"/>
                <a:gd name="connsiteY1" fmla="*/ 83969 h 175660"/>
                <a:gd name="connsiteX2" fmla="*/ 53936 w 207233"/>
                <a:gd name="connsiteY2" fmla="*/ 6182 h 175660"/>
                <a:gd name="connsiteX3" fmla="*/ 61873 w 207233"/>
                <a:gd name="connsiteY3" fmla="*/ 17294 h 175660"/>
                <a:gd name="connsiteX4" fmla="*/ 106323 w 207233"/>
                <a:gd name="connsiteY4" fmla="*/ 6182 h 175660"/>
                <a:gd name="connsiteX5" fmla="*/ 203161 w 207233"/>
                <a:gd name="connsiteY5" fmla="*/ 26819 h 175660"/>
                <a:gd name="connsiteX6" fmla="*/ 182523 w 207233"/>
                <a:gd name="connsiteY6" fmla="*/ 49044 h 175660"/>
                <a:gd name="connsiteX7" fmla="*/ 122198 w 207233"/>
                <a:gd name="connsiteY7" fmla="*/ 158582 h 175660"/>
                <a:gd name="connsiteX8" fmla="*/ 104736 w 207233"/>
                <a:gd name="connsiteY8" fmla="*/ 171282 h 175660"/>
                <a:gd name="connsiteX9" fmla="*/ 126961 w 207233"/>
                <a:gd name="connsiteY9" fmla="*/ 117307 h 175660"/>
                <a:gd name="connsiteX10" fmla="*/ 166648 w 207233"/>
                <a:gd name="connsiteY10" fmla="*/ 39519 h 175660"/>
                <a:gd name="connsiteX11" fmla="*/ 166648 w 207233"/>
                <a:gd name="connsiteY11" fmla="*/ 31582 h 175660"/>
                <a:gd name="connsiteX12" fmla="*/ 57111 w 207233"/>
                <a:gd name="connsiteY12" fmla="*/ 9357 h 175660"/>
                <a:gd name="connsiteX13" fmla="*/ 53936 w 207233"/>
                <a:gd name="connsiteY13" fmla="*/ 10944 h 175660"/>
                <a:gd name="connsiteX14" fmla="*/ 1548 w 207233"/>
                <a:gd name="connsiteY14" fmla="*/ 166519 h 175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207233" h="175660">
                  <a:moveTo>
                    <a:pt x="1548" y="166519"/>
                  </a:moveTo>
                  <a:cubicBezTo>
                    <a:pt x="-4538" y="178690"/>
                    <a:pt x="8692" y="110692"/>
                    <a:pt x="17423" y="83969"/>
                  </a:cubicBezTo>
                  <a:cubicBezTo>
                    <a:pt x="26154" y="57246"/>
                    <a:pt x="46528" y="17294"/>
                    <a:pt x="53936" y="6182"/>
                  </a:cubicBezTo>
                  <a:cubicBezTo>
                    <a:pt x="61344" y="-4931"/>
                    <a:pt x="53142" y="17294"/>
                    <a:pt x="61873" y="17294"/>
                  </a:cubicBezTo>
                  <a:cubicBezTo>
                    <a:pt x="70604" y="17294"/>
                    <a:pt x="82775" y="4594"/>
                    <a:pt x="106323" y="6182"/>
                  </a:cubicBezTo>
                  <a:cubicBezTo>
                    <a:pt x="129871" y="7769"/>
                    <a:pt x="190461" y="19675"/>
                    <a:pt x="203161" y="26819"/>
                  </a:cubicBezTo>
                  <a:cubicBezTo>
                    <a:pt x="215861" y="33963"/>
                    <a:pt x="196017" y="27083"/>
                    <a:pt x="182523" y="49044"/>
                  </a:cubicBezTo>
                  <a:cubicBezTo>
                    <a:pt x="169029" y="71004"/>
                    <a:pt x="135162" y="138209"/>
                    <a:pt x="122198" y="158582"/>
                  </a:cubicBezTo>
                  <a:cubicBezTo>
                    <a:pt x="109234" y="178955"/>
                    <a:pt x="103942" y="178161"/>
                    <a:pt x="104736" y="171282"/>
                  </a:cubicBezTo>
                  <a:cubicBezTo>
                    <a:pt x="105530" y="164403"/>
                    <a:pt x="116642" y="139267"/>
                    <a:pt x="126961" y="117307"/>
                  </a:cubicBezTo>
                  <a:cubicBezTo>
                    <a:pt x="137280" y="95347"/>
                    <a:pt x="160034" y="53806"/>
                    <a:pt x="166648" y="39519"/>
                  </a:cubicBezTo>
                  <a:cubicBezTo>
                    <a:pt x="173262" y="25232"/>
                    <a:pt x="184904" y="36609"/>
                    <a:pt x="166648" y="31582"/>
                  </a:cubicBezTo>
                  <a:cubicBezTo>
                    <a:pt x="148392" y="26555"/>
                    <a:pt x="75896" y="12797"/>
                    <a:pt x="57111" y="9357"/>
                  </a:cubicBezTo>
                  <a:cubicBezTo>
                    <a:pt x="38326" y="5917"/>
                    <a:pt x="64255" y="-10752"/>
                    <a:pt x="53936" y="10944"/>
                  </a:cubicBezTo>
                  <a:cubicBezTo>
                    <a:pt x="43617" y="32640"/>
                    <a:pt x="7634" y="154348"/>
                    <a:pt x="1548" y="16651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01" name="フリーフォーム: 図形 1200">
              <a:extLst>
                <a:ext uri="{FF2B5EF4-FFF2-40B4-BE49-F238E27FC236}">
                  <a16:creationId xmlns:a16="http://schemas.microsoft.com/office/drawing/2014/main" id="{FE0A7C0C-3A50-4DBE-8523-D8C234DA1036}"/>
                </a:ext>
              </a:extLst>
            </p:cNvPr>
            <p:cNvSpPr/>
            <p:nvPr/>
          </p:nvSpPr>
          <p:spPr>
            <a:xfrm>
              <a:off x="5594921" y="4433837"/>
              <a:ext cx="184374" cy="291566"/>
            </a:xfrm>
            <a:custGeom>
              <a:avLst/>
              <a:gdLst>
                <a:gd name="connsiteX0" fmla="*/ 1017 w 184374"/>
                <a:gd name="connsiteY0" fmla="*/ 4813 h 291566"/>
                <a:gd name="connsiteX1" fmla="*/ 175642 w 184374"/>
                <a:gd name="connsiteY1" fmla="*/ 34976 h 291566"/>
                <a:gd name="connsiteX2" fmla="*/ 153417 w 184374"/>
                <a:gd name="connsiteY2" fmla="*/ 74663 h 291566"/>
                <a:gd name="connsiteX3" fmla="*/ 112142 w 184374"/>
                <a:gd name="connsiteY3" fmla="*/ 174676 h 291566"/>
                <a:gd name="connsiteX4" fmla="*/ 94679 w 184374"/>
                <a:gd name="connsiteY4" fmla="*/ 204838 h 291566"/>
                <a:gd name="connsiteX5" fmla="*/ 75629 w 184374"/>
                <a:gd name="connsiteY5" fmla="*/ 282626 h 291566"/>
                <a:gd name="connsiteX6" fmla="*/ 61342 w 184374"/>
                <a:gd name="connsiteY6" fmla="*/ 284213 h 291566"/>
                <a:gd name="connsiteX7" fmla="*/ 74042 w 184374"/>
                <a:gd name="connsiteY7" fmla="*/ 231826 h 291566"/>
                <a:gd name="connsiteX8" fmla="*/ 89917 w 184374"/>
                <a:gd name="connsiteY8" fmla="*/ 173088 h 291566"/>
                <a:gd name="connsiteX9" fmla="*/ 161354 w 184374"/>
                <a:gd name="connsiteY9" fmla="*/ 44501 h 291566"/>
                <a:gd name="connsiteX10" fmla="*/ 105792 w 184374"/>
                <a:gd name="connsiteY10" fmla="*/ 4813 h 291566"/>
                <a:gd name="connsiteX11" fmla="*/ 1017 w 184374"/>
                <a:gd name="connsiteY11" fmla="*/ 4813 h 2915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84374" h="291566">
                  <a:moveTo>
                    <a:pt x="1017" y="4813"/>
                  </a:moveTo>
                  <a:cubicBezTo>
                    <a:pt x="12659" y="9840"/>
                    <a:pt x="150242" y="23334"/>
                    <a:pt x="175642" y="34976"/>
                  </a:cubicBezTo>
                  <a:cubicBezTo>
                    <a:pt x="201042" y="46618"/>
                    <a:pt x="164000" y="51380"/>
                    <a:pt x="153417" y="74663"/>
                  </a:cubicBezTo>
                  <a:cubicBezTo>
                    <a:pt x="142834" y="97946"/>
                    <a:pt x="121932" y="152980"/>
                    <a:pt x="112142" y="174676"/>
                  </a:cubicBezTo>
                  <a:cubicBezTo>
                    <a:pt x="102352" y="196372"/>
                    <a:pt x="100764" y="186846"/>
                    <a:pt x="94679" y="204838"/>
                  </a:cubicBezTo>
                  <a:cubicBezTo>
                    <a:pt x="88594" y="222830"/>
                    <a:pt x="81185" y="269397"/>
                    <a:pt x="75629" y="282626"/>
                  </a:cubicBezTo>
                  <a:cubicBezTo>
                    <a:pt x="70073" y="295855"/>
                    <a:pt x="61607" y="292680"/>
                    <a:pt x="61342" y="284213"/>
                  </a:cubicBezTo>
                  <a:cubicBezTo>
                    <a:pt x="61078" y="275746"/>
                    <a:pt x="69279" y="250347"/>
                    <a:pt x="74042" y="231826"/>
                  </a:cubicBezTo>
                  <a:cubicBezTo>
                    <a:pt x="78805" y="213305"/>
                    <a:pt x="75365" y="204309"/>
                    <a:pt x="89917" y="173088"/>
                  </a:cubicBezTo>
                  <a:cubicBezTo>
                    <a:pt x="104469" y="141867"/>
                    <a:pt x="158708" y="72547"/>
                    <a:pt x="161354" y="44501"/>
                  </a:cubicBezTo>
                  <a:cubicBezTo>
                    <a:pt x="164000" y="16455"/>
                    <a:pt x="130663" y="12486"/>
                    <a:pt x="105792" y="4813"/>
                  </a:cubicBezTo>
                  <a:cubicBezTo>
                    <a:pt x="80921" y="-2860"/>
                    <a:pt x="-10625" y="-214"/>
                    <a:pt x="1017" y="481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02" name="フリーフォーム: 図形 1201">
              <a:extLst>
                <a:ext uri="{FF2B5EF4-FFF2-40B4-BE49-F238E27FC236}">
                  <a16:creationId xmlns:a16="http://schemas.microsoft.com/office/drawing/2014/main" id="{3A9CAE7F-8754-435A-B6D8-CCB377992710}"/>
                </a:ext>
              </a:extLst>
            </p:cNvPr>
            <p:cNvSpPr/>
            <p:nvPr/>
          </p:nvSpPr>
          <p:spPr>
            <a:xfrm>
              <a:off x="5447616" y="4587375"/>
              <a:ext cx="252627" cy="91266"/>
            </a:xfrm>
            <a:custGeom>
              <a:avLst/>
              <a:gdLst>
                <a:gd name="connsiteX0" fmla="*/ 684 w 252627"/>
                <a:gd name="connsiteY0" fmla="*/ 2088 h 91266"/>
                <a:gd name="connsiteX1" fmla="*/ 100697 w 252627"/>
                <a:gd name="connsiteY1" fmla="*/ 6850 h 91266"/>
                <a:gd name="connsiteX2" fmla="*/ 251509 w 252627"/>
                <a:gd name="connsiteY2" fmla="*/ 68763 h 91266"/>
                <a:gd name="connsiteX3" fmla="*/ 168959 w 252627"/>
                <a:gd name="connsiteY3" fmla="*/ 89400 h 91266"/>
                <a:gd name="connsiteX4" fmla="*/ 161022 w 252627"/>
                <a:gd name="connsiteY4" fmla="*/ 89400 h 91266"/>
                <a:gd name="connsiteX5" fmla="*/ 237222 w 252627"/>
                <a:gd name="connsiteY5" fmla="*/ 81463 h 91266"/>
                <a:gd name="connsiteX6" fmla="*/ 237222 w 252627"/>
                <a:gd name="connsiteY6" fmla="*/ 60825 h 91266"/>
                <a:gd name="connsiteX7" fmla="*/ 184834 w 252627"/>
                <a:gd name="connsiteY7" fmla="*/ 33838 h 91266"/>
                <a:gd name="connsiteX8" fmla="*/ 62597 w 252627"/>
                <a:gd name="connsiteY8" fmla="*/ 11613 h 91266"/>
                <a:gd name="connsiteX9" fmla="*/ 684 w 252627"/>
                <a:gd name="connsiteY9" fmla="*/ 2088 h 912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52627" h="91266">
                  <a:moveTo>
                    <a:pt x="684" y="2088"/>
                  </a:moveTo>
                  <a:cubicBezTo>
                    <a:pt x="7034" y="1294"/>
                    <a:pt x="58893" y="-4262"/>
                    <a:pt x="100697" y="6850"/>
                  </a:cubicBezTo>
                  <a:cubicBezTo>
                    <a:pt x="142501" y="17962"/>
                    <a:pt x="240132" y="55005"/>
                    <a:pt x="251509" y="68763"/>
                  </a:cubicBezTo>
                  <a:cubicBezTo>
                    <a:pt x="262886" y="82521"/>
                    <a:pt x="184040" y="85961"/>
                    <a:pt x="168959" y="89400"/>
                  </a:cubicBezTo>
                  <a:cubicBezTo>
                    <a:pt x="153878" y="92839"/>
                    <a:pt x="149645" y="90723"/>
                    <a:pt x="161022" y="89400"/>
                  </a:cubicBezTo>
                  <a:cubicBezTo>
                    <a:pt x="172399" y="88077"/>
                    <a:pt x="224522" y="86226"/>
                    <a:pt x="237222" y="81463"/>
                  </a:cubicBezTo>
                  <a:cubicBezTo>
                    <a:pt x="249922" y="76700"/>
                    <a:pt x="245953" y="68762"/>
                    <a:pt x="237222" y="60825"/>
                  </a:cubicBezTo>
                  <a:cubicBezTo>
                    <a:pt x="228491" y="52888"/>
                    <a:pt x="213938" y="42040"/>
                    <a:pt x="184834" y="33838"/>
                  </a:cubicBezTo>
                  <a:cubicBezTo>
                    <a:pt x="155730" y="25636"/>
                    <a:pt x="91701" y="16375"/>
                    <a:pt x="62597" y="11613"/>
                  </a:cubicBezTo>
                  <a:cubicBezTo>
                    <a:pt x="33493" y="6851"/>
                    <a:pt x="-5666" y="2882"/>
                    <a:pt x="684" y="208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03" name="フリーフォーム: 図形 1202">
              <a:extLst>
                <a:ext uri="{FF2B5EF4-FFF2-40B4-BE49-F238E27FC236}">
                  <a16:creationId xmlns:a16="http://schemas.microsoft.com/office/drawing/2014/main" id="{C3EA025C-DB87-4ABB-8D45-9AAE60FF1794}"/>
                </a:ext>
              </a:extLst>
            </p:cNvPr>
            <p:cNvSpPr/>
            <p:nvPr/>
          </p:nvSpPr>
          <p:spPr>
            <a:xfrm>
              <a:off x="5393711" y="4598933"/>
              <a:ext cx="272289" cy="218645"/>
            </a:xfrm>
            <a:custGeom>
              <a:avLst/>
              <a:gdLst>
                <a:gd name="connsiteX0" fmla="*/ 614 w 272289"/>
                <a:gd name="connsiteY0" fmla="*/ 55 h 218645"/>
                <a:gd name="connsiteX1" fmla="*/ 145077 w 272289"/>
                <a:gd name="connsiteY1" fmla="*/ 33392 h 218645"/>
                <a:gd name="connsiteX2" fmla="*/ 267314 w 272289"/>
                <a:gd name="connsiteY2" fmla="*/ 57205 h 218645"/>
                <a:gd name="connsiteX3" fmla="*/ 235564 w 272289"/>
                <a:gd name="connsiteY3" fmla="*/ 82605 h 218645"/>
                <a:gd name="connsiteX4" fmla="*/ 116502 w 272289"/>
                <a:gd name="connsiteY4" fmla="*/ 215955 h 218645"/>
                <a:gd name="connsiteX5" fmla="*/ 159364 w 272289"/>
                <a:gd name="connsiteY5" fmla="*/ 166742 h 218645"/>
                <a:gd name="connsiteX6" fmla="*/ 213339 w 272289"/>
                <a:gd name="connsiteY6" fmla="*/ 103242 h 218645"/>
                <a:gd name="connsiteX7" fmla="*/ 241914 w 272289"/>
                <a:gd name="connsiteY7" fmla="*/ 74667 h 218645"/>
                <a:gd name="connsiteX8" fmla="*/ 203814 w 272289"/>
                <a:gd name="connsiteY8" fmla="*/ 27042 h 218645"/>
                <a:gd name="connsiteX9" fmla="*/ 614 w 272289"/>
                <a:gd name="connsiteY9" fmla="*/ 55 h 2186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72289" h="218645">
                  <a:moveTo>
                    <a:pt x="614" y="55"/>
                  </a:moveTo>
                  <a:cubicBezTo>
                    <a:pt x="-9175" y="1113"/>
                    <a:pt x="100627" y="23867"/>
                    <a:pt x="145077" y="33392"/>
                  </a:cubicBezTo>
                  <a:cubicBezTo>
                    <a:pt x="189527" y="42917"/>
                    <a:pt x="252233" y="49003"/>
                    <a:pt x="267314" y="57205"/>
                  </a:cubicBezTo>
                  <a:cubicBezTo>
                    <a:pt x="282395" y="65407"/>
                    <a:pt x="260699" y="56147"/>
                    <a:pt x="235564" y="82605"/>
                  </a:cubicBezTo>
                  <a:cubicBezTo>
                    <a:pt x="210429" y="109063"/>
                    <a:pt x="129202" y="201932"/>
                    <a:pt x="116502" y="215955"/>
                  </a:cubicBezTo>
                  <a:cubicBezTo>
                    <a:pt x="103802" y="229978"/>
                    <a:pt x="143225" y="185528"/>
                    <a:pt x="159364" y="166742"/>
                  </a:cubicBezTo>
                  <a:cubicBezTo>
                    <a:pt x="175504" y="147957"/>
                    <a:pt x="199581" y="118588"/>
                    <a:pt x="213339" y="103242"/>
                  </a:cubicBezTo>
                  <a:cubicBezTo>
                    <a:pt x="227097" y="87896"/>
                    <a:pt x="243501" y="87367"/>
                    <a:pt x="241914" y="74667"/>
                  </a:cubicBezTo>
                  <a:cubicBezTo>
                    <a:pt x="240327" y="61967"/>
                    <a:pt x="240591" y="40800"/>
                    <a:pt x="203814" y="27042"/>
                  </a:cubicBezTo>
                  <a:cubicBezTo>
                    <a:pt x="167037" y="13284"/>
                    <a:pt x="10403" y="-1003"/>
                    <a:pt x="614" y="5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04" name="フリーフォーム: 図形 1203">
              <a:extLst>
                <a:ext uri="{FF2B5EF4-FFF2-40B4-BE49-F238E27FC236}">
                  <a16:creationId xmlns:a16="http://schemas.microsoft.com/office/drawing/2014/main" id="{0CB07BD3-CA1F-4A11-BF24-FA5A7A1BB685}"/>
                </a:ext>
              </a:extLst>
            </p:cNvPr>
            <p:cNvSpPr/>
            <p:nvPr/>
          </p:nvSpPr>
          <p:spPr>
            <a:xfrm>
              <a:off x="5075208" y="4635499"/>
              <a:ext cx="395576" cy="392101"/>
            </a:xfrm>
            <a:custGeom>
              <a:avLst/>
              <a:gdLst>
                <a:gd name="connsiteX0" fmla="*/ 395317 w 395576"/>
                <a:gd name="connsiteY0" fmla="*/ 1 h 392101"/>
                <a:gd name="connsiteX1" fmla="*/ 169892 w 395576"/>
                <a:gd name="connsiteY1" fmla="*/ 65089 h 392101"/>
                <a:gd name="connsiteX2" fmla="*/ 90517 w 395576"/>
                <a:gd name="connsiteY2" fmla="*/ 122239 h 392101"/>
                <a:gd name="connsiteX3" fmla="*/ 6380 w 395576"/>
                <a:gd name="connsiteY3" fmla="*/ 379414 h 392101"/>
                <a:gd name="connsiteX4" fmla="*/ 17492 w 395576"/>
                <a:gd name="connsiteY4" fmla="*/ 328614 h 392101"/>
                <a:gd name="connsiteX5" fmla="*/ 109567 w 395576"/>
                <a:gd name="connsiteY5" fmla="*/ 119064 h 392101"/>
                <a:gd name="connsiteX6" fmla="*/ 212755 w 395576"/>
                <a:gd name="connsiteY6" fmla="*/ 66676 h 392101"/>
                <a:gd name="connsiteX7" fmla="*/ 395317 w 395576"/>
                <a:gd name="connsiteY7" fmla="*/ 1 h 3921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95576" h="392101">
                  <a:moveTo>
                    <a:pt x="395317" y="1"/>
                  </a:moveTo>
                  <a:cubicBezTo>
                    <a:pt x="388173" y="-263"/>
                    <a:pt x="220692" y="44716"/>
                    <a:pt x="169892" y="65089"/>
                  </a:cubicBezTo>
                  <a:cubicBezTo>
                    <a:pt x="119092" y="85462"/>
                    <a:pt x="117769" y="69852"/>
                    <a:pt x="90517" y="122239"/>
                  </a:cubicBezTo>
                  <a:cubicBezTo>
                    <a:pt x="63265" y="174626"/>
                    <a:pt x="18551" y="345018"/>
                    <a:pt x="6380" y="379414"/>
                  </a:cubicBezTo>
                  <a:cubicBezTo>
                    <a:pt x="-5791" y="413810"/>
                    <a:pt x="294" y="372006"/>
                    <a:pt x="17492" y="328614"/>
                  </a:cubicBezTo>
                  <a:cubicBezTo>
                    <a:pt x="34690" y="285222"/>
                    <a:pt x="77023" y="162720"/>
                    <a:pt x="109567" y="119064"/>
                  </a:cubicBezTo>
                  <a:cubicBezTo>
                    <a:pt x="142111" y="75408"/>
                    <a:pt x="165659" y="87578"/>
                    <a:pt x="212755" y="66676"/>
                  </a:cubicBezTo>
                  <a:cubicBezTo>
                    <a:pt x="259851" y="45774"/>
                    <a:pt x="402461" y="265"/>
                    <a:pt x="395317" y="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05" name="フリーフォーム: 図形 1204">
              <a:extLst>
                <a:ext uri="{FF2B5EF4-FFF2-40B4-BE49-F238E27FC236}">
                  <a16:creationId xmlns:a16="http://schemas.microsoft.com/office/drawing/2014/main" id="{9557C18D-7952-460A-806F-8D0775521C54}"/>
                </a:ext>
              </a:extLst>
            </p:cNvPr>
            <p:cNvSpPr/>
            <p:nvPr/>
          </p:nvSpPr>
          <p:spPr>
            <a:xfrm>
              <a:off x="5213098" y="4574950"/>
              <a:ext cx="251173" cy="135700"/>
            </a:xfrm>
            <a:custGeom>
              <a:avLst/>
              <a:gdLst>
                <a:gd name="connsiteX0" fmla="*/ 251077 w 251173"/>
                <a:gd name="connsiteY0" fmla="*/ 225 h 135700"/>
                <a:gd name="connsiteX1" fmla="*/ 173290 w 251173"/>
                <a:gd name="connsiteY1" fmla="*/ 46263 h 135700"/>
                <a:gd name="connsiteX2" fmla="*/ 82802 w 251173"/>
                <a:gd name="connsiteY2" fmla="*/ 76425 h 135700"/>
                <a:gd name="connsiteX3" fmla="*/ 252 w 251173"/>
                <a:gd name="connsiteY3" fmla="*/ 135163 h 135700"/>
                <a:gd name="connsiteX4" fmla="*/ 60577 w 251173"/>
                <a:gd name="connsiteY4" fmla="*/ 103413 h 135700"/>
                <a:gd name="connsiteX5" fmla="*/ 157415 w 251173"/>
                <a:gd name="connsiteY5" fmla="*/ 66900 h 135700"/>
                <a:gd name="connsiteX6" fmla="*/ 251077 w 251173"/>
                <a:gd name="connsiteY6" fmla="*/ 225 h 135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51173" h="135700">
                  <a:moveTo>
                    <a:pt x="251077" y="225"/>
                  </a:moveTo>
                  <a:cubicBezTo>
                    <a:pt x="253723" y="-3215"/>
                    <a:pt x="201336" y="33563"/>
                    <a:pt x="173290" y="46263"/>
                  </a:cubicBezTo>
                  <a:cubicBezTo>
                    <a:pt x="145244" y="58963"/>
                    <a:pt x="111642" y="61608"/>
                    <a:pt x="82802" y="76425"/>
                  </a:cubicBezTo>
                  <a:cubicBezTo>
                    <a:pt x="53962" y="91242"/>
                    <a:pt x="3956" y="130665"/>
                    <a:pt x="252" y="135163"/>
                  </a:cubicBezTo>
                  <a:cubicBezTo>
                    <a:pt x="-3452" y="139661"/>
                    <a:pt x="34383" y="114790"/>
                    <a:pt x="60577" y="103413"/>
                  </a:cubicBezTo>
                  <a:cubicBezTo>
                    <a:pt x="86771" y="92036"/>
                    <a:pt x="125400" y="82775"/>
                    <a:pt x="157415" y="66900"/>
                  </a:cubicBezTo>
                  <a:cubicBezTo>
                    <a:pt x="189430" y="51025"/>
                    <a:pt x="248431" y="3665"/>
                    <a:pt x="251077" y="22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06" name="フリーフォーム: 図形 1205">
              <a:extLst>
                <a:ext uri="{FF2B5EF4-FFF2-40B4-BE49-F238E27FC236}">
                  <a16:creationId xmlns:a16="http://schemas.microsoft.com/office/drawing/2014/main" id="{DB37C278-ED75-4469-882B-BFD2059D0A9A}"/>
                </a:ext>
              </a:extLst>
            </p:cNvPr>
            <p:cNvSpPr/>
            <p:nvPr/>
          </p:nvSpPr>
          <p:spPr>
            <a:xfrm>
              <a:off x="5054275" y="4640224"/>
              <a:ext cx="249563" cy="382476"/>
            </a:xfrm>
            <a:custGeom>
              <a:avLst/>
              <a:gdLst>
                <a:gd name="connsiteX0" fmla="*/ 249563 w 249563"/>
                <a:gd name="connsiteY0" fmla="*/ 39 h 382476"/>
                <a:gd name="connsiteX1" fmla="*/ 114625 w 249563"/>
                <a:gd name="connsiteY1" fmla="*/ 82589 h 382476"/>
                <a:gd name="connsiteX2" fmla="*/ 87638 w 249563"/>
                <a:gd name="connsiteY2" fmla="*/ 119101 h 382476"/>
                <a:gd name="connsiteX3" fmla="*/ 3500 w 249563"/>
                <a:gd name="connsiteY3" fmla="*/ 373101 h 382476"/>
                <a:gd name="connsiteX4" fmla="*/ 19375 w 249563"/>
                <a:gd name="connsiteY4" fmla="*/ 312776 h 382476"/>
                <a:gd name="connsiteX5" fmla="*/ 51125 w 249563"/>
                <a:gd name="connsiteY5" fmla="*/ 169901 h 382476"/>
                <a:gd name="connsiteX6" fmla="*/ 113038 w 249563"/>
                <a:gd name="connsiteY6" fmla="*/ 73064 h 382476"/>
                <a:gd name="connsiteX7" fmla="*/ 249563 w 249563"/>
                <a:gd name="connsiteY7" fmla="*/ 39 h 3824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9563" h="382476">
                  <a:moveTo>
                    <a:pt x="249563" y="39"/>
                  </a:moveTo>
                  <a:cubicBezTo>
                    <a:pt x="249827" y="1626"/>
                    <a:pt x="141613" y="62745"/>
                    <a:pt x="114625" y="82589"/>
                  </a:cubicBezTo>
                  <a:cubicBezTo>
                    <a:pt x="87637" y="102433"/>
                    <a:pt x="106159" y="70682"/>
                    <a:pt x="87638" y="119101"/>
                  </a:cubicBezTo>
                  <a:cubicBezTo>
                    <a:pt x="69117" y="167520"/>
                    <a:pt x="14877" y="340822"/>
                    <a:pt x="3500" y="373101"/>
                  </a:cubicBezTo>
                  <a:cubicBezTo>
                    <a:pt x="-7877" y="405380"/>
                    <a:pt x="11437" y="346643"/>
                    <a:pt x="19375" y="312776"/>
                  </a:cubicBezTo>
                  <a:cubicBezTo>
                    <a:pt x="27312" y="278909"/>
                    <a:pt x="35514" y="209853"/>
                    <a:pt x="51125" y="169901"/>
                  </a:cubicBezTo>
                  <a:cubicBezTo>
                    <a:pt x="66736" y="129949"/>
                    <a:pt x="79171" y="100581"/>
                    <a:pt x="113038" y="73064"/>
                  </a:cubicBezTo>
                  <a:cubicBezTo>
                    <a:pt x="146905" y="45547"/>
                    <a:pt x="249299" y="-1548"/>
                    <a:pt x="249563" y="3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07" name="フリーフォーム: 図形 1206">
              <a:extLst>
                <a:ext uri="{FF2B5EF4-FFF2-40B4-BE49-F238E27FC236}">
                  <a16:creationId xmlns:a16="http://schemas.microsoft.com/office/drawing/2014/main" id="{81F249CC-039E-48D2-8E6A-2B548FB78C59}"/>
                </a:ext>
              </a:extLst>
            </p:cNvPr>
            <p:cNvSpPr/>
            <p:nvPr/>
          </p:nvSpPr>
          <p:spPr>
            <a:xfrm>
              <a:off x="5132323" y="4639026"/>
              <a:ext cx="342456" cy="452343"/>
            </a:xfrm>
            <a:custGeom>
              <a:avLst/>
              <a:gdLst>
                <a:gd name="connsiteX0" fmla="*/ 192152 w 342456"/>
                <a:gd name="connsiteY0" fmla="*/ 18699 h 452343"/>
                <a:gd name="connsiteX1" fmla="*/ 319152 w 342456"/>
                <a:gd name="connsiteY1" fmla="*/ 13937 h 452343"/>
                <a:gd name="connsiteX2" fmla="*/ 206440 w 342456"/>
                <a:gd name="connsiteY2" fmla="*/ 134587 h 452343"/>
                <a:gd name="connsiteX3" fmla="*/ 181040 w 342456"/>
                <a:gd name="connsiteY3" fmla="*/ 188562 h 452343"/>
                <a:gd name="connsiteX4" fmla="*/ 187390 w 342456"/>
                <a:gd name="connsiteY4" fmla="*/ 217137 h 452343"/>
                <a:gd name="connsiteX5" fmla="*/ 163577 w 342456"/>
                <a:gd name="connsiteY5" fmla="*/ 220312 h 452343"/>
                <a:gd name="connsiteX6" fmla="*/ 214377 w 342456"/>
                <a:gd name="connsiteY6" fmla="*/ 220312 h 452343"/>
                <a:gd name="connsiteX7" fmla="*/ 123890 w 342456"/>
                <a:gd name="connsiteY7" fmla="*/ 285399 h 452343"/>
                <a:gd name="connsiteX8" fmla="*/ 65 w 342456"/>
                <a:gd name="connsiteY8" fmla="*/ 452087 h 452343"/>
                <a:gd name="connsiteX9" fmla="*/ 109602 w 342456"/>
                <a:gd name="connsiteY9" fmla="*/ 317149 h 452343"/>
                <a:gd name="connsiteX10" fmla="*/ 293752 w 342456"/>
                <a:gd name="connsiteY10" fmla="*/ 75849 h 452343"/>
                <a:gd name="connsiteX11" fmla="*/ 335027 w 342456"/>
                <a:gd name="connsiteY11" fmla="*/ 1237 h 452343"/>
                <a:gd name="connsiteX12" fmla="*/ 192152 w 342456"/>
                <a:gd name="connsiteY12" fmla="*/ 18699 h 4523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42456" h="452343">
                  <a:moveTo>
                    <a:pt x="192152" y="18699"/>
                  </a:moveTo>
                  <a:cubicBezTo>
                    <a:pt x="189506" y="20816"/>
                    <a:pt x="316771" y="-5378"/>
                    <a:pt x="319152" y="13937"/>
                  </a:cubicBezTo>
                  <a:cubicBezTo>
                    <a:pt x="321533" y="33252"/>
                    <a:pt x="229459" y="105483"/>
                    <a:pt x="206440" y="134587"/>
                  </a:cubicBezTo>
                  <a:cubicBezTo>
                    <a:pt x="183421" y="163691"/>
                    <a:pt x="184215" y="174804"/>
                    <a:pt x="181040" y="188562"/>
                  </a:cubicBezTo>
                  <a:cubicBezTo>
                    <a:pt x="177865" y="202320"/>
                    <a:pt x="190300" y="211845"/>
                    <a:pt x="187390" y="217137"/>
                  </a:cubicBezTo>
                  <a:cubicBezTo>
                    <a:pt x="184480" y="222429"/>
                    <a:pt x="159079" y="219783"/>
                    <a:pt x="163577" y="220312"/>
                  </a:cubicBezTo>
                  <a:cubicBezTo>
                    <a:pt x="168075" y="220841"/>
                    <a:pt x="220991" y="209464"/>
                    <a:pt x="214377" y="220312"/>
                  </a:cubicBezTo>
                  <a:cubicBezTo>
                    <a:pt x="207763" y="231160"/>
                    <a:pt x="159609" y="246770"/>
                    <a:pt x="123890" y="285399"/>
                  </a:cubicBezTo>
                  <a:cubicBezTo>
                    <a:pt x="88171" y="324028"/>
                    <a:pt x="2446" y="446795"/>
                    <a:pt x="65" y="452087"/>
                  </a:cubicBezTo>
                  <a:cubicBezTo>
                    <a:pt x="-2316" y="457379"/>
                    <a:pt x="60654" y="379855"/>
                    <a:pt x="109602" y="317149"/>
                  </a:cubicBezTo>
                  <a:cubicBezTo>
                    <a:pt x="158550" y="254443"/>
                    <a:pt x="256181" y="128501"/>
                    <a:pt x="293752" y="75849"/>
                  </a:cubicBezTo>
                  <a:cubicBezTo>
                    <a:pt x="331323" y="23197"/>
                    <a:pt x="355400" y="7851"/>
                    <a:pt x="335027" y="1237"/>
                  </a:cubicBezTo>
                  <a:cubicBezTo>
                    <a:pt x="314654" y="-5378"/>
                    <a:pt x="194798" y="16582"/>
                    <a:pt x="192152" y="1869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08" name="フリーフォーム: 図形 1207">
              <a:extLst>
                <a:ext uri="{FF2B5EF4-FFF2-40B4-BE49-F238E27FC236}">
                  <a16:creationId xmlns:a16="http://schemas.microsoft.com/office/drawing/2014/main" id="{024AC841-AAB2-4FC4-BD55-5A1D453C6676}"/>
                </a:ext>
              </a:extLst>
            </p:cNvPr>
            <p:cNvSpPr/>
            <p:nvPr/>
          </p:nvSpPr>
          <p:spPr>
            <a:xfrm>
              <a:off x="5427866" y="4687843"/>
              <a:ext cx="103406" cy="112337"/>
            </a:xfrm>
            <a:custGeom>
              <a:avLst/>
              <a:gdLst>
                <a:gd name="connsiteX0" fmla="*/ 102984 w 103406"/>
                <a:gd name="connsiteY0" fmla="*/ 45 h 112337"/>
                <a:gd name="connsiteX1" fmla="*/ 39484 w 103406"/>
                <a:gd name="connsiteY1" fmla="*/ 57195 h 112337"/>
                <a:gd name="connsiteX2" fmla="*/ 23609 w 103406"/>
                <a:gd name="connsiteY2" fmla="*/ 111170 h 112337"/>
                <a:gd name="connsiteX3" fmla="*/ 20434 w 103406"/>
                <a:gd name="connsiteY3" fmla="*/ 92120 h 112337"/>
                <a:gd name="connsiteX4" fmla="*/ 4559 w 103406"/>
                <a:gd name="connsiteY4" fmla="*/ 66720 h 112337"/>
                <a:gd name="connsiteX5" fmla="*/ 102984 w 103406"/>
                <a:gd name="connsiteY5" fmla="*/ 45 h 1123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3406" h="112337">
                  <a:moveTo>
                    <a:pt x="102984" y="45"/>
                  </a:moveTo>
                  <a:cubicBezTo>
                    <a:pt x="108805" y="-1543"/>
                    <a:pt x="52713" y="38674"/>
                    <a:pt x="39484" y="57195"/>
                  </a:cubicBezTo>
                  <a:cubicBezTo>
                    <a:pt x="26255" y="75716"/>
                    <a:pt x="26784" y="105349"/>
                    <a:pt x="23609" y="111170"/>
                  </a:cubicBezTo>
                  <a:cubicBezTo>
                    <a:pt x="20434" y="116991"/>
                    <a:pt x="23609" y="99528"/>
                    <a:pt x="20434" y="92120"/>
                  </a:cubicBezTo>
                  <a:cubicBezTo>
                    <a:pt x="17259" y="84712"/>
                    <a:pt x="-10787" y="81801"/>
                    <a:pt x="4559" y="66720"/>
                  </a:cubicBezTo>
                  <a:cubicBezTo>
                    <a:pt x="19905" y="51639"/>
                    <a:pt x="97163" y="1633"/>
                    <a:pt x="102984" y="4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09" name="フリーフォーム: 図形 1208">
              <a:extLst>
                <a:ext uri="{FF2B5EF4-FFF2-40B4-BE49-F238E27FC236}">
                  <a16:creationId xmlns:a16="http://schemas.microsoft.com/office/drawing/2014/main" id="{6BE9ECC0-8E51-49B2-9490-1606B8885F16}"/>
                </a:ext>
              </a:extLst>
            </p:cNvPr>
            <p:cNvSpPr/>
            <p:nvPr/>
          </p:nvSpPr>
          <p:spPr>
            <a:xfrm>
              <a:off x="5498045" y="4663481"/>
              <a:ext cx="113410" cy="19657"/>
            </a:xfrm>
            <a:custGeom>
              <a:avLst/>
              <a:gdLst>
                <a:gd name="connsiteX0" fmla="*/ 1055 w 113410"/>
                <a:gd name="connsiteY0" fmla="*/ 2182 h 19657"/>
                <a:gd name="connsiteX1" fmla="*/ 112180 w 113410"/>
                <a:gd name="connsiteY1" fmla="*/ 2182 h 19657"/>
                <a:gd name="connsiteX2" fmla="*/ 58205 w 113410"/>
                <a:gd name="connsiteY2" fmla="*/ 19644 h 19657"/>
                <a:gd name="connsiteX3" fmla="*/ 1055 w 113410"/>
                <a:gd name="connsiteY3" fmla="*/ 2182 h 196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3410" h="19657">
                  <a:moveTo>
                    <a:pt x="1055" y="2182"/>
                  </a:moveTo>
                  <a:cubicBezTo>
                    <a:pt x="10051" y="-728"/>
                    <a:pt x="102655" y="-728"/>
                    <a:pt x="112180" y="2182"/>
                  </a:cubicBezTo>
                  <a:cubicBezTo>
                    <a:pt x="121705" y="5092"/>
                    <a:pt x="73286" y="19115"/>
                    <a:pt x="58205" y="19644"/>
                  </a:cubicBezTo>
                  <a:cubicBezTo>
                    <a:pt x="43124" y="20173"/>
                    <a:pt x="-7941" y="5092"/>
                    <a:pt x="1055" y="218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10" name="フリーフォーム: 図形 1209">
              <a:extLst>
                <a:ext uri="{FF2B5EF4-FFF2-40B4-BE49-F238E27FC236}">
                  <a16:creationId xmlns:a16="http://schemas.microsoft.com/office/drawing/2014/main" id="{61641E60-6F3E-4D11-80FA-F89D791C5345}"/>
                </a:ext>
              </a:extLst>
            </p:cNvPr>
            <p:cNvSpPr/>
            <p:nvPr/>
          </p:nvSpPr>
          <p:spPr>
            <a:xfrm>
              <a:off x="5469404" y="4692570"/>
              <a:ext cx="136177" cy="106487"/>
            </a:xfrm>
            <a:custGeom>
              <a:avLst/>
              <a:gdLst>
                <a:gd name="connsiteX0" fmla="*/ 136059 w 136177"/>
                <a:gd name="connsiteY0" fmla="*/ 80 h 106487"/>
                <a:gd name="connsiteX1" fmla="*/ 32871 w 136177"/>
                <a:gd name="connsiteY1" fmla="*/ 61993 h 106487"/>
                <a:gd name="connsiteX2" fmla="*/ 1121 w 136177"/>
                <a:gd name="connsiteY2" fmla="*/ 106443 h 106487"/>
                <a:gd name="connsiteX3" fmla="*/ 7471 w 136177"/>
                <a:gd name="connsiteY3" fmla="*/ 69930 h 106487"/>
                <a:gd name="connsiteX4" fmla="*/ 10646 w 136177"/>
                <a:gd name="connsiteY4" fmla="*/ 49293 h 106487"/>
                <a:gd name="connsiteX5" fmla="*/ 136059 w 136177"/>
                <a:gd name="connsiteY5" fmla="*/ 80 h 1064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6177" h="106487">
                  <a:moveTo>
                    <a:pt x="136059" y="80"/>
                  </a:moveTo>
                  <a:cubicBezTo>
                    <a:pt x="139763" y="2197"/>
                    <a:pt x="55361" y="44266"/>
                    <a:pt x="32871" y="61993"/>
                  </a:cubicBezTo>
                  <a:cubicBezTo>
                    <a:pt x="10381" y="79720"/>
                    <a:pt x="5354" y="105120"/>
                    <a:pt x="1121" y="106443"/>
                  </a:cubicBezTo>
                  <a:cubicBezTo>
                    <a:pt x="-3112" y="107766"/>
                    <a:pt x="5883" y="79455"/>
                    <a:pt x="7471" y="69930"/>
                  </a:cubicBezTo>
                  <a:cubicBezTo>
                    <a:pt x="9058" y="60405"/>
                    <a:pt x="-10785" y="60405"/>
                    <a:pt x="10646" y="49293"/>
                  </a:cubicBezTo>
                  <a:cubicBezTo>
                    <a:pt x="32077" y="38181"/>
                    <a:pt x="132355" y="-2037"/>
                    <a:pt x="136059" y="8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11" name="フリーフォーム: 図形 1210">
              <a:extLst>
                <a:ext uri="{FF2B5EF4-FFF2-40B4-BE49-F238E27FC236}">
                  <a16:creationId xmlns:a16="http://schemas.microsoft.com/office/drawing/2014/main" id="{A64A4E31-7CA9-45FF-80F7-74D594366359}"/>
                </a:ext>
              </a:extLst>
            </p:cNvPr>
            <p:cNvSpPr/>
            <p:nvPr/>
          </p:nvSpPr>
          <p:spPr>
            <a:xfrm>
              <a:off x="5370511" y="4773611"/>
              <a:ext cx="62036" cy="101791"/>
            </a:xfrm>
            <a:custGeom>
              <a:avLst/>
              <a:gdLst>
                <a:gd name="connsiteX0" fmla="*/ 61914 w 62036"/>
                <a:gd name="connsiteY0" fmla="*/ 2 h 101791"/>
                <a:gd name="connsiteX1" fmla="*/ 11114 w 62036"/>
                <a:gd name="connsiteY1" fmla="*/ 38102 h 101791"/>
                <a:gd name="connsiteX2" fmla="*/ 4764 w 62036"/>
                <a:gd name="connsiteY2" fmla="*/ 101602 h 101791"/>
                <a:gd name="connsiteX3" fmla="*/ 22227 w 62036"/>
                <a:gd name="connsiteY3" fmla="*/ 58739 h 101791"/>
                <a:gd name="connsiteX4" fmla="*/ 2 w 62036"/>
                <a:gd name="connsiteY4" fmla="*/ 90489 h 101791"/>
                <a:gd name="connsiteX5" fmla="*/ 23814 w 62036"/>
                <a:gd name="connsiteY5" fmla="*/ 39689 h 101791"/>
                <a:gd name="connsiteX6" fmla="*/ 61914 w 62036"/>
                <a:gd name="connsiteY6" fmla="*/ 2 h 1017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2036" h="101791">
                  <a:moveTo>
                    <a:pt x="61914" y="2"/>
                  </a:moveTo>
                  <a:cubicBezTo>
                    <a:pt x="59797" y="-262"/>
                    <a:pt x="20639" y="21169"/>
                    <a:pt x="11114" y="38102"/>
                  </a:cubicBezTo>
                  <a:cubicBezTo>
                    <a:pt x="1589" y="55035"/>
                    <a:pt x="2912" y="98163"/>
                    <a:pt x="4764" y="101602"/>
                  </a:cubicBezTo>
                  <a:cubicBezTo>
                    <a:pt x="6616" y="105041"/>
                    <a:pt x="23021" y="60591"/>
                    <a:pt x="22227" y="58739"/>
                  </a:cubicBezTo>
                  <a:cubicBezTo>
                    <a:pt x="21433" y="56887"/>
                    <a:pt x="-263" y="93664"/>
                    <a:pt x="2" y="90489"/>
                  </a:cubicBezTo>
                  <a:cubicBezTo>
                    <a:pt x="266" y="87314"/>
                    <a:pt x="9527" y="54506"/>
                    <a:pt x="23814" y="39689"/>
                  </a:cubicBezTo>
                  <a:cubicBezTo>
                    <a:pt x="38101" y="24872"/>
                    <a:pt x="64031" y="266"/>
                    <a:pt x="61914" y="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12" name="フリーフォーム: 図形 1211">
              <a:extLst>
                <a:ext uri="{FF2B5EF4-FFF2-40B4-BE49-F238E27FC236}">
                  <a16:creationId xmlns:a16="http://schemas.microsoft.com/office/drawing/2014/main" id="{D3AC659E-1251-4DF4-9FB7-3D29207C3529}"/>
                </a:ext>
              </a:extLst>
            </p:cNvPr>
            <p:cNvSpPr/>
            <p:nvPr/>
          </p:nvSpPr>
          <p:spPr>
            <a:xfrm>
              <a:off x="5129209" y="4802136"/>
              <a:ext cx="381016" cy="313662"/>
            </a:xfrm>
            <a:custGeom>
              <a:avLst/>
              <a:gdLst>
                <a:gd name="connsiteX0" fmla="*/ 381004 w 381016"/>
                <a:gd name="connsiteY0" fmla="*/ 52 h 313662"/>
                <a:gd name="connsiteX1" fmla="*/ 220666 w 381016"/>
                <a:gd name="connsiteY1" fmla="*/ 101652 h 313662"/>
                <a:gd name="connsiteX2" fmla="*/ 152404 w 381016"/>
                <a:gd name="connsiteY2" fmla="*/ 144514 h 313662"/>
                <a:gd name="connsiteX3" fmla="*/ 1591 w 381016"/>
                <a:gd name="connsiteY3" fmla="*/ 312789 h 313662"/>
                <a:gd name="connsiteX4" fmla="*/ 82554 w 381016"/>
                <a:gd name="connsiteY4" fmla="*/ 206427 h 313662"/>
                <a:gd name="connsiteX5" fmla="*/ 228604 w 381016"/>
                <a:gd name="connsiteY5" fmla="*/ 115939 h 313662"/>
                <a:gd name="connsiteX6" fmla="*/ 381004 w 381016"/>
                <a:gd name="connsiteY6" fmla="*/ 52 h 3136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81016" h="313662">
                  <a:moveTo>
                    <a:pt x="381004" y="52"/>
                  </a:moveTo>
                  <a:cubicBezTo>
                    <a:pt x="379681" y="-2329"/>
                    <a:pt x="258766" y="77575"/>
                    <a:pt x="220666" y="101652"/>
                  </a:cubicBezTo>
                  <a:cubicBezTo>
                    <a:pt x="182566" y="125729"/>
                    <a:pt x="188916" y="109325"/>
                    <a:pt x="152404" y="144514"/>
                  </a:cubicBezTo>
                  <a:cubicBezTo>
                    <a:pt x="115892" y="179703"/>
                    <a:pt x="13233" y="302470"/>
                    <a:pt x="1591" y="312789"/>
                  </a:cubicBezTo>
                  <a:cubicBezTo>
                    <a:pt x="-10051" y="323108"/>
                    <a:pt x="44718" y="239235"/>
                    <a:pt x="82554" y="206427"/>
                  </a:cubicBezTo>
                  <a:cubicBezTo>
                    <a:pt x="120389" y="173619"/>
                    <a:pt x="177540" y="148483"/>
                    <a:pt x="228604" y="115939"/>
                  </a:cubicBezTo>
                  <a:cubicBezTo>
                    <a:pt x="279668" y="83395"/>
                    <a:pt x="382327" y="2433"/>
                    <a:pt x="381004" y="5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13" name="フリーフォーム: 図形 1212">
              <a:extLst>
                <a:ext uri="{FF2B5EF4-FFF2-40B4-BE49-F238E27FC236}">
                  <a16:creationId xmlns:a16="http://schemas.microsoft.com/office/drawing/2014/main" id="{857FC47D-A635-4437-A5DD-E9B5DBD31DC9}"/>
                </a:ext>
              </a:extLst>
            </p:cNvPr>
            <p:cNvSpPr/>
            <p:nvPr/>
          </p:nvSpPr>
          <p:spPr>
            <a:xfrm>
              <a:off x="5113269" y="4666891"/>
              <a:ext cx="360519" cy="401115"/>
            </a:xfrm>
            <a:custGeom>
              <a:avLst/>
              <a:gdLst>
                <a:gd name="connsiteX0" fmla="*/ 360431 w 360519"/>
                <a:gd name="connsiteY0" fmla="*/ 359 h 401115"/>
                <a:gd name="connsiteX1" fmla="*/ 174694 w 360519"/>
                <a:gd name="connsiteY1" fmla="*/ 95609 h 401115"/>
                <a:gd name="connsiteX2" fmla="*/ 112781 w 360519"/>
                <a:gd name="connsiteY2" fmla="*/ 171809 h 401115"/>
                <a:gd name="connsiteX3" fmla="*/ 77856 w 360519"/>
                <a:gd name="connsiteY3" fmla="*/ 295634 h 401115"/>
                <a:gd name="connsiteX4" fmla="*/ 69 w 360519"/>
                <a:gd name="connsiteY4" fmla="*/ 400409 h 401115"/>
                <a:gd name="connsiteX5" fmla="*/ 65156 w 360519"/>
                <a:gd name="connsiteY5" fmla="*/ 336909 h 401115"/>
                <a:gd name="connsiteX6" fmla="*/ 120719 w 360519"/>
                <a:gd name="connsiteY6" fmla="*/ 248009 h 401115"/>
                <a:gd name="connsiteX7" fmla="*/ 125481 w 360519"/>
                <a:gd name="connsiteY7" fmla="*/ 197209 h 401115"/>
                <a:gd name="connsiteX8" fmla="*/ 149294 w 360519"/>
                <a:gd name="connsiteY8" fmla="*/ 132122 h 401115"/>
                <a:gd name="connsiteX9" fmla="*/ 360431 w 360519"/>
                <a:gd name="connsiteY9" fmla="*/ 359 h 4011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60519" h="401115">
                  <a:moveTo>
                    <a:pt x="360431" y="359"/>
                  </a:moveTo>
                  <a:cubicBezTo>
                    <a:pt x="364664" y="-5726"/>
                    <a:pt x="215969" y="67034"/>
                    <a:pt x="174694" y="95609"/>
                  </a:cubicBezTo>
                  <a:cubicBezTo>
                    <a:pt x="133419" y="124184"/>
                    <a:pt x="128921" y="138472"/>
                    <a:pt x="112781" y="171809"/>
                  </a:cubicBezTo>
                  <a:cubicBezTo>
                    <a:pt x="96641" y="205146"/>
                    <a:pt x="96641" y="257534"/>
                    <a:pt x="77856" y="295634"/>
                  </a:cubicBezTo>
                  <a:cubicBezTo>
                    <a:pt x="59071" y="333734"/>
                    <a:pt x="2186" y="393530"/>
                    <a:pt x="69" y="400409"/>
                  </a:cubicBezTo>
                  <a:cubicBezTo>
                    <a:pt x="-2048" y="407288"/>
                    <a:pt x="45048" y="362309"/>
                    <a:pt x="65156" y="336909"/>
                  </a:cubicBezTo>
                  <a:cubicBezTo>
                    <a:pt x="85264" y="311509"/>
                    <a:pt x="110665" y="271292"/>
                    <a:pt x="120719" y="248009"/>
                  </a:cubicBezTo>
                  <a:cubicBezTo>
                    <a:pt x="130773" y="224726"/>
                    <a:pt x="120719" y="216523"/>
                    <a:pt x="125481" y="197209"/>
                  </a:cubicBezTo>
                  <a:cubicBezTo>
                    <a:pt x="130243" y="177895"/>
                    <a:pt x="116750" y="162549"/>
                    <a:pt x="149294" y="132122"/>
                  </a:cubicBezTo>
                  <a:cubicBezTo>
                    <a:pt x="181838" y="101695"/>
                    <a:pt x="356198" y="6444"/>
                    <a:pt x="360431" y="35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14" name="フリーフォーム: 図形 1213">
              <a:extLst>
                <a:ext uri="{FF2B5EF4-FFF2-40B4-BE49-F238E27FC236}">
                  <a16:creationId xmlns:a16="http://schemas.microsoft.com/office/drawing/2014/main" id="{35A7EB53-0B7D-4158-ADE5-B48C30A55BC9}"/>
                </a:ext>
              </a:extLst>
            </p:cNvPr>
            <p:cNvSpPr/>
            <p:nvPr/>
          </p:nvSpPr>
          <p:spPr>
            <a:xfrm>
              <a:off x="5019675" y="4959162"/>
              <a:ext cx="266995" cy="169074"/>
            </a:xfrm>
            <a:custGeom>
              <a:avLst/>
              <a:gdLst>
                <a:gd name="connsiteX0" fmla="*/ 0 w 266995"/>
                <a:gd name="connsiteY0" fmla="*/ 188 h 169074"/>
                <a:gd name="connsiteX1" fmla="*/ 117475 w 266995"/>
                <a:gd name="connsiteY1" fmla="*/ 154176 h 169074"/>
                <a:gd name="connsiteX2" fmla="*/ 122238 w 266995"/>
                <a:gd name="connsiteY2" fmla="*/ 158938 h 169074"/>
                <a:gd name="connsiteX3" fmla="*/ 166688 w 266995"/>
                <a:gd name="connsiteY3" fmla="*/ 117663 h 169074"/>
                <a:gd name="connsiteX4" fmla="*/ 266700 w 266995"/>
                <a:gd name="connsiteY4" fmla="*/ 19238 h 169074"/>
                <a:gd name="connsiteX5" fmla="*/ 131763 w 266995"/>
                <a:gd name="connsiteY5" fmla="*/ 124013 h 169074"/>
                <a:gd name="connsiteX6" fmla="*/ 117475 w 266995"/>
                <a:gd name="connsiteY6" fmla="*/ 122426 h 169074"/>
                <a:gd name="connsiteX7" fmla="*/ 0 w 266995"/>
                <a:gd name="connsiteY7" fmla="*/ 188 h 1690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66995" h="169074">
                  <a:moveTo>
                    <a:pt x="0" y="188"/>
                  </a:moveTo>
                  <a:cubicBezTo>
                    <a:pt x="0" y="5480"/>
                    <a:pt x="97102" y="127718"/>
                    <a:pt x="117475" y="154176"/>
                  </a:cubicBezTo>
                  <a:cubicBezTo>
                    <a:pt x="137848" y="180634"/>
                    <a:pt x="114036" y="165024"/>
                    <a:pt x="122238" y="158938"/>
                  </a:cubicBezTo>
                  <a:cubicBezTo>
                    <a:pt x="130440" y="152853"/>
                    <a:pt x="142611" y="140946"/>
                    <a:pt x="166688" y="117663"/>
                  </a:cubicBezTo>
                  <a:cubicBezTo>
                    <a:pt x="190765" y="94380"/>
                    <a:pt x="272521" y="18180"/>
                    <a:pt x="266700" y="19238"/>
                  </a:cubicBezTo>
                  <a:cubicBezTo>
                    <a:pt x="260879" y="20296"/>
                    <a:pt x="156634" y="106815"/>
                    <a:pt x="131763" y="124013"/>
                  </a:cubicBezTo>
                  <a:cubicBezTo>
                    <a:pt x="106892" y="141211"/>
                    <a:pt x="137054" y="142005"/>
                    <a:pt x="117475" y="122426"/>
                  </a:cubicBezTo>
                  <a:cubicBezTo>
                    <a:pt x="97896" y="102847"/>
                    <a:pt x="0" y="-5104"/>
                    <a:pt x="0" y="18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15" name="フリーフォーム: 図形 1214">
              <a:extLst>
                <a:ext uri="{FF2B5EF4-FFF2-40B4-BE49-F238E27FC236}">
                  <a16:creationId xmlns:a16="http://schemas.microsoft.com/office/drawing/2014/main" id="{754B4022-067D-4339-9815-F5208AA7A72E}"/>
                </a:ext>
              </a:extLst>
            </p:cNvPr>
            <p:cNvSpPr/>
            <p:nvPr/>
          </p:nvSpPr>
          <p:spPr>
            <a:xfrm>
              <a:off x="6420200" y="4358983"/>
              <a:ext cx="375045" cy="502129"/>
            </a:xfrm>
            <a:custGeom>
              <a:avLst/>
              <a:gdLst>
                <a:gd name="connsiteX0" fmla="*/ 7588 w 375045"/>
                <a:gd name="connsiteY0" fmla="*/ 86017 h 502129"/>
                <a:gd name="connsiteX1" fmla="*/ 37750 w 375045"/>
                <a:gd name="connsiteY1" fmla="*/ 44742 h 502129"/>
                <a:gd name="connsiteX2" fmla="*/ 48863 w 375045"/>
                <a:gd name="connsiteY2" fmla="*/ 19342 h 502129"/>
                <a:gd name="connsiteX3" fmla="*/ 99663 w 375045"/>
                <a:gd name="connsiteY3" fmla="*/ 5055 h 502129"/>
                <a:gd name="connsiteX4" fmla="*/ 204438 w 375045"/>
                <a:gd name="connsiteY4" fmla="*/ 14580 h 502129"/>
                <a:gd name="connsiteX5" fmla="*/ 342550 w 375045"/>
                <a:gd name="connsiteY5" fmla="*/ 155867 h 502129"/>
                <a:gd name="connsiteX6" fmla="*/ 348900 w 375045"/>
                <a:gd name="connsiteY6" fmla="*/ 124117 h 502129"/>
                <a:gd name="connsiteX7" fmla="*/ 372713 w 375045"/>
                <a:gd name="connsiteY7" fmla="*/ 268580 h 502129"/>
                <a:gd name="connsiteX8" fmla="*/ 372713 w 375045"/>
                <a:gd name="connsiteY8" fmla="*/ 344780 h 502129"/>
                <a:gd name="connsiteX9" fmla="*/ 360013 w 375045"/>
                <a:gd name="connsiteY9" fmla="*/ 414630 h 502129"/>
                <a:gd name="connsiteX10" fmla="*/ 358425 w 375045"/>
                <a:gd name="connsiteY10" fmla="*/ 452730 h 502129"/>
                <a:gd name="connsiteX11" fmla="*/ 367950 w 375045"/>
                <a:gd name="connsiteY11" fmla="*/ 495592 h 502129"/>
                <a:gd name="connsiteX12" fmla="*/ 358425 w 375045"/>
                <a:gd name="connsiteY12" fmla="*/ 301917 h 502129"/>
                <a:gd name="connsiteX13" fmla="*/ 358425 w 375045"/>
                <a:gd name="connsiteY13" fmla="*/ 178092 h 502129"/>
                <a:gd name="connsiteX14" fmla="*/ 275875 w 375045"/>
                <a:gd name="connsiteY14" fmla="*/ 119355 h 502129"/>
                <a:gd name="connsiteX15" fmla="*/ 194913 w 375045"/>
                <a:gd name="connsiteY15" fmla="*/ 22517 h 502129"/>
                <a:gd name="connsiteX16" fmla="*/ 7588 w 375045"/>
                <a:gd name="connsiteY16" fmla="*/ 86017 h 5021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375045" h="502129">
                  <a:moveTo>
                    <a:pt x="7588" y="86017"/>
                  </a:moveTo>
                  <a:cubicBezTo>
                    <a:pt x="-18606" y="89721"/>
                    <a:pt x="30871" y="55854"/>
                    <a:pt x="37750" y="44742"/>
                  </a:cubicBezTo>
                  <a:cubicBezTo>
                    <a:pt x="44629" y="33630"/>
                    <a:pt x="38544" y="25956"/>
                    <a:pt x="48863" y="19342"/>
                  </a:cubicBezTo>
                  <a:cubicBezTo>
                    <a:pt x="59182" y="12727"/>
                    <a:pt x="73734" y="5849"/>
                    <a:pt x="99663" y="5055"/>
                  </a:cubicBezTo>
                  <a:cubicBezTo>
                    <a:pt x="125592" y="4261"/>
                    <a:pt x="163957" y="-10555"/>
                    <a:pt x="204438" y="14580"/>
                  </a:cubicBezTo>
                  <a:cubicBezTo>
                    <a:pt x="244919" y="39715"/>
                    <a:pt x="318473" y="137611"/>
                    <a:pt x="342550" y="155867"/>
                  </a:cubicBezTo>
                  <a:cubicBezTo>
                    <a:pt x="366627" y="174123"/>
                    <a:pt x="343873" y="105332"/>
                    <a:pt x="348900" y="124117"/>
                  </a:cubicBezTo>
                  <a:cubicBezTo>
                    <a:pt x="353927" y="142902"/>
                    <a:pt x="368744" y="231803"/>
                    <a:pt x="372713" y="268580"/>
                  </a:cubicBezTo>
                  <a:cubicBezTo>
                    <a:pt x="376682" y="305357"/>
                    <a:pt x="374830" y="320438"/>
                    <a:pt x="372713" y="344780"/>
                  </a:cubicBezTo>
                  <a:cubicBezTo>
                    <a:pt x="370596" y="369122"/>
                    <a:pt x="362394" y="396638"/>
                    <a:pt x="360013" y="414630"/>
                  </a:cubicBezTo>
                  <a:cubicBezTo>
                    <a:pt x="357632" y="432622"/>
                    <a:pt x="357102" y="439236"/>
                    <a:pt x="358425" y="452730"/>
                  </a:cubicBezTo>
                  <a:cubicBezTo>
                    <a:pt x="359748" y="466224"/>
                    <a:pt x="367950" y="520727"/>
                    <a:pt x="367950" y="495592"/>
                  </a:cubicBezTo>
                  <a:cubicBezTo>
                    <a:pt x="367950" y="470457"/>
                    <a:pt x="360012" y="354834"/>
                    <a:pt x="358425" y="301917"/>
                  </a:cubicBezTo>
                  <a:cubicBezTo>
                    <a:pt x="356838" y="249000"/>
                    <a:pt x="372183" y="208519"/>
                    <a:pt x="358425" y="178092"/>
                  </a:cubicBezTo>
                  <a:cubicBezTo>
                    <a:pt x="344667" y="147665"/>
                    <a:pt x="303127" y="145284"/>
                    <a:pt x="275875" y="119355"/>
                  </a:cubicBezTo>
                  <a:cubicBezTo>
                    <a:pt x="248623" y="93426"/>
                    <a:pt x="242009" y="35746"/>
                    <a:pt x="194913" y="22517"/>
                  </a:cubicBezTo>
                  <a:cubicBezTo>
                    <a:pt x="147817" y="9288"/>
                    <a:pt x="33782" y="82313"/>
                    <a:pt x="7588" y="8601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16" name="フリーフォーム: 図形 1215">
              <a:extLst>
                <a:ext uri="{FF2B5EF4-FFF2-40B4-BE49-F238E27FC236}">
                  <a16:creationId xmlns:a16="http://schemas.microsoft.com/office/drawing/2014/main" id="{5B432B65-929F-4031-AB4D-B5307FC85177}"/>
                </a:ext>
              </a:extLst>
            </p:cNvPr>
            <p:cNvSpPr/>
            <p:nvPr/>
          </p:nvSpPr>
          <p:spPr>
            <a:xfrm>
              <a:off x="6506970" y="4394182"/>
              <a:ext cx="270068" cy="452458"/>
            </a:xfrm>
            <a:custGeom>
              <a:avLst/>
              <a:gdLst>
                <a:gd name="connsiteX0" fmla="*/ 8130 w 270068"/>
                <a:gd name="connsiteY0" fmla="*/ 6368 h 452458"/>
                <a:gd name="connsiteX1" fmla="*/ 62105 w 270068"/>
                <a:gd name="connsiteY1" fmla="*/ 19068 h 452458"/>
                <a:gd name="connsiteX2" fmla="*/ 168468 w 270068"/>
                <a:gd name="connsiteY2" fmla="*/ 73043 h 452458"/>
                <a:gd name="connsiteX3" fmla="*/ 233555 w 270068"/>
                <a:gd name="connsiteY3" fmla="*/ 155593 h 452458"/>
                <a:gd name="connsiteX4" fmla="*/ 251018 w 270068"/>
                <a:gd name="connsiteY4" fmla="*/ 223856 h 452458"/>
                <a:gd name="connsiteX5" fmla="*/ 249430 w 270068"/>
                <a:gd name="connsiteY5" fmla="*/ 311168 h 452458"/>
                <a:gd name="connsiteX6" fmla="*/ 244668 w 270068"/>
                <a:gd name="connsiteY6" fmla="*/ 412768 h 452458"/>
                <a:gd name="connsiteX7" fmla="*/ 270068 w 270068"/>
                <a:gd name="connsiteY7" fmla="*/ 452456 h 452458"/>
                <a:gd name="connsiteX8" fmla="*/ 244668 w 270068"/>
                <a:gd name="connsiteY8" fmla="*/ 414356 h 452458"/>
                <a:gd name="connsiteX9" fmla="*/ 228793 w 270068"/>
                <a:gd name="connsiteY9" fmla="*/ 352443 h 452458"/>
                <a:gd name="connsiteX10" fmla="*/ 236730 w 270068"/>
                <a:gd name="connsiteY10" fmla="*/ 114318 h 452458"/>
                <a:gd name="connsiteX11" fmla="*/ 8130 w 270068"/>
                <a:gd name="connsiteY11" fmla="*/ 6368 h 4524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70068" h="452458">
                  <a:moveTo>
                    <a:pt x="8130" y="6368"/>
                  </a:moveTo>
                  <a:cubicBezTo>
                    <a:pt x="-20974" y="-9507"/>
                    <a:pt x="35382" y="7956"/>
                    <a:pt x="62105" y="19068"/>
                  </a:cubicBezTo>
                  <a:cubicBezTo>
                    <a:pt x="88828" y="30181"/>
                    <a:pt x="139893" y="50289"/>
                    <a:pt x="168468" y="73043"/>
                  </a:cubicBezTo>
                  <a:cubicBezTo>
                    <a:pt x="197043" y="95797"/>
                    <a:pt x="219797" y="130458"/>
                    <a:pt x="233555" y="155593"/>
                  </a:cubicBezTo>
                  <a:cubicBezTo>
                    <a:pt x="247313" y="180728"/>
                    <a:pt x="248372" y="197927"/>
                    <a:pt x="251018" y="223856"/>
                  </a:cubicBezTo>
                  <a:cubicBezTo>
                    <a:pt x="253664" y="249785"/>
                    <a:pt x="250488" y="279683"/>
                    <a:pt x="249430" y="311168"/>
                  </a:cubicBezTo>
                  <a:cubicBezTo>
                    <a:pt x="248372" y="342653"/>
                    <a:pt x="241228" y="389220"/>
                    <a:pt x="244668" y="412768"/>
                  </a:cubicBezTo>
                  <a:cubicBezTo>
                    <a:pt x="248108" y="436316"/>
                    <a:pt x="270068" y="452191"/>
                    <a:pt x="270068" y="452456"/>
                  </a:cubicBezTo>
                  <a:cubicBezTo>
                    <a:pt x="270068" y="452721"/>
                    <a:pt x="251547" y="431025"/>
                    <a:pt x="244668" y="414356"/>
                  </a:cubicBezTo>
                  <a:cubicBezTo>
                    <a:pt x="237789" y="397687"/>
                    <a:pt x="230116" y="402449"/>
                    <a:pt x="228793" y="352443"/>
                  </a:cubicBezTo>
                  <a:cubicBezTo>
                    <a:pt x="227470" y="302437"/>
                    <a:pt x="272184" y="171468"/>
                    <a:pt x="236730" y="114318"/>
                  </a:cubicBezTo>
                  <a:cubicBezTo>
                    <a:pt x="201276" y="57168"/>
                    <a:pt x="37234" y="22243"/>
                    <a:pt x="8130" y="636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17" name="フリーフォーム: 図形 1216">
              <a:extLst>
                <a:ext uri="{FF2B5EF4-FFF2-40B4-BE49-F238E27FC236}">
                  <a16:creationId xmlns:a16="http://schemas.microsoft.com/office/drawing/2014/main" id="{9EA621DF-486F-4FDF-8187-7CB6D8E22A44}"/>
                </a:ext>
              </a:extLst>
            </p:cNvPr>
            <p:cNvSpPr/>
            <p:nvPr/>
          </p:nvSpPr>
          <p:spPr>
            <a:xfrm>
              <a:off x="6420413" y="4473303"/>
              <a:ext cx="89520" cy="230426"/>
            </a:xfrm>
            <a:custGeom>
              <a:avLst/>
              <a:gdLst>
                <a:gd name="connsiteX0" fmla="*/ 21662 w 89520"/>
                <a:gd name="connsiteY0" fmla="*/ 272 h 230426"/>
                <a:gd name="connsiteX1" fmla="*/ 2612 w 89520"/>
                <a:gd name="connsiteY1" fmla="*/ 85997 h 230426"/>
                <a:gd name="connsiteX2" fmla="*/ 88337 w 89520"/>
                <a:gd name="connsiteY2" fmla="*/ 228872 h 230426"/>
                <a:gd name="connsiteX3" fmla="*/ 50237 w 89520"/>
                <a:gd name="connsiteY3" fmla="*/ 159022 h 230426"/>
                <a:gd name="connsiteX4" fmla="*/ 16900 w 89520"/>
                <a:gd name="connsiteY4" fmla="*/ 112985 h 230426"/>
                <a:gd name="connsiteX5" fmla="*/ 21662 w 89520"/>
                <a:gd name="connsiteY5" fmla="*/ 272 h 2304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9520" h="230426">
                  <a:moveTo>
                    <a:pt x="21662" y="272"/>
                  </a:moveTo>
                  <a:cubicBezTo>
                    <a:pt x="19281" y="-4226"/>
                    <a:pt x="-8500" y="47897"/>
                    <a:pt x="2612" y="85997"/>
                  </a:cubicBezTo>
                  <a:cubicBezTo>
                    <a:pt x="13724" y="124097"/>
                    <a:pt x="80400" y="216701"/>
                    <a:pt x="88337" y="228872"/>
                  </a:cubicBezTo>
                  <a:cubicBezTo>
                    <a:pt x="96274" y="241043"/>
                    <a:pt x="62143" y="178337"/>
                    <a:pt x="50237" y="159022"/>
                  </a:cubicBezTo>
                  <a:cubicBezTo>
                    <a:pt x="38331" y="139708"/>
                    <a:pt x="22456" y="134152"/>
                    <a:pt x="16900" y="112985"/>
                  </a:cubicBezTo>
                  <a:cubicBezTo>
                    <a:pt x="11344" y="91818"/>
                    <a:pt x="24043" y="4770"/>
                    <a:pt x="21662" y="27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18" name="フリーフォーム: 図形 1217">
              <a:extLst>
                <a:ext uri="{FF2B5EF4-FFF2-40B4-BE49-F238E27FC236}">
                  <a16:creationId xmlns:a16="http://schemas.microsoft.com/office/drawing/2014/main" id="{18F05CE3-FE3D-4807-BF08-404698254AE2}"/>
                </a:ext>
              </a:extLst>
            </p:cNvPr>
            <p:cNvSpPr/>
            <p:nvPr/>
          </p:nvSpPr>
          <p:spPr>
            <a:xfrm>
              <a:off x="6395800" y="4439294"/>
              <a:ext cx="112694" cy="271743"/>
            </a:xfrm>
            <a:custGeom>
              <a:avLst/>
              <a:gdLst>
                <a:gd name="connsiteX0" fmla="*/ 41513 w 112694"/>
                <a:gd name="connsiteY0" fmla="*/ 944 h 271743"/>
                <a:gd name="connsiteX1" fmla="*/ 238 w 112694"/>
                <a:gd name="connsiteY1" fmla="*/ 99369 h 271743"/>
                <a:gd name="connsiteX2" fmla="*/ 28813 w 112694"/>
                <a:gd name="connsiteY2" fmla="*/ 167631 h 271743"/>
                <a:gd name="connsiteX3" fmla="*/ 111363 w 112694"/>
                <a:gd name="connsiteY3" fmla="*/ 269231 h 271743"/>
                <a:gd name="connsiteX4" fmla="*/ 74850 w 112694"/>
                <a:gd name="connsiteY4" fmla="*/ 234306 h 271743"/>
                <a:gd name="connsiteX5" fmla="*/ 9763 w 112694"/>
                <a:gd name="connsiteY5" fmla="*/ 162869 h 271743"/>
                <a:gd name="connsiteX6" fmla="*/ 41513 w 112694"/>
                <a:gd name="connsiteY6" fmla="*/ 944 h 2717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2694" h="271743">
                  <a:moveTo>
                    <a:pt x="41513" y="944"/>
                  </a:moveTo>
                  <a:cubicBezTo>
                    <a:pt x="39925" y="-9639"/>
                    <a:pt x="2355" y="71588"/>
                    <a:pt x="238" y="99369"/>
                  </a:cubicBezTo>
                  <a:cubicBezTo>
                    <a:pt x="-1879" y="127150"/>
                    <a:pt x="10292" y="139321"/>
                    <a:pt x="28813" y="167631"/>
                  </a:cubicBezTo>
                  <a:cubicBezTo>
                    <a:pt x="47334" y="195941"/>
                    <a:pt x="103690" y="258119"/>
                    <a:pt x="111363" y="269231"/>
                  </a:cubicBezTo>
                  <a:cubicBezTo>
                    <a:pt x="119036" y="280343"/>
                    <a:pt x="91783" y="252033"/>
                    <a:pt x="74850" y="234306"/>
                  </a:cubicBezTo>
                  <a:cubicBezTo>
                    <a:pt x="57917" y="216579"/>
                    <a:pt x="19288" y="196207"/>
                    <a:pt x="9763" y="162869"/>
                  </a:cubicBezTo>
                  <a:cubicBezTo>
                    <a:pt x="238" y="129532"/>
                    <a:pt x="43101" y="11527"/>
                    <a:pt x="41513" y="94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19" name="フリーフォーム: 図形 1218">
              <a:extLst>
                <a:ext uri="{FF2B5EF4-FFF2-40B4-BE49-F238E27FC236}">
                  <a16:creationId xmlns:a16="http://schemas.microsoft.com/office/drawing/2014/main" id="{AFEA73DE-A630-4240-AD27-8EE85C32F7ED}"/>
                </a:ext>
              </a:extLst>
            </p:cNvPr>
            <p:cNvSpPr/>
            <p:nvPr/>
          </p:nvSpPr>
          <p:spPr>
            <a:xfrm>
              <a:off x="6507368" y="4659309"/>
              <a:ext cx="242874" cy="91671"/>
            </a:xfrm>
            <a:custGeom>
              <a:avLst/>
              <a:gdLst>
                <a:gd name="connsiteX0" fmla="*/ 1382 w 242874"/>
                <a:gd name="connsiteY0" fmla="*/ 47629 h 91671"/>
                <a:gd name="connsiteX1" fmla="*/ 104570 w 242874"/>
                <a:gd name="connsiteY1" fmla="*/ 11116 h 91671"/>
                <a:gd name="connsiteX2" fmla="*/ 145845 w 242874"/>
                <a:gd name="connsiteY2" fmla="*/ 12704 h 91671"/>
                <a:gd name="connsiteX3" fmla="*/ 239507 w 242874"/>
                <a:gd name="connsiteY3" fmla="*/ 90491 h 91671"/>
                <a:gd name="connsiteX4" fmla="*/ 218870 w 242874"/>
                <a:gd name="connsiteY4" fmla="*/ 55566 h 91671"/>
                <a:gd name="connsiteX5" fmla="*/ 187120 w 242874"/>
                <a:gd name="connsiteY5" fmla="*/ 4 h 91671"/>
                <a:gd name="connsiteX6" fmla="*/ 1382 w 242874"/>
                <a:gd name="connsiteY6" fmla="*/ 47629 h 916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42874" h="91671">
                  <a:moveTo>
                    <a:pt x="1382" y="47629"/>
                  </a:moveTo>
                  <a:cubicBezTo>
                    <a:pt x="-12376" y="49481"/>
                    <a:pt x="80493" y="16937"/>
                    <a:pt x="104570" y="11116"/>
                  </a:cubicBezTo>
                  <a:cubicBezTo>
                    <a:pt x="128647" y="5295"/>
                    <a:pt x="123356" y="-525"/>
                    <a:pt x="145845" y="12704"/>
                  </a:cubicBezTo>
                  <a:cubicBezTo>
                    <a:pt x="168334" y="25933"/>
                    <a:pt x="227336" y="83347"/>
                    <a:pt x="239507" y="90491"/>
                  </a:cubicBezTo>
                  <a:cubicBezTo>
                    <a:pt x="251678" y="97635"/>
                    <a:pt x="227601" y="70647"/>
                    <a:pt x="218870" y="55566"/>
                  </a:cubicBezTo>
                  <a:cubicBezTo>
                    <a:pt x="210139" y="40485"/>
                    <a:pt x="222045" y="533"/>
                    <a:pt x="187120" y="4"/>
                  </a:cubicBezTo>
                  <a:cubicBezTo>
                    <a:pt x="152195" y="-525"/>
                    <a:pt x="15140" y="45777"/>
                    <a:pt x="1382" y="4762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21" name="フリーフォーム: 図形 1220">
              <a:extLst>
                <a:ext uri="{FF2B5EF4-FFF2-40B4-BE49-F238E27FC236}">
                  <a16:creationId xmlns:a16="http://schemas.microsoft.com/office/drawing/2014/main" id="{24AE61B2-F758-47FD-98D0-62705FC1CA35}"/>
                </a:ext>
              </a:extLst>
            </p:cNvPr>
            <p:cNvSpPr/>
            <p:nvPr/>
          </p:nvSpPr>
          <p:spPr>
            <a:xfrm>
              <a:off x="6518131" y="4695804"/>
              <a:ext cx="219587" cy="68214"/>
            </a:xfrm>
            <a:custGeom>
              <a:avLst/>
              <a:gdLst>
                <a:gd name="connsiteX0" fmla="*/ 219219 w 219587"/>
                <a:gd name="connsiteY0" fmla="*/ 57171 h 68214"/>
                <a:gd name="connsiteX1" fmla="*/ 150957 w 219587"/>
                <a:gd name="connsiteY1" fmla="*/ 19071 h 68214"/>
                <a:gd name="connsiteX2" fmla="*/ 96982 w 219587"/>
                <a:gd name="connsiteY2" fmla="*/ 14309 h 68214"/>
                <a:gd name="connsiteX3" fmla="*/ 44594 w 219587"/>
                <a:gd name="connsiteY3" fmla="*/ 31771 h 68214"/>
                <a:gd name="connsiteX4" fmla="*/ 77932 w 219587"/>
                <a:gd name="connsiteY4" fmla="*/ 66696 h 68214"/>
                <a:gd name="connsiteX5" fmla="*/ 50944 w 219587"/>
                <a:gd name="connsiteY5" fmla="*/ 58759 h 68214"/>
                <a:gd name="connsiteX6" fmla="*/ 1732 w 219587"/>
                <a:gd name="connsiteY6" fmla="*/ 30184 h 68214"/>
                <a:gd name="connsiteX7" fmla="*/ 119207 w 219587"/>
                <a:gd name="connsiteY7" fmla="*/ 21 h 68214"/>
                <a:gd name="connsiteX8" fmla="*/ 219219 w 219587"/>
                <a:gd name="connsiteY8" fmla="*/ 57171 h 682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19587" h="68214">
                  <a:moveTo>
                    <a:pt x="219219" y="57171"/>
                  </a:moveTo>
                  <a:cubicBezTo>
                    <a:pt x="224511" y="60346"/>
                    <a:pt x="171330" y="26215"/>
                    <a:pt x="150957" y="19071"/>
                  </a:cubicBezTo>
                  <a:cubicBezTo>
                    <a:pt x="130584" y="11927"/>
                    <a:pt x="114709" y="12192"/>
                    <a:pt x="96982" y="14309"/>
                  </a:cubicBezTo>
                  <a:cubicBezTo>
                    <a:pt x="79255" y="16426"/>
                    <a:pt x="47769" y="23040"/>
                    <a:pt x="44594" y="31771"/>
                  </a:cubicBezTo>
                  <a:cubicBezTo>
                    <a:pt x="41419" y="40502"/>
                    <a:pt x="76874" y="62198"/>
                    <a:pt x="77932" y="66696"/>
                  </a:cubicBezTo>
                  <a:cubicBezTo>
                    <a:pt x="78990" y="71194"/>
                    <a:pt x="63644" y="64844"/>
                    <a:pt x="50944" y="58759"/>
                  </a:cubicBezTo>
                  <a:cubicBezTo>
                    <a:pt x="38244" y="52674"/>
                    <a:pt x="-9645" y="39974"/>
                    <a:pt x="1732" y="30184"/>
                  </a:cubicBezTo>
                  <a:cubicBezTo>
                    <a:pt x="13109" y="20394"/>
                    <a:pt x="90103" y="-773"/>
                    <a:pt x="119207" y="21"/>
                  </a:cubicBezTo>
                  <a:cubicBezTo>
                    <a:pt x="148311" y="815"/>
                    <a:pt x="213927" y="53996"/>
                    <a:pt x="219219" y="5717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22" name="フリーフォーム: 図形 1221">
              <a:extLst>
                <a:ext uri="{FF2B5EF4-FFF2-40B4-BE49-F238E27FC236}">
                  <a16:creationId xmlns:a16="http://schemas.microsoft.com/office/drawing/2014/main" id="{0E2BB2CB-C8A5-44BB-859B-3A55AB789417}"/>
                </a:ext>
              </a:extLst>
            </p:cNvPr>
            <p:cNvSpPr/>
            <p:nvPr/>
          </p:nvSpPr>
          <p:spPr>
            <a:xfrm>
              <a:off x="6577165" y="4751153"/>
              <a:ext cx="179575" cy="49447"/>
            </a:xfrm>
            <a:custGeom>
              <a:avLst/>
              <a:gdLst>
                <a:gd name="connsiteX0" fmla="*/ 174473 w 179575"/>
                <a:gd name="connsiteY0" fmla="*/ 49447 h 49447"/>
                <a:gd name="connsiteX1" fmla="*/ 149073 w 179575"/>
                <a:gd name="connsiteY1" fmla="*/ 3410 h 49447"/>
                <a:gd name="connsiteX2" fmla="*/ 1435 w 179575"/>
                <a:gd name="connsiteY2" fmla="*/ 3410 h 49447"/>
                <a:gd name="connsiteX3" fmla="*/ 79223 w 179575"/>
                <a:gd name="connsiteY3" fmla="*/ 3410 h 49447"/>
                <a:gd name="connsiteX4" fmla="*/ 174473 w 179575"/>
                <a:gd name="connsiteY4" fmla="*/ 49447 h 494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9575" h="49447">
                  <a:moveTo>
                    <a:pt x="174473" y="49447"/>
                  </a:moveTo>
                  <a:cubicBezTo>
                    <a:pt x="186115" y="49447"/>
                    <a:pt x="177913" y="11083"/>
                    <a:pt x="149073" y="3410"/>
                  </a:cubicBezTo>
                  <a:cubicBezTo>
                    <a:pt x="120233" y="-4263"/>
                    <a:pt x="1435" y="3410"/>
                    <a:pt x="1435" y="3410"/>
                  </a:cubicBezTo>
                  <a:cubicBezTo>
                    <a:pt x="-10207" y="3410"/>
                    <a:pt x="51971" y="-2411"/>
                    <a:pt x="79223" y="3410"/>
                  </a:cubicBezTo>
                  <a:cubicBezTo>
                    <a:pt x="106475" y="9231"/>
                    <a:pt x="162831" y="49447"/>
                    <a:pt x="174473" y="4944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23" name="フリーフォーム: 図形 1222">
              <a:extLst>
                <a:ext uri="{FF2B5EF4-FFF2-40B4-BE49-F238E27FC236}">
                  <a16:creationId xmlns:a16="http://schemas.microsoft.com/office/drawing/2014/main" id="{6C1BE6FF-D500-4FF1-A820-7D1C5A3E3A88}"/>
                </a:ext>
              </a:extLst>
            </p:cNvPr>
            <p:cNvSpPr/>
            <p:nvPr/>
          </p:nvSpPr>
          <p:spPr>
            <a:xfrm>
              <a:off x="6485334" y="4760185"/>
              <a:ext cx="383113" cy="354807"/>
            </a:xfrm>
            <a:custGeom>
              <a:avLst/>
              <a:gdLst>
                <a:gd name="connsiteX0" fmla="*/ 269479 w 383113"/>
                <a:gd name="connsiteY0" fmla="*/ 45178 h 354807"/>
                <a:gd name="connsiteX1" fmla="*/ 129779 w 383113"/>
                <a:gd name="connsiteY1" fmla="*/ 38828 h 354807"/>
                <a:gd name="connsiteX2" fmla="*/ 98029 w 383113"/>
                <a:gd name="connsiteY2" fmla="*/ 27715 h 354807"/>
                <a:gd name="connsiteX3" fmla="*/ 37704 w 383113"/>
                <a:gd name="connsiteY3" fmla="*/ 728 h 354807"/>
                <a:gd name="connsiteX4" fmla="*/ 23416 w 383113"/>
                <a:gd name="connsiteY4" fmla="*/ 11840 h 354807"/>
                <a:gd name="connsiteX5" fmla="*/ 15479 w 383113"/>
                <a:gd name="connsiteY5" fmla="*/ 54703 h 354807"/>
                <a:gd name="connsiteX6" fmla="*/ 25004 w 383113"/>
                <a:gd name="connsiteY6" fmla="*/ 86453 h 354807"/>
                <a:gd name="connsiteX7" fmla="*/ 9129 w 383113"/>
                <a:gd name="connsiteY7" fmla="*/ 64228 h 354807"/>
                <a:gd name="connsiteX8" fmla="*/ 9129 w 383113"/>
                <a:gd name="connsiteY8" fmla="*/ 134078 h 354807"/>
                <a:gd name="connsiteX9" fmla="*/ 32941 w 383113"/>
                <a:gd name="connsiteY9" fmla="*/ 194403 h 354807"/>
                <a:gd name="connsiteX10" fmla="*/ 58341 w 383113"/>
                <a:gd name="connsiteY10" fmla="*/ 243615 h 354807"/>
                <a:gd name="connsiteX11" fmla="*/ 48816 w 383113"/>
                <a:gd name="connsiteY11" fmla="*/ 254728 h 354807"/>
                <a:gd name="connsiteX12" fmla="*/ 207566 w 383113"/>
                <a:gd name="connsiteY12" fmla="*/ 338865 h 354807"/>
                <a:gd name="connsiteX13" fmla="*/ 377429 w 383113"/>
                <a:gd name="connsiteY13" fmla="*/ 330928 h 354807"/>
                <a:gd name="connsiteX14" fmla="*/ 340916 w 383113"/>
                <a:gd name="connsiteY14" fmla="*/ 222978 h 354807"/>
                <a:gd name="connsiteX15" fmla="*/ 321866 w 383113"/>
                <a:gd name="connsiteY15" fmla="*/ 181703 h 354807"/>
                <a:gd name="connsiteX16" fmla="*/ 344091 w 383113"/>
                <a:gd name="connsiteY16" fmla="*/ 319815 h 354807"/>
                <a:gd name="connsiteX17" fmla="*/ 169466 w 383113"/>
                <a:gd name="connsiteY17" fmla="*/ 354740 h 354807"/>
                <a:gd name="connsiteX18" fmla="*/ 98029 w 383113"/>
                <a:gd name="connsiteY18" fmla="*/ 321403 h 354807"/>
                <a:gd name="connsiteX19" fmla="*/ 2779 w 383113"/>
                <a:gd name="connsiteY19" fmla="*/ 146778 h 354807"/>
                <a:gd name="connsiteX20" fmla="*/ 29766 w 383113"/>
                <a:gd name="connsiteY20" fmla="*/ 7078 h 354807"/>
                <a:gd name="connsiteX21" fmla="*/ 74216 w 383113"/>
                <a:gd name="connsiteY21" fmla="*/ 32478 h 354807"/>
                <a:gd name="connsiteX22" fmla="*/ 269479 w 383113"/>
                <a:gd name="connsiteY22" fmla="*/ 45178 h 3548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383113" h="354807">
                  <a:moveTo>
                    <a:pt x="269479" y="45178"/>
                  </a:moveTo>
                  <a:cubicBezTo>
                    <a:pt x="278739" y="46236"/>
                    <a:pt x="158354" y="41739"/>
                    <a:pt x="129779" y="38828"/>
                  </a:cubicBezTo>
                  <a:cubicBezTo>
                    <a:pt x="101204" y="35917"/>
                    <a:pt x="113375" y="34065"/>
                    <a:pt x="98029" y="27715"/>
                  </a:cubicBezTo>
                  <a:cubicBezTo>
                    <a:pt x="82683" y="21365"/>
                    <a:pt x="50139" y="3374"/>
                    <a:pt x="37704" y="728"/>
                  </a:cubicBezTo>
                  <a:cubicBezTo>
                    <a:pt x="25269" y="-1918"/>
                    <a:pt x="27120" y="2844"/>
                    <a:pt x="23416" y="11840"/>
                  </a:cubicBezTo>
                  <a:cubicBezTo>
                    <a:pt x="19712" y="20836"/>
                    <a:pt x="15214" y="42268"/>
                    <a:pt x="15479" y="54703"/>
                  </a:cubicBezTo>
                  <a:cubicBezTo>
                    <a:pt x="15744" y="67138"/>
                    <a:pt x="26062" y="84865"/>
                    <a:pt x="25004" y="86453"/>
                  </a:cubicBezTo>
                  <a:cubicBezTo>
                    <a:pt x="23946" y="88041"/>
                    <a:pt x="11775" y="56291"/>
                    <a:pt x="9129" y="64228"/>
                  </a:cubicBezTo>
                  <a:cubicBezTo>
                    <a:pt x="6483" y="72165"/>
                    <a:pt x="5160" y="112382"/>
                    <a:pt x="9129" y="134078"/>
                  </a:cubicBezTo>
                  <a:cubicBezTo>
                    <a:pt x="13098" y="155774"/>
                    <a:pt x="24739" y="176147"/>
                    <a:pt x="32941" y="194403"/>
                  </a:cubicBezTo>
                  <a:cubicBezTo>
                    <a:pt x="41143" y="212659"/>
                    <a:pt x="55695" y="233561"/>
                    <a:pt x="58341" y="243615"/>
                  </a:cubicBezTo>
                  <a:cubicBezTo>
                    <a:pt x="60987" y="253669"/>
                    <a:pt x="23945" y="238853"/>
                    <a:pt x="48816" y="254728"/>
                  </a:cubicBezTo>
                  <a:cubicBezTo>
                    <a:pt x="73687" y="270603"/>
                    <a:pt x="152797" y="326165"/>
                    <a:pt x="207566" y="338865"/>
                  </a:cubicBezTo>
                  <a:cubicBezTo>
                    <a:pt x="262335" y="351565"/>
                    <a:pt x="355204" y="350242"/>
                    <a:pt x="377429" y="330928"/>
                  </a:cubicBezTo>
                  <a:cubicBezTo>
                    <a:pt x="399654" y="311614"/>
                    <a:pt x="350177" y="247849"/>
                    <a:pt x="340916" y="222978"/>
                  </a:cubicBezTo>
                  <a:cubicBezTo>
                    <a:pt x="331655" y="198107"/>
                    <a:pt x="321337" y="165564"/>
                    <a:pt x="321866" y="181703"/>
                  </a:cubicBezTo>
                  <a:cubicBezTo>
                    <a:pt x="322395" y="197842"/>
                    <a:pt x="369491" y="290976"/>
                    <a:pt x="344091" y="319815"/>
                  </a:cubicBezTo>
                  <a:cubicBezTo>
                    <a:pt x="318691" y="348654"/>
                    <a:pt x="210476" y="354475"/>
                    <a:pt x="169466" y="354740"/>
                  </a:cubicBezTo>
                  <a:cubicBezTo>
                    <a:pt x="128456" y="355005"/>
                    <a:pt x="125810" y="356063"/>
                    <a:pt x="98029" y="321403"/>
                  </a:cubicBezTo>
                  <a:cubicBezTo>
                    <a:pt x="70248" y="286743"/>
                    <a:pt x="14156" y="199165"/>
                    <a:pt x="2779" y="146778"/>
                  </a:cubicBezTo>
                  <a:cubicBezTo>
                    <a:pt x="-8598" y="94391"/>
                    <a:pt x="17860" y="26128"/>
                    <a:pt x="29766" y="7078"/>
                  </a:cubicBezTo>
                  <a:cubicBezTo>
                    <a:pt x="41672" y="-11972"/>
                    <a:pt x="34264" y="26657"/>
                    <a:pt x="74216" y="32478"/>
                  </a:cubicBezTo>
                  <a:cubicBezTo>
                    <a:pt x="114168" y="38299"/>
                    <a:pt x="260219" y="44120"/>
                    <a:pt x="269479" y="4517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24" name="フリーフォーム: 図形 1223">
              <a:extLst>
                <a:ext uri="{FF2B5EF4-FFF2-40B4-BE49-F238E27FC236}">
                  <a16:creationId xmlns:a16="http://schemas.microsoft.com/office/drawing/2014/main" id="{EF3EEB8D-BA72-462D-B9EE-9EBC575031F8}"/>
                </a:ext>
              </a:extLst>
            </p:cNvPr>
            <p:cNvSpPr/>
            <p:nvPr/>
          </p:nvSpPr>
          <p:spPr>
            <a:xfrm>
              <a:off x="6440488" y="4689677"/>
              <a:ext cx="417097" cy="478572"/>
            </a:xfrm>
            <a:custGeom>
              <a:avLst/>
              <a:gdLst>
                <a:gd name="connsiteX0" fmla="*/ 92075 w 417097"/>
                <a:gd name="connsiteY0" fmla="*/ 7736 h 478572"/>
                <a:gd name="connsiteX1" fmla="*/ 39687 w 417097"/>
                <a:gd name="connsiteY1" fmla="*/ 50598 h 478572"/>
                <a:gd name="connsiteX2" fmla="*/ 30162 w 417097"/>
                <a:gd name="connsiteY2" fmla="*/ 102986 h 478572"/>
                <a:gd name="connsiteX3" fmla="*/ 9525 w 417097"/>
                <a:gd name="connsiteY3" fmla="*/ 155373 h 478572"/>
                <a:gd name="connsiteX4" fmla="*/ 0 w 417097"/>
                <a:gd name="connsiteY4" fmla="*/ 187123 h 478572"/>
                <a:gd name="connsiteX5" fmla="*/ 9525 w 417097"/>
                <a:gd name="connsiteY5" fmla="*/ 252211 h 478572"/>
                <a:gd name="connsiteX6" fmla="*/ 25400 w 417097"/>
                <a:gd name="connsiteY6" fmla="*/ 307773 h 478572"/>
                <a:gd name="connsiteX7" fmla="*/ 96837 w 417097"/>
                <a:gd name="connsiteY7" fmla="*/ 404611 h 478572"/>
                <a:gd name="connsiteX8" fmla="*/ 269875 w 417097"/>
                <a:gd name="connsiteY8" fmla="*/ 477636 h 478572"/>
                <a:gd name="connsiteX9" fmla="*/ 415925 w 417097"/>
                <a:gd name="connsiteY9" fmla="*/ 445886 h 478572"/>
                <a:gd name="connsiteX10" fmla="*/ 188912 w 417097"/>
                <a:gd name="connsiteY10" fmla="*/ 444298 h 478572"/>
                <a:gd name="connsiteX11" fmla="*/ 22225 w 417097"/>
                <a:gd name="connsiteY11" fmla="*/ 217286 h 478572"/>
                <a:gd name="connsiteX12" fmla="*/ 92075 w 417097"/>
                <a:gd name="connsiteY12" fmla="*/ 7736 h 4785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17097" h="478572">
                  <a:moveTo>
                    <a:pt x="92075" y="7736"/>
                  </a:moveTo>
                  <a:cubicBezTo>
                    <a:pt x="94985" y="-20045"/>
                    <a:pt x="50006" y="34723"/>
                    <a:pt x="39687" y="50598"/>
                  </a:cubicBezTo>
                  <a:cubicBezTo>
                    <a:pt x="29368" y="66473"/>
                    <a:pt x="35189" y="85524"/>
                    <a:pt x="30162" y="102986"/>
                  </a:cubicBezTo>
                  <a:cubicBezTo>
                    <a:pt x="25135" y="120448"/>
                    <a:pt x="14552" y="141350"/>
                    <a:pt x="9525" y="155373"/>
                  </a:cubicBezTo>
                  <a:cubicBezTo>
                    <a:pt x="4498" y="169396"/>
                    <a:pt x="0" y="170983"/>
                    <a:pt x="0" y="187123"/>
                  </a:cubicBezTo>
                  <a:cubicBezTo>
                    <a:pt x="0" y="203263"/>
                    <a:pt x="5292" y="232103"/>
                    <a:pt x="9525" y="252211"/>
                  </a:cubicBezTo>
                  <a:cubicBezTo>
                    <a:pt x="13758" y="272319"/>
                    <a:pt x="10848" y="282373"/>
                    <a:pt x="25400" y="307773"/>
                  </a:cubicBezTo>
                  <a:cubicBezTo>
                    <a:pt x="39952" y="333173"/>
                    <a:pt x="56091" y="376301"/>
                    <a:pt x="96837" y="404611"/>
                  </a:cubicBezTo>
                  <a:cubicBezTo>
                    <a:pt x="137583" y="432921"/>
                    <a:pt x="216694" y="470757"/>
                    <a:pt x="269875" y="477636"/>
                  </a:cubicBezTo>
                  <a:cubicBezTo>
                    <a:pt x="323056" y="484515"/>
                    <a:pt x="429419" y="451442"/>
                    <a:pt x="415925" y="445886"/>
                  </a:cubicBezTo>
                  <a:cubicBezTo>
                    <a:pt x="402431" y="440330"/>
                    <a:pt x="254529" y="482398"/>
                    <a:pt x="188912" y="444298"/>
                  </a:cubicBezTo>
                  <a:cubicBezTo>
                    <a:pt x="123295" y="406198"/>
                    <a:pt x="41010" y="286078"/>
                    <a:pt x="22225" y="217286"/>
                  </a:cubicBezTo>
                  <a:cubicBezTo>
                    <a:pt x="3440" y="148494"/>
                    <a:pt x="89165" y="35517"/>
                    <a:pt x="92075" y="773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25" name="フリーフォーム: 図形 1224">
              <a:extLst>
                <a:ext uri="{FF2B5EF4-FFF2-40B4-BE49-F238E27FC236}">
                  <a16:creationId xmlns:a16="http://schemas.microsoft.com/office/drawing/2014/main" id="{91C8C8B4-B5DF-457D-B7A1-E2AA90E344A8}"/>
                </a:ext>
              </a:extLst>
            </p:cNvPr>
            <p:cNvSpPr/>
            <p:nvPr/>
          </p:nvSpPr>
          <p:spPr>
            <a:xfrm>
              <a:off x="6782600" y="4782957"/>
              <a:ext cx="164833" cy="75071"/>
            </a:xfrm>
            <a:custGeom>
              <a:avLst/>
              <a:gdLst>
                <a:gd name="connsiteX0" fmla="*/ 788 w 164833"/>
                <a:gd name="connsiteY0" fmla="*/ 60506 h 75071"/>
                <a:gd name="connsiteX1" fmla="*/ 61113 w 164833"/>
                <a:gd name="connsiteY1" fmla="*/ 74793 h 75071"/>
                <a:gd name="connsiteX2" fmla="*/ 84925 w 164833"/>
                <a:gd name="connsiteY2" fmla="*/ 52568 h 75071"/>
                <a:gd name="connsiteX3" fmla="*/ 89688 w 164833"/>
                <a:gd name="connsiteY3" fmla="*/ 25581 h 75071"/>
                <a:gd name="connsiteX4" fmla="*/ 134138 w 164833"/>
                <a:gd name="connsiteY4" fmla="*/ 19231 h 75071"/>
                <a:gd name="connsiteX5" fmla="*/ 164300 w 164833"/>
                <a:gd name="connsiteY5" fmla="*/ 33518 h 75071"/>
                <a:gd name="connsiteX6" fmla="*/ 108738 w 164833"/>
                <a:gd name="connsiteY6" fmla="*/ 181 h 75071"/>
                <a:gd name="connsiteX7" fmla="*/ 788 w 164833"/>
                <a:gd name="connsiteY7" fmla="*/ 60506 h 750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64833" h="75071">
                  <a:moveTo>
                    <a:pt x="788" y="60506"/>
                  </a:moveTo>
                  <a:cubicBezTo>
                    <a:pt x="-7149" y="72941"/>
                    <a:pt x="47090" y="76116"/>
                    <a:pt x="61113" y="74793"/>
                  </a:cubicBezTo>
                  <a:cubicBezTo>
                    <a:pt x="75136" y="73470"/>
                    <a:pt x="80163" y="60770"/>
                    <a:pt x="84925" y="52568"/>
                  </a:cubicBezTo>
                  <a:cubicBezTo>
                    <a:pt x="89687" y="44366"/>
                    <a:pt x="81486" y="31137"/>
                    <a:pt x="89688" y="25581"/>
                  </a:cubicBezTo>
                  <a:cubicBezTo>
                    <a:pt x="97890" y="20025"/>
                    <a:pt x="121703" y="17908"/>
                    <a:pt x="134138" y="19231"/>
                  </a:cubicBezTo>
                  <a:cubicBezTo>
                    <a:pt x="146573" y="20554"/>
                    <a:pt x="168533" y="36693"/>
                    <a:pt x="164300" y="33518"/>
                  </a:cubicBezTo>
                  <a:cubicBezTo>
                    <a:pt x="160067" y="30343"/>
                    <a:pt x="128317" y="-2730"/>
                    <a:pt x="108738" y="181"/>
                  </a:cubicBezTo>
                  <a:cubicBezTo>
                    <a:pt x="89159" y="3092"/>
                    <a:pt x="8725" y="48071"/>
                    <a:pt x="788" y="6050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26" name="フリーフォーム: 図形 1225">
              <a:extLst>
                <a:ext uri="{FF2B5EF4-FFF2-40B4-BE49-F238E27FC236}">
                  <a16:creationId xmlns:a16="http://schemas.microsoft.com/office/drawing/2014/main" id="{AE3832DA-E9F2-4314-BF2C-A45A0115DCD6}"/>
                </a:ext>
              </a:extLst>
            </p:cNvPr>
            <p:cNvSpPr/>
            <p:nvPr/>
          </p:nvSpPr>
          <p:spPr>
            <a:xfrm>
              <a:off x="6727273" y="4808538"/>
              <a:ext cx="94219" cy="108046"/>
            </a:xfrm>
            <a:custGeom>
              <a:avLst/>
              <a:gdLst>
                <a:gd name="connsiteX0" fmla="*/ 552 w 94219"/>
                <a:gd name="connsiteY0" fmla="*/ 0 h 108046"/>
                <a:gd name="connsiteX1" fmla="*/ 41827 w 94219"/>
                <a:gd name="connsiteY1" fmla="*/ 76200 h 108046"/>
                <a:gd name="connsiteX2" fmla="*/ 75165 w 94219"/>
                <a:gd name="connsiteY2" fmla="*/ 85725 h 108046"/>
                <a:gd name="connsiteX3" fmla="*/ 94215 w 94219"/>
                <a:gd name="connsiteY3" fmla="*/ 107950 h 108046"/>
                <a:gd name="connsiteX4" fmla="*/ 73577 w 94219"/>
                <a:gd name="connsiteY4" fmla="*/ 76200 h 108046"/>
                <a:gd name="connsiteX5" fmla="*/ 552 w 94219"/>
                <a:gd name="connsiteY5" fmla="*/ 0 h 1080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4219" h="108046">
                  <a:moveTo>
                    <a:pt x="552" y="0"/>
                  </a:moveTo>
                  <a:cubicBezTo>
                    <a:pt x="-4740" y="0"/>
                    <a:pt x="29392" y="61913"/>
                    <a:pt x="41827" y="76200"/>
                  </a:cubicBezTo>
                  <a:cubicBezTo>
                    <a:pt x="54263" y="90488"/>
                    <a:pt x="66434" y="80433"/>
                    <a:pt x="75165" y="85725"/>
                  </a:cubicBezTo>
                  <a:cubicBezTo>
                    <a:pt x="83896" y="91017"/>
                    <a:pt x="94480" y="109538"/>
                    <a:pt x="94215" y="107950"/>
                  </a:cubicBezTo>
                  <a:cubicBezTo>
                    <a:pt x="93950" y="106363"/>
                    <a:pt x="85219" y="87313"/>
                    <a:pt x="73577" y="76200"/>
                  </a:cubicBezTo>
                  <a:cubicBezTo>
                    <a:pt x="61935" y="65088"/>
                    <a:pt x="5844" y="0"/>
                    <a:pt x="552" y="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27" name="フリーフォーム: 図形 1226">
              <a:extLst>
                <a:ext uri="{FF2B5EF4-FFF2-40B4-BE49-F238E27FC236}">
                  <a16:creationId xmlns:a16="http://schemas.microsoft.com/office/drawing/2014/main" id="{152037B2-0826-4D42-9B15-F335708FB2B6}"/>
                </a:ext>
              </a:extLst>
            </p:cNvPr>
            <p:cNvSpPr/>
            <p:nvPr/>
          </p:nvSpPr>
          <p:spPr>
            <a:xfrm>
              <a:off x="6776656" y="4900393"/>
              <a:ext cx="132574" cy="188726"/>
            </a:xfrm>
            <a:custGeom>
              <a:avLst/>
              <a:gdLst>
                <a:gd name="connsiteX0" fmla="*/ 382 w 132574"/>
                <a:gd name="connsiteY0" fmla="*/ 24032 h 188726"/>
                <a:gd name="connsiteX1" fmla="*/ 60707 w 132574"/>
                <a:gd name="connsiteY1" fmla="*/ 47845 h 188726"/>
                <a:gd name="connsiteX2" fmla="*/ 117857 w 132574"/>
                <a:gd name="connsiteY2" fmla="*/ 178020 h 188726"/>
                <a:gd name="connsiteX3" fmla="*/ 128969 w 132574"/>
                <a:gd name="connsiteY3" fmla="*/ 131982 h 188726"/>
                <a:gd name="connsiteX4" fmla="*/ 65469 w 132574"/>
                <a:gd name="connsiteY4" fmla="*/ 3395 h 188726"/>
                <a:gd name="connsiteX5" fmla="*/ 106744 w 132574"/>
                <a:gd name="connsiteY5" fmla="*/ 47845 h 188726"/>
                <a:gd name="connsiteX6" fmla="*/ 125794 w 132574"/>
                <a:gd name="connsiteY6" fmla="*/ 160557 h 188726"/>
                <a:gd name="connsiteX7" fmla="*/ 111507 w 132574"/>
                <a:gd name="connsiteY7" fmla="*/ 187545 h 188726"/>
                <a:gd name="connsiteX8" fmla="*/ 90869 w 132574"/>
                <a:gd name="connsiteY8" fmla="*/ 133570 h 188726"/>
                <a:gd name="connsiteX9" fmla="*/ 382 w 132574"/>
                <a:gd name="connsiteY9" fmla="*/ 24032 h 1887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32574" h="188726">
                  <a:moveTo>
                    <a:pt x="382" y="24032"/>
                  </a:moveTo>
                  <a:cubicBezTo>
                    <a:pt x="-4645" y="9745"/>
                    <a:pt x="41128" y="22180"/>
                    <a:pt x="60707" y="47845"/>
                  </a:cubicBezTo>
                  <a:cubicBezTo>
                    <a:pt x="80286" y="73510"/>
                    <a:pt x="106480" y="163997"/>
                    <a:pt x="117857" y="178020"/>
                  </a:cubicBezTo>
                  <a:cubicBezTo>
                    <a:pt x="129234" y="192043"/>
                    <a:pt x="137700" y="161086"/>
                    <a:pt x="128969" y="131982"/>
                  </a:cubicBezTo>
                  <a:cubicBezTo>
                    <a:pt x="120238" y="102878"/>
                    <a:pt x="69173" y="17418"/>
                    <a:pt x="65469" y="3395"/>
                  </a:cubicBezTo>
                  <a:cubicBezTo>
                    <a:pt x="61765" y="-10628"/>
                    <a:pt x="96690" y="21651"/>
                    <a:pt x="106744" y="47845"/>
                  </a:cubicBezTo>
                  <a:cubicBezTo>
                    <a:pt x="116798" y="74039"/>
                    <a:pt x="125000" y="137274"/>
                    <a:pt x="125794" y="160557"/>
                  </a:cubicBezTo>
                  <a:cubicBezTo>
                    <a:pt x="126588" y="183840"/>
                    <a:pt x="117328" y="192043"/>
                    <a:pt x="111507" y="187545"/>
                  </a:cubicBezTo>
                  <a:cubicBezTo>
                    <a:pt x="105686" y="183047"/>
                    <a:pt x="106215" y="160028"/>
                    <a:pt x="90869" y="133570"/>
                  </a:cubicBezTo>
                  <a:cubicBezTo>
                    <a:pt x="75523" y="107112"/>
                    <a:pt x="5409" y="38319"/>
                    <a:pt x="382" y="2403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28" name="フリーフォーム: 図形 1227">
              <a:extLst>
                <a:ext uri="{FF2B5EF4-FFF2-40B4-BE49-F238E27FC236}">
                  <a16:creationId xmlns:a16="http://schemas.microsoft.com/office/drawing/2014/main" id="{4565D9FF-8091-4C64-9D92-B59A079774DA}"/>
                </a:ext>
              </a:extLst>
            </p:cNvPr>
            <p:cNvSpPr/>
            <p:nvPr/>
          </p:nvSpPr>
          <p:spPr>
            <a:xfrm>
              <a:off x="6841861" y="4803702"/>
              <a:ext cx="90137" cy="303307"/>
            </a:xfrm>
            <a:custGeom>
              <a:avLst/>
              <a:gdLst>
                <a:gd name="connsiteX0" fmla="*/ 85989 w 90137"/>
                <a:gd name="connsiteY0" fmla="*/ 73 h 303307"/>
                <a:gd name="connsiteX1" fmla="*/ 51064 w 90137"/>
                <a:gd name="connsiteY1" fmla="*/ 65161 h 303307"/>
                <a:gd name="connsiteX2" fmla="*/ 17727 w 90137"/>
                <a:gd name="connsiteY2" fmla="*/ 73098 h 303307"/>
                <a:gd name="connsiteX3" fmla="*/ 57414 w 90137"/>
                <a:gd name="connsiteY3" fmla="*/ 112786 h 303307"/>
                <a:gd name="connsiteX4" fmla="*/ 89164 w 90137"/>
                <a:gd name="connsiteY4" fmla="*/ 179461 h 303307"/>
                <a:gd name="connsiteX5" fmla="*/ 79639 w 90137"/>
                <a:gd name="connsiteY5" fmla="*/ 246136 h 303307"/>
                <a:gd name="connsiteX6" fmla="*/ 55827 w 90137"/>
                <a:gd name="connsiteY6" fmla="*/ 303286 h 303307"/>
                <a:gd name="connsiteX7" fmla="*/ 63764 w 90137"/>
                <a:gd name="connsiteY7" fmla="*/ 239786 h 303307"/>
                <a:gd name="connsiteX8" fmla="*/ 44714 w 90137"/>
                <a:gd name="connsiteY8" fmla="*/ 135011 h 303307"/>
                <a:gd name="connsiteX9" fmla="*/ 264 w 90137"/>
                <a:gd name="connsiteY9" fmla="*/ 68336 h 303307"/>
                <a:gd name="connsiteX10" fmla="*/ 28839 w 90137"/>
                <a:gd name="connsiteY10" fmla="*/ 52461 h 303307"/>
                <a:gd name="connsiteX11" fmla="*/ 85989 w 90137"/>
                <a:gd name="connsiteY11" fmla="*/ 73 h 3033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90137" h="303307">
                  <a:moveTo>
                    <a:pt x="85989" y="73"/>
                  </a:moveTo>
                  <a:cubicBezTo>
                    <a:pt x="89693" y="2190"/>
                    <a:pt x="62441" y="52990"/>
                    <a:pt x="51064" y="65161"/>
                  </a:cubicBezTo>
                  <a:cubicBezTo>
                    <a:pt x="39687" y="77332"/>
                    <a:pt x="16669" y="65161"/>
                    <a:pt x="17727" y="73098"/>
                  </a:cubicBezTo>
                  <a:cubicBezTo>
                    <a:pt x="18785" y="81035"/>
                    <a:pt x="45508" y="95059"/>
                    <a:pt x="57414" y="112786"/>
                  </a:cubicBezTo>
                  <a:cubicBezTo>
                    <a:pt x="69320" y="130513"/>
                    <a:pt x="85460" y="157236"/>
                    <a:pt x="89164" y="179461"/>
                  </a:cubicBezTo>
                  <a:cubicBezTo>
                    <a:pt x="92868" y="201686"/>
                    <a:pt x="85195" y="225499"/>
                    <a:pt x="79639" y="246136"/>
                  </a:cubicBezTo>
                  <a:cubicBezTo>
                    <a:pt x="74083" y="266773"/>
                    <a:pt x="58473" y="304344"/>
                    <a:pt x="55827" y="303286"/>
                  </a:cubicBezTo>
                  <a:cubicBezTo>
                    <a:pt x="53181" y="302228"/>
                    <a:pt x="65616" y="267832"/>
                    <a:pt x="63764" y="239786"/>
                  </a:cubicBezTo>
                  <a:cubicBezTo>
                    <a:pt x="61912" y="211740"/>
                    <a:pt x="55297" y="163586"/>
                    <a:pt x="44714" y="135011"/>
                  </a:cubicBezTo>
                  <a:cubicBezTo>
                    <a:pt x="34131" y="106436"/>
                    <a:pt x="2910" y="82094"/>
                    <a:pt x="264" y="68336"/>
                  </a:cubicBezTo>
                  <a:cubicBezTo>
                    <a:pt x="-2382" y="54578"/>
                    <a:pt x="15345" y="62780"/>
                    <a:pt x="28839" y="52461"/>
                  </a:cubicBezTo>
                  <a:cubicBezTo>
                    <a:pt x="42333" y="42142"/>
                    <a:pt x="82285" y="-2044"/>
                    <a:pt x="85989" y="7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29" name="フリーフォーム: 図形 1228">
              <a:extLst>
                <a:ext uri="{FF2B5EF4-FFF2-40B4-BE49-F238E27FC236}">
                  <a16:creationId xmlns:a16="http://schemas.microsoft.com/office/drawing/2014/main" id="{75755FBB-6CA6-4E67-B71E-E034BA96D7D7}"/>
                </a:ext>
              </a:extLst>
            </p:cNvPr>
            <p:cNvSpPr/>
            <p:nvPr/>
          </p:nvSpPr>
          <p:spPr>
            <a:xfrm>
              <a:off x="6791535" y="5103329"/>
              <a:ext cx="108532" cy="426914"/>
            </a:xfrm>
            <a:custGeom>
              <a:avLst/>
              <a:gdLst>
                <a:gd name="connsiteX0" fmla="*/ 36303 w 108532"/>
                <a:gd name="connsiteY0" fmla="*/ 484 h 426914"/>
                <a:gd name="connsiteX1" fmla="*/ 106153 w 108532"/>
                <a:gd name="connsiteY1" fmla="*/ 62396 h 426914"/>
                <a:gd name="connsiteX2" fmla="*/ 88690 w 108532"/>
                <a:gd name="connsiteY2" fmla="*/ 90971 h 426914"/>
                <a:gd name="connsiteX3" fmla="*/ 53765 w 108532"/>
                <a:gd name="connsiteY3" fmla="*/ 137009 h 426914"/>
                <a:gd name="connsiteX4" fmla="*/ 20428 w 108532"/>
                <a:gd name="connsiteY4" fmla="*/ 194159 h 426914"/>
                <a:gd name="connsiteX5" fmla="*/ 20428 w 108532"/>
                <a:gd name="connsiteY5" fmla="*/ 417996 h 426914"/>
                <a:gd name="connsiteX6" fmla="*/ 15665 w 108532"/>
                <a:gd name="connsiteY6" fmla="*/ 368784 h 426914"/>
                <a:gd name="connsiteX7" fmla="*/ 1378 w 108532"/>
                <a:gd name="connsiteY7" fmla="*/ 241784 h 426914"/>
                <a:gd name="connsiteX8" fmla="*/ 53765 w 108532"/>
                <a:gd name="connsiteY8" fmla="*/ 137009 h 426914"/>
                <a:gd name="connsiteX9" fmla="*/ 98215 w 108532"/>
                <a:gd name="connsiteY9" fmla="*/ 98909 h 426914"/>
                <a:gd name="connsiteX10" fmla="*/ 36303 w 108532"/>
                <a:gd name="connsiteY10" fmla="*/ 484 h 4269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08532" h="426914">
                  <a:moveTo>
                    <a:pt x="36303" y="484"/>
                  </a:moveTo>
                  <a:cubicBezTo>
                    <a:pt x="37626" y="-5601"/>
                    <a:pt x="97422" y="47315"/>
                    <a:pt x="106153" y="62396"/>
                  </a:cubicBezTo>
                  <a:cubicBezTo>
                    <a:pt x="114884" y="77477"/>
                    <a:pt x="97421" y="78536"/>
                    <a:pt x="88690" y="90971"/>
                  </a:cubicBezTo>
                  <a:cubicBezTo>
                    <a:pt x="79959" y="103406"/>
                    <a:pt x="65142" y="119811"/>
                    <a:pt x="53765" y="137009"/>
                  </a:cubicBezTo>
                  <a:cubicBezTo>
                    <a:pt x="42388" y="154207"/>
                    <a:pt x="25984" y="147328"/>
                    <a:pt x="20428" y="194159"/>
                  </a:cubicBezTo>
                  <a:cubicBezTo>
                    <a:pt x="14872" y="240990"/>
                    <a:pt x="21222" y="388892"/>
                    <a:pt x="20428" y="417996"/>
                  </a:cubicBezTo>
                  <a:cubicBezTo>
                    <a:pt x="19634" y="447100"/>
                    <a:pt x="18840" y="398153"/>
                    <a:pt x="15665" y="368784"/>
                  </a:cubicBezTo>
                  <a:cubicBezTo>
                    <a:pt x="12490" y="339415"/>
                    <a:pt x="-4972" y="280413"/>
                    <a:pt x="1378" y="241784"/>
                  </a:cubicBezTo>
                  <a:cubicBezTo>
                    <a:pt x="7728" y="203155"/>
                    <a:pt x="37626" y="160821"/>
                    <a:pt x="53765" y="137009"/>
                  </a:cubicBezTo>
                  <a:cubicBezTo>
                    <a:pt x="69904" y="113197"/>
                    <a:pt x="97686" y="116371"/>
                    <a:pt x="98215" y="98909"/>
                  </a:cubicBezTo>
                  <a:cubicBezTo>
                    <a:pt x="98744" y="81447"/>
                    <a:pt x="34980" y="6569"/>
                    <a:pt x="36303" y="48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30" name="フリーフォーム: 図形 1229">
              <a:extLst>
                <a:ext uri="{FF2B5EF4-FFF2-40B4-BE49-F238E27FC236}">
                  <a16:creationId xmlns:a16="http://schemas.microsoft.com/office/drawing/2014/main" id="{CB4CF280-90E5-4BAF-A86A-058D06E1BEFC}"/>
                </a:ext>
              </a:extLst>
            </p:cNvPr>
            <p:cNvSpPr/>
            <p:nvPr/>
          </p:nvSpPr>
          <p:spPr>
            <a:xfrm>
              <a:off x="6865917" y="5084148"/>
              <a:ext cx="229172" cy="116511"/>
            </a:xfrm>
            <a:custGeom>
              <a:avLst/>
              <a:gdLst>
                <a:gd name="connsiteX0" fmla="*/ 228621 w 229172"/>
                <a:gd name="connsiteY0" fmla="*/ 116502 h 116511"/>
                <a:gd name="connsiteX1" fmla="*/ 184171 w 229172"/>
                <a:gd name="connsiteY1" fmla="*/ 62527 h 116511"/>
                <a:gd name="connsiteX2" fmla="*/ 60346 w 229172"/>
                <a:gd name="connsiteY2" fmla="*/ 72052 h 116511"/>
                <a:gd name="connsiteX3" fmla="*/ 47646 w 229172"/>
                <a:gd name="connsiteY3" fmla="*/ 72052 h 116511"/>
                <a:gd name="connsiteX4" fmla="*/ 21 w 229172"/>
                <a:gd name="connsiteY4" fmla="*/ 615 h 116511"/>
                <a:gd name="connsiteX5" fmla="*/ 53996 w 229172"/>
                <a:gd name="connsiteY5" fmla="*/ 38715 h 116511"/>
                <a:gd name="connsiteX6" fmla="*/ 63521 w 229172"/>
                <a:gd name="connsiteY6" fmla="*/ 60940 h 116511"/>
                <a:gd name="connsiteX7" fmla="*/ 158771 w 229172"/>
                <a:gd name="connsiteY7" fmla="*/ 57765 h 116511"/>
                <a:gd name="connsiteX8" fmla="*/ 228621 w 229172"/>
                <a:gd name="connsiteY8" fmla="*/ 116502 h 1165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29172" h="116511">
                  <a:moveTo>
                    <a:pt x="228621" y="116502"/>
                  </a:moveTo>
                  <a:cubicBezTo>
                    <a:pt x="232854" y="117296"/>
                    <a:pt x="212217" y="69935"/>
                    <a:pt x="184171" y="62527"/>
                  </a:cubicBezTo>
                  <a:cubicBezTo>
                    <a:pt x="156125" y="55119"/>
                    <a:pt x="83100" y="70465"/>
                    <a:pt x="60346" y="72052"/>
                  </a:cubicBezTo>
                  <a:cubicBezTo>
                    <a:pt x="37592" y="73639"/>
                    <a:pt x="57700" y="83958"/>
                    <a:pt x="47646" y="72052"/>
                  </a:cubicBezTo>
                  <a:cubicBezTo>
                    <a:pt x="37592" y="60146"/>
                    <a:pt x="-1037" y="6171"/>
                    <a:pt x="21" y="615"/>
                  </a:cubicBezTo>
                  <a:cubicBezTo>
                    <a:pt x="1079" y="-4941"/>
                    <a:pt x="43413" y="28661"/>
                    <a:pt x="53996" y="38715"/>
                  </a:cubicBezTo>
                  <a:cubicBezTo>
                    <a:pt x="64579" y="48769"/>
                    <a:pt x="46058" y="57765"/>
                    <a:pt x="63521" y="60940"/>
                  </a:cubicBezTo>
                  <a:cubicBezTo>
                    <a:pt x="80983" y="64115"/>
                    <a:pt x="130461" y="50092"/>
                    <a:pt x="158771" y="57765"/>
                  </a:cubicBezTo>
                  <a:cubicBezTo>
                    <a:pt x="187081" y="65438"/>
                    <a:pt x="224388" y="115708"/>
                    <a:pt x="228621" y="11650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31" name="フリーフォーム: 図形 1230">
              <a:extLst>
                <a:ext uri="{FF2B5EF4-FFF2-40B4-BE49-F238E27FC236}">
                  <a16:creationId xmlns:a16="http://schemas.microsoft.com/office/drawing/2014/main" id="{E833FD15-DCAE-4969-9196-C644484FB196}"/>
                </a:ext>
              </a:extLst>
            </p:cNvPr>
            <p:cNvSpPr/>
            <p:nvPr/>
          </p:nvSpPr>
          <p:spPr>
            <a:xfrm>
              <a:off x="6908672" y="5121627"/>
              <a:ext cx="262306" cy="223638"/>
            </a:xfrm>
            <a:custGeom>
              <a:avLst/>
              <a:gdLst>
                <a:gd name="connsiteX0" fmla="*/ 201741 w 262306"/>
                <a:gd name="connsiteY0" fmla="*/ 2823 h 223638"/>
                <a:gd name="connsiteX1" fmla="*/ 262066 w 262306"/>
                <a:gd name="connsiteY1" fmla="*/ 115536 h 223638"/>
                <a:gd name="connsiteX2" fmla="*/ 222378 w 262306"/>
                <a:gd name="connsiteY2" fmla="*/ 158398 h 223638"/>
                <a:gd name="connsiteX3" fmla="*/ 209678 w 262306"/>
                <a:gd name="connsiteY3" fmla="*/ 190148 h 223638"/>
                <a:gd name="connsiteX4" fmla="*/ 173166 w 262306"/>
                <a:gd name="connsiteY4" fmla="*/ 196498 h 223638"/>
                <a:gd name="connsiteX5" fmla="*/ 114428 w 262306"/>
                <a:gd name="connsiteY5" fmla="*/ 180623 h 223638"/>
                <a:gd name="connsiteX6" fmla="*/ 128 w 262306"/>
                <a:gd name="connsiteY6" fmla="*/ 91723 h 223638"/>
                <a:gd name="connsiteX7" fmla="*/ 138241 w 262306"/>
                <a:gd name="connsiteY7" fmla="*/ 213961 h 223638"/>
                <a:gd name="connsiteX8" fmla="*/ 204916 w 262306"/>
                <a:gd name="connsiteY8" fmla="*/ 212373 h 223638"/>
                <a:gd name="connsiteX9" fmla="*/ 227141 w 262306"/>
                <a:gd name="connsiteY9" fmla="*/ 183798 h 223638"/>
                <a:gd name="connsiteX10" fmla="*/ 241428 w 262306"/>
                <a:gd name="connsiteY10" fmla="*/ 44098 h 223638"/>
                <a:gd name="connsiteX11" fmla="*/ 201741 w 262306"/>
                <a:gd name="connsiteY11" fmla="*/ 2823 h 2236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62306" h="223638">
                  <a:moveTo>
                    <a:pt x="201741" y="2823"/>
                  </a:moveTo>
                  <a:cubicBezTo>
                    <a:pt x="205181" y="14729"/>
                    <a:pt x="258626" y="89607"/>
                    <a:pt x="262066" y="115536"/>
                  </a:cubicBezTo>
                  <a:cubicBezTo>
                    <a:pt x="265506" y="141465"/>
                    <a:pt x="231109" y="145963"/>
                    <a:pt x="222378" y="158398"/>
                  </a:cubicBezTo>
                  <a:cubicBezTo>
                    <a:pt x="213647" y="170833"/>
                    <a:pt x="217880" y="183798"/>
                    <a:pt x="209678" y="190148"/>
                  </a:cubicBezTo>
                  <a:cubicBezTo>
                    <a:pt x="201476" y="196498"/>
                    <a:pt x="189041" y="198086"/>
                    <a:pt x="173166" y="196498"/>
                  </a:cubicBezTo>
                  <a:cubicBezTo>
                    <a:pt x="157291" y="194911"/>
                    <a:pt x="143268" y="198085"/>
                    <a:pt x="114428" y="180623"/>
                  </a:cubicBezTo>
                  <a:cubicBezTo>
                    <a:pt x="85588" y="163161"/>
                    <a:pt x="-3841" y="86167"/>
                    <a:pt x="128" y="91723"/>
                  </a:cubicBezTo>
                  <a:cubicBezTo>
                    <a:pt x="4097" y="97279"/>
                    <a:pt x="104110" y="193853"/>
                    <a:pt x="138241" y="213961"/>
                  </a:cubicBezTo>
                  <a:cubicBezTo>
                    <a:pt x="172372" y="234069"/>
                    <a:pt x="190100" y="217400"/>
                    <a:pt x="204916" y="212373"/>
                  </a:cubicBezTo>
                  <a:cubicBezTo>
                    <a:pt x="219732" y="207346"/>
                    <a:pt x="221056" y="211844"/>
                    <a:pt x="227141" y="183798"/>
                  </a:cubicBezTo>
                  <a:cubicBezTo>
                    <a:pt x="233226" y="155752"/>
                    <a:pt x="241693" y="69233"/>
                    <a:pt x="241428" y="44098"/>
                  </a:cubicBezTo>
                  <a:cubicBezTo>
                    <a:pt x="241163" y="18963"/>
                    <a:pt x="198301" y="-9083"/>
                    <a:pt x="201741" y="282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33" name="フリーフォーム: 図形 1232">
              <a:extLst>
                <a:ext uri="{FF2B5EF4-FFF2-40B4-BE49-F238E27FC236}">
                  <a16:creationId xmlns:a16="http://schemas.microsoft.com/office/drawing/2014/main" id="{E9CFCD9B-D8B8-40EE-9A2A-7F35D744336B}"/>
                </a:ext>
              </a:extLst>
            </p:cNvPr>
            <p:cNvSpPr/>
            <p:nvPr/>
          </p:nvSpPr>
          <p:spPr>
            <a:xfrm>
              <a:off x="6923080" y="5157216"/>
              <a:ext cx="189286" cy="86588"/>
            </a:xfrm>
            <a:custGeom>
              <a:avLst/>
              <a:gdLst>
                <a:gd name="connsiteX0" fmla="*/ 188920 w 189286"/>
                <a:gd name="connsiteY0" fmla="*/ 86297 h 86588"/>
                <a:gd name="connsiteX1" fmla="*/ 122245 w 189286"/>
                <a:gd name="connsiteY1" fmla="*/ 30734 h 86588"/>
                <a:gd name="connsiteX2" fmla="*/ 77795 w 189286"/>
                <a:gd name="connsiteY2" fmla="*/ 19622 h 86588"/>
                <a:gd name="connsiteX3" fmla="*/ 8 w 189286"/>
                <a:gd name="connsiteY3" fmla="*/ 33909 h 86588"/>
                <a:gd name="connsiteX4" fmla="*/ 82558 w 189286"/>
                <a:gd name="connsiteY4" fmla="*/ 5334 h 86588"/>
                <a:gd name="connsiteX5" fmla="*/ 90495 w 189286"/>
                <a:gd name="connsiteY5" fmla="*/ 3747 h 86588"/>
                <a:gd name="connsiteX6" fmla="*/ 188920 w 189286"/>
                <a:gd name="connsiteY6" fmla="*/ 86297 h 865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9286" h="86588">
                  <a:moveTo>
                    <a:pt x="188920" y="86297"/>
                  </a:moveTo>
                  <a:cubicBezTo>
                    <a:pt x="194212" y="90795"/>
                    <a:pt x="140766" y="41846"/>
                    <a:pt x="122245" y="30734"/>
                  </a:cubicBezTo>
                  <a:cubicBezTo>
                    <a:pt x="103724" y="19621"/>
                    <a:pt x="98168" y="19093"/>
                    <a:pt x="77795" y="19622"/>
                  </a:cubicBezTo>
                  <a:cubicBezTo>
                    <a:pt x="57422" y="20151"/>
                    <a:pt x="-786" y="36290"/>
                    <a:pt x="8" y="33909"/>
                  </a:cubicBezTo>
                  <a:cubicBezTo>
                    <a:pt x="802" y="31528"/>
                    <a:pt x="67477" y="10361"/>
                    <a:pt x="82558" y="5334"/>
                  </a:cubicBezTo>
                  <a:cubicBezTo>
                    <a:pt x="97639" y="307"/>
                    <a:pt x="74091" y="-2868"/>
                    <a:pt x="90495" y="3747"/>
                  </a:cubicBezTo>
                  <a:cubicBezTo>
                    <a:pt x="106899" y="10362"/>
                    <a:pt x="183628" y="81799"/>
                    <a:pt x="188920" y="8629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34" name="フリーフォーム: 図形 1233">
              <a:extLst>
                <a:ext uri="{FF2B5EF4-FFF2-40B4-BE49-F238E27FC236}">
                  <a16:creationId xmlns:a16="http://schemas.microsoft.com/office/drawing/2014/main" id="{B675A2C4-40DC-446A-A2DC-5216ABDFEB65}"/>
                </a:ext>
              </a:extLst>
            </p:cNvPr>
            <p:cNvSpPr/>
            <p:nvPr/>
          </p:nvSpPr>
          <p:spPr>
            <a:xfrm>
              <a:off x="6928637" y="5119684"/>
              <a:ext cx="196181" cy="170416"/>
            </a:xfrm>
            <a:custGeom>
              <a:avLst/>
              <a:gdLst>
                <a:gd name="connsiteX0" fmla="*/ 169076 w 196181"/>
                <a:gd name="connsiteY0" fmla="*/ 4 h 170416"/>
                <a:gd name="connsiteX1" fmla="*/ 180188 w 196181"/>
                <a:gd name="connsiteY1" fmla="*/ 136529 h 170416"/>
                <a:gd name="connsiteX2" fmla="*/ 143676 w 196181"/>
                <a:gd name="connsiteY2" fmla="*/ 160341 h 170416"/>
                <a:gd name="connsiteX3" fmla="*/ 96051 w 196181"/>
                <a:gd name="connsiteY3" fmla="*/ 144466 h 170416"/>
                <a:gd name="connsiteX4" fmla="*/ 801 w 196181"/>
                <a:gd name="connsiteY4" fmla="*/ 66679 h 170416"/>
                <a:gd name="connsiteX5" fmla="*/ 57951 w 196181"/>
                <a:gd name="connsiteY5" fmla="*/ 152404 h 170416"/>
                <a:gd name="connsiteX6" fmla="*/ 186538 w 196181"/>
                <a:gd name="connsiteY6" fmla="*/ 169866 h 170416"/>
                <a:gd name="connsiteX7" fmla="*/ 186538 w 196181"/>
                <a:gd name="connsiteY7" fmla="*/ 141291 h 170416"/>
                <a:gd name="connsiteX8" fmla="*/ 169076 w 196181"/>
                <a:gd name="connsiteY8" fmla="*/ 4 h 1704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96181" h="170416">
                  <a:moveTo>
                    <a:pt x="169076" y="4"/>
                  </a:moveTo>
                  <a:cubicBezTo>
                    <a:pt x="168018" y="-790"/>
                    <a:pt x="184421" y="109806"/>
                    <a:pt x="180188" y="136529"/>
                  </a:cubicBezTo>
                  <a:cubicBezTo>
                    <a:pt x="175955" y="163252"/>
                    <a:pt x="157699" y="159018"/>
                    <a:pt x="143676" y="160341"/>
                  </a:cubicBezTo>
                  <a:cubicBezTo>
                    <a:pt x="129653" y="161664"/>
                    <a:pt x="119863" y="160076"/>
                    <a:pt x="96051" y="144466"/>
                  </a:cubicBezTo>
                  <a:cubicBezTo>
                    <a:pt x="72238" y="128856"/>
                    <a:pt x="7151" y="65356"/>
                    <a:pt x="801" y="66679"/>
                  </a:cubicBezTo>
                  <a:cubicBezTo>
                    <a:pt x="-5549" y="68002"/>
                    <a:pt x="26995" y="135206"/>
                    <a:pt x="57951" y="152404"/>
                  </a:cubicBezTo>
                  <a:cubicBezTo>
                    <a:pt x="88907" y="169602"/>
                    <a:pt x="165107" y="171718"/>
                    <a:pt x="186538" y="169866"/>
                  </a:cubicBezTo>
                  <a:cubicBezTo>
                    <a:pt x="207969" y="168014"/>
                    <a:pt x="187067" y="164574"/>
                    <a:pt x="186538" y="141291"/>
                  </a:cubicBezTo>
                  <a:cubicBezTo>
                    <a:pt x="186009" y="118008"/>
                    <a:pt x="170134" y="798"/>
                    <a:pt x="169076" y="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35" name="フリーフォーム: 図形 1234">
              <a:extLst>
                <a:ext uri="{FF2B5EF4-FFF2-40B4-BE49-F238E27FC236}">
                  <a16:creationId xmlns:a16="http://schemas.microsoft.com/office/drawing/2014/main" id="{AB33F70B-6B88-4278-B655-3A97A853DFCD}"/>
                </a:ext>
              </a:extLst>
            </p:cNvPr>
            <p:cNvSpPr/>
            <p:nvPr/>
          </p:nvSpPr>
          <p:spPr>
            <a:xfrm>
              <a:off x="6837072" y="5209794"/>
              <a:ext cx="249991" cy="464344"/>
            </a:xfrm>
            <a:custGeom>
              <a:avLst/>
              <a:gdLst>
                <a:gd name="connsiteX0" fmla="*/ 84428 w 249991"/>
                <a:gd name="connsiteY0" fmla="*/ 381 h 464344"/>
                <a:gd name="connsiteX1" fmla="*/ 11403 w 249991"/>
                <a:gd name="connsiteY1" fmla="*/ 122619 h 464344"/>
                <a:gd name="connsiteX2" fmla="*/ 11403 w 249991"/>
                <a:gd name="connsiteY2" fmla="*/ 171831 h 464344"/>
                <a:gd name="connsiteX3" fmla="*/ 6641 w 249991"/>
                <a:gd name="connsiteY3" fmla="*/ 238506 h 464344"/>
                <a:gd name="connsiteX4" fmla="*/ 5053 w 249991"/>
                <a:gd name="connsiteY4" fmla="*/ 289306 h 464344"/>
                <a:gd name="connsiteX5" fmla="*/ 49503 w 249991"/>
                <a:gd name="connsiteY5" fmla="*/ 381381 h 464344"/>
                <a:gd name="connsiteX6" fmla="*/ 109828 w 249991"/>
                <a:gd name="connsiteY6" fmla="*/ 448056 h 464344"/>
                <a:gd name="connsiteX7" fmla="*/ 230478 w 249991"/>
                <a:gd name="connsiteY7" fmla="*/ 454406 h 464344"/>
                <a:gd name="connsiteX8" fmla="*/ 240003 w 249991"/>
                <a:gd name="connsiteY8" fmla="*/ 449644 h 464344"/>
                <a:gd name="connsiteX9" fmla="*/ 132053 w 249991"/>
                <a:gd name="connsiteY9" fmla="*/ 462344 h 464344"/>
                <a:gd name="connsiteX10" fmla="*/ 9816 w 249991"/>
                <a:gd name="connsiteY10" fmla="*/ 400431 h 464344"/>
                <a:gd name="connsiteX11" fmla="*/ 12991 w 249991"/>
                <a:gd name="connsiteY11" fmla="*/ 95631 h 464344"/>
                <a:gd name="connsiteX12" fmla="*/ 84428 w 249991"/>
                <a:gd name="connsiteY12" fmla="*/ 381 h 4643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49991" h="464344">
                  <a:moveTo>
                    <a:pt x="84428" y="381"/>
                  </a:moveTo>
                  <a:cubicBezTo>
                    <a:pt x="84163" y="4879"/>
                    <a:pt x="23574" y="94044"/>
                    <a:pt x="11403" y="122619"/>
                  </a:cubicBezTo>
                  <a:cubicBezTo>
                    <a:pt x="-768" y="151194"/>
                    <a:pt x="12197" y="152517"/>
                    <a:pt x="11403" y="171831"/>
                  </a:cubicBezTo>
                  <a:cubicBezTo>
                    <a:pt x="10609" y="191146"/>
                    <a:pt x="7699" y="218927"/>
                    <a:pt x="6641" y="238506"/>
                  </a:cubicBezTo>
                  <a:cubicBezTo>
                    <a:pt x="5583" y="258085"/>
                    <a:pt x="-2091" y="265494"/>
                    <a:pt x="5053" y="289306"/>
                  </a:cubicBezTo>
                  <a:cubicBezTo>
                    <a:pt x="12197" y="313118"/>
                    <a:pt x="32040" y="354923"/>
                    <a:pt x="49503" y="381381"/>
                  </a:cubicBezTo>
                  <a:cubicBezTo>
                    <a:pt x="66966" y="407839"/>
                    <a:pt x="79666" y="435885"/>
                    <a:pt x="109828" y="448056"/>
                  </a:cubicBezTo>
                  <a:cubicBezTo>
                    <a:pt x="139990" y="460227"/>
                    <a:pt x="208782" y="454141"/>
                    <a:pt x="230478" y="454406"/>
                  </a:cubicBezTo>
                  <a:cubicBezTo>
                    <a:pt x="252174" y="454671"/>
                    <a:pt x="256407" y="448321"/>
                    <a:pt x="240003" y="449644"/>
                  </a:cubicBezTo>
                  <a:cubicBezTo>
                    <a:pt x="223599" y="450967"/>
                    <a:pt x="170417" y="470546"/>
                    <a:pt x="132053" y="462344"/>
                  </a:cubicBezTo>
                  <a:cubicBezTo>
                    <a:pt x="93689" y="454142"/>
                    <a:pt x="29660" y="461550"/>
                    <a:pt x="9816" y="400431"/>
                  </a:cubicBezTo>
                  <a:cubicBezTo>
                    <a:pt x="-10028" y="339312"/>
                    <a:pt x="5053" y="159925"/>
                    <a:pt x="12991" y="95631"/>
                  </a:cubicBezTo>
                  <a:cubicBezTo>
                    <a:pt x="20928" y="31337"/>
                    <a:pt x="84693" y="-4117"/>
                    <a:pt x="84428" y="38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36" name="フリーフォーム: 図形 1235">
              <a:extLst>
                <a:ext uri="{FF2B5EF4-FFF2-40B4-BE49-F238E27FC236}">
                  <a16:creationId xmlns:a16="http://schemas.microsoft.com/office/drawing/2014/main" id="{BD00E864-8FBC-4E04-B981-FBC09466F579}"/>
                </a:ext>
              </a:extLst>
            </p:cNvPr>
            <p:cNvSpPr/>
            <p:nvPr/>
          </p:nvSpPr>
          <p:spPr>
            <a:xfrm>
              <a:off x="6781588" y="5424332"/>
              <a:ext cx="324375" cy="309045"/>
            </a:xfrm>
            <a:custGeom>
              <a:avLst/>
              <a:gdLst>
                <a:gd name="connsiteX0" fmla="*/ 9737 w 324375"/>
                <a:gd name="connsiteY0" fmla="*/ 1743 h 309045"/>
                <a:gd name="connsiteX1" fmla="*/ 12912 w 324375"/>
                <a:gd name="connsiteY1" fmla="*/ 128743 h 309045"/>
                <a:gd name="connsiteX2" fmla="*/ 112925 w 324375"/>
                <a:gd name="connsiteY2" fmla="*/ 279556 h 309045"/>
                <a:gd name="connsiteX3" fmla="*/ 195475 w 324375"/>
                <a:gd name="connsiteY3" fmla="*/ 308131 h 309045"/>
                <a:gd name="connsiteX4" fmla="*/ 324062 w 324375"/>
                <a:gd name="connsiteY4" fmla="*/ 263681 h 309045"/>
                <a:gd name="connsiteX5" fmla="*/ 155787 w 324375"/>
                <a:gd name="connsiteY5" fmla="*/ 282731 h 309045"/>
                <a:gd name="connsiteX6" fmla="*/ 90700 w 324375"/>
                <a:gd name="connsiteY6" fmla="*/ 223993 h 309045"/>
                <a:gd name="connsiteX7" fmla="*/ 9737 w 324375"/>
                <a:gd name="connsiteY7" fmla="*/ 1743 h 3090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24375" h="309045">
                  <a:moveTo>
                    <a:pt x="9737" y="1743"/>
                  </a:moveTo>
                  <a:cubicBezTo>
                    <a:pt x="-3228" y="-14132"/>
                    <a:pt x="-4286" y="82441"/>
                    <a:pt x="12912" y="128743"/>
                  </a:cubicBezTo>
                  <a:cubicBezTo>
                    <a:pt x="30110" y="175045"/>
                    <a:pt x="82498" y="249658"/>
                    <a:pt x="112925" y="279556"/>
                  </a:cubicBezTo>
                  <a:cubicBezTo>
                    <a:pt x="143352" y="309454"/>
                    <a:pt x="160286" y="310777"/>
                    <a:pt x="195475" y="308131"/>
                  </a:cubicBezTo>
                  <a:cubicBezTo>
                    <a:pt x="230664" y="305485"/>
                    <a:pt x="330677" y="267914"/>
                    <a:pt x="324062" y="263681"/>
                  </a:cubicBezTo>
                  <a:cubicBezTo>
                    <a:pt x="317447" y="259448"/>
                    <a:pt x="194681" y="289346"/>
                    <a:pt x="155787" y="282731"/>
                  </a:cubicBezTo>
                  <a:cubicBezTo>
                    <a:pt x="116893" y="276116"/>
                    <a:pt x="113454" y="271618"/>
                    <a:pt x="90700" y="223993"/>
                  </a:cubicBezTo>
                  <a:cubicBezTo>
                    <a:pt x="67946" y="176368"/>
                    <a:pt x="22702" y="17618"/>
                    <a:pt x="9737" y="174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37" name="フリーフォーム: 図形 1236">
              <a:extLst>
                <a:ext uri="{FF2B5EF4-FFF2-40B4-BE49-F238E27FC236}">
                  <a16:creationId xmlns:a16="http://schemas.microsoft.com/office/drawing/2014/main" id="{782ED139-ADE4-4397-99B0-9D770F52B26C}"/>
                </a:ext>
              </a:extLst>
            </p:cNvPr>
            <p:cNvSpPr/>
            <p:nvPr/>
          </p:nvSpPr>
          <p:spPr>
            <a:xfrm>
              <a:off x="7078380" y="5281612"/>
              <a:ext cx="151183" cy="358079"/>
            </a:xfrm>
            <a:custGeom>
              <a:avLst/>
              <a:gdLst>
                <a:gd name="connsiteX0" fmla="*/ 151095 w 151183"/>
                <a:gd name="connsiteY0" fmla="*/ 1 h 358079"/>
                <a:gd name="connsiteX1" fmla="*/ 84420 w 151183"/>
                <a:gd name="connsiteY1" fmla="*/ 55563 h 358079"/>
                <a:gd name="connsiteX2" fmla="*/ 81245 w 151183"/>
                <a:gd name="connsiteY2" fmla="*/ 93663 h 358079"/>
                <a:gd name="connsiteX3" fmla="*/ 65370 w 151183"/>
                <a:gd name="connsiteY3" fmla="*/ 120651 h 358079"/>
                <a:gd name="connsiteX4" fmla="*/ 46320 w 151183"/>
                <a:gd name="connsiteY4" fmla="*/ 150813 h 358079"/>
                <a:gd name="connsiteX5" fmla="*/ 30445 w 151183"/>
                <a:gd name="connsiteY5" fmla="*/ 190501 h 358079"/>
                <a:gd name="connsiteX6" fmla="*/ 14570 w 151183"/>
                <a:gd name="connsiteY6" fmla="*/ 276226 h 358079"/>
                <a:gd name="connsiteX7" fmla="*/ 28858 w 151183"/>
                <a:gd name="connsiteY7" fmla="*/ 357188 h 358079"/>
                <a:gd name="connsiteX8" fmla="*/ 19333 w 151183"/>
                <a:gd name="connsiteY8" fmla="*/ 312738 h 358079"/>
                <a:gd name="connsiteX9" fmla="*/ 1870 w 151183"/>
                <a:gd name="connsiteY9" fmla="*/ 211138 h 358079"/>
                <a:gd name="connsiteX10" fmla="*/ 68545 w 151183"/>
                <a:gd name="connsiteY10" fmla="*/ 96838 h 358079"/>
                <a:gd name="connsiteX11" fmla="*/ 68545 w 151183"/>
                <a:gd name="connsiteY11" fmla="*/ 53976 h 358079"/>
                <a:gd name="connsiteX12" fmla="*/ 151095 w 151183"/>
                <a:gd name="connsiteY12" fmla="*/ 1 h 3580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51183" h="358079">
                  <a:moveTo>
                    <a:pt x="151095" y="1"/>
                  </a:moveTo>
                  <a:cubicBezTo>
                    <a:pt x="153741" y="265"/>
                    <a:pt x="96062" y="39953"/>
                    <a:pt x="84420" y="55563"/>
                  </a:cubicBezTo>
                  <a:cubicBezTo>
                    <a:pt x="72778" y="71173"/>
                    <a:pt x="84420" y="82815"/>
                    <a:pt x="81245" y="93663"/>
                  </a:cubicBezTo>
                  <a:cubicBezTo>
                    <a:pt x="78070" y="104511"/>
                    <a:pt x="71191" y="111126"/>
                    <a:pt x="65370" y="120651"/>
                  </a:cubicBezTo>
                  <a:cubicBezTo>
                    <a:pt x="59549" y="130176"/>
                    <a:pt x="52141" y="139171"/>
                    <a:pt x="46320" y="150813"/>
                  </a:cubicBezTo>
                  <a:cubicBezTo>
                    <a:pt x="40499" y="162455"/>
                    <a:pt x="35737" y="169599"/>
                    <a:pt x="30445" y="190501"/>
                  </a:cubicBezTo>
                  <a:cubicBezTo>
                    <a:pt x="25153" y="211403"/>
                    <a:pt x="14834" y="248445"/>
                    <a:pt x="14570" y="276226"/>
                  </a:cubicBezTo>
                  <a:cubicBezTo>
                    <a:pt x="14306" y="304007"/>
                    <a:pt x="28064" y="351103"/>
                    <a:pt x="28858" y="357188"/>
                  </a:cubicBezTo>
                  <a:cubicBezTo>
                    <a:pt x="29652" y="363273"/>
                    <a:pt x="23831" y="337080"/>
                    <a:pt x="19333" y="312738"/>
                  </a:cubicBezTo>
                  <a:cubicBezTo>
                    <a:pt x="14835" y="288396"/>
                    <a:pt x="-6332" y="247121"/>
                    <a:pt x="1870" y="211138"/>
                  </a:cubicBezTo>
                  <a:cubicBezTo>
                    <a:pt x="10072" y="175155"/>
                    <a:pt x="57433" y="123032"/>
                    <a:pt x="68545" y="96838"/>
                  </a:cubicBezTo>
                  <a:cubicBezTo>
                    <a:pt x="79657" y="70644"/>
                    <a:pt x="60343" y="70115"/>
                    <a:pt x="68545" y="53976"/>
                  </a:cubicBezTo>
                  <a:cubicBezTo>
                    <a:pt x="76747" y="37837"/>
                    <a:pt x="148449" y="-263"/>
                    <a:pt x="151095" y="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38" name="フリーフォーム: 図形 1237">
              <a:extLst>
                <a:ext uri="{FF2B5EF4-FFF2-40B4-BE49-F238E27FC236}">
                  <a16:creationId xmlns:a16="http://schemas.microsoft.com/office/drawing/2014/main" id="{2E597CBA-960A-4279-8124-696D5A7642C8}"/>
                </a:ext>
              </a:extLst>
            </p:cNvPr>
            <p:cNvSpPr/>
            <p:nvPr/>
          </p:nvSpPr>
          <p:spPr>
            <a:xfrm>
              <a:off x="7123451" y="5241913"/>
              <a:ext cx="150494" cy="384187"/>
            </a:xfrm>
            <a:custGeom>
              <a:avLst/>
              <a:gdLst>
                <a:gd name="connsiteX0" fmla="*/ 66337 w 150494"/>
                <a:gd name="connsiteY0" fmla="*/ 12 h 384187"/>
                <a:gd name="connsiteX1" fmla="*/ 150474 w 150494"/>
                <a:gd name="connsiteY1" fmla="*/ 87325 h 384187"/>
                <a:gd name="connsiteX2" fmla="*/ 74274 w 150494"/>
                <a:gd name="connsiteY2" fmla="*/ 128600 h 384187"/>
                <a:gd name="connsiteX3" fmla="*/ 55224 w 150494"/>
                <a:gd name="connsiteY3" fmla="*/ 146062 h 384187"/>
                <a:gd name="connsiteX4" fmla="*/ 45699 w 150494"/>
                <a:gd name="connsiteY4" fmla="*/ 192100 h 384187"/>
                <a:gd name="connsiteX5" fmla="*/ 17124 w 150494"/>
                <a:gd name="connsiteY5" fmla="*/ 236550 h 384187"/>
                <a:gd name="connsiteX6" fmla="*/ 7599 w 150494"/>
                <a:gd name="connsiteY6" fmla="*/ 301637 h 384187"/>
                <a:gd name="connsiteX7" fmla="*/ 7599 w 150494"/>
                <a:gd name="connsiteY7" fmla="*/ 384187 h 384187"/>
                <a:gd name="connsiteX8" fmla="*/ 7599 w 150494"/>
                <a:gd name="connsiteY8" fmla="*/ 327037 h 384187"/>
                <a:gd name="connsiteX9" fmla="*/ 9187 w 150494"/>
                <a:gd name="connsiteY9" fmla="*/ 217500 h 384187"/>
                <a:gd name="connsiteX10" fmla="*/ 126662 w 150494"/>
                <a:gd name="connsiteY10" fmla="*/ 93675 h 384187"/>
                <a:gd name="connsiteX11" fmla="*/ 66337 w 150494"/>
                <a:gd name="connsiteY11" fmla="*/ 12 h 3841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50494" h="384187">
                  <a:moveTo>
                    <a:pt x="66337" y="12"/>
                  </a:moveTo>
                  <a:cubicBezTo>
                    <a:pt x="70306" y="-1046"/>
                    <a:pt x="149151" y="65894"/>
                    <a:pt x="150474" y="87325"/>
                  </a:cubicBezTo>
                  <a:cubicBezTo>
                    <a:pt x="151797" y="108756"/>
                    <a:pt x="90149" y="118811"/>
                    <a:pt x="74274" y="128600"/>
                  </a:cubicBezTo>
                  <a:cubicBezTo>
                    <a:pt x="58399" y="138389"/>
                    <a:pt x="59986" y="135479"/>
                    <a:pt x="55224" y="146062"/>
                  </a:cubicBezTo>
                  <a:cubicBezTo>
                    <a:pt x="50461" y="156645"/>
                    <a:pt x="52049" y="177019"/>
                    <a:pt x="45699" y="192100"/>
                  </a:cubicBezTo>
                  <a:cubicBezTo>
                    <a:pt x="39349" y="207181"/>
                    <a:pt x="23474" y="218294"/>
                    <a:pt x="17124" y="236550"/>
                  </a:cubicBezTo>
                  <a:cubicBezTo>
                    <a:pt x="10774" y="254806"/>
                    <a:pt x="9186" y="277031"/>
                    <a:pt x="7599" y="301637"/>
                  </a:cubicBezTo>
                  <a:cubicBezTo>
                    <a:pt x="6012" y="326243"/>
                    <a:pt x="7599" y="384187"/>
                    <a:pt x="7599" y="384187"/>
                  </a:cubicBezTo>
                  <a:lnTo>
                    <a:pt x="7599" y="327037"/>
                  </a:lnTo>
                  <a:cubicBezTo>
                    <a:pt x="7864" y="299256"/>
                    <a:pt x="-10657" y="256394"/>
                    <a:pt x="9187" y="217500"/>
                  </a:cubicBezTo>
                  <a:cubicBezTo>
                    <a:pt x="29031" y="178606"/>
                    <a:pt x="112904" y="124367"/>
                    <a:pt x="126662" y="93675"/>
                  </a:cubicBezTo>
                  <a:cubicBezTo>
                    <a:pt x="140420" y="62983"/>
                    <a:pt x="62368" y="1070"/>
                    <a:pt x="66337" y="1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39" name="フリーフォーム: 図形 1238">
              <a:extLst>
                <a:ext uri="{FF2B5EF4-FFF2-40B4-BE49-F238E27FC236}">
                  <a16:creationId xmlns:a16="http://schemas.microsoft.com/office/drawing/2014/main" id="{C8916078-990B-457A-BDD4-A9A03CEC4E4F}"/>
                </a:ext>
              </a:extLst>
            </p:cNvPr>
            <p:cNvSpPr/>
            <p:nvPr/>
          </p:nvSpPr>
          <p:spPr>
            <a:xfrm>
              <a:off x="7071727" y="5449423"/>
              <a:ext cx="42138" cy="203827"/>
            </a:xfrm>
            <a:custGeom>
              <a:avLst/>
              <a:gdLst>
                <a:gd name="connsiteX0" fmla="*/ 41861 w 42138"/>
                <a:gd name="connsiteY0" fmla="*/ 465 h 203827"/>
                <a:gd name="connsiteX1" fmla="*/ 19636 w 42138"/>
                <a:gd name="connsiteY1" fmla="*/ 103652 h 203827"/>
                <a:gd name="connsiteX2" fmla="*/ 40273 w 42138"/>
                <a:gd name="connsiteY2" fmla="*/ 200490 h 203827"/>
                <a:gd name="connsiteX3" fmla="*/ 22811 w 42138"/>
                <a:gd name="connsiteY3" fmla="*/ 178265 h 203827"/>
                <a:gd name="connsiteX4" fmla="*/ 586 w 42138"/>
                <a:gd name="connsiteY4" fmla="*/ 146515 h 203827"/>
                <a:gd name="connsiteX5" fmla="*/ 41861 w 42138"/>
                <a:gd name="connsiteY5" fmla="*/ 465 h 2038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2138" h="203827">
                  <a:moveTo>
                    <a:pt x="41861" y="465"/>
                  </a:moveTo>
                  <a:cubicBezTo>
                    <a:pt x="45036" y="-6679"/>
                    <a:pt x="19901" y="70315"/>
                    <a:pt x="19636" y="103652"/>
                  </a:cubicBezTo>
                  <a:cubicBezTo>
                    <a:pt x="19371" y="136989"/>
                    <a:pt x="39744" y="188055"/>
                    <a:pt x="40273" y="200490"/>
                  </a:cubicBezTo>
                  <a:cubicBezTo>
                    <a:pt x="40802" y="212925"/>
                    <a:pt x="29426" y="187261"/>
                    <a:pt x="22811" y="178265"/>
                  </a:cubicBezTo>
                  <a:cubicBezTo>
                    <a:pt x="16196" y="169269"/>
                    <a:pt x="-3647" y="173238"/>
                    <a:pt x="586" y="146515"/>
                  </a:cubicBezTo>
                  <a:cubicBezTo>
                    <a:pt x="4819" y="119792"/>
                    <a:pt x="38686" y="7609"/>
                    <a:pt x="41861" y="46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40" name="フリーフォーム: 図形 1239">
              <a:extLst>
                <a:ext uri="{FF2B5EF4-FFF2-40B4-BE49-F238E27FC236}">
                  <a16:creationId xmlns:a16="http://schemas.microsoft.com/office/drawing/2014/main" id="{5C61C3C6-4A55-40E7-AF70-0F69A8C030E7}"/>
                </a:ext>
              </a:extLst>
            </p:cNvPr>
            <p:cNvSpPr/>
            <p:nvPr/>
          </p:nvSpPr>
          <p:spPr>
            <a:xfrm>
              <a:off x="7140463" y="5418087"/>
              <a:ext cx="72683" cy="200164"/>
            </a:xfrm>
            <a:custGeom>
              <a:avLst/>
              <a:gdLst>
                <a:gd name="connsiteX0" fmla="*/ 62025 w 72683"/>
                <a:gd name="connsiteY0" fmla="*/ 51 h 200164"/>
                <a:gd name="connsiteX1" fmla="*/ 52500 w 72683"/>
                <a:gd name="connsiteY1" fmla="*/ 111176 h 200164"/>
                <a:gd name="connsiteX2" fmla="*/ 112 w 72683"/>
                <a:gd name="connsiteY2" fmla="*/ 200076 h 200164"/>
                <a:gd name="connsiteX3" fmla="*/ 68375 w 72683"/>
                <a:gd name="connsiteY3" fmla="*/ 125463 h 200164"/>
                <a:gd name="connsiteX4" fmla="*/ 62025 w 72683"/>
                <a:gd name="connsiteY4" fmla="*/ 51 h 2001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2683" h="200164">
                  <a:moveTo>
                    <a:pt x="62025" y="51"/>
                  </a:moveTo>
                  <a:cubicBezTo>
                    <a:pt x="59379" y="-2330"/>
                    <a:pt x="62819" y="77838"/>
                    <a:pt x="52500" y="111176"/>
                  </a:cubicBezTo>
                  <a:cubicBezTo>
                    <a:pt x="42181" y="144514"/>
                    <a:pt x="-2534" y="197695"/>
                    <a:pt x="112" y="200076"/>
                  </a:cubicBezTo>
                  <a:cubicBezTo>
                    <a:pt x="2758" y="202457"/>
                    <a:pt x="56733" y="156419"/>
                    <a:pt x="68375" y="125463"/>
                  </a:cubicBezTo>
                  <a:cubicBezTo>
                    <a:pt x="80017" y="94507"/>
                    <a:pt x="64671" y="2432"/>
                    <a:pt x="62025" y="5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41" name="フリーフォーム: 図形 1240">
              <a:extLst>
                <a:ext uri="{FF2B5EF4-FFF2-40B4-BE49-F238E27FC236}">
                  <a16:creationId xmlns:a16="http://schemas.microsoft.com/office/drawing/2014/main" id="{D31E4A54-3EC8-4332-B944-CA668D374FA1}"/>
                </a:ext>
              </a:extLst>
            </p:cNvPr>
            <p:cNvSpPr/>
            <p:nvPr/>
          </p:nvSpPr>
          <p:spPr>
            <a:xfrm>
              <a:off x="7139842" y="5384763"/>
              <a:ext cx="96191" cy="280311"/>
            </a:xfrm>
            <a:custGeom>
              <a:avLst/>
              <a:gdLst>
                <a:gd name="connsiteX0" fmla="*/ 62646 w 96191"/>
                <a:gd name="connsiteY0" fmla="*/ 37 h 280311"/>
                <a:gd name="connsiteX1" fmla="*/ 94396 w 96191"/>
                <a:gd name="connsiteY1" fmla="*/ 182600 h 280311"/>
                <a:gd name="connsiteX2" fmla="*/ 733 w 96191"/>
                <a:gd name="connsiteY2" fmla="*/ 279437 h 280311"/>
                <a:gd name="connsiteX3" fmla="*/ 51533 w 96191"/>
                <a:gd name="connsiteY3" fmla="*/ 228637 h 280311"/>
                <a:gd name="connsiteX4" fmla="*/ 65821 w 96191"/>
                <a:gd name="connsiteY4" fmla="*/ 198475 h 280311"/>
                <a:gd name="connsiteX5" fmla="*/ 62646 w 96191"/>
                <a:gd name="connsiteY5" fmla="*/ 37 h 2803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6191" h="280311">
                  <a:moveTo>
                    <a:pt x="62646" y="37"/>
                  </a:moveTo>
                  <a:cubicBezTo>
                    <a:pt x="67408" y="-2609"/>
                    <a:pt x="104715" y="136033"/>
                    <a:pt x="94396" y="182600"/>
                  </a:cubicBezTo>
                  <a:cubicBezTo>
                    <a:pt x="84077" y="229167"/>
                    <a:pt x="7877" y="271764"/>
                    <a:pt x="733" y="279437"/>
                  </a:cubicBezTo>
                  <a:cubicBezTo>
                    <a:pt x="-6411" y="287110"/>
                    <a:pt x="40685" y="242130"/>
                    <a:pt x="51533" y="228637"/>
                  </a:cubicBezTo>
                  <a:cubicBezTo>
                    <a:pt x="62381" y="215144"/>
                    <a:pt x="63175" y="230754"/>
                    <a:pt x="65821" y="198475"/>
                  </a:cubicBezTo>
                  <a:cubicBezTo>
                    <a:pt x="68467" y="166196"/>
                    <a:pt x="57884" y="2683"/>
                    <a:pt x="62646" y="3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42" name="フリーフォーム: 図形 1241">
              <a:extLst>
                <a:ext uri="{FF2B5EF4-FFF2-40B4-BE49-F238E27FC236}">
                  <a16:creationId xmlns:a16="http://schemas.microsoft.com/office/drawing/2014/main" id="{23001B17-79B7-4AC2-A3FC-95353F2E8827}"/>
                </a:ext>
              </a:extLst>
            </p:cNvPr>
            <p:cNvSpPr/>
            <p:nvPr/>
          </p:nvSpPr>
          <p:spPr>
            <a:xfrm>
              <a:off x="7109686" y="5549764"/>
              <a:ext cx="410607" cy="309168"/>
            </a:xfrm>
            <a:custGeom>
              <a:avLst/>
              <a:gdLst>
                <a:gd name="connsiteX0" fmla="*/ 727 w 410607"/>
                <a:gd name="connsiteY0" fmla="*/ 162061 h 309168"/>
                <a:gd name="connsiteX1" fmla="*/ 61052 w 410607"/>
                <a:gd name="connsiteY1" fmla="*/ 270011 h 309168"/>
                <a:gd name="connsiteX2" fmla="*/ 162652 w 410607"/>
                <a:gd name="connsiteY2" fmla="*/ 304936 h 309168"/>
                <a:gd name="connsiteX3" fmla="*/ 249964 w 410607"/>
                <a:gd name="connsiteY3" fmla="*/ 301761 h 309168"/>
                <a:gd name="connsiteX4" fmla="*/ 311877 w 410607"/>
                <a:gd name="connsiteY4" fmla="*/ 258899 h 309168"/>
                <a:gd name="connsiteX5" fmla="*/ 369027 w 410607"/>
                <a:gd name="connsiteY5" fmla="*/ 166824 h 309168"/>
                <a:gd name="connsiteX6" fmla="*/ 408714 w 410607"/>
                <a:gd name="connsiteY6" fmla="*/ 96974 h 309168"/>
                <a:gd name="connsiteX7" fmla="*/ 384902 w 410607"/>
                <a:gd name="connsiteY7" fmla="*/ 136 h 309168"/>
                <a:gd name="connsiteX8" fmla="*/ 407127 w 410607"/>
                <a:gd name="connsiteY8" fmla="*/ 119199 h 309168"/>
                <a:gd name="connsiteX9" fmla="*/ 296002 w 410607"/>
                <a:gd name="connsiteY9" fmla="*/ 252549 h 309168"/>
                <a:gd name="connsiteX10" fmla="*/ 142014 w 410607"/>
                <a:gd name="connsiteY10" fmla="*/ 306524 h 309168"/>
                <a:gd name="connsiteX11" fmla="*/ 100739 w 410607"/>
                <a:gd name="connsiteY11" fmla="*/ 285886 h 309168"/>
                <a:gd name="connsiteX12" fmla="*/ 727 w 410607"/>
                <a:gd name="connsiteY12" fmla="*/ 162061 h 3091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10607" h="309168">
                  <a:moveTo>
                    <a:pt x="727" y="162061"/>
                  </a:moveTo>
                  <a:cubicBezTo>
                    <a:pt x="-5888" y="159415"/>
                    <a:pt x="34065" y="246199"/>
                    <a:pt x="61052" y="270011"/>
                  </a:cubicBezTo>
                  <a:cubicBezTo>
                    <a:pt x="88039" y="293823"/>
                    <a:pt x="131167" y="299644"/>
                    <a:pt x="162652" y="304936"/>
                  </a:cubicBezTo>
                  <a:cubicBezTo>
                    <a:pt x="194137" y="310228"/>
                    <a:pt x="225093" y="309434"/>
                    <a:pt x="249964" y="301761"/>
                  </a:cubicBezTo>
                  <a:cubicBezTo>
                    <a:pt x="274835" y="294088"/>
                    <a:pt x="292033" y="281389"/>
                    <a:pt x="311877" y="258899"/>
                  </a:cubicBezTo>
                  <a:cubicBezTo>
                    <a:pt x="331721" y="236409"/>
                    <a:pt x="352888" y="193811"/>
                    <a:pt x="369027" y="166824"/>
                  </a:cubicBezTo>
                  <a:cubicBezTo>
                    <a:pt x="385166" y="139837"/>
                    <a:pt x="406068" y="124755"/>
                    <a:pt x="408714" y="96974"/>
                  </a:cubicBezTo>
                  <a:cubicBezTo>
                    <a:pt x="411360" y="69193"/>
                    <a:pt x="385166" y="-3568"/>
                    <a:pt x="384902" y="136"/>
                  </a:cubicBezTo>
                  <a:cubicBezTo>
                    <a:pt x="384638" y="3840"/>
                    <a:pt x="421944" y="77130"/>
                    <a:pt x="407127" y="119199"/>
                  </a:cubicBezTo>
                  <a:cubicBezTo>
                    <a:pt x="392310" y="161268"/>
                    <a:pt x="340188" y="221328"/>
                    <a:pt x="296002" y="252549"/>
                  </a:cubicBezTo>
                  <a:cubicBezTo>
                    <a:pt x="251817" y="283770"/>
                    <a:pt x="174558" y="300968"/>
                    <a:pt x="142014" y="306524"/>
                  </a:cubicBezTo>
                  <a:cubicBezTo>
                    <a:pt x="109470" y="312080"/>
                    <a:pt x="123758" y="310492"/>
                    <a:pt x="100739" y="285886"/>
                  </a:cubicBezTo>
                  <a:cubicBezTo>
                    <a:pt x="77720" y="261280"/>
                    <a:pt x="7342" y="164707"/>
                    <a:pt x="727" y="16206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43" name="フリーフォーム: 図形 1242">
              <a:extLst>
                <a:ext uri="{FF2B5EF4-FFF2-40B4-BE49-F238E27FC236}">
                  <a16:creationId xmlns:a16="http://schemas.microsoft.com/office/drawing/2014/main" id="{19CF81F4-97E2-4E7E-AD1E-E878E8BE02A6}"/>
                </a:ext>
              </a:extLst>
            </p:cNvPr>
            <p:cNvSpPr/>
            <p:nvPr/>
          </p:nvSpPr>
          <p:spPr>
            <a:xfrm>
              <a:off x="7137922" y="5511855"/>
              <a:ext cx="350216" cy="316939"/>
            </a:xfrm>
            <a:custGeom>
              <a:avLst/>
              <a:gdLst>
                <a:gd name="connsiteX0" fmla="*/ 1066 w 350216"/>
                <a:gd name="connsiteY0" fmla="*/ 168220 h 316939"/>
                <a:gd name="connsiteX1" fmla="*/ 70916 w 350216"/>
                <a:gd name="connsiteY1" fmla="*/ 272995 h 316939"/>
                <a:gd name="connsiteX2" fmla="*/ 191566 w 350216"/>
                <a:gd name="connsiteY2" fmla="*/ 279345 h 316939"/>
                <a:gd name="connsiteX3" fmla="*/ 266178 w 350216"/>
                <a:gd name="connsiteY3" fmla="*/ 271408 h 316939"/>
                <a:gd name="connsiteX4" fmla="*/ 310628 w 350216"/>
                <a:gd name="connsiteY4" fmla="*/ 222195 h 316939"/>
                <a:gd name="connsiteX5" fmla="*/ 345553 w 350216"/>
                <a:gd name="connsiteY5" fmla="*/ 1533 h 316939"/>
                <a:gd name="connsiteX6" fmla="*/ 342378 w 350216"/>
                <a:gd name="connsiteY6" fmla="*/ 131708 h 316939"/>
                <a:gd name="connsiteX7" fmla="*/ 277291 w 350216"/>
                <a:gd name="connsiteY7" fmla="*/ 272995 h 316939"/>
                <a:gd name="connsiteX8" fmla="*/ 123303 w 350216"/>
                <a:gd name="connsiteY8" fmla="*/ 312683 h 316939"/>
                <a:gd name="connsiteX9" fmla="*/ 1066 w 350216"/>
                <a:gd name="connsiteY9" fmla="*/ 168220 h 3169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50216" h="316939">
                  <a:moveTo>
                    <a:pt x="1066" y="168220"/>
                  </a:moveTo>
                  <a:cubicBezTo>
                    <a:pt x="-7665" y="161605"/>
                    <a:pt x="39166" y="254474"/>
                    <a:pt x="70916" y="272995"/>
                  </a:cubicBezTo>
                  <a:cubicBezTo>
                    <a:pt x="102666" y="291516"/>
                    <a:pt x="159022" y="279610"/>
                    <a:pt x="191566" y="279345"/>
                  </a:cubicBezTo>
                  <a:cubicBezTo>
                    <a:pt x="224110" y="279081"/>
                    <a:pt x="246334" y="280933"/>
                    <a:pt x="266178" y="271408"/>
                  </a:cubicBezTo>
                  <a:cubicBezTo>
                    <a:pt x="286022" y="261883"/>
                    <a:pt x="297399" y="267174"/>
                    <a:pt x="310628" y="222195"/>
                  </a:cubicBezTo>
                  <a:cubicBezTo>
                    <a:pt x="323857" y="177216"/>
                    <a:pt x="340261" y="16614"/>
                    <a:pt x="345553" y="1533"/>
                  </a:cubicBezTo>
                  <a:cubicBezTo>
                    <a:pt x="350845" y="-13548"/>
                    <a:pt x="353755" y="86464"/>
                    <a:pt x="342378" y="131708"/>
                  </a:cubicBezTo>
                  <a:cubicBezTo>
                    <a:pt x="331001" y="176952"/>
                    <a:pt x="313804" y="242832"/>
                    <a:pt x="277291" y="272995"/>
                  </a:cubicBezTo>
                  <a:cubicBezTo>
                    <a:pt x="240778" y="303158"/>
                    <a:pt x="169605" y="326970"/>
                    <a:pt x="123303" y="312683"/>
                  </a:cubicBezTo>
                  <a:cubicBezTo>
                    <a:pt x="77001" y="298396"/>
                    <a:pt x="9797" y="174835"/>
                    <a:pt x="1066" y="16822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44" name="フリーフォーム: 図形 1243">
              <a:extLst>
                <a:ext uri="{FF2B5EF4-FFF2-40B4-BE49-F238E27FC236}">
                  <a16:creationId xmlns:a16="http://schemas.microsoft.com/office/drawing/2014/main" id="{4E7D9DD5-7D8A-4CF7-8AE6-D29838960C43}"/>
                </a:ext>
              </a:extLst>
            </p:cNvPr>
            <p:cNvSpPr/>
            <p:nvPr/>
          </p:nvSpPr>
          <p:spPr>
            <a:xfrm>
              <a:off x="6549588" y="3983245"/>
              <a:ext cx="448875" cy="277094"/>
            </a:xfrm>
            <a:custGeom>
              <a:avLst/>
              <a:gdLst>
                <a:gd name="connsiteX0" fmla="*/ 403662 w 448875"/>
                <a:gd name="connsiteY0" fmla="*/ 1380 h 277094"/>
                <a:gd name="connsiteX1" fmla="*/ 400487 w 448875"/>
                <a:gd name="connsiteY1" fmla="*/ 69643 h 277094"/>
                <a:gd name="connsiteX2" fmla="*/ 352862 w 448875"/>
                <a:gd name="connsiteY2" fmla="*/ 123618 h 277094"/>
                <a:gd name="connsiteX3" fmla="*/ 281425 w 448875"/>
                <a:gd name="connsiteY3" fmla="*/ 172830 h 277094"/>
                <a:gd name="connsiteX4" fmla="*/ 190937 w 448875"/>
                <a:gd name="connsiteY4" fmla="*/ 198230 h 277094"/>
                <a:gd name="connsiteX5" fmla="*/ 279837 w 448875"/>
                <a:gd name="connsiteY5" fmla="*/ 206168 h 277094"/>
                <a:gd name="connsiteX6" fmla="*/ 76637 w 448875"/>
                <a:gd name="connsiteY6" fmla="*/ 258555 h 277094"/>
                <a:gd name="connsiteX7" fmla="*/ 6787 w 448875"/>
                <a:gd name="connsiteY7" fmla="*/ 276018 h 277094"/>
                <a:gd name="connsiteX8" fmla="*/ 227450 w 448875"/>
                <a:gd name="connsiteY8" fmla="*/ 231568 h 277094"/>
                <a:gd name="connsiteX9" fmla="*/ 275075 w 448875"/>
                <a:gd name="connsiteY9" fmla="*/ 225218 h 277094"/>
                <a:gd name="connsiteX10" fmla="*/ 330637 w 448875"/>
                <a:gd name="connsiteY10" fmla="*/ 183943 h 277094"/>
                <a:gd name="connsiteX11" fmla="*/ 446525 w 448875"/>
                <a:gd name="connsiteY11" fmla="*/ 136318 h 277094"/>
                <a:gd name="connsiteX12" fmla="*/ 403662 w 448875"/>
                <a:gd name="connsiteY12" fmla="*/ 1380 h 2770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48875" h="277094">
                  <a:moveTo>
                    <a:pt x="403662" y="1380"/>
                  </a:moveTo>
                  <a:cubicBezTo>
                    <a:pt x="395989" y="-9733"/>
                    <a:pt x="408954" y="49270"/>
                    <a:pt x="400487" y="69643"/>
                  </a:cubicBezTo>
                  <a:cubicBezTo>
                    <a:pt x="392020" y="90016"/>
                    <a:pt x="372706" y="106420"/>
                    <a:pt x="352862" y="123618"/>
                  </a:cubicBezTo>
                  <a:cubicBezTo>
                    <a:pt x="333018" y="140816"/>
                    <a:pt x="308412" y="160395"/>
                    <a:pt x="281425" y="172830"/>
                  </a:cubicBezTo>
                  <a:cubicBezTo>
                    <a:pt x="254437" y="185265"/>
                    <a:pt x="191202" y="192674"/>
                    <a:pt x="190937" y="198230"/>
                  </a:cubicBezTo>
                  <a:cubicBezTo>
                    <a:pt x="190672" y="203786"/>
                    <a:pt x="298887" y="196114"/>
                    <a:pt x="279837" y="206168"/>
                  </a:cubicBezTo>
                  <a:cubicBezTo>
                    <a:pt x="260787" y="216222"/>
                    <a:pt x="122145" y="246913"/>
                    <a:pt x="76637" y="258555"/>
                  </a:cubicBezTo>
                  <a:cubicBezTo>
                    <a:pt x="31129" y="270197"/>
                    <a:pt x="-18349" y="280516"/>
                    <a:pt x="6787" y="276018"/>
                  </a:cubicBezTo>
                  <a:cubicBezTo>
                    <a:pt x="31922" y="271520"/>
                    <a:pt x="182735" y="240035"/>
                    <a:pt x="227450" y="231568"/>
                  </a:cubicBezTo>
                  <a:cubicBezTo>
                    <a:pt x="272165" y="223101"/>
                    <a:pt x="257877" y="233156"/>
                    <a:pt x="275075" y="225218"/>
                  </a:cubicBezTo>
                  <a:cubicBezTo>
                    <a:pt x="292273" y="217281"/>
                    <a:pt x="302062" y="198760"/>
                    <a:pt x="330637" y="183943"/>
                  </a:cubicBezTo>
                  <a:cubicBezTo>
                    <a:pt x="359212" y="169126"/>
                    <a:pt x="433031" y="164364"/>
                    <a:pt x="446525" y="136318"/>
                  </a:cubicBezTo>
                  <a:cubicBezTo>
                    <a:pt x="460019" y="108272"/>
                    <a:pt x="411335" y="12493"/>
                    <a:pt x="403662" y="138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45" name="フリーフォーム: 図形 1244">
              <a:extLst>
                <a:ext uri="{FF2B5EF4-FFF2-40B4-BE49-F238E27FC236}">
                  <a16:creationId xmlns:a16="http://schemas.microsoft.com/office/drawing/2014/main" id="{B13C1E26-C30E-48DA-97CF-02273F1B435A}"/>
                </a:ext>
              </a:extLst>
            </p:cNvPr>
            <p:cNvSpPr/>
            <p:nvPr/>
          </p:nvSpPr>
          <p:spPr>
            <a:xfrm>
              <a:off x="6479216" y="4292599"/>
              <a:ext cx="330034" cy="28583"/>
            </a:xfrm>
            <a:custGeom>
              <a:avLst/>
              <a:gdLst>
                <a:gd name="connsiteX0" fmla="*/ 959 w 330034"/>
                <a:gd name="connsiteY0" fmla="*/ 26989 h 28583"/>
                <a:gd name="connsiteX1" fmla="*/ 102559 w 330034"/>
                <a:gd name="connsiteY1" fmla="*/ 1 h 28583"/>
                <a:gd name="connsiteX2" fmla="*/ 329572 w 330034"/>
                <a:gd name="connsiteY2" fmla="*/ 28576 h 28583"/>
                <a:gd name="connsiteX3" fmla="*/ 156534 w 330034"/>
                <a:gd name="connsiteY3" fmla="*/ 3176 h 28583"/>
                <a:gd name="connsiteX4" fmla="*/ 959 w 330034"/>
                <a:gd name="connsiteY4" fmla="*/ 26989 h 285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0034" h="28583">
                  <a:moveTo>
                    <a:pt x="959" y="26989"/>
                  </a:moveTo>
                  <a:cubicBezTo>
                    <a:pt x="-8037" y="26460"/>
                    <a:pt x="47790" y="-264"/>
                    <a:pt x="102559" y="1"/>
                  </a:cubicBezTo>
                  <a:cubicBezTo>
                    <a:pt x="157328" y="265"/>
                    <a:pt x="320576" y="28047"/>
                    <a:pt x="329572" y="28576"/>
                  </a:cubicBezTo>
                  <a:cubicBezTo>
                    <a:pt x="338568" y="29105"/>
                    <a:pt x="213949" y="3176"/>
                    <a:pt x="156534" y="3176"/>
                  </a:cubicBezTo>
                  <a:cubicBezTo>
                    <a:pt x="99119" y="3176"/>
                    <a:pt x="9955" y="27518"/>
                    <a:pt x="959" y="2698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46" name="フリーフォーム: 図形 1245">
              <a:extLst>
                <a:ext uri="{FF2B5EF4-FFF2-40B4-BE49-F238E27FC236}">
                  <a16:creationId xmlns:a16="http://schemas.microsoft.com/office/drawing/2014/main" id="{BE217C0F-BB36-440A-AE9E-C8FFE3159079}"/>
                </a:ext>
              </a:extLst>
            </p:cNvPr>
            <p:cNvSpPr/>
            <p:nvPr/>
          </p:nvSpPr>
          <p:spPr>
            <a:xfrm>
              <a:off x="6773057" y="4195669"/>
              <a:ext cx="216706" cy="381184"/>
            </a:xfrm>
            <a:custGeom>
              <a:avLst/>
              <a:gdLst>
                <a:gd name="connsiteX0" fmla="*/ 216706 w 216706"/>
                <a:gd name="connsiteY0" fmla="*/ 94 h 381184"/>
                <a:gd name="connsiteX1" fmla="*/ 13506 w 216706"/>
                <a:gd name="connsiteY1" fmla="*/ 206469 h 381184"/>
                <a:gd name="connsiteX2" fmla="*/ 56368 w 216706"/>
                <a:gd name="connsiteY2" fmla="*/ 298544 h 381184"/>
                <a:gd name="connsiteX3" fmla="*/ 88118 w 216706"/>
                <a:gd name="connsiteY3" fmla="*/ 381094 h 381184"/>
                <a:gd name="connsiteX4" fmla="*/ 32556 w 216706"/>
                <a:gd name="connsiteY4" fmla="*/ 282669 h 381184"/>
                <a:gd name="connsiteX5" fmla="*/ 11918 w 216706"/>
                <a:gd name="connsiteY5" fmla="*/ 181069 h 381184"/>
                <a:gd name="connsiteX6" fmla="*/ 216706 w 216706"/>
                <a:gd name="connsiteY6" fmla="*/ 94 h 3811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16706" h="381184">
                  <a:moveTo>
                    <a:pt x="216706" y="94"/>
                  </a:moveTo>
                  <a:cubicBezTo>
                    <a:pt x="216971" y="4327"/>
                    <a:pt x="40229" y="156727"/>
                    <a:pt x="13506" y="206469"/>
                  </a:cubicBezTo>
                  <a:cubicBezTo>
                    <a:pt x="-13217" y="256211"/>
                    <a:pt x="43933" y="269440"/>
                    <a:pt x="56368" y="298544"/>
                  </a:cubicBezTo>
                  <a:cubicBezTo>
                    <a:pt x="68803" y="327648"/>
                    <a:pt x="92087" y="383740"/>
                    <a:pt x="88118" y="381094"/>
                  </a:cubicBezTo>
                  <a:cubicBezTo>
                    <a:pt x="84149" y="378448"/>
                    <a:pt x="45256" y="316007"/>
                    <a:pt x="32556" y="282669"/>
                  </a:cubicBezTo>
                  <a:cubicBezTo>
                    <a:pt x="19856" y="249332"/>
                    <a:pt x="-19567" y="226577"/>
                    <a:pt x="11918" y="181069"/>
                  </a:cubicBezTo>
                  <a:cubicBezTo>
                    <a:pt x="43403" y="135561"/>
                    <a:pt x="216441" y="-4139"/>
                    <a:pt x="216706" y="9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47" name="フリーフォーム: 図形 1246">
              <a:extLst>
                <a:ext uri="{FF2B5EF4-FFF2-40B4-BE49-F238E27FC236}">
                  <a16:creationId xmlns:a16="http://schemas.microsoft.com/office/drawing/2014/main" id="{A687A619-70D1-4131-9F28-13F89B3586A0}"/>
                </a:ext>
              </a:extLst>
            </p:cNvPr>
            <p:cNvSpPr/>
            <p:nvPr/>
          </p:nvSpPr>
          <p:spPr>
            <a:xfrm>
              <a:off x="6648512" y="4346292"/>
              <a:ext cx="179800" cy="235451"/>
            </a:xfrm>
            <a:custGeom>
              <a:avLst/>
              <a:gdLst>
                <a:gd name="connsiteX0" fmla="*/ 1526 w 179800"/>
                <a:gd name="connsiteY0" fmla="*/ 283 h 235451"/>
                <a:gd name="connsiteX1" fmla="*/ 72963 w 179800"/>
                <a:gd name="connsiteY1" fmla="*/ 73308 h 235451"/>
                <a:gd name="connsiteX2" fmla="*/ 119001 w 179800"/>
                <a:gd name="connsiteY2" fmla="*/ 127283 h 235451"/>
                <a:gd name="connsiteX3" fmla="*/ 179326 w 179800"/>
                <a:gd name="connsiteY3" fmla="*/ 235233 h 235451"/>
                <a:gd name="connsiteX4" fmla="*/ 144401 w 179800"/>
                <a:gd name="connsiteY4" fmla="*/ 152683 h 235451"/>
                <a:gd name="connsiteX5" fmla="*/ 95188 w 179800"/>
                <a:gd name="connsiteY5" fmla="*/ 63783 h 235451"/>
                <a:gd name="connsiteX6" fmla="*/ 145988 w 179800"/>
                <a:gd name="connsiteY6" fmla="*/ 101883 h 235451"/>
                <a:gd name="connsiteX7" fmla="*/ 1526 w 179800"/>
                <a:gd name="connsiteY7" fmla="*/ 283 h 2354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79800" h="235451">
                  <a:moveTo>
                    <a:pt x="1526" y="283"/>
                  </a:moveTo>
                  <a:cubicBezTo>
                    <a:pt x="-10645" y="-4479"/>
                    <a:pt x="53384" y="52141"/>
                    <a:pt x="72963" y="73308"/>
                  </a:cubicBezTo>
                  <a:cubicBezTo>
                    <a:pt x="92542" y="94475"/>
                    <a:pt x="101274" y="100296"/>
                    <a:pt x="119001" y="127283"/>
                  </a:cubicBezTo>
                  <a:cubicBezTo>
                    <a:pt x="136728" y="154270"/>
                    <a:pt x="175093" y="231000"/>
                    <a:pt x="179326" y="235233"/>
                  </a:cubicBezTo>
                  <a:cubicBezTo>
                    <a:pt x="183559" y="239466"/>
                    <a:pt x="158424" y="181258"/>
                    <a:pt x="144401" y="152683"/>
                  </a:cubicBezTo>
                  <a:cubicBezTo>
                    <a:pt x="130378" y="124108"/>
                    <a:pt x="94924" y="72250"/>
                    <a:pt x="95188" y="63783"/>
                  </a:cubicBezTo>
                  <a:cubicBezTo>
                    <a:pt x="95453" y="55316"/>
                    <a:pt x="158953" y="112466"/>
                    <a:pt x="145988" y="101883"/>
                  </a:cubicBezTo>
                  <a:cubicBezTo>
                    <a:pt x="133024" y="91300"/>
                    <a:pt x="13697" y="5045"/>
                    <a:pt x="1526" y="28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48" name="フリーフォーム: 図形 1247">
              <a:extLst>
                <a:ext uri="{FF2B5EF4-FFF2-40B4-BE49-F238E27FC236}">
                  <a16:creationId xmlns:a16="http://schemas.microsoft.com/office/drawing/2014/main" id="{DEFEBC67-0B5F-4C97-BBC6-9670A2C84FC5}"/>
                </a:ext>
              </a:extLst>
            </p:cNvPr>
            <p:cNvSpPr/>
            <p:nvPr/>
          </p:nvSpPr>
          <p:spPr>
            <a:xfrm>
              <a:off x="6838863" y="4257661"/>
              <a:ext cx="181111" cy="184535"/>
            </a:xfrm>
            <a:custGeom>
              <a:avLst/>
              <a:gdLst>
                <a:gd name="connsiteX0" fmla="*/ 181062 w 181111"/>
                <a:gd name="connsiteY0" fmla="*/ 14 h 184535"/>
                <a:gd name="connsiteX1" fmla="*/ 30250 w 181111"/>
                <a:gd name="connsiteY1" fmla="*/ 117489 h 184535"/>
                <a:gd name="connsiteX2" fmla="*/ 12787 w 181111"/>
                <a:gd name="connsiteY2" fmla="*/ 184164 h 184535"/>
                <a:gd name="connsiteX3" fmla="*/ 8025 w 181111"/>
                <a:gd name="connsiteY3" fmla="*/ 142889 h 184535"/>
                <a:gd name="connsiteX4" fmla="*/ 12787 w 181111"/>
                <a:gd name="connsiteY4" fmla="*/ 109552 h 184535"/>
                <a:gd name="connsiteX5" fmla="*/ 181062 w 181111"/>
                <a:gd name="connsiteY5" fmla="*/ 14 h 1845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81111" h="184535">
                  <a:moveTo>
                    <a:pt x="181062" y="14"/>
                  </a:moveTo>
                  <a:cubicBezTo>
                    <a:pt x="183973" y="1337"/>
                    <a:pt x="58296" y="86797"/>
                    <a:pt x="30250" y="117489"/>
                  </a:cubicBezTo>
                  <a:cubicBezTo>
                    <a:pt x="2204" y="148181"/>
                    <a:pt x="16491" y="179931"/>
                    <a:pt x="12787" y="184164"/>
                  </a:cubicBezTo>
                  <a:cubicBezTo>
                    <a:pt x="9083" y="188397"/>
                    <a:pt x="8025" y="155324"/>
                    <a:pt x="8025" y="142889"/>
                  </a:cubicBezTo>
                  <a:cubicBezTo>
                    <a:pt x="8025" y="130454"/>
                    <a:pt x="-12878" y="132042"/>
                    <a:pt x="12787" y="109552"/>
                  </a:cubicBezTo>
                  <a:cubicBezTo>
                    <a:pt x="38452" y="87062"/>
                    <a:pt x="178151" y="-1309"/>
                    <a:pt x="181062" y="1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49" name="フリーフォーム: 図形 1248">
              <a:extLst>
                <a:ext uri="{FF2B5EF4-FFF2-40B4-BE49-F238E27FC236}">
                  <a16:creationId xmlns:a16="http://schemas.microsoft.com/office/drawing/2014/main" id="{0A7551A9-48FB-48AD-9BC1-185F1CE07A69}"/>
                </a:ext>
              </a:extLst>
            </p:cNvPr>
            <p:cNvSpPr/>
            <p:nvPr/>
          </p:nvSpPr>
          <p:spPr>
            <a:xfrm>
              <a:off x="6777007" y="4450244"/>
              <a:ext cx="137867" cy="348777"/>
            </a:xfrm>
            <a:custGeom>
              <a:avLst/>
              <a:gdLst>
                <a:gd name="connsiteX0" fmla="*/ 82581 w 137867"/>
                <a:gd name="connsiteY0" fmla="*/ 142394 h 348777"/>
                <a:gd name="connsiteX1" fmla="*/ 65118 w 137867"/>
                <a:gd name="connsiteY1" fmla="*/ 285269 h 348777"/>
                <a:gd name="connsiteX2" fmla="*/ 114331 w 137867"/>
                <a:gd name="connsiteY2" fmla="*/ 278919 h 348777"/>
                <a:gd name="connsiteX3" fmla="*/ 136556 w 137867"/>
                <a:gd name="connsiteY3" fmla="*/ 269394 h 348777"/>
                <a:gd name="connsiteX4" fmla="*/ 77818 w 137867"/>
                <a:gd name="connsiteY4" fmla="*/ 310669 h 348777"/>
                <a:gd name="connsiteX5" fmla="*/ 34956 w 137867"/>
                <a:gd name="connsiteY5" fmla="*/ 348769 h 348777"/>
                <a:gd name="connsiteX6" fmla="*/ 55593 w 137867"/>
                <a:gd name="connsiteY6" fmla="*/ 307494 h 348777"/>
                <a:gd name="connsiteX7" fmla="*/ 49243 w 137867"/>
                <a:gd name="connsiteY7" fmla="*/ 312256 h 348777"/>
                <a:gd name="connsiteX8" fmla="*/ 31 w 137867"/>
                <a:gd name="connsiteY8" fmla="*/ 4281 h 348777"/>
                <a:gd name="connsiteX9" fmla="*/ 82581 w 137867"/>
                <a:gd name="connsiteY9" fmla="*/ 142394 h 3487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37867" h="348777">
                  <a:moveTo>
                    <a:pt x="82581" y="142394"/>
                  </a:moveTo>
                  <a:cubicBezTo>
                    <a:pt x="93429" y="189225"/>
                    <a:pt x="59826" y="262515"/>
                    <a:pt x="65118" y="285269"/>
                  </a:cubicBezTo>
                  <a:cubicBezTo>
                    <a:pt x="70410" y="308023"/>
                    <a:pt x="102425" y="281565"/>
                    <a:pt x="114331" y="278919"/>
                  </a:cubicBezTo>
                  <a:cubicBezTo>
                    <a:pt x="126237" y="276273"/>
                    <a:pt x="142641" y="264102"/>
                    <a:pt x="136556" y="269394"/>
                  </a:cubicBezTo>
                  <a:cubicBezTo>
                    <a:pt x="130471" y="274686"/>
                    <a:pt x="94751" y="297440"/>
                    <a:pt x="77818" y="310669"/>
                  </a:cubicBezTo>
                  <a:cubicBezTo>
                    <a:pt x="60885" y="323898"/>
                    <a:pt x="38660" y="349298"/>
                    <a:pt x="34956" y="348769"/>
                  </a:cubicBezTo>
                  <a:cubicBezTo>
                    <a:pt x="31252" y="348240"/>
                    <a:pt x="53212" y="313579"/>
                    <a:pt x="55593" y="307494"/>
                  </a:cubicBezTo>
                  <a:cubicBezTo>
                    <a:pt x="57974" y="301409"/>
                    <a:pt x="58503" y="362792"/>
                    <a:pt x="49243" y="312256"/>
                  </a:cubicBezTo>
                  <a:cubicBezTo>
                    <a:pt x="39983" y="261721"/>
                    <a:pt x="-1292" y="32591"/>
                    <a:pt x="31" y="4281"/>
                  </a:cubicBezTo>
                  <a:cubicBezTo>
                    <a:pt x="1354" y="-24029"/>
                    <a:pt x="71733" y="95563"/>
                    <a:pt x="82581" y="14239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50" name="フリーフォーム: 図形 1249">
              <a:extLst>
                <a:ext uri="{FF2B5EF4-FFF2-40B4-BE49-F238E27FC236}">
                  <a16:creationId xmlns:a16="http://schemas.microsoft.com/office/drawing/2014/main" id="{2718F20F-808F-4EB5-9B6C-A7B73779F76F}"/>
                </a:ext>
              </a:extLst>
            </p:cNvPr>
            <p:cNvSpPr/>
            <p:nvPr/>
          </p:nvSpPr>
          <p:spPr>
            <a:xfrm>
              <a:off x="6979958" y="4236350"/>
              <a:ext cx="92866" cy="508949"/>
            </a:xfrm>
            <a:custGeom>
              <a:avLst/>
              <a:gdLst>
                <a:gd name="connsiteX0" fmla="*/ 1867 w 92866"/>
                <a:gd name="connsiteY0" fmla="*/ 500750 h 508949"/>
                <a:gd name="connsiteX1" fmla="*/ 1867 w 92866"/>
                <a:gd name="connsiteY1" fmla="*/ 448363 h 508949"/>
                <a:gd name="connsiteX2" fmla="*/ 9805 w 92866"/>
                <a:gd name="connsiteY2" fmla="*/ 291200 h 508949"/>
                <a:gd name="connsiteX3" fmla="*/ 51080 w 92866"/>
                <a:gd name="connsiteY3" fmla="*/ 8625 h 508949"/>
                <a:gd name="connsiteX4" fmla="*/ 92355 w 92866"/>
                <a:gd name="connsiteY4" fmla="*/ 70538 h 508949"/>
                <a:gd name="connsiteX5" fmla="*/ 73305 w 92866"/>
                <a:gd name="connsiteY5" fmla="*/ 46725 h 508949"/>
                <a:gd name="connsiteX6" fmla="*/ 60605 w 92866"/>
                <a:gd name="connsiteY6" fmla="*/ 176900 h 508949"/>
                <a:gd name="connsiteX7" fmla="*/ 22505 w 92866"/>
                <a:gd name="connsiteY7" fmla="*/ 288025 h 508949"/>
                <a:gd name="connsiteX8" fmla="*/ 1867 w 92866"/>
                <a:gd name="connsiteY8" fmla="*/ 500750 h 5089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2866" h="508949">
                  <a:moveTo>
                    <a:pt x="1867" y="500750"/>
                  </a:moveTo>
                  <a:cubicBezTo>
                    <a:pt x="-1573" y="527473"/>
                    <a:pt x="544" y="483288"/>
                    <a:pt x="1867" y="448363"/>
                  </a:cubicBezTo>
                  <a:cubicBezTo>
                    <a:pt x="3190" y="413438"/>
                    <a:pt x="1603" y="364490"/>
                    <a:pt x="9805" y="291200"/>
                  </a:cubicBezTo>
                  <a:cubicBezTo>
                    <a:pt x="18007" y="217910"/>
                    <a:pt x="37322" y="45402"/>
                    <a:pt x="51080" y="8625"/>
                  </a:cubicBezTo>
                  <a:cubicBezTo>
                    <a:pt x="64838" y="-28152"/>
                    <a:pt x="88651" y="64188"/>
                    <a:pt x="92355" y="70538"/>
                  </a:cubicBezTo>
                  <a:cubicBezTo>
                    <a:pt x="96059" y="76888"/>
                    <a:pt x="78597" y="28998"/>
                    <a:pt x="73305" y="46725"/>
                  </a:cubicBezTo>
                  <a:cubicBezTo>
                    <a:pt x="68013" y="64452"/>
                    <a:pt x="69072" y="136684"/>
                    <a:pt x="60605" y="176900"/>
                  </a:cubicBezTo>
                  <a:cubicBezTo>
                    <a:pt x="52138" y="217116"/>
                    <a:pt x="29384" y="237490"/>
                    <a:pt x="22505" y="288025"/>
                  </a:cubicBezTo>
                  <a:cubicBezTo>
                    <a:pt x="15626" y="338560"/>
                    <a:pt x="5307" y="474027"/>
                    <a:pt x="1867" y="50075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51" name="フリーフォーム: 図形 1250">
              <a:extLst>
                <a:ext uri="{FF2B5EF4-FFF2-40B4-BE49-F238E27FC236}">
                  <a16:creationId xmlns:a16="http://schemas.microsoft.com/office/drawing/2014/main" id="{07E41464-3937-4B18-8BA1-C2899CBE4A9A}"/>
                </a:ext>
              </a:extLst>
            </p:cNvPr>
            <p:cNvSpPr/>
            <p:nvPr/>
          </p:nvSpPr>
          <p:spPr>
            <a:xfrm>
              <a:off x="6508533" y="4448436"/>
              <a:ext cx="192356" cy="97086"/>
            </a:xfrm>
            <a:custGeom>
              <a:avLst/>
              <a:gdLst>
                <a:gd name="connsiteX0" fmla="*/ 217 w 192356"/>
                <a:gd name="connsiteY0" fmla="*/ 9264 h 97086"/>
                <a:gd name="connsiteX1" fmla="*/ 101817 w 192356"/>
                <a:gd name="connsiteY1" fmla="*/ 17202 h 97086"/>
                <a:gd name="connsiteX2" fmla="*/ 190717 w 192356"/>
                <a:gd name="connsiteY2" fmla="*/ 96577 h 97086"/>
                <a:gd name="connsiteX3" fmla="*/ 157380 w 192356"/>
                <a:gd name="connsiteY3" fmla="*/ 48952 h 97086"/>
                <a:gd name="connsiteX4" fmla="*/ 130392 w 192356"/>
                <a:gd name="connsiteY4" fmla="*/ 2914 h 97086"/>
                <a:gd name="connsiteX5" fmla="*/ 217 w 192356"/>
                <a:gd name="connsiteY5" fmla="*/ 9264 h 970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92356" h="97086">
                  <a:moveTo>
                    <a:pt x="217" y="9264"/>
                  </a:moveTo>
                  <a:cubicBezTo>
                    <a:pt x="-4545" y="11645"/>
                    <a:pt x="70067" y="2650"/>
                    <a:pt x="101817" y="17202"/>
                  </a:cubicBezTo>
                  <a:cubicBezTo>
                    <a:pt x="133567" y="31754"/>
                    <a:pt x="181457" y="91285"/>
                    <a:pt x="190717" y="96577"/>
                  </a:cubicBezTo>
                  <a:cubicBezTo>
                    <a:pt x="199977" y="101869"/>
                    <a:pt x="167434" y="64562"/>
                    <a:pt x="157380" y="48952"/>
                  </a:cubicBezTo>
                  <a:cubicBezTo>
                    <a:pt x="147326" y="33342"/>
                    <a:pt x="155263" y="11381"/>
                    <a:pt x="130392" y="2914"/>
                  </a:cubicBezTo>
                  <a:cubicBezTo>
                    <a:pt x="105521" y="-5553"/>
                    <a:pt x="4979" y="6883"/>
                    <a:pt x="217" y="926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52" name="フリーフォーム: 図形 1251">
              <a:extLst>
                <a:ext uri="{FF2B5EF4-FFF2-40B4-BE49-F238E27FC236}">
                  <a16:creationId xmlns:a16="http://schemas.microsoft.com/office/drawing/2014/main" id="{C83F30F5-7BE4-49C0-ABE6-4E9DC74F411C}"/>
                </a:ext>
              </a:extLst>
            </p:cNvPr>
            <p:cNvSpPr/>
            <p:nvPr/>
          </p:nvSpPr>
          <p:spPr>
            <a:xfrm>
              <a:off x="7396804" y="4220992"/>
              <a:ext cx="235933" cy="221891"/>
            </a:xfrm>
            <a:custGeom>
              <a:avLst/>
              <a:gdLst>
                <a:gd name="connsiteX0" fmla="*/ 235896 w 235933"/>
                <a:gd name="connsiteY0" fmla="*/ 171 h 221891"/>
                <a:gd name="connsiteX1" fmla="*/ 34284 w 235933"/>
                <a:gd name="connsiteY1" fmla="*/ 35096 h 221891"/>
                <a:gd name="connsiteX2" fmla="*/ 946 w 235933"/>
                <a:gd name="connsiteY2" fmla="*/ 217658 h 221891"/>
                <a:gd name="connsiteX3" fmla="*/ 13646 w 235933"/>
                <a:gd name="connsiteY3" fmla="*/ 152571 h 221891"/>
                <a:gd name="connsiteX4" fmla="*/ 16821 w 235933"/>
                <a:gd name="connsiteY4" fmla="*/ 27158 h 221891"/>
                <a:gd name="connsiteX5" fmla="*/ 235896 w 235933"/>
                <a:gd name="connsiteY5" fmla="*/ 171 h 2218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35933" h="221891">
                  <a:moveTo>
                    <a:pt x="235896" y="171"/>
                  </a:moveTo>
                  <a:cubicBezTo>
                    <a:pt x="238806" y="1494"/>
                    <a:pt x="73442" y="-1152"/>
                    <a:pt x="34284" y="35096"/>
                  </a:cubicBezTo>
                  <a:cubicBezTo>
                    <a:pt x="-4874" y="71344"/>
                    <a:pt x="4386" y="198079"/>
                    <a:pt x="946" y="217658"/>
                  </a:cubicBezTo>
                  <a:cubicBezTo>
                    <a:pt x="-2494" y="237237"/>
                    <a:pt x="11000" y="184321"/>
                    <a:pt x="13646" y="152571"/>
                  </a:cubicBezTo>
                  <a:cubicBezTo>
                    <a:pt x="16292" y="120821"/>
                    <a:pt x="-20485" y="49383"/>
                    <a:pt x="16821" y="27158"/>
                  </a:cubicBezTo>
                  <a:cubicBezTo>
                    <a:pt x="54127" y="4933"/>
                    <a:pt x="232986" y="-1152"/>
                    <a:pt x="235896" y="17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53" name="フリーフォーム: 図形 1252">
              <a:extLst>
                <a:ext uri="{FF2B5EF4-FFF2-40B4-BE49-F238E27FC236}">
                  <a16:creationId xmlns:a16="http://schemas.microsoft.com/office/drawing/2014/main" id="{187EFF3B-F788-4778-A365-4353A4C3AF94}"/>
                </a:ext>
              </a:extLst>
            </p:cNvPr>
            <p:cNvSpPr/>
            <p:nvPr/>
          </p:nvSpPr>
          <p:spPr>
            <a:xfrm>
              <a:off x="7074725" y="4337417"/>
              <a:ext cx="232540" cy="141316"/>
            </a:xfrm>
            <a:custGeom>
              <a:avLst/>
              <a:gdLst>
                <a:gd name="connsiteX0" fmla="*/ 232538 w 232540"/>
                <a:gd name="connsiteY0" fmla="*/ 23446 h 141316"/>
                <a:gd name="connsiteX1" fmla="*/ 119825 w 232540"/>
                <a:gd name="connsiteY1" fmla="*/ 2808 h 141316"/>
                <a:gd name="connsiteX2" fmla="*/ 96013 w 232540"/>
                <a:gd name="connsiteY2" fmla="*/ 93296 h 141316"/>
                <a:gd name="connsiteX3" fmla="*/ 45213 w 232540"/>
                <a:gd name="connsiteY3" fmla="*/ 128221 h 141316"/>
                <a:gd name="connsiteX4" fmla="*/ 213488 w 232540"/>
                <a:gd name="connsiteY4" fmla="*/ 128221 h 141316"/>
                <a:gd name="connsiteX5" fmla="*/ 16638 w 232540"/>
                <a:gd name="connsiteY5" fmla="*/ 139333 h 141316"/>
                <a:gd name="connsiteX6" fmla="*/ 59500 w 232540"/>
                <a:gd name="connsiteY6" fmla="*/ 82183 h 141316"/>
                <a:gd name="connsiteX7" fmla="*/ 70613 w 232540"/>
                <a:gd name="connsiteY7" fmla="*/ 42496 h 141316"/>
                <a:gd name="connsiteX8" fmla="*/ 763 w 232540"/>
                <a:gd name="connsiteY8" fmla="*/ 31383 h 141316"/>
                <a:gd name="connsiteX9" fmla="*/ 123000 w 232540"/>
                <a:gd name="connsiteY9" fmla="*/ 28208 h 141316"/>
                <a:gd name="connsiteX10" fmla="*/ 232538 w 232540"/>
                <a:gd name="connsiteY10" fmla="*/ 23446 h 1413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32540" h="141316">
                  <a:moveTo>
                    <a:pt x="232538" y="23446"/>
                  </a:moveTo>
                  <a:cubicBezTo>
                    <a:pt x="232009" y="19213"/>
                    <a:pt x="142579" y="-8834"/>
                    <a:pt x="119825" y="2808"/>
                  </a:cubicBezTo>
                  <a:cubicBezTo>
                    <a:pt x="97071" y="14450"/>
                    <a:pt x="108448" y="72394"/>
                    <a:pt x="96013" y="93296"/>
                  </a:cubicBezTo>
                  <a:cubicBezTo>
                    <a:pt x="83578" y="114198"/>
                    <a:pt x="25634" y="122400"/>
                    <a:pt x="45213" y="128221"/>
                  </a:cubicBezTo>
                  <a:cubicBezTo>
                    <a:pt x="64792" y="134042"/>
                    <a:pt x="218251" y="126369"/>
                    <a:pt x="213488" y="128221"/>
                  </a:cubicBezTo>
                  <a:cubicBezTo>
                    <a:pt x="208725" y="130073"/>
                    <a:pt x="42303" y="147006"/>
                    <a:pt x="16638" y="139333"/>
                  </a:cubicBezTo>
                  <a:cubicBezTo>
                    <a:pt x="-9027" y="131660"/>
                    <a:pt x="50504" y="98323"/>
                    <a:pt x="59500" y="82183"/>
                  </a:cubicBezTo>
                  <a:cubicBezTo>
                    <a:pt x="68496" y="66043"/>
                    <a:pt x="80402" y="50963"/>
                    <a:pt x="70613" y="42496"/>
                  </a:cubicBezTo>
                  <a:cubicBezTo>
                    <a:pt x="60824" y="34029"/>
                    <a:pt x="-7968" y="33764"/>
                    <a:pt x="763" y="31383"/>
                  </a:cubicBezTo>
                  <a:cubicBezTo>
                    <a:pt x="9494" y="29002"/>
                    <a:pt x="90985" y="31383"/>
                    <a:pt x="123000" y="28208"/>
                  </a:cubicBezTo>
                  <a:cubicBezTo>
                    <a:pt x="155014" y="25033"/>
                    <a:pt x="233067" y="27679"/>
                    <a:pt x="232538" y="2344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54" name="フリーフォーム: 図形 1253">
              <a:extLst>
                <a:ext uri="{FF2B5EF4-FFF2-40B4-BE49-F238E27FC236}">
                  <a16:creationId xmlns:a16="http://schemas.microsoft.com/office/drawing/2014/main" id="{D184022E-47D6-4979-A6CE-C7039A13999E}"/>
                </a:ext>
              </a:extLst>
            </p:cNvPr>
            <p:cNvSpPr/>
            <p:nvPr/>
          </p:nvSpPr>
          <p:spPr>
            <a:xfrm>
              <a:off x="7040424" y="4536952"/>
              <a:ext cx="226123" cy="356122"/>
            </a:xfrm>
            <a:custGeom>
              <a:avLst/>
              <a:gdLst>
                <a:gd name="connsiteX0" fmla="*/ 65226 w 226123"/>
                <a:gd name="connsiteY0" fmla="*/ 212848 h 356122"/>
                <a:gd name="connsiteX1" fmla="*/ 92214 w 226123"/>
                <a:gd name="connsiteY1" fmla="*/ 55686 h 356122"/>
                <a:gd name="connsiteX2" fmla="*/ 166826 w 226123"/>
                <a:gd name="connsiteY2" fmla="*/ 89023 h 356122"/>
                <a:gd name="connsiteX3" fmla="*/ 168414 w 226123"/>
                <a:gd name="connsiteY3" fmla="*/ 106486 h 356122"/>
                <a:gd name="connsiteX4" fmla="*/ 176351 w 226123"/>
                <a:gd name="connsiteY4" fmla="*/ 160461 h 356122"/>
                <a:gd name="connsiteX5" fmla="*/ 138251 w 226123"/>
                <a:gd name="connsiteY5" fmla="*/ 273173 h 356122"/>
                <a:gd name="connsiteX6" fmla="*/ 139 w 226123"/>
                <a:gd name="connsiteY6" fmla="*/ 355723 h 356122"/>
                <a:gd name="connsiteX7" fmla="*/ 114439 w 226123"/>
                <a:gd name="connsiteY7" fmla="*/ 300161 h 356122"/>
                <a:gd name="connsiteX8" fmla="*/ 220801 w 226123"/>
                <a:gd name="connsiteY8" fmla="*/ 201736 h 356122"/>
                <a:gd name="connsiteX9" fmla="*/ 198576 w 226123"/>
                <a:gd name="connsiteY9" fmla="*/ 12823 h 356122"/>
                <a:gd name="connsiteX10" fmla="*/ 98564 w 226123"/>
                <a:gd name="connsiteY10" fmla="*/ 35048 h 356122"/>
                <a:gd name="connsiteX11" fmla="*/ 65226 w 226123"/>
                <a:gd name="connsiteY11" fmla="*/ 212848 h 356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26123" h="356122">
                  <a:moveTo>
                    <a:pt x="65226" y="212848"/>
                  </a:moveTo>
                  <a:cubicBezTo>
                    <a:pt x="64168" y="216287"/>
                    <a:pt x="75281" y="76323"/>
                    <a:pt x="92214" y="55686"/>
                  </a:cubicBezTo>
                  <a:cubicBezTo>
                    <a:pt x="109147" y="35048"/>
                    <a:pt x="154126" y="80556"/>
                    <a:pt x="166826" y="89023"/>
                  </a:cubicBezTo>
                  <a:cubicBezTo>
                    <a:pt x="179526" y="97490"/>
                    <a:pt x="166827" y="94580"/>
                    <a:pt x="168414" y="106486"/>
                  </a:cubicBezTo>
                  <a:cubicBezTo>
                    <a:pt x="170001" y="118392"/>
                    <a:pt x="181378" y="132680"/>
                    <a:pt x="176351" y="160461"/>
                  </a:cubicBezTo>
                  <a:cubicBezTo>
                    <a:pt x="171324" y="188242"/>
                    <a:pt x="167620" y="240629"/>
                    <a:pt x="138251" y="273173"/>
                  </a:cubicBezTo>
                  <a:cubicBezTo>
                    <a:pt x="108882" y="305717"/>
                    <a:pt x="4108" y="351225"/>
                    <a:pt x="139" y="355723"/>
                  </a:cubicBezTo>
                  <a:cubicBezTo>
                    <a:pt x="-3830" y="360221"/>
                    <a:pt x="77662" y="325825"/>
                    <a:pt x="114439" y="300161"/>
                  </a:cubicBezTo>
                  <a:cubicBezTo>
                    <a:pt x="151216" y="274497"/>
                    <a:pt x="206778" y="249626"/>
                    <a:pt x="220801" y="201736"/>
                  </a:cubicBezTo>
                  <a:cubicBezTo>
                    <a:pt x="234824" y="153846"/>
                    <a:pt x="218949" y="40604"/>
                    <a:pt x="198576" y="12823"/>
                  </a:cubicBezTo>
                  <a:cubicBezTo>
                    <a:pt x="178203" y="-14958"/>
                    <a:pt x="119995" y="7002"/>
                    <a:pt x="98564" y="35048"/>
                  </a:cubicBezTo>
                  <a:cubicBezTo>
                    <a:pt x="77133" y="63094"/>
                    <a:pt x="66284" y="209409"/>
                    <a:pt x="65226" y="21284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55" name="フリーフォーム: 図形 1254">
              <a:extLst>
                <a:ext uri="{FF2B5EF4-FFF2-40B4-BE49-F238E27FC236}">
                  <a16:creationId xmlns:a16="http://schemas.microsoft.com/office/drawing/2014/main" id="{E602047F-A72E-4436-8A55-2BAA87E4AF1E}"/>
                </a:ext>
              </a:extLst>
            </p:cNvPr>
            <p:cNvSpPr/>
            <p:nvPr/>
          </p:nvSpPr>
          <p:spPr>
            <a:xfrm>
              <a:off x="7507052" y="4313130"/>
              <a:ext cx="363977" cy="76836"/>
            </a:xfrm>
            <a:custGeom>
              <a:avLst/>
              <a:gdLst>
                <a:gd name="connsiteX0" fmla="*/ 363773 w 363977"/>
                <a:gd name="connsiteY0" fmla="*/ 108 h 76836"/>
                <a:gd name="connsiteX1" fmla="*/ 214548 w 363977"/>
                <a:gd name="connsiteY1" fmla="*/ 71545 h 76836"/>
                <a:gd name="connsiteX2" fmla="*/ 212961 w 363977"/>
                <a:gd name="connsiteY2" fmla="*/ 71545 h 76836"/>
                <a:gd name="connsiteX3" fmla="*/ 236 w 363977"/>
                <a:gd name="connsiteY3" fmla="*/ 69958 h 76836"/>
                <a:gd name="connsiteX4" fmla="*/ 174861 w 363977"/>
                <a:gd name="connsiteY4" fmla="*/ 55670 h 76836"/>
                <a:gd name="connsiteX5" fmla="*/ 363773 w 363977"/>
                <a:gd name="connsiteY5" fmla="*/ 108 h 768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63977" h="76836">
                  <a:moveTo>
                    <a:pt x="363773" y="108"/>
                  </a:moveTo>
                  <a:cubicBezTo>
                    <a:pt x="370388" y="2754"/>
                    <a:pt x="214548" y="71545"/>
                    <a:pt x="214548" y="71545"/>
                  </a:cubicBezTo>
                  <a:cubicBezTo>
                    <a:pt x="189413" y="83451"/>
                    <a:pt x="212961" y="71545"/>
                    <a:pt x="212961" y="71545"/>
                  </a:cubicBezTo>
                  <a:lnTo>
                    <a:pt x="236" y="69958"/>
                  </a:lnTo>
                  <a:cubicBezTo>
                    <a:pt x="-6114" y="67312"/>
                    <a:pt x="117182" y="67576"/>
                    <a:pt x="174861" y="55670"/>
                  </a:cubicBezTo>
                  <a:cubicBezTo>
                    <a:pt x="232540" y="43764"/>
                    <a:pt x="357158" y="-2538"/>
                    <a:pt x="363773" y="10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56" name="フリーフォーム: 図形 1255">
              <a:extLst>
                <a:ext uri="{FF2B5EF4-FFF2-40B4-BE49-F238E27FC236}">
                  <a16:creationId xmlns:a16="http://schemas.microsoft.com/office/drawing/2014/main" id="{BCA3AEE9-D821-45DC-A1A5-D69B6FCCA9D0}"/>
                </a:ext>
              </a:extLst>
            </p:cNvPr>
            <p:cNvSpPr/>
            <p:nvPr/>
          </p:nvSpPr>
          <p:spPr>
            <a:xfrm>
              <a:off x="7154610" y="5008244"/>
              <a:ext cx="203466" cy="323121"/>
            </a:xfrm>
            <a:custGeom>
              <a:avLst/>
              <a:gdLst>
                <a:gd name="connsiteX0" fmla="*/ 253 w 203466"/>
                <a:gd name="connsiteY0" fmla="*/ 14606 h 323121"/>
                <a:gd name="connsiteX1" fmla="*/ 58990 w 203466"/>
                <a:gd name="connsiteY1" fmla="*/ 40006 h 323121"/>
                <a:gd name="connsiteX2" fmla="*/ 114553 w 203466"/>
                <a:gd name="connsiteY2" fmla="*/ 6669 h 323121"/>
                <a:gd name="connsiteX3" fmla="*/ 198690 w 203466"/>
                <a:gd name="connsiteY3" fmla="*/ 195581 h 323121"/>
                <a:gd name="connsiteX4" fmla="*/ 190753 w 203466"/>
                <a:gd name="connsiteY4" fmla="*/ 101919 h 323121"/>
                <a:gd name="connsiteX5" fmla="*/ 171703 w 203466"/>
                <a:gd name="connsiteY5" fmla="*/ 246381 h 323121"/>
                <a:gd name="connsiteX6" fmla="*/ 182815 w 203466"/>
                <a:gd name="connsiteY6" fmla="*/ 322581 h 323121"/>
                <a:gd name="connsiteX7" fmla="*/ 152653 w 203466"/>
                <a:gd name="connsiteY7" fmla="*/ 279719 h 323121"/>
                <a:gd name="connsiteX8" fmla="*/ 184403 w 203466"/>
                <a:gd name="connsiteY8" fmla="*/ 265431 h 323121"/>
                <a:gd name="connsiteX9" fmla="*/ 133603 w 203466"/>
                <a:gd name="connsiteY9" fmla="*/ 214631 h 323121"/>
                <a:gd name="connsiteX10" fmla="*/ 136778 w 203466"/>
                <a:gd name="connsiteY10" fmla="*/ 217806 h 323121"/>
                <a:gd name="connsiteX11" fmla="*/ 89153 w 203466"/>
                <a:gd name="connsiteY11" fmla="*/ 171769 h 323121"/>
                <a:gd name="connsiteX12" fmla="*/ 81215 w 203466"/>
                <a:gd name="connsiteY12" fmla="*/ 157481 h 323121"/>
                <a:gd name="connsiteX13" fmla="*/ 159003 w 203466"/>
                <a:gd name="connsiteY13" fmla="*/ 289244 h 323121"/>
                <a:gd name="connsiteX14" fmla="*/ 143128 w 203466"/>
                <a:gd name="connsiteY14" fmla="*/ 41594 h 323121"/>
                <a:gd name="connsiteX15" fmla="*/ 82803 w 203466"/>
                <a:gd name="connsiteY15" fmla="*/ 54294 h 323121"/>
                <a:gd name="connsiteX16" fmla="*/ 253 w 203466"/>
                <a:gd name="connsiteY16" fmla="*/ 14606 h 3231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03466" h="323121">
                  <a:moveTo>
                    <a:pt x="253" y="14606"/>
                  </a:moveTo>
                  <a:cubicBezTo>
                    <a:pt x="-3716" y="12225"/>
                    <a:pt x="39940" y="41329"/>
                    <a:pt x="58990" y="40006"/>
                  </a:cubicBezTo>
                  <a:cubicBezTo>
                    <a:pt x="78040" y="38683"/>
                    <a:pt x="91270" y="-19260"/>
                    <a:pt x="114553" y="6669"/>
                  </a:cubicBezTo>
                  <a:cubicBezTo>
                    <a:pt x="137836" y="32598"/>
                    <a:pt x="185990" y="179706"/>
                    <a:pt x="198690" y="195581"/>
                  </a:cubicBezTo>
                  <a:cubicBezTo>
                    <a:pt x="211390" y="211456"/>
                    <a:pt x="195251" y="93452"/>
                    <a:pt x="190753" y="101919"/>
                  </a:cubicBezTo>
                  <a:cubicBezTo>
                    <a:pt x="186255" y="110386"/>
                    <a:pt x="173026" y="209604"/>
                    <a:pt x="171703" y="246381"/>
                  </a:cubicBezTo>
                  <a:cubicBezTo>
                    <a:pt x="170380" y="283158"/>
                    <a:pt x="185990" y="317025"/>
                    <a:pt x="182815" y="322581"/>
                  </a:cubicBezTo>
                  <a:cubicBezTo>
                    <a:pt x="179640" y="328137"/>
                    <a:pt x="152388" y="289244"/>
                    <a:pt x="152653" y="279719"/>
                  </a:cubicBezTo>
                  <a:cubicBezTo>
                    <a:pt x="152918" y="270194"/>
                    <a:pt x="187578" y="276279"/>
                    <a:pt x="184403" y="265431"/>
                  </a:cubicBezTo>
                  <a:cubicBezTo>
                    <a:pt x="181228" y="254583"/>
                    <a:pt x="141540" y="222568"/>
                    <a:pt x="133603" y="214631"/>
                  </a:cubicBezTo>
                  <a:lnTo>
                    <a:pt x="136778" y="217806"/>
                  </a:lnTo>
                  <a:cubicBezTo>
                    <a:pt x="129370" y="210662"/>
                    <a:pt x="98413" y="181823"/>
                    <a:pt x="89153" y="171769"/>
                  </a:cubicBezTo>
                  <a:cubicBezTo>
                    <a:pt x="79893" y="161715"/>
                    <a:pt x="81215" y="157481"/>
                    <a:pt x="81215" y="157481"/>
                  </a:cubicBezTo>
                  <a:cubicBezTo>
                    <a:pt x="92857" y="177060"/>
                    <a:pt x="148684" y="308558"/>
                    <a:pt x="159003" y="289244"/>
                  </a:cubicBezTo>
                  <a:cubicBezTo>
                    <a:pt x="169322" y="269930"/>
                    <a:pt x="155828" y="80752"/>
                    <a:pt x="143128" y="41594"/>
                  </a:cubicBezTo>
                  <a:cubicBezTo>
                    <a:pt x="130428" y="2436"/>
                    <a:pt x="105293" y="54559"/>
                    <a:pt x="82803" y="54294"/>
                  </a:cubicBezTo>
                  <a:cubicBezTo>
                    <a:pt x="60313" y="54029"/>
                    <a:pt x="4222" y="16987"/>
                    <a:pt x="253" y="1460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57" name="フリーフォーム: 図形 1256">
              <a:extLst>
                <a:ext uri="{FF2B5EF4-FFF2-40B4-BE49-F238E27FC236}">
                  <a16:creationId xmlns:a16="http://schemas.microsoft.com/office/drawing/2014/main" id="{23712E8D-A728-472C-AAB7-21328E27B6A9}"/>
                </a:ext>
              </a:extLst>
            </p:cNvPr>
            <p:cNvSpPr/>
            <p:nvPr/>
          </p:nvSpPr>
          <p:spPr>
            <a:xfrm>
              <a:off x="7126013" y="4992860"/>
              <a:ext cx="99002" cy="205664"/>
            </a:xfrm>
            <a:custGeom>
              <a:avLst/>
              <a:gdLst>
                <a:gd name="connsiteX0" fmla="*/ 275 w 99002"/>
                <a:gd name="connsiteY0" fmla="*/ 6178 h 205664"/>
                <a:gd name="connsiteX1" fmla="*/ 52662 w 99002"/>
                <a:gd name="connsiteY1" fmla="*/ 29990 h 205664"/>
                <a:gd name="connsiteX2" fmla="*/ 98700 w 99002"/>
                <a:gd name="connsiteY2" fmla="*/ 83965 h 205664"/>
                <a:gd name="connsiteX3" fmla="*/ 73300 w 99002"/>
                <a:gd name="connsiteY3" fmla="*/ 179215 h 205664"/>
                <a:gd name="connsiteX4" fmla="*/ 87587 w 99002"/>
                <a:gd name="connsiteY4" fmla="*/ 171278 h 205664"/>
                <a:gd name="connsiteX5" fmla="*/ 97112 w 99002"/>
                <a:gd name="connsiteY5" fmla="*/ 204615 h 205664"/>
                <a:gd name="connsiteX6" fmla="*/ 59012 w 99002"/>
                <a:gd name="connsiteY6" fmla="*/ 125240 h 205664"/>
                <a:gd name="connsiteX7" fmla="*/ 73300 w 99002"/>
                <a:gd name="connsiteY7" fmla="*/ 133178 h 205664"/>
                <a:gd name="connsiteX8" fmla="*/ 76475 w 99002"/>
                <a:gd name="connsiteY8" fmla="*/ 144290 h 205664"/>
                <a:gd name="connsiteX9" fmla="*/ 275 w 99002"/>
                <a:gd name="connsiteY9" fmla="*/ 6178 h 2056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99002" h="205664">
                  <a:moveTo>
                    <a:pt x="275" y="6178"/>
                  </a:moveTo>
                  <a:cubicBezTo>
                    <a:pt x="-3694" y="-12872"/>
                    <a:pt x="36258" y="17026"/>
                    <a:pt x="52662" y="29990"/>
                  </a:cubicBezTo>
                  <a:cubicBezTo>
                    <a:pt x="69066" y="42954"/>
                    <a:pt x="95260" y="59094"/>
                    <a:pt x="98700" y="83965"/>
                  </a:cubicBezTo>
                  <a:cubicBezTo>
                    <a:pt x="102140" y="108836"/>
                    <a:pt x="75152" y="164663"/>
                    <a:pt x="73300" y="179215"/>
                  </a:cubicBezTo>
                  <a:cubicBezTo>
                    <a:pt x="71448" y="193767"/>
                    <a:pt x="83618" y="167045"/>
                    <a:pt x="87587" y="171278"/>
                  </a:cubicBezTo>
                  <a:cubicBezTo>
                    <a:pt x="91556" y="175511"/>
                    <a:pt x="101874" y="212288"/>
                    <a:pt x="97112" y="204615"/>
                  </a:cubicBezTo>
                  <a:cubicBezTo>
                    <a:pt x="92350" y="196942"/>
                    <a:pt x="62981" y="137146"/>
                    <a:pt x="59012" y="125240"/>
                  </a:cubicBezTo>
                  <a:cubicBezTo>
                    <a:pt x="55043" y="113334"/>
                    <a:pt x="70390" y="130003"/>
                    <a:pt x="73300" y="133178"/>
                  </a:cubicBezTo>
                  <a:cubicBezTo>
                    <a:pt x="76211" y="136353"/>
                    <a:pt x="84148" y="162811"/>
                    <a:pt x="76475" y="144290"/>
                  </a:cubicBezTo>
                  <a:cubicBezTo>
                    <a:pt x="68802" y="125769"/>
                    <a:pt x="4244" y="25228"/>
                    <a:pt x="275" y="617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58" name="フリーフォーム: 図形 1257">
              <a:extLst>
                <a:ext uri="{FF2B5EF4-FFF2-40B4-BE49-F238E27FC236}">
                  <a16:creationId xmlns:a16="http://schemas.microsoft.com/office/drawing/2014/main" id="{D34BA66C-C750-40D5-9FEB-2965304271B8}"/>
                </a:ext>
              </a:extLst>
            </p:cNvPr>
            <p:cNvSpPr/>
            <p:nvPr/>
          </p:nvSpPr>
          <p:spPr>
            <a:xfrm>
              <a:off x="7591476" y="4896863"/>
              <a:ext cx="216258" cy="523282"/>
            </a:xfrm>
            <a:custGeom>
              <a:avLst/>
              <a:gdLst>
                <a:gd name="connsiteX0" fmla="*/ 52337 w 216258"/>
                <a:gd name="connsiteY0" fmla="*/ 6925 h 523282"/>
                <a:gd name="connsiteX1" fmla="*/ 79324 w 216258"/>
                <a:gd name="connsiteY1" fmla="*/ 252987 h 523282"/>
                <a:gd name="connsiteX2" fmla="*/ 215849 w 216258"/>
                <a:gd name="connsiteY2" fmla="*/ 326012 h 523282"/>
                <a:gd name="connsiteX3" fmla="*/ 30112 w 216258"/>
                <a:gd name="connsiteY3" fmla="*/ 522862 h 523282"/>
                <a:gd name="connsiteX4" fmla="*/ 144412 w 216258"/>
                <a:gd name="connsiteY4" fmla="*/ 376812 h 523282"/>
                <a:gd name="connsiteX5" fmla="*/ 61862 w 216258"/>
                <a:gd name="connsiteY5" fmla="*/ 327600 h 523282"/>
                <a:gd name="connsiteX6" fmla="*/ 53924 w 216258"/>
                <a:gd name="connsiteY6" fmla="*/ 189487 h 523282"/>
                <a:gd name="connsiteX7" fmla="*/ 134887 w 216258"/>
                <a:gd name="connsiteY7" fmla="*/ 387925 h 523282"/>
                <a:gd name="connsiteX8" fmla="*/ 3124 w 216258"/>
                <a:gd name="connsiteY8" fmla="*/ 94237 h 523282"/>
                <a:gd name="connsiteX9" fmla="*/ 52337 w 216258"/>
                <a:gd name="connsiteY9" fmla="*/ 6925 h 5232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16258" h="523282">
                  <a:moveTo>
                    <a:pt x="52337" y="6925"/>
                  </a:moveTo>
                  <a:cubicBezTo>
                    <a:pt x="65037" y="33383"/>
                    <a:pt x="52072" y="199806"/>
                    <a:pt x="79324" y="252987"/>
                  </a:cubicBezTo>
                  <a:cubicBezTo>
                    <a:pt x="106576" y="306168"/>
                    <a:pt x="224051" y="281033"/>
                    <a:pt x="215849" y="326012"/>
                  </a:cubicBezTo>
                  <a:cubicBezTo>
                    <a:pt x="207647" y="370991"/>
                    <a:pt x="42018" y="514395"/>
                    <a:pt x="30112" y="522862"/>
                  </a:cubicBezTo>
                  <a:cubicBezTo>
                    <a:pt x="18206" y="531329"/>
                    <a:pt x="139120" y="409356"/>
                    <a:pt x="144412" y="376812"/>
                  </a:cubicBezTo>
                  <a:cubicBezTo>
                    <a:pt x="149704" y="344268"/>
                    <a:pt x="76943" y="358821"/>
                    <a:pt x="61862" y="327600"/>
                  </a:cubicBezTo>
                  <a:cubicBezTo>
                    <a:pt x="46781" y="296379"/>
                    <a:pt x="41753" y="179433"/>
                    <a:pt x="53924" y="189487"/>
                  </a:cubicBezTo>
                  <a:cubicBezTo>
                    <a:pt x="66095" y="199541"/>
                    <a:pt x="143354" y="403800"/>
                    <a:pt x="134887" y="387925"/>
                  </a:cubicBezTo>
                  <a:cubicBezTo>
                    <a:pt x="126420" y="372050"/>
                    <a:pt x="19528" y="154297"/>
                    <a:pt x="3124" y="94237"/>
                  </a:cubicBezTo>
                  <a:cubicBezTo>
                    <a:pt x="-13280" y="34177"/>
                    <a:pt x="39637" y="-19533"/>
                    <a:pt x="52337" y="692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59" name="フリーフォーム: 図形 1258">
              <a:extLst>
                <a:ext uri="{FF2B5EF4-FFF2-40B4-BE49-F238E27FC236}">
                  <a16:creationId xmlns:a16="http://schemas.microsoft.com/office/drawing/2014/main" id="{95504AC3-066A-458B-91A6-B6F0936B50AD}"/>
                </a:ext>
              </a:extLst>
            </p:cNvPr>
            <p:cNvSpPr/>
            <p:nvPr/>
          </p:nvSpPr>
          <p:spPr>
            <a:xfrm>
              <a:off x="7548517" y="5720889"/>
              <a:ext cx="317848" cy="251286"/>
            </a:xfrm>
            <a:custGeom>
              <a:avLst/>
              <a:gdLst>
                <a:gd name="connsiteX0" fmla="*/ 1633 w 317848"/>
                <a:gd name="connsiteY0" fmla="*/ 461 h 251286"/>
                <a:gd name="connsiteX1" fmla="*/ 93708 w 317848"/>
                <a:gd name="connsiteY1" fmla="*/ 97299 h 251286"/>
                <a:gd name="connsiteX2" fmla="*/ 308021 w 317848"/>
                <a:gd name="connsiteY2" fmla="*/ 122699 h 251286"/>
                <a:gd name="connsiteX3" fmla="*/ 279446 w 317848"/>
                <a:gd name="connsiteY3" fmla="*/ 168736 h 251286"/>
                <a:gd name="connsiteX4" fmla="*/ 258808 w 317848"/>
                <a:gd name="connsiteY4" fmla="*/ 251286 h 251286"/>
                <a:gd name="connsiteX5" fmla="*/ 268333 w 317848"/>
                <a:gd name="connsiteY5" fmla="*/ 170324 h 251286"/>
                <a:gd name="connsiteX6" fmla="*/ 163558 w 317848"/>
                <a:gd name="connsiteY6" fmla="*/ 141749 h 251286"/>
                <a:gd name="connsiteX7" fmla="*/ 1633 w 317848"/>
                <a:gd name="connsiteY7" fmla="*/ 461 h 2512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17848" h="251286">
                  <a:moveTo>
                    <a:pt x="1633" y="461"/>
                  </a:moveTo>
                  <a:cubicBezTo>
                    <a:pt x="-10009" y="-6947"/>
                    <a:pt x="42643" y="76926"/>
                    <a:pt x="93708" y="97299"/>
                  </a:cubicBezTo>
                  <a:cubicBezTo>
                    <a:pt x="144773" y="117672"/>
                    <a:pt x="277065" y="110793"/>
                    <a:pt x="308021" y="122699"/>
                  </a:cubicBezTo>
                  <a:cubicBezTo>
                    <a:pt x="338977" y="134605"/>
                    <a:pt x="287648" y="147305"/>
                    <a:pt x="279446" y="168736"/>
                  </a:cubicBezTo>
                  <a:cubicBezTo>
                    <a:pt x="271244" y="190167"/>
                    <a:pt x="260660" y="251021"/>
                    <a:pt x="258808" y="251286"/>
                  </a:cubicBezTo>
                  <a:cubicBezTo>
                    <a:pt x="256956" y="251551"/>
                    <a:pt x="284208" y="188580"/>
                    <a:pt x="268333" y="170324"/>
                  </a:cubicBezTo>
                  <a:cubicBezTo>
                    <a:pt x="252458" y="152068"/>
                    <a:pt x="205097" y="168207"/>
                    <a:pt x="163558" y="141749"/>
                  </a:cubicBezTo>
                  <a:cubicBezTo>
                    <a:pt x="122019" y="115291"/>
                    <a:pt x="13275" y="7869"/>
                    <a:pt x="1633" y="46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60" name="フリーフォーム: 図形 1259">
              <a:extLst>
                <a:ext uri="{FF2B5EF4-FFF2-40B4-BE49-F238E27FC236}">
                  <a16:creationId xmlns:a16="http://schemas.microsoft.com/office/drawing/2014/main" id="{09802957-25BA-47F9-9316-82AD297C07EF}"/>
                </a:ext>
              </a:extLst>
            </p:cNvPr>
            <p:cNvSpPr/>
            <p:nvPr/>
          </p:nvSpPr>
          <p:spPr>
            <a:xfrm>
              <a:off x="7097234" y="5740494"/>
              <a:ext cx="468791" cy="187182"/>
            </a:xfrm>
            <a:custGeom>
              <a:avLst/>
              <a:gdLst>
                <a:gd name="connsiteX0" fmla="*/ 389416 w 468791"/>
                <a:gd name="connsiteY0" fmla="*/ 3081 h 187182"/>
                <a:gd name="connsiteX1" fmla="*/ 468791 w 468791"/>
                <a:gd name="connsiteY1" fmla="*/ 68169 h 187182"/>
                <a:gd name="connsiteX2" fmla="*/ 389416 w 468791"/>
                <a:gd name="connsiteY2" fmla="*/ 57056 h 187182"/>
                <a:gd name="connsiteX3" fmla="*/ 327504 w 468791"/>
                <a:gd name="connsiteY3" fmla="*/ 120556 h 187182"/>
                <a:gd name="connsiteX4" fmla="*/ 194154 w 468791"/>
                <a:gd name="connsiteY4" fmla="*/ 134844 h 187182"/>
                <a:gd name="connsiteX5" fmla="*/ 479 w 468791"/>
                <a:gd name="connsiteY5" fmla="*/ 36419 h 187182"/>
                <a:gd name="connsiteX6" fmla="*/ 144941 w 468791"/>
                <a:gd name="connsiteY6" fmla="*/ 139606 h 187182"/>
                <a:gd name="connsiteX7" fmla="*/ 322741 w 468791"/>
                <a:gd name="connsiteY7" fmla="*/ 182469 h 187182"/>
                <a:gd name="connsiteX8" fmla="*/ 389416 w 468791"/>
                <a:gd name="connsiteY8" fmla="*/ 3081 h 1871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68791" h="187182">
                  <a:moveTo>
                    <a:pt x="389416" y="3081"/>
                  </a:moveTo>
                  <a:cubicBezTo>
                    <a:pt x="413758" y="-15969"/>
                    <a:pt x="468791" y="59173"/>
                    <a:pt x="468791" y="68169"/>
                  </a:cubicBezTo>
                  <a:cubicBezTo>
                    <a:pt x="468791" y="77165"/>
                    <a:pt x="412964" y="48325"/>
                    <a:pt x="389416" y="57056"/>
                  </a:cubicBezTo>
                  <a:cubicBezTo>
                    <a:pt x="365868" y="65787"/>
                    <a:pt x="360048" y="107591"/>
                    <a:pt x="327504" y="120556"/>
                  </a:cubicBezTo>
                  <a:cubicBezTo>
                    <a:pt x="294960" y="133521"/>
                    <a:pt x="248658" y="148867"/>
                    <a:pt x="194154" y="134844"/>
                  </a:cubicBezTo>
                  <a:cubicBezTo>
                    <a:pt x="139650" y="120821"/>
                    <a:pt x="8681" y="35625"/>
                    <a:pt x="479" y="36419"/>
                  </a:cubicBezTo>
                  <a:cubicBezTo>
                    <a:pt x="-7723" y="37213"/>
                    <a:pt x="91231" y="115264"/>
                    <a:pt x="144941" y="139606"/>
                  </a:cubicBezTo>
                  <a:cubicBezTo>
                    <a:pt x="198651" y="163948"/>
                    <a:pt x="284112" y="200196"/>
                    <a:pt x="322741" y="182469"/>
                  </a:cubicBezTo>
                  <a:cubicBezTo>
                    <a:pt x="361370" y="164742"/>
                    <a:pt x="365074" y="22131"/>
                    <a:pt x="389416" y="308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61" name="フリーフォーム: 図形 1260">
              <a:extLst>
                <a:ext uri="{FF2B5EF4-FFF2-40B4-BE49-F238E27FC236}">
                  <a16:creationId xmlns:a16="http://schemas.microsoft.com/office/drawing/2014/main" id="{60C34E67-9EC9-4BB9-B8DF-8815263DA619}"/>
                </a:ext>
              </a:extLst>
            </p:cNvPr>
            <p:cNvSpPr/>
            <p:nvPr/>
          </p:nvSpPr>
          <p:spPr>
            <a:xfrm>
              <a:off x="7594287" y="5995782"/>
              <a:ext cx="568497" cy="265693"/>
            </a:xfrm>
            <a:custGeom>
              <a:avLst/>
              <a:gdLst>
                <a:gd name="connsiteX0" fmla="*/ 471801 w 568497"/>
                <a:gd name="connsiteY0" fmla="*/ 1793 h 265693"/>
                <a:gd name="connsiteX1" fmla="*/ 503551 w 568497"/>
                <a:gd name="connsiteY1" fmla="*/ 90693 h 265693"/>
                <a:gd name="connsiteX2" fmla="*/ 567051 w 568497"/>
                <a:gd name="connsiteY2" fmla="*/ 136731 h 265693"/>
                <a:gd name="connsiteX3" fmla="*/ 435288 w 568497"/>
                <a:gd name="connsiteY3" fmla="*/ 160543 h 265693"/>
                <a:gd name="connsiteX4" fmla="*/ 273363 w 568497"/>
                <a:gd name="connsiteY4" fmla="*/ 143081 h 265693"/>
                <a:gd name="connsiteX5" fmla="*/ 313 w 568497"/>
                <a:gd name="connsiteY5" fmla="*/ 265318 h 265693"/>
                <a:gd name="connsiteX6" fmla="*/ 330513 w 568497"/>
                <a:gd name="connsiteY6" fmla="*/ 181181 h 265693"/>
                <a:gd name="connsiteX7" fmla="*/ 551176 w 568497"/>
                <a:gd name="connsiteY7" fmla="*/ 179593 h 265693"/>
                <a:gd name="connsiteX8" fmla="*/ 471801 w 568497"/>
                <a:gd name="connsiteY8" fmla="*/ 1793 h 2656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68497" h="265693">
                  <a:moveTo>
                    <a:pt x="471801" y="1793"/>
                  </a:moveTo>
                  <a:cubicBezTo>
                    <a:pt x="463863" y="-13024"/>
                    <a:pt x="487676" y="68203"/>
                    <a:pt x="503551" y="90693"/>
                  </a:cubicBezTo>
                  <a:cubicBezTo>
                    <a:pt x="519426" y="113183"/>
                    <a:pt x="578428" y="125089"/>
                    <a:pt x="567051" y="136731"/>
                  </a:cubicBezTo>
                  <a:cubicBezTo>
                    <a:pt x="555674" y="148373"/>
                    <a:pt x="484236" y="159485"/>
                    <a:pt x="435288" y="160543"/>
                  </a:cubicBezTo>
                  <a:cubicBezTo>
                    <a:pt x="386340" y="161601"/>
                    <a:pt x="345859" y="125619"/>
                    <a:pt x="273363" y="143081"/>
                  </a:cubicBezTo>
                  <a:cubicBezTo>
                    <a:pt x="200867" y="160543"/>
                    <a:pt x="-9212" y="258968"/>
                    <a:pt x="313" y="265318"/>
                  </a:cubicBezTo>
                  <a:cubicBezTo>
                    <a:pt x="9838" y="271668"/>
                    <a:pt x="238703" y="195468"/>
                    <a:pt x="330513" y="181181"/>
                  </a:cubicBezTo>
                  <a:cubicBezTo>
                    <a:pt x="422323" y="166894"/>
                    <a:pt x="528422" y="204199"/>
                    <a:pt x="551176" y="179593"/>
                  </a:cubicBezTo>
                  <a:cubicBezTo>
                    <a:pt x="573930" y="154987"/>
                    <a:pt x="479739" y="16610"/>
                    <a:pt x="471801" y="179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63" name="フリーフォーム: 図形 1262">
              <a:extLst>
                <a:ext uri="{FF2B5EF4-FFF2-40B4-BE49-F238E27FC236}">
                  <a16:creationId xmlns:a16="http://schemas.microsoft.com/office/drawing/2014/main" id="{AA583932-B62C-4D06-A3B0-AB5F94D7FEB8}"/>
                </a:ext>
              </a:extLst>
            </p:cNvPr>
            <p:cNvSpPr/>
            <p:nvPr/>
          </p:nvSpPr>
          <p:spPr>
            <a:xfrm>
              <a:off x="7192890" y="6268733"/>
              <a:ext cx="669775" cy="131707"/>
            </a:xfrm>
            <a:custGeom>
              <a:avLst/>
              <a:gdLst>
                <a:gd name="connsiteX0" fmla="*/ 385835 w 669775"/>
                <a:gd name="connsiteY0" fmla="*/ 305 h 131707"/>
                <a:gd name="connsiteX1" fmla="*/ 8010 w 669775"/>
                <a:gd name="connsiteY1" fmla="*/ 127305 h 131707"/>
                <a:gd name="connsiteX2" fmla="*/ 168348 w 669775"/>
                <a:gd name="connsiteY2" fmla="*/ 100317 h 131707"/>
                <a:gd name="connsiteX3" fmla="*/ 631898 w 669775"/>
                <a:gd name="connsiteY3" fmla="*/ 78092 h 131707"/>
                <a:gd name="connsiteX4" fmla="*/ 617610 w 669775"/>
                <a:gd name="connsiteY4" fmla="*/ 49517 h 131707"/>
                <a:gd name="connsiteX5" fmla="*/ 415998 w 669775"/>
                <a:gd name="connsiteY5" fmla="*/ 70155 h 131707"/>
                <a:gd name="connsiteX6" fmla="*/ 114373 w 669775"/>
                <a:gd name="connsiteY6" fmla="*/ 90792 h 131707"/>
                <a:gd name="connsiteX7" fmla="*/ 385835 w 669775"/>
                <a:gd name="connsiteY7" fmla="*/ 305 h 1317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69775" h="131707">
                  <a:moveTo>
                    <a:pt x="385835" y="305"/>
                  </a:moveTo>
                  <a:cubicBezTo>
                    <a:pt x="368108" y="6390"/>
                    <a:pt x="44258" y="110636"/>
                    <a:pt x="8010" y="127305"/>
                  </a:cubicBezTo>
                  <a:cubicBezTo>
                    <a:pt x="-28238" y="143974"/>
                    <a:pt x="64367" y="108519"/>
                    <a:pt x="168348" y="100317"/>
                  </a:cubicBezTo>
                  <a:cubicBezTo>
                    <a:pt x="272329" y="92115"/>
                    <a:pt x="557021" y="86559"/>
                    <a:pt x="631898" y="78092"/>
                  </a:cubicBezTo>
                  <a:cubicBezTo>
                    <a:pt x="706775" y="69625"/>
                    <a:pt x="653593" y="50840"/>
                    <a:pt x="617610" y="49517"/>
                  </a:cubicBezTo>
                  <a:cubicBezTo>
                    <a:pt x="581627" y="48194"/>
                    <a:pt x="499871" y="63276"/>
                    <a:pt x="415998" y="70155"/>
                  </a:cubicBezTo>
                  <a:cubicBezTo>
                    <a:pt x="332125" y="77034"/>
                    <a:pt x="121517" y="100582"/>
                    <a:pt x="114373" y="90792"/>
                  </a:cubicBezTo>
                  <a:cubicBezTo>
                    <a:pt x="107229" y="81002"/>
                    <a:pt x="403562" y="-5780"/>
                    <a:pt x="385835" y="30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64" name="フリーフォーム: 図形 1263">
              <a:extLst>
                <a:ext uri="{FF2B5EF4-FFF2-40B4-BE49-F238E27FC236}">
                  <a16:creationId xmlns:a16="http://schemas.microsoft.com/office/drawing/2014/main" id="{00284407-8B87-4AAF-8EA0-F7709F800552}"/>
                </a:ext>
              </a:extLst>
            </p:cNvPr>
            <p:cNvSpPr/>
            <p:nvPr/>
          </p:nvSpPr>
          <p:spPr>
            <a:xfrm>
              <a:off x="6863305" y="5824001"/>
              <a:ext cx="212617" cy="228631"/>
            </a:xfrm>
            <a:custGeom>
              <a:avLst/>
              <a:gdLst>
                <a:gd name="connsiteX0" fmla="*/ 1045 w 212617"/>
                <a:gd name="connsiteY0" fmla="*/ 3712 h 228631"/>
                <a:gd name="connsiteX1" fmla="*/ 121695 w 212617"/>
                <a:gd name="connsiteY1" fmla="*/ 5299 h 228631"/>
                <a:gd name="connsiteX2" fmla="*/ 161383 w 212617"/>
                <a:gd name="connsiteY2" fmla="*/ 35462 h 228631"/>
                <a:gd name="connsiteX3" fmla="*/ 210595 w 212617"/>
                <a:gd name="connsiteY3" fmla="*/ 225962 h 228631"/>
                <a:gd name="connsiteX4" fmla="*/ 202658 w 212617"/>
                <a:gd name="connsiteY4" fmla="*/ 140237 h 228631"/>
                <a:gd name="connsiteX5" fmla="*/ 197895 w 212617"/>
                <a:gd name="connsiteY5" fmla="*/ 43399 h 228631"/>
                <a:gd name="connsiteX6" fmla="*/ 1045 w 212617"/>
                <a:gd name="connsiteY6" fmla="*/ 3712 h 2286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12617" h="228631">
                  <a:moveTo>
                    <a:pt x="1045" y="3712"/>
                  </a:moveTo>
                  <a:cubicBezTo>
                    <a:pt x="-11655" y="-2638"/>
                    <a:pt x="94972" y="7"/>
                    <a:pt x="121695" y="5299"/>
                  </a:cubicBezTo>
                  <a:cubicBezTo>
                    <a:pt x="148418" y="10591"/>
                    <a:pt x="146566" y="-1315"/>
                    <a:pt x="161383" y="35462"/>
                  </a:cubicBezTo>
                  <a:cubicBezTo>
                    <a:pt x="176200" y="72239"/>
                    <a:pt x="203716" y="208500"/>
                    <a:pt x="210595" y="225962"/>
                  </a:cubicBezTo>
                  <a:cubicBezTo>
                    <a:pt x="217474" y="243424"/>
                    <a:pt x="204775" y="170664"/>
                    <a:pt x="202658" y="140237"/>
                  </a:cubicBezTo>
                  <a:cubicBezTo>
                    <a:pt x="200541" y="109810"/>
                    <a:pt x="226205" y="66418"/>
                    <a:pt x="197895" y="43399"/>
                  </a:cubicBezTo>
                  <a:cubicBezTo>
                    <a:pt x="169585" y="20380"/>
                    <a:pt x="13745" y="10062"/>
                    <a:pt x="1045" y="371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65" name="フリーフォーム: 図形 1264">
              <a:extLst>
                <a:ext uri="{FF2B5EF4-FFF2-40B4-BE49-F238E27FC236}">
                  <a16:creationId xmlns:a16="http://schemas.microsoft.com/office/drawing/2014/main" id="{26EAD45F-2534-43FB-AD83-F18757B86352}"/>
                </a:ext>
              </a:extLst>
            </p:cNvPr>
            <p:cNvSpPr/>
            <p:nvPr/>
          </p:nvSpPr>
          <p:spPr>
            <a:xfrm>
              <a:off x="6840373" y="5855863"/>
              <a:ext cx="170167" cy="340286"/>
            </a:xfrm>
            <a:custGeom>
              <a:avLst/>
              <a:gdLst>
                <a:gd name="connsiteX0" fmla="*/ 165 w 170167"/>
                <a:gd name="connsiteY0" fmla="*/ 425 h 340286"/>
                <a:gd name="connsiteX1" fmla="*/ 128752 w 170167"/>
                <a:gd name="connsiteY1" fmla="*/ 27412 h 340286"/>
                <a:gd name="connsiteX2" fmla="*/ 135102 w 170167"/>
                <a:gd name="connsiteY2" fmla="*/ 143300 h 340286"/>
                <a:gd name="connsiteX3" fmla="*/ 170027 w 170167"/>
                <a:gd name="connsiteY3" fmla="*/ 335387 h 340286"/>
                <a:gd name="connsiteX4" fmla="*/ 147802 w 170167"/>
                <a:gd name="connsiteY4" fmla="*/ 262362 h 340286"/>
                <a:gd name="connsiteX5" fmla="*/ 158915 w 170167"/>
                <a:gd name="connsiteY5" fmla="*/ 40112 h 340286"/>
                <a:gd name="connsiteX6" fmla="*/ 165 w 170167"/>
                <a:gd name="connsiteY6" fmla="*/ 425 h 3402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70167" h="340286">
                  <a:moveTo>
                    <a:pt x="165" y="425"/>
                  </a:moveTo>
                  <a:cubicBezTo>
                    <a:pt x="-4862" y="-1692"/>
                    <a:pt x="106263" y="3600"/>
                    <a:pt x="128752" y="27412"/>
                  </a:cubicBezTo>
                  <a:cubicBezTo>
                    <a:pt x="151241" y="51224"/>
                    <a:pt x="128223" y="91971"/>
                    <a:pt x="135102" y="143300"/>
                  </a:cubicBezTo>
                  <a:cubicBezTo>
                    <a:pt x="141981" y="194629"/>
                    <a:pt x="167910" y="315544"/>
                    <a:pt x="170027" y="335387"/>
                  </a:cubicBezTo>
                  <a:cubicBezTo>
                    <a:pt x="172144" y="355230"/>
                    <a:pt x="149654" y="311574"/>
                    <a:pt x="147802" y="262362"/>
                  </a:cubicBezTo>
                  <a:cubicBezTo>
                    <a:pt x="145950" y="213150"/>
                    <a:pt x="180611" y="81916"/>
                    <a:pt x="158915" y="40112"/>
                  </a:cubicBezTo>
                  <a:cubicBezTo>
                    <a:pt x="137219" y="-1692"/>
                    <a:pt x="5192" y="2542"/>
                    <a:pt x="165" y="42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66" name="フリーフォーム: 図形 1265">
              <a:extLst>
                <a:ext uri="{FF2B5EF4-FFF2-40B4-BE49-F238E27FC236}">
                  <a16:creationId xmlns:a16="http://schemas.microsoft.com/office/drawing/2014/main" id="{88AEB31E-609E-49F8-BFA3-146B2C1D8336}"/>
                </a:ext>
              </a:extLst>
            </p:cNvPr>
            <p:cNvSpPr/>
            <p:nvPr/>
          </p:nvSpPr>
          <p:spPr>
            <a:xfrm>
              <a:off x="7083271" y="5951518"/>
              <a:ext cx="48283" cy="302021"/>
            </a:xfrm>
            <a:custGeom>
              <a:avLst/>
              <a:gdLst>
                <a:gd name="connsiteX0" fmla="*/ 3329 w 48283"/>
                <a:gd name="connsiteY0" fmla="*/ 20 h 302021"/>
                <a:gd name="connsiteX1" fmla="*/ 47779 w 48283"/>
                <a:gd name="connsiteY1" fmla="*/ 93682 h 302021"/>
                <a:gd name="connsiteX2" fmla="*/ 27142 w 48283"/>
                <a:gd name="connsiteY2" fmla="*/ 192107 h 302021"/>
                <a:gd name="connsiteX3" fmla="*/ 23967 w 48283"/>
                <a:gd name="connsiteY3" fmla="*/ 300057 h 302021"/>
                <a:gd name="connsiteX4" fmla="*/ 17617 w 48283"/>
                <a:gd name="connsiteY4" fmla="*/ 254020 h 302021"/>
                <a:gd name="connsiteX5" fmla="*/ 154 w 48283"/>
                <a:gd name="connsiteY5" fmla="*/ 157182 h 302021"/>
                <a:gd name="connsiteX6" fmla="*/ 28729 w 48283"/>
                <a:gd name="connsiteY6" fmla="*/ 147657 h 302021"/>
                <a:gd name="connsiteX7" fmla="*/ 28729 w 48283"/>
                <a:gd name="connsiteY7" fmla="*/ 101620 h 302021"/>
                <a:gd name="connsiteX8" fmla="*/ 3329 w 48283"/>
                <a:gd name="connsiteY8" fmla="*/ 20 h 3020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8283" h="302021">
                  <a:moveTo>
                    <a:pt x="3329" y="20"/>
                  </a:moveTo>
                  <a:cubicBezTo>
                    <a:pt x="6504" y="-1303"/>
                    <a:pt x="43810" y="61668"/>
                    <a:pt x="47779" y="93682"/>
                  </a:cubicBezTo>
                  <a:cubicBezTo>
                    <a:pt x="51748" y="125697"/>
                    <a:pt x="31111" y="157711"/>
                    <a:pt x="27142" y="192107"/>
                  </a:cubicBezTo>
                  <a:cubicBezTo>
                    <a:pt x="23173" y="226503"/>
                    <a:pt x="25555" y="289738"/>
                    <a:pt x="23967" y="300057"/>
                  </a:cubicBezTo>
                  <a:cubicBezTo>
                    <a:pt x="22380" y="310376"/>
                    <a:pt x="21586" y="277833"/>
                    <a:pt x="17617" y="254020"/>
                  </a:cubicBezTo>
                  <a:cubicBezTo>
                    <a:pt x="13648" y="230208"/>
                    <a:pt x="-1698" y="174909"/>
                    <a:pt x="154" y="157182"/>
                  </a:cubicBezTo>
                  <a:cubicBezTo>
                    <a:pt x="2006" y="139455"/>
                    <a:pt x="23967" y="156917"/>
                    <a:pt x="28729" y="147657"/>
                  </a:cubicBezTo>
                  <a:cubicBezTo>
                    <a:pt x="33491" y="138397"/>
                    <a:pt x="32169" y="122787"/>
                    <a:pt x="28729" y="101620"/>
                  </a:cubicBezTo>
                  <a:cubicBezTo>
                    <a:pt x="25289" y="80453"/>
                    <a:pt x="154" y="1343"/>
                    <a:pt x="3329" y="2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67" name="フリーフォーム: 図形 1266">
              <a:extLst>
                <a:ext uri="{FF2B5EF4-FFF2-40B4-BE49-F238E27FC236}">
                  <a16:creationId xmlns:a16="http://schemas.microsoft.com/office/drawing/2014/main" id="{4C3588AE-4B7E-4B91-8254-BA80AFC495FC}"/>
                </a:ext>
              </a:extLst>
            </p:cNvPr>
            <p:cNvSpPr/>
            <p:nvPr/>
          </p:nvSpPr>
          <p:spPr>
            <a:xfrm>
              <a:off x="5915403" y="4417794"/>
              <a:ext cx="256065" cy="438893"/>
            </a:xfrm>
            <a:custGeom>
              <a:avLst/>
              <a:gdLst>
                <a:gd name="connsiteX0" fmla="*/ 9147 w 256065"/>
                <a:gd name="connsiteY0" fmla="*/ 219 h 438893"/>
                <a:gd name="connsiteX1" fmla="*/ 15497 w 256065"/>
                <a:gd name="connsiteY1" fmla="*/ 93881 h 438893"/>
                <a:gd name="connsiteX2" fmla="*/ 183772 w 256065"/>
                <a:gd name="connsiteY2" fmla="*/ 146269 h 438893"/>
                <a:gd name="connsiteX3" fmla="*/ 201235 w 256065"/>
                <a:gd name="connsiteY3" fmla="*/ 206594 h 438893"/>
                <a:gd name="connsiteX4" fmla="*/ 253622 w 256065"/>
                <a:gd name="connsiteY4" fmla="*/ 425669 h 438893"/>
                <a:gd name="connsiteX5" fmla="*/ 240922 w 256065"/>
                <a:gd name="connsiteY5" fmla="*/ 387569 h 438893"/>
                <a:gd name="connsiteX6" fmla="*/ 183772 w 256065"/>
                <a:gd name="connsiteY6" fmla="*/ 166906 h 438893"/>
                <a:gd name="connsiteX7" fmla="*/ 99635 w 256065"/>
                <a:gd name="connsiteY7" fmla="*/ 144681 h 438893"/>
                <a:gd name="connsiteX8" fmla="*/ 29785 w 256065"/>
                <a:gd name="connsiteY8" fmla="*/ 122456 h 438893"/>
                <a:gd name="connsiteX9" fmla="*/ 9147 w 256065"/>
                <a:gd name="connsiteY9" fmla="*/ 219 h 4388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56065" h="438893">
                  <a:moveTo>
                    <a:pt x="9147" y="219"/>
                  </a:moveTo>
                  <a:cubicBezTo>
                    <a:pt x="6766" y="-4543"/>
                    <a:pt x="-13607" y="69539"/>
                    <a:pt x="15497" y="93881"/>
                  </a:cubicBezTo>
                  <a:cubicBezTo>
                    <a:pt x="44601" y="118223"/>
                    <a:pt x="152816" y="127484"/>
                    <a:pt x="183772" y="146269"/>
                  </a:cubicBezTo>
                  <a:cubicBezTo>
                    <a:pt x="214728" y="165054"/>
                    <a:pt x="189593" y="160027"/>
                    <a:pt x="201235" y="206594"/>
                  </a:cubicBezTo>
                  <a:cubicBezTo>
                    <a:pt x="212877" y="253161"/>
                    <a:pt x="247008" y="395507"/>
                    <a:pt x="253622" y="425669"/>
                  </a:cubicBezTo>
                  <a:cubicBezTo>
                    <a:pt x="260236" y="455831"/>
                    <a:pt x="252564" y="430696"/>
                    <a:pt x="240922" y="387569"/>
                  </a:cubicBezTo>
                  <a:cubicBezTo>
                    <a:pt x="229280" y="344442"/>
                    <a:pt x="207320" y="207387"/>
                    <a:pt x="183772" y="166906"/>
                  </a:cubicBezTo>
                  <a:cubicBezTo>
                    <a:pt x="160224" y="126425"/>
                    <a:pt x="125299" y="152089"/>
                    <a:pt x="99635" y="144681"/>
                  </a:cubicBezTo>
                  <a:cubicBezTo>
                    <a:pt x="73971" y="137273"/>
                    <a:pt x="48041" y="141770"/>
                    <a:pt x="29785" y="122456"/>
                  </a:cubicBezTo>
                  <a:cubicBezTo>
                    <a:pt x="11529" y="103142"/>
                    <a:pt x="11528" y="4981"/>
                    <a:pt x="9147" y="21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68" name="フリーフォーム: 図形 1267">
              <a:extLst>
                <a:ext uri="{FF2B5EF4-FFF2-40B4-BE49-F238E27FC236}">
                  <a16:creationId xmlns:a16="http://schemas.microsoft.com/office/drawing/2014/main" id="{CB1122B9-29AA-4A88-AB22-9CBD8B0B9E17}"/>
                </a:ext>
              </a:extLst>
            </p:cNvPr>
            <p:cNvSpPr/>
            <p:nvPr/>
          </p:nvSpPr>
          <p:spPr>
            <a:xfrm>
              <a:off x="5894388" y="4492530"/>
              <a:ext cx="241856" cy="283621"/>
            </a:xfrm>
            <a:custGeom>
              <a:avLst/>
              <a:gdLst>
                <a:gd name="connsiteX0" fmla="*/ 0 w 241856"/>
                <a:gd name="connsiteY0" fmla="*/ 95 h 283621"/>
                <a:gd name="connsiteX1" fmla="*/ 179387 w 241856"/>
                <a:gd name="connsiteY1" fmla="*/ 111220 h 283621"/>
                <a:gd name="connsiteX2" fmla="*/ 196850 w 241856"/>
                <a:gd name="connsiteY2" fmla="*/ 158845 h 283621"/>
                <a:gd name="connsiteX3" fmla="*/ 241300 w 241856"/>
                <a:gd name="connsiteY3" fmla="*/ 282670 h 283621"/>
                <a:gd name="connsiteX4" fmla="*/ 219075 w 241856"/>
                <a:gd name="connsiteY4" fmla="*/ 209645 h 283621"/>
                <a:gd name="connsiteX5" fmla="*/ 179387 w 241856"/>
                <a:gd name="connsiteY5" fmla="*/ 93758 h 283621"/>
                <a:gd name="connsiteX6" fmla="*/ 0 w 241856"/>
                <a:gd name="connsiteY6" fmla="*/ 95 h 2836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41856" h="283621">
                  <a:moveTo>
                    <a:pt x="0" y="95"/>
                  </a:moveTo>
                  <a:cubicBezTo>
                    <a:pt x="0" y="3005"/>
                    <a:pt x="146579" y="84762"/>
                    <a:pt x="179387" y="111220"/>
                  </a:cubicBezTo>
                  <a:cubicBezTo>
                    <a:pt x="212195" y="137678"/>
                    <a:pt x="196850" y="158845"/>
                    <a:pt x="196850" y="158845"/>
                  </a:cubicBezTo>
                  <a:cubicBezTo>
                    <a:pt x="207169" y="187420"/>
                    <a:pt x="237596" y="274203"/>
                    <a:pt x="241300" y="282670"/>
                  </a:cubicBezTo>
                  <a:cubicBezTo>
                    <a:pt x="245004" y="291137"/>
                    <a:pt x="229394" y="241130"/>
                    <a:pt x="219075" y="209645"/>
                  </a:cubicBezTo>
                  <a:cubicBezTo>
                    <a:pt x="208756" y="178160"/>
                    <a:pt x="214577" y="125772"/>
                    <a:pt x="179387" y="93758"/>
                  </a:cubicBezTo>
                  <a:cubicBezTo>
                    <a:pt x="144197" y="61744"/>
                    <a:pt x="0" y="-2815"/>
                    <a:pt x="0" y="9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69" name="フリーフォーム: 図形 1268">
              <a:extLst>
                <a:ext uri="{FF2B5EF4-FFF2-40B4-BE49-F238E27FC236}">
                  <a16:creationId xmlns:a16="http://schemas.microsoft.com/office/drawing/2014/main" id="{959F3000-D3EA-4CC1-BA89-774F98B1E11D}"/>
                </a:ext>
              </a:extLst>
            </p:cNvPr>
            <p:cNvSpPr/>
            <p:nvPr/>
          </p:nvSpPr>
          <p:spPr>
            <a:xfrm>
              <a:off x="5700927" y="4505325"/>
              <a:ext cx="306522" cy="321081"/>
            </a:xfrm>
            <a:custGeom>
              <a:avLst/>
              <a:gdLst>
                <a:gd name="connsiteX0" fmla="*/ 109323 w 306522"/>
                <a:gd name="connsiteY0" fmla="*/ 0 h 321081"/>
                <a:gd name="connsiteX1" fmla="*/ 139486 w 306522"/>
                <a:gd name="connsiteY1" fmla="*/ 92075 h 321081"/>
                <a:gd name="connsiteX2" fmla="*/ 223623 w 306522"/>
                <a:gd name="connsiteY2" fmla="*/ 96838 h 321081"/>
                <a:gd name="connsiteX3" fmla="*/ 263311 w 306522"/>
                <a:gd name="connsiteY3" fmla="*/ 166688 h 321081"/>
                <a:gd name="connsiteX4" fmla="*/ 306173 w 306522"/>
                <a:gd name="connsiteY4" fmla="*/ 319088 h 321081"/>
                <a:gd name="connsiteX5" fmla="*/ 280773 w 306522"/>
                <a:gd name="connsiteY5" fmla="*/ 247650 h 321081"/>
                <a:gd name="connsiteX6" fmla="*/ 231561 w 306522"/>
                <a:gd name="connsiteY6" fmla="*/ 160338 h 321081"/>
                <a:gd name="connsiteX7" fmla="*/ 77573 w 306522"/>
                <a:gd name="connsiteY7" fmla="*/ 74613 h 321081"/>
                <a:gd name="connsiteX8" fmla="*/ 147423 w 306522"/>
                <a:gd name="connsiteY8" fmla="*/ 158750 h 321081"/>
                <a:gd name="connsiteX9" fmla="*/ 18836 w 306522"/>
                <a:gd name="connsiteY9" fmla="*/ 136525 h 321081"/>
                <a:gd name="connsiteX10" fmla="*/ 12486 w 306522"/>
                <a:gd name="connsiteY10" fmla="*/ 150813 h 321081"/>
                <a:gd name="connsiteX11" fmla="*/ 131548 w 306522"/>
                <a:gd name="connsiteY11" fmla="*/ 92075 h 321081"/>
                <a:gd name="connsiteX12" fmla="*/ 109323 w 306522"/>
                <a:gd name="connsiteY12" fmla="*/ 0 h 3210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06522" h="321081">
                  <a:moveTo>
                    <a:pt x="109323" y="0"/>
                  </a:moveTo>
                  <a:cubicBezTo>
                    <a:pt x="110646" y="0"/>
                    <a:pt x="120436" y="75935"/>
                    <a:pt x="139486" y="92075"/>
                  </a:cubicBezTo>
                  <a:cubicBezTo>
                    <a:pt x="158536" y="108215"/>
                    <a:pt x="202986" y="84403"/>
                    <a:pt x="223623" y="96838"/>
                  </a:cubicBezTo>
                  <a:cubicBezTo>
                    <a:pt x="244261" y="109274"/>
                    <a:pt x="249553" y="129646"/>
                    <a:pt x="263311" y="166688"/>
                  </a:cubicBezTo>
                  <a:cubicBezTo>
                    <a:pt x="277069" y="203730"/>
                    <a:pt x="303263" y="305594"/>
                    <a:pt x="306173" y="319088"/>
                  </a:cubicBezTo>
                  <a:cubicBezTo>
                    <a:pt x="309083" y="332582"/>
                    <a:pt x="293208" y="274108"/>
                    <a:pt x="280773" y="247650"/>
                  </a:cubicBezTo>
                  <a:cubicBezTo>
                    <a:pt x="268338" y="221192"/>
                    <a:pt x="265428" y="189178"/>
                    <a:pt x="231561" y="160338"/>
                  </a:cubicBezTo>
                  <a:cubicBezTo>
                    <a:pt x="197694" y="131499"/>
                    <a:pt x="91596" y="74878"/>
                    <a:pt x="77573" y="74613"/>
                  </a:cubicBezTo>
                  <a:cubicBezTo>
                    <a:pt x="63550" y="74348"/>
                    <a:pt x="157212" y="148431"/>
                    <a:pt x="147423" y="158750"/>
                  </a:cubicBezTo>
                  <a:cubicBezTo>
                    <a:pt x="137634" y="169069"/>
                    <a:pt x="41325" y="137848"/>
                    <a:pt x="18836" y="136525"/>
                  </a:cubicBezTo>
                  <a:cubicBezTo>
                    <a:pt x="-3653" y="135202"/>
                    <a:pt x="-6299" y="158221"/>
                    <a:pt x="12486" y="150813"/>
                  </a:cubicBezTo>
                  <a:cubicBezTo>
                    <a:pt x="31271" y="143405"/>
                    <a:pt x="115409" y="115094"/>
                    <a:pt x="131548" y="92075"/>
                  </a:cubicBezTo>
                  <a:cubicBezTo>
                    <a:pt x="147688" y="69056"/>
                    <a:pt x="108000" y="0"/>
                    <a:pt x="109323" y="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" name="フリーフォーム: 図形 1">
              <a:extLst>
                <a:ext uri="{FF2B5EF4-FFF2-40B4-BE49-F238E27FC236}">
                  <a16:creationId xmlns:a16="http://schemas.microsoft.com/office/drawing/2014/main" id="{178FDEC6-F069-4D41-87D9-F6B6E69CB9FB}"/>
                </a:ext>
              </a:extLst>
            </p:cNvPr>
            <p:cNvSpPr/>
            <p:nvPr/>
          </p:nvSpPr>
          <p:spPr>
            <a:xfrm>
              <a:off x="7831396" y="4483029"/>
              <a:ext cx="282618" cy="91090"/>
            </a:xfrm>
            <a:custGeom>
              <a:avLst/>
              <a:gdLst>
                <a:gd name="connsiteX0" fmla="*/ 279671 w 282618"/>
                <a:gd name="connsiteY0" fmla="*/ 71 h 91090"/>
                <a:gd name="connsiteX1" fmla="*/ 192887 w 282618"/>
                <a:gd name="connsiteY1" fmla="*/ 31821 h 91090"/>
                <a:gd name="connsiteX2" fmla="*/ 63771 w 282618"/>
                <a:gd name="connsiteY2" fmla="*/ 38171 h 91090"/>
                <a:gd name="connsiteX3" fmla="*/ 271 w 282618"/>
                <a:gd name="connsiteY3" fmla="*/ 91088 h 91090"/>
                <a:gd name="connsiteX4" fmla="*/ 42604 w 282618"/>
                <a:gd name="connsiteY4" fmla="*/ 40288 h 91090"/>
                <a:gd name="connsiteX5" fmla="*/ 84937 w 282618"/>
                <a:gd name="connsiteY5" fmla="*/ 23354 h 91090"/>
                <a:gd name="connsiteX6" fmla="*/ 279671 w 282618"/>
                <a:gd name="connsiteY6" fmla="*/ 71 h 910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82618" h="91090">
                  <a:moveTo>
                    <a:pt x="279671" y="71"/>
                  </a:moveTo>
                  <a:cubicBezTo>
                    <a:pt x="297663" y="1482"/>
                    <a:pt x="228870" y="25471"/>
                    <a:pt x="192887" y="31821"/>
                  </a:cubicBezTo>
                  <a:cubicBezTo>
                    <a:pt x="156904" y="38171"/>
                    <a:pt x="95874" y="28293"/>
                    <a:pt x="63771" y="38171"/>
                  </a:cubicBezTo>
                  <a:cubicBezTo>
                    <a:pt x="31668" y="48049"/>
                    <a:pt x="3799" y="90735"/>
                    <a:pt x="271" y="91088"/>
                  </a:cubicBezTo>
                  <a:cubicBezTo>
                    <a:pt x="-3257" y="91441"/>
                    <a:pt x="28493" y="51577"/>
                    <a:pt x="42604" y="40288"/>
                  </a:cubicBezTo>
                  <a:cubicBezTo>
                    <a:pt x="56715" y="28999"/>
                    <a:pt x="41898" y="28293"/>
                    <a:pt x="84937" y="23354"/>
                  </a:cubicBezTo>
                  <a:cubicBezTo>
                    <a:pt x="127976" y="18415"/>
                    <a:pt x="261679" y="-1340"/>
                    <a:pt x="279671" y="7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" name="フリーフォーム: 図形 2">
              <a:extLst>
                <a:ext uri="{FF2B5EF4-FFF2-40B4-BE49-F238E27FC236}">
                  <a16:creationId xmlns:a16="http://schemas.microsoft.com/office/drawing/2014/main" id="{2BEDB9E0-33A5-4D01-BBB5-0FB4B0AD5C9E}"/>
                </a:ext>
              </a:extLst>
            </p:cNvPr>
            <p:cNvSpPr/>
            <p:nvPr/>
          </p:nvSpPr>
          <p:spPr>
            <a:xfrm>
              <a:off x="7706578" y="5966805"/>
              <a:ext cx="330476" cy="57720"/>
            </a:xfrm>
            <a:custGeom>
              <a:avLst/>
              <a:gdLst>
                <a:gd name="connsiteX0" fmla="*/ 330405 w 330476"/>
                <a:gd name="connsiteY0" fmla="*/ 44528 h 57720"/>
                <a:gd name="connsiteX1" fmla="*/ 125089 w 330476"/>
                <a:gd name="connsiteY1" fmla="*/ 78 h 57720"/>
                <a:gd name="connsiteX2" fmla="*/ 205 w 330476"/>
                <a:gd name="connsiteY2" fmla="*/ 57228 h 57720"/>
                <a:gd name="connsiteX3" fmla="*/ 101805 w 330476"/>
                <a:gd name="connsiteY3" fmla="*/ 29712 h 57720"/>
                <a:gd name="connsiteX4" fmla="*/ 330405 w 330476"/>
                <a:gd name="connsiteY4" fmla="*/ 44528 h 577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0476" h="57720">
                  <a:moveTo>
                    <a:pt x="330405" y="44528"/>
                  </a:moveTo>
                  <a:cubicBezTo>
                    <a:pt x="334286" y="39589"/>
                    <a:pt x="180122" y="-2039"/>
                    <a:pt x="125089" y="78"/>
                  </a:cubicBezTo>
                  <a:cubicBezTo>
                    <a:pt x="70056" y="2195"/>
                    <a:pt x="4086" y="52289"/>
                    <a:pt x="205" y="57228"/>
                  </a:cubicBezTo>
                  <a:cubicBezTo>
                    <a:pt x="-3676" y="62167"/>
                    <a:pt x="48183" y="28301"/>
                    <a:pt x="101805" y="29712"/>
                  </a:cubicBezTo>
                  <a:cubicBezTo>
                    <a:pt x="155427" y="31123"/>
                    <a:pt x="326524" y="49467"/>
                    <a:pt x="330405" y="4452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" name="フリーフォーム: 図形 12">
              <a:extLst>
                <a:ext uri="{FF2B5EF4-FFF2-40B4-BE49-F238E27FC236}">
                  <a16:creationId xmlns:a16="http://schemas.microsoft.com/office/drawing/2014/main" id="{F9C7225A-79DE-4ABC-9597-F3DD17025C2B}"/>
                </a:ext>
              </a:extLst>
            </p:cNvPr>
            <p:cNvSpPr/>
            <p:nvPr/>
          </p:nvSpPr>
          <p:spPr>
            <a:xfrm>
              <a:off x="7287040" y="5921825"/>
              <a:ext cx="727437" cy="382211"/>
            </a:xfrm>
            <a:custGeom>
              <a:avLst/>
              <a:gdLst>
                <a:gd name="connsiteX0" fmla="*/ 726660 w 727437"/>
                <a:gd name="connsiteY0" fmla="*/ 19658 h 382211"/>
                <a:gd name="connsiteX1" fmla="*/ 311793 w 727437"/>
                <a:gd name="connsiteY1" fmla="*/ 28125 h 382211"/>
                <a:gd name="connsiteX2" fmla="*/ 6993 w 727437"/>
                <a:gd name="connsiteY2" fmla="*/ 373142 h 382211"/>
                <a:gd name="connsiteX3" fmla="*/ 104360 w 727437"/>
                <a:gd name="connsiteY3" fmla="*/ 273658 h 382211"/>
                <a:gd name="connsiteX4" fmla="*/ 178443 w 727437"/>
                <a:gd name="connsiteY4" fmla="*/ 184758 h 382211"/>
                <a:gd name="connsiteX5" fmla="*/ 4877 w 727437"/>
                <a:gd name="connsiteY5" fmla="*/ 379492 h 382211"/>
                <a:gd name="connsiteX6" fmla="*/ 182677 w 727437"/>
                <a:gd name="connsiteY6" fmla="*/ 188992 h 382211"/>
                <a:gd name="connsiteX7" fmla="*/ 246177 w 727437"/>
                <a:gd name="connsiteY7" fmla="*/ 129725 h 382211"/>
                <a:gd name="connsiteX8" fmla="*/ 332960 w 727437"/>
                <a:gd name="connsiteY8" fmla="*/ 49292 h 382211"/>
                <a:gd name="connsiteX9" fmla="*/ 413393 w 727437"/>
                <a:gd name="connsiteY9" fmla="*/ 17542 h 382211"/>
                <a:gd name="connsiteX10" fmla="*/ 726660 w 727437"/>
                <a:gd name="connsiteY10" fmla="*/ 19658 h 3822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727437" h="382211">
                  <a:moveTo>
                    <a:pt x="726660" y="19658"/>
                  </a:moveTo>
                  <a:cubicBezTo>
                    <a:pt x="709727" y="21422"/>
                    <a:pt x="431737" y="-30789"/>
                    <a:pt x="311793" y="28125"/>
                  </a:cubicBezTo>
                  <a:cubicBezTo>
                    <a:pt x="191849" y="87039"/>
                    <a:pt x="41565" y="332220"/>
                    <a:pt x="6993" y="373142"/>
                  </a:cubicBezTo>
                  <a:cubicBezTo>
                    <a:pt x="-27579" y="414064"/>
                    <a:pt x="75785" y="305055"/>
                    <a:pt x="104360" y="273658"/>
                  </a:cubicBezTo>
                  <a:cubicBezTo>
                    <a:pt x="132935" y="242261"/>
                    <a:pt x="195023" y="167119"/>
                    <a:pt x="178443" y="184758"/>
                  </a:cubicBezTo>
                  <a:cubicBezTo>
                    <a:pt x="161863" y="202397"/>
                    <a:pt x="4171" y="378786"/>
                    <a:pt x="4877" y="379492"/>
                  </a:cubicBezTo>
                  <a:cubicBezTo>
                    <a:pt x="5583" y="380198"/>
                    <a:pt x="142460" y="230620"/>
                    <a:pt x="182677" y="188992"/>
                  </a:cubicBezTo>
                  <a:cubicBezTo>
                    <a:pt x="222894" y="147364"/>
                    <a:pt x="221130" y="153008"/>
                    <a:pt x="246177" y="129725"/>
                  </a:cubicBezTo>
                  <a:cubicBezTo>
                    <a:pt x="271224" y="106442"/>
                    <a:pt x="305091" y="67989"/>
                    <a:pt x="332960" y="49292"/>
                  </a:cubicBezTo>
                  <a:cubicBezTo>
                    <a:pt x="360829" y="30595"/>
                    <a:pt x="347776" y="19659"/>
                    <a:pt x="413393" y="17542"/>
                  </a:cubicBezTo>
                  <a:cubicBezTo>
                    <a:pt x="479010" y="15425"/>
                    <a:pt x="743593" y="17894"/>
                    <a:pt x="726660" y="1965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6" name="フリーフォーム: 図形 45">
              <a:extLst>
                <a:ext uri="{FF2B5EF4-FFF2-40B4-BE49-F238E27FC236}">
                  <a16:creationId xmlns:a16="http://schemas.microsoft.com/office/drawing/2014/main" id="{696DB840-67FA-4717-A447-3AA77AF836FC}"/>
                </a:ext>
              </a:extLst>
            </p:cNvPr>
            <p:cNvSpPr/>
            <p:nvPr/>
          </p:nvSpPr>
          <p:spPr>
            <a:xfrm>
              <a:off x="6489104" y="4630736"/>
              <a:ext cx="246714" cy="42167"/>
            </a:xfrm>
            <a:custGeom>
              <a:avLst/>
              <a:gdLst>
                <a:gd name="connsiteX0" fmla="*/ 246659 w 246714"/>
                <a:gd name="connsiteY0" fmla="*/ 25402 h 42167"/>
                <a:gd name="connsiteX1" fmla="*/ 97434 w 246714"/>
                <a:gd name="connsiteY1" fmla="*/ 33339 h 42167"/>
                <a:gd name="connsiteX2" fmla="*/ 596 w 246714"/>
                <a:gd name="connsiteY2" fmla="*/ 2 h 42167"/>
                <a:gd name="connsiteX3" fmla="*/ 57746 w 246714"/>
                <a:gd name="connsiteY3" fmla="*/ 31752 h 42167"/>
                <a:gd name="connsiteX4" fmla="*/ 81559 w 246714"/>
                <a:gd name="connsiteY4" fmla="*/ 41277 h 42167"/>
                <a:gd name="connsiteX5" fmla="*/ 114896 w 246714"/>
                <a:gd name="connsiteY5" fmla="*/ 12702 h 42167"/>
                <a:gd name="connsiteX6" fmla="*/ 246659 w 246714"/>
                <a:gd name="connsiteY6" fmla="*/ 25402 h 421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46714" h="42167">
                  <a:moveTo>
                    <a:pt x="246659" y="25402"/>
                  </a:moveTo>
                  <a:cubicBezTo>
                    <a:pt x="243749" y="28841"/>
                    <a:pt x="138444" y="37572"/>
                    <a:pt x="97434" y="33339"/>
                  </a:cubicBezTo>
                  <a:cubicBezTo>
                    <a:pt x="56424" y="29106"/>
                    <a:pt x="7211" y="266"/>
                    <a:pt x="596" y="2"/>
                  </a:cubicBezTo>
                  <a:cubicBezTo>
                    <a:pt x="-6019" y="-262"/>
                    <a:pt x="44252" y="24873"/>
                    <a:pt x="57746" y="31752"/>
                  </a:cubicBezTo>
                  <a:cubicBezTo>
                    <a:pt x="71240" y="38631"/>
                    <a:pt x="72034" y="44452"/>
                    <a:pt x="81559" y="41277"/>
                  </a:cubicBezTo>
                  <a:cubicBezTo>
                    <a:pt x="91084" y="38102"/>
                    <a:pt x="91877" y="16406"/>
                    <a:pt x="114896" y="12702"/>
                  </a:cubicBezTo>
                  <a:cubicBezTo>
                    <a:pt x="137915" y="8998"/>
                    <a:pt x="249569" y="21963"/>
                    <a:pt x="246659" y="2540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26" name="フリーフォーム: 図形 1025">
              <a:extLst>
                <a:ext uri="{FF2B5EF4-FFF2-40B4-BE49-F238E27FC236}">
                  <a16:creationId xmlns:a16="http://schemas.microsoft.com/office/drawing/2014/main" id="{A7A953E8-3C91-4BD7-8DCA-838A3EBEE9BA}"/>
                </a:ext>
              </a:extLst>
            </p:cNvPr>
            <p:cNvSpPr/>
            <p:nvPr/>
          </p:nvSpPr>
          <p:spPr>
            <a:xfrm>
              <a:off x="6402411" y="4685858"/>
              <a:ext cx="178107" cy="472964"/>
            </a:xfrm>
            <a:custGeom>
              <a:avLst/>
              <a:gdLst>
                <a:gd name="connsiteX0" fmla="*/ 65064 w 178107"/>
                <a:gd name="connsiteY0" fmla="*/ 442 h 472964"/>
                <a:gd name="connsiteX1" fmla="*/ 55539 w 178107"/>
                <a:gd name="connsiteY1" fmla="*/ 117917 h 472964"/>
                <a:gd name="connsiteX2" fmla="*/ 22202 w 178107"/>
                <a:gd name="connsiteY2" fmla="*/ 154430 h 472964"/>
                <a:gd name="connsiteX3" fmla="*/ 19027 w 178107"/>
                <a:gd name="connsiteY3" fmla="*/ 189355 h 472964"/>
                <a:gd name="connsiteX4" fmla="*/ 38077 w 178107"/>
                <a:gd name="connsiteY4" fmla="*/ 279842 h 472964"/>
                <a:gd name="connsiteX5" fmla="*/ 104752 w 178107"/>
                <a:gd name="connsiteY5" fmla="*/ 389380 h 472964"/>
                <a:gd name="connsiteX6" fmla="*/ 157139 w 178107"/>
                <a:gd name="connsiteY6" fmla="*/ 468755 h 472964"/>
                <a:gd name="connsiteX7" fmla="*/ 177777 w 178107"/>
                <a:gd name="connsiteY7" fmla="*/ 459230 h 472964"/>
                <a:gd name="connsiteX8" fmla="*/ 142852 w 178107"/>
                <a:gd name="connsiteY8" fmla="*/ 435417 h 472964"/>
                <a:gd name="connsiteX9" fmla="*/ 12677 w 178107"/>
                <a:gd name="connsiteY9" fmla="*/ 300480 h 472964"/>
                <a:gd name="connsiteX10" fmla="*/ 11089 w 178107"/>
                <a:gd name="connsiteY10" fmla="*/ 183005 h 472964"/>
                <a:gd name="connsiteX11" fmla="*/ 66652 w 178107"/>
                <a:gd name="connsiteY11" fmla="*/ 81405 h 472964"/>
                <a:gd name="connsiteX12" fmla="*/ 65064 w 178107"/>
                <a:gd name="connsiteY12" fmla="*/ 442 h 4729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78107" h="472964">
                  <a:moveTo>
                    <a:pt x="65064" y="442"/>
                  </a:moveTo>
                  <a:cubicBezTo>
                    <a:pt x="63212" y="6527"/>
                    <a:pt x="62683" y="92252"/>
                    <a:pt x="55539" y="117917"/>
                  </a:cubicBezTo>
                  <a:cubicBezTo>
                    <a:pt x="48395" y="143582"/>
                    <a:pt x="28287" y="142524"/>
                    <a:pt x="22202" y="154430"/>
                  </a:cubicBezTo>
                  <a:cubicBezTo>
                    <a:pt x="16117" y="166336"/>
                    <a:pt x="16381" y="168453"/>
                    <a:pt x="19027" y="189355"/>
                  </a:cubicBezTo>
                  <a:cubicBezTo>
                    <a:pt x="21673" y="210257"/>
                    <a:pt x="23790" y="246505"/>
                    <a:pt x="38077" y="279842"/>
                  </a:cubicBezTo>
                  <a:cubicBezTo>
                    <a:pt x="52364" y="313179"/>
                    <a:pt x="84909" y="357895"/>
                    <a:pt x="104752" y="389380"/>
                  </a:cubicBezTo>
                  <a:cubicBezTo>
                    <a:pt x="124595" y="420865"/>
                    <a:pt x="144968" y="457113"/>
                    <a:pt x="157139" y="468755"/>
                  </a:cubicBezTo>
                  <a:cubicBezTo>
                    <a:pt x="169310" y="480397"/>
                    <a:pt x="180158" y="464786"/>
                    <a:pt x="177777" y="459230"/>
                  </a:cubicBezTo>
                  <a:cubicBezTo>
                    <a:pt x="175396" y="453674"/>
                    <a:pt x="170369" y="461875"/>
                    <a:pt x="142852" y="435417"/>
                  </a:cubicBezTo>
                  <a:cubicBezTo>
                    <a:pt x="115335" y="408959"/>
                    <a:pt x="34637" y="342549"/>
                    <a:pt x="12677" y="300480"/>
                  </a:cubicBezTo>
                  <a:cubicBezTo>
                    <a:pt x="-9283" y="258411"/>
                    <a:pt x="2093" y="219517"/>
                    <a:pt x="11089" y="183005"/>
                  </a:cubicBezTo>
                  <a:cubicBezTo>
                    <a:pt x="20085" y="146493"/>
                    <a:pt x="57392" y="110245"/>
                    <a:pt x="66652" y="81405"/>
                  </a:cubicBezTo>
                  <a:cubicBezTo>
                    <a:pt x="75912" y="52565"/>
                    <a:pt x="66916" y="-5643"/>
                    <a:pt x="65064" y="44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33" name="フリーフォーム: 図形 1032">
              <a:extLst>
                <a:ext uri="{FF2B5EF4-FFF2-40B4-BE49-F238E27FC236}">
                  <a16:creationId xmlns:a16="http://schemas.microsoft.com/office/drawing/2014/main" id="{91DFB91E-BF49-496F-8720-F34F4F1A3291}"/>
                </a:ext>
              </a:extLst>
            </p:cNvPr>
            <p:cNvSpPr/>
            <p:nvPr/>
          </p:nvSpPr>
          <p:spPr>
            <a:xfrm>
              <a:off x="6600716" y="5153025"/>
              <a:ext cx="278799" cy="44452"/>
            </a:xfrm>
            <a:custGeom>
              <a:avLst/>
              <a:gdLst>
                <a:gd name="connsiteX0" fmla="*/ 109 w 278799"/>
                <a:gd name="connsiteY0" fmla="*/ 9525 h 44452"/>
                <a:gd name="connsiteX1" fmla="*/ 158859 w 278799"/>
                <a:gd name="connsiteY1" fmla="*/ 28575 h 44452"/>
                <a:gd name="connsiteX2" fmla="*/ 257284 w 278799"/>
                <a:gd name="connsiteY2" fmla="*/ 0 h 44452"/>
                <a:gd name="connsiteX3" fmla="*/ 277922 w 278799"/>
                <a:gd name="connsiteY3" fmla="*/ 28575 h 44452"/>
                <a:gd name="connsiteX4" fmla="*/ 239822 w 278799"/>
                <a:gd name="connsiteY4" fmla="*/ 19050 h 44452"/>
                <a:gd name="connsiteX5" fmla="*/ 184259 w 278799"/>
                <a:gd name="connsiteY5" fmla="*/ 44450 h 44452"/>
                <a:gd name="connsiteX6" fmla="*/ 109 w 278799"/>
                <a:gd name="connsiteY6" fmla="*/ 9525 h 444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78799" h="44452">
                  <a:moveTo>
                    <a:pt x="109" y="9525"/>
                  </a:moveTo>
                  <a:cubicBezTo>
                    <a:pt x="-4124" y="6879"/>
                    <a:pt x="115997" y="30162"/>
                    <a:pt x="158859" y="28575"/>
                  </a:cubicBezTo>
                  <a:cubicBezTo>
                    <a:pt x="201721" y="26988"/>
                    <a:pt x="237440" y="0"/>
                    <a:pt x="257284" y="0"/>
                  </a:cubicBezTo>
                  <a:cubicBezTo>
                    <a:pt x="277128" y="0"/>
                    <a:pt x="280832" y="25400"/>
                    <a:pt x="277922" y="28575"/>
                  </a:cubicBezTo>
                  <a:cubicBezTo>
                    <a:pt x="275012" y="31750"/>
                    <a:pt x="255432" y="16404"/>
                    <a:pt x="239822" y="19050"/>
                  </a:cubicBezTo>
                  <a:cubicBezTo>
                    <a:pt x="224212" y="21696"/>
                    <a:pt x="223682" y="44714"/>
                    <a:pt x="184259" y="44450"/>
                  </a:cubicBezTo>
                  <a:cubicBezTo>
                    <a:pt x="144836" y="44186"/>
                    <a:pt x="4342" y="12171"/>
                    <a:pt x="109" y="952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1" name="フリーフォーム: 図形 1040">
              <a:extLst>
                <a:ext uri="{FF2B5EF4-FFF2-40B4-BE49-F238E27FC236}">
                  <a16:creationId xmlns:a16="http://schemas.microsoft.com/office/drawing/2014/main" id="{13CAD7BE-7BBC-413D-8A79-AB151CE7E373}"/>
                </a:ext>
              </a:extLst>
            </p:cNvPr>
            <p:cNvSpPr/>
            <p:nvPr/>
          </p:nvSpPr>
          <p:spPr>
            <a:xfrm>
              <a:off x="5521683" y="4722537"/>
              <a:ext cx="158563" cy="168174"/>
            </a:xfrm>
            <a:custGeom>
              <a:avLst/>
              <a:gdLst>
                <a:gd name="connsiteX0" fmla="*/ 158392 w 158563"/>
                <a:gd name="connsiteY0" fmla="*/ 276 h 168174"/>
                <a:gd name="connsiteX1" fmla="*/ 39330 w 158563"/>
                <a:gd name="connsiteY1" fmla="*/ 117751 h 168174"/>
                <a:gd name="connsiteX2" fmla="*/ 125055 w 158563"/>
                <a:gd name="connsiteY2" fmla="*/ 165376 h 168174"/>
                <a:gd name="connsiteX3" fmla="*/ 98067 w 158563"/>
                <a:gd name="connsiteY3" fmla="*/ 162201 h 168174"/>
                <a:gd name="connsiteX4" fmla="*/ 29805 w 158563"/>
                <a:gd name="connsiteY4" fmla="*/ 159026 h 168174"/>
                <a:gd name="connsiteX5" fmla="*/ 7580 w 158563"/>
                <a:gd name="connsiteY5" fmla="*/ 154263 h 168174"/>
                <a:gd name="connsiteX6" fmla="*/ 158392 w 158563"/>
                <a:gd name="connsiteY6" fmla="*/ 276 h 1681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8563" h="168174">
                  <a:moveTo>
                    <a:pt x="158392" y="276"/>
                  </a:moveTo>
                  <a:cubicBezTo>
                    <a:pt x="163684" y="-5809"/>
                    <a:pt x="44886" y="90234"/>
                    <a:pt x="39330" y="117751"/>
                  </a:cubicBezTo>
                  <a:cubicBezTo>
                    <a:pt x="33774" y="145268"/>
                    <a:pt x="115266" y="157968"/>
                    <a:pt x="125055" y="165376"/>
                  </a:cubicBezTo>
                  <a:cubicBezTo>
                    <a:pt x="134844" y="172784"/>
                    <a:pt x="113942" y="163259"/>
                    <a:pt x="98067" y="162201"/>
                  </a:cubicBezTo>
                  <a:cubicBezTo>
                    <a:pt x="82192" y="161143"/>
                    <a:pt x="44886" y="160349"/>
                    <a:pt x="29805" y="159026"/>
                  </a:cubicBezTo>
                  <a:cubicBezTo>
                    <a:pt x="14724" y="157703"/>
                    <a:pt x="-13587" y="176488"/>
                    <a:pt x="7580" y="154263"/>
                  </a:cubicBezTo>
                  <a:cubicBezTo>
                    <a:pt x="28747" y="132038"/>
                    <a:pt x="153100" y="6361"/>
                    <a:pt x="158392" y="27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6" name="フリーフォーム: 図形 1075">
              <a:extLst>
                <a:ext uri="{FF2B5EF4-FFF2-40B4-BE49-F238E27FC236}">
                  <a16:creationId xmlns:a16="http://schemas.microsoft.com/office/drawing/2014/main" id="{792363CB-A62D-476B-97CE-2AD9E9DB0F5F}"/>
                </a:ext>
              </a:extLst>
            </p:cNvPr>
            <p:cNvSpPr/>
            <p:nvPr/>
          </p:nvSpPr>
          <p:spPr>
            <a:xfrm>
              <a:off x="5484808" y="4706720"/>
              <a:ext cx="150822" cy="265296"/>
            </a:xfrm>
            <a:custGeom>
              <a:avLst/>
              <a:gdLst>
                <a:gd name="connsiteX0" fmla="*/ 150817 w 150822"/>
                <a:gd name="connsiteY0" fmla="*/ 218 h 265296"/>
                <a:gd name="connsiteX1" fmla="*/ 34930 w 150822"/>
                <a:gd name="connsiteY1" fmla="*/ 120868 h 265296"/>
                <a:gd name="connsiteX2" fmla="*/ 14292 w 150822"/>
                <a:gd name="connsiteY2" fmla="*/ 146268 h 265296"/>
                <a:gd name="connsiteX3" fmla="*/ 5 w 150822"/>
                <a:gd name="connsiteY3" fmla="*/ 263743 h 265296"/>
                <a:gd name="connsiteX4" fmla="*/ 15880 w 150822"/>
                <a:gd name="connsiteY4" fmla="*/ 209768 h 265296"/>
                <a:gd name="connsiteX5" fmla="*/ 30167 w 150822"/>
                <a:gd name="connsiteY5" fmla="*/ 154205 h 265296"/>
                <a:gd name="connsiteX6" fmla="*/ 150817 w 150822"/>
                <a:gd name="connsiteY6" fmla="*/ 218 h 2652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0822" h="265296">
                  <a:moveTo>
                    <a:pt x="150817" y="218"/>
                  </a:moveTo>
                  <a:cubicBezTo>
                    <a:pt x="151611" y="-5338"/>
                    <a:pt x="57684" y="96526"/>
                    <a:pt x="34930" y="120868"/>
                  </a:cubicBezTo>
                  <a:cubicBezTo>
                    <a:pt x="12176" y="145210"/>
                    <a:pt x="20113" y="122455"/>
                    <a:pt x="14292" y="146268"/>
                  </a:cubicBezTo>
                  <a:cubicBezTo>
                    <a:pt x="8471" y="170081"/>
                    <a:pt x="-260" y="253160"/>
                    <a:pt x="5" y="263743"/>
                  </a:cubicBezTo>
                  <a:cubicBezTo>
                    <a:pt x="270" y="274326"/>
                    <a:pt x="10853" y="228024"/>
                    <a:pt x="15880" y="209768"/>
                  </a:cubicBezTo>
                  <a:cubicBezTo>
                    <a:pt x="20907" y="191512"/>
                    <a:pt x="5296" y="183838"/>
                    <a:pt x="30167" y="154205"/>
                  </a:cubicBezTo>
                  <a:cubicBezTo>
                    <a:pt x="55038" y="124572"/>
                    <a:pt x="150023" y="5774"/>
                    <a:pt x="150817" y="21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70" name="フリーフォーム: 図形 1169">
              <a:extLst>
                <a:ext uri="{FF2B5EF4-FFF2-40B4-BE49-F238E27FC236}">
                  <a16:creationId xmlns:a16="http://schemas.microsoft.com/office/drawing/2014/main" id="{9C6F2C6D-794E-411A-BFC2-55D2DAADAADD}"/>
                </a:ext>
              </a:extLst>
            </p:cNvPr>
            <p:cNvSpPr/>
            <p:nvPr/>
          </p:nvSpPr>
          <p:spPr>
            <a:xfrm>
              <a:off x="5457429" y="4855130"/>
              <a:ext cx="17914" cy="139502"/>
            </a:xfrm>
            <a:custGeom>
              <a:avLst/>
              <a:gdLst>
                <a:gd name="connsiteX0" fmla="*/ 1984 w 17914"/>
                <a:gd name="connsiteY0" fmla="*/ 1033 h 139502"/>
                <a:gd name="connsiteX1" fmla="*/ 1984 w 17914"/>
                <a:gd name="connsiteY1" fmla="*/ 137558 h 139502"/>
                <a:gd name="connsiteX2" fmla="*/ 17859 w 17914"/>
                <a:gd name="connsiteY2" fmla="*/ 77233 h 139502"/>
                <a:gd name="connsiteX3" fmla="*/ 1984 w 17914"/>
                <a:gd name="connsiteY3" fmla="*/ 1033 h 1395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914" h="139502">
                  <a:moveTo>
                    <a:pt x="1984" y="1033"/>
                  </a:moveTo>
                  <a:cubicBezTo>
                    <a:pt x="-662" y="11087"/>
                    <a:pt x="-662" y="124858"/>
                    <a:pt x="1984" y="137558"/>
                  </a:cubicBezTo>
                  <a:cubicBezTo>
                    <a:pt x="4630" y="150258"/>
                    <a:pt x="18917" y="97341"/>
                    <a:pt x="17859" y="77233"/>
                  </a:cubicBezTo>
                  <a:cubicBezTo>
                    <a:pt x="16801" y="57125"/>
                    <a:pt x="4630" y="-9021"/>
                    <a:pt x="1984" y="103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20" name="フリーフォーム: 図形 1219">
              <a:extLst>
                <a:ext uri="{FF2B5EF4-FFF2-40B4-BE49-F238E27FC236}">
                  <a16:creationId xmlns:a16="http://schemas.microsoft.com/office/drawing/2014/main" id="{421E59BD-3633-4929-9C31-4A1E6E9DADE5}"/>
                </a:ext>
              </a:extLst>
            </p:cNvPr>
            <p:cNvSpPr/>
            <p:nvPr/>
          </p:nvSpPr>
          <p:spPr>
            <a:xfrm>
              <a:off x="5627674" y="4711700"/>
              <a:ext cx="87326" cy="159479"/>
            </a:xfrm>
            <a:custGeom>
              <a:avLst/>
              <a:gdLst>
                <a:gd name="connsiteX0" fmla="*/ 87326 w 87326"/>
                <a:gd name="connsiteY0" fmla="*/ 0 h 159479"/>
                <a:gd name="connsiteX1" fmla="*/ 44464 w 87326"/>
                <a:gd name="connsiteY1" fmla="*/ 139700 h 159479"/>
                <a:gd name="connsiteX2" fmla="*/ 14 w 87326"/>
                <a:gd name="connsiteY2" fmla="*/ 157163 h 159479"/>
                <a:gd name="connsiteX3" fmla="*/ 39701 w 87326"/>
                <a:gd name="connsiteY3" fmla="*/ 127000 h 159479"/>
                <a:gd name="connsiteX4" fmla="*/ 50814 w 87326"/>
                <a:gd name="connsiteY4" fmla="*/ 100013 h 159479"/>
                <a:gd name="connsiteX5" fmla="*/ 87326 w 87326"/>
                <a:gd name="connsiteY5" fmla="*/ 0 h 1594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7326" h="159479">
                  <a:moveTo>
                    <a:pt x="87326" y="0"/>
                  </a:moveTo>
                  <a:cubicBezTo>
                    <a:pt x="73171" y="56753"/>
                    <a:pt x="59016" y="113506"/>
                    <a:pt x="44464" y="139700"/>
                  </a:cubicBezTo>
                  <a:cubicBezTo>
                    <a:pt x="29912" y="165894"/>
                    <a:pt x="808" y="159280"/>
                    <a:pt x="14" y="157163"/>
                  </a:cubicBezTo>
                  <a:cubicBezTo>
                    <a:pt x="-780" y="155046"/>
                    <a:pt x="31234" y="136525"/>
                    <a:pt x="39701" y="127000"/>
                  </a:cubicBezTo>
                  <a:cubicBezTo>
                    <a:pt x="48168" y="117475"/>
                    <a:pt x="44464" y="115359"/>
                    <a:pt x="50814" y="100013"/>
                  </a:cubicBezTo>
                  <a:lnTo>
                    <a:pt x="87326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32" name="フリーフォーム: 図形 1231">
              <a:extLst>
                <a:ext uri="{FF2B5EF4-FFF2-40B4-BE49-F238E27FC236}">
                  <a16:creationId xmlns:a16="http://schemas.microsoft.com/office/drawing/2014/main" id="{6D6F3705-C4F8-4D51-9981-96B7EF0C5435}"/>
                </a:ext>
              </a:extLst>
            </p:cNvPr>
            <p:cNvSpPr/>
            <p:nvPr/>
          </p:nvSpPr>
          <p:spPr>
            <a:xfrm>
              <a:off x="5689599" y="4719161"/>
              <a:ext cx="85779" cy="138236"/>
            </a:xfrm>
            <a:custGeom>
              <a:avLst/>
              <a:gdLst>
                <a:gd name="connsiteX0" fmla="*/ 85726 w 85779"/>
                <a:gd name="connsiteY0" fmla="*/ 477 h 138236"/>
                <a:gd name="connsiteX1" fmla="*/ 39689 w 85779"/>
                <a:gd name="connsiteY1" fmla="*/ 73502 h 138236"/>
                <a:gd name="connsiteX2" fmla="*/ 79376 w 85779"/>
                <a:gd name="connsiteY2" fmla="*/ 124302 h 138236"/>
                <a:gd name="connsiteX3" fmla="*/ 47626 w 85779"/>
                <a:gd name="connsiteY3" fmla="*/ 135414 h 138236"/>
                <a:gd name="connsiteX4" fmla="*/ 1 w 85779"/>
                <a:gd name="connsiteY4" fmla="*/ 137002 h 138236"/>
                <a:gd name="connsiteX5" fmla="*/ 46039 w 85779"/>
                <a:gd name="connsiteY5" fmla="*/ 119539 h 138236"/>
                <a:gd name="connsiteX6" fmla="*/ 28576 w 85779"/>
                <a:gd name="connsiteY6" fmla="*/ 111602 h 138236"/>
                <a:gd name="connsiteX7" fmla="*/ 85726 w 85779"/>
                <a:gd name="connsiteY7" fmla="*/ 477 h 13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5779" h="138236">
                  <a:moveTo>
                    <a:pt x="85726" y="477"/>
                  </a:moveTo>
                  <a:cubicBezTo>
                    <a:pt x="87578" y="-5873"/>
                    <a:pt x="40747" y="52865"/>
                    <a:pt x="39689" y="73502"/>
                  </a:cubicBezTo>
                  <a:cubicBezTo>
                    <a:pt x="38631" y="94139"/>
                    <a:pt x="78053" y="113983"/>
                    <a:pt x="79376" y="124302"/>
                  </a:cubicBezTo>
                  <a:cubicBezTo>
                    <a:pt x="80699" y="134621"/>
                    <a:pt x="60855" y="133297"/>
                    <a:pt x="47626" y="135414"/>
                  </a:cubicBezTo>
                  <a:cubicBezTo>
                    <a:pt x="34397" y="137531"/>
                    <a:pt x="265" y="139648"/>
                    <a:pt x="1" y="137002"/>
                  </a:cubicBezTo>
                  <a:cubicBezTo>
                    <a:pt x="-263" y="134356"/>
                    <a:pt x="41277" y="123772"/>
                    <a:pt x="46039" y="119539"/>
                  </a:cubicBezTo>
                  <a:cubicBezTo>
                    <a:pt x="50801" y="115306"/>
                    <a:pt x="24343" y="126154"/>
                    <a:pt x="28576" y="111602"/>
                  </a:cubicBezTo>
                  <a:cubicBezTo>
                    <a:pt x="32809" y="97050"/>
                    <a:pt x="83874" y="6827"/>
                    <a:pt x="85726" y="47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62" name="フリーフォーム: 図形 1261">
              <a:extLst>
                <a:ext uri="{FF2B5EF4-FFF2-40B4-BE49-F238E27FC236}">
                  <a16:creationId xmlns:a16="http://schemas.microsoft.com/office/drawing/2014/main" id="{2C27A7C1-7379-4663-BA4A-0D599973ED20}"/>
                </a:ext>
              </a:extLst>
            </p:cNvPr>
            <p:cNvSpPr/>
            <p:nvPr/>
          </p:nvSpPr>
          <p:spPr>
            <a:xfrm>
              <a:off x="5176254" y="4735513"/>
              <a:ext cx="75252" cy="149225"/>
            </a:xfrm>
            <a:custGeom>
              <a:avLst/>
              <a:gdLst>
                <a:gd name="connsiteX0" fmla="*/ 75196 w 75252"/>
                <a:gd name="connsiteY0" fmla="*/ 0 h 149225"/>
                <a:gd name="connsiteX1" fmla="*/ 13284 w 75252"/>
                <a:gd name="connsiteY1" fmla="*/ 82550 h 149225"/>
                <a:gd name="connsiteX2" fmla="*/ 584 w 75252"/>
                <a:gd name="connsiteY2" fmla="*/ 149225 h 149225"/>
                <a:gd name="connsiteX3" fmla="*/ 24396 w 75252"/>
                <a:gd name="connsiteY3" fmla="*/ 82550 h 149225"/>
                <a:gd name="connsiteX4" fmla="*/ 75196 w 75252"/>
                <a:gd name="connsiteY4" fmla="*/ 0 h 1492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5252" h="149225">
                  <a:moveTo>
                    <a:pt x="75196" y="0"/>
                  </a:moveTo>
                  <a:cubicBezTo>
                    <a:pt x="73344" y="0"/>
                    <a:pt x="25719" y="57679"/>
                    <a:pt x="13284" y="82550"/>
                  </a:cubicBezTo>
                  <a:cubicBezTo>
                    <a:pt x="849" y="107421"/>
                    <a:pt x="-1268" y="149225"/>
                    <a:pt x="584" y="149225"/>
                  </a:cubicBezTo>
                  <a:cubicBezTo>
                    <a:pt x="2436" y="149225"/>
                    <a:pt x="15665" y="103187"/>
                    <a:pt x="24396" y="82550"/>
                  </a:cubicBezTo>
                  <a:cubicBezTo>
                    <a:pt x="33127" y="61913"/>
                    <a:pt x="77048" y="0"/>
                    <a:pt x="75196" y="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70" name="フリーフォーム: 図形 1269">
              <a:extLst>
                <a:ext uri="{FF2B5EF4-FFF2-40B4-BE49-F238E27FC236}">
                  <a16:creationId xmlns:a16="http://schemas.microsoft.com/office/drawing/2014/main" id="{0B4BAE83-64A5-4D87-9D02-8DCDF5835D3F}"/>
                </a:ext>
              </a:extLst>
            </p:cNvPr>
            <p:cNvSpPr/>
            <p:nvPr/>
          </p:nvSpPr>
          <p:spPr>
            <a:xfrm>
              <a:off x="5104944" y="4899661"/>
              <a:ext cx="365653" cy="292433"/>
            </a:xfrm>
            <a:custGeom>
              <a:avLst/>
              <a:gdLst>
                <a:gd name="connsiteX0" fmla="*/ 365581 w 365653"/>
                <a:gd name="connsiteY0" fmla="*/ 952 h 292433"/>
                <a:gd name="connsiteX1" fmla="*/ 189369 w 365653"/>
                <a:gd name="connsiteY1" fmla="*/ 93027 h 292433"/>
                <a:gd name="connsiteX2" fmla="*/ 5219 w 365653"/>
                <a:gd name="connsiteY2" fmla="*/ 288289 h 292433"/>
                <a:gd name="connsiteX3" fmla="*/ 60781 w 365653"/>
                <a:gd name="connsiteY3" fmla="*/ 220027 h 292433"/>
                <a:gd name="connsiteX4" fmla="*/ 168731 w 365653"/>
                <a:gd name="connsiteY4" fmla="*/ 145414 h 292433"/>
                <a:gd name="connsiteX5" fmla="*/ 365581 w 365653"/>
                <a:gd name="connsiteY5" fmla="*/ 952 h 2924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65653" h="292433">
                  <a:moveTo>
                    <a:pt x="365581" y="952"/>
                  </a:moveTo>
                  <a:cubicBezTo>
                    <a:pt x="369021" y="-7779"/>
                    <a:pt x="249429" y="45138"/>
                    <a:pt x="189369" y="93027"/>
                  </a:cubicBezTo>
                  <a:cubicBezTo>
                    <a:pt x="129309" y="140916"/>
                    <a:pt x="26650" y="267122"/>
                    <a:pt x="5219" y="288289"/>
                  </a:cubicBezTo>
                  <a:cubicBezTo>
                    <a:pt x="-16212" y="309456"/>
                    <a:pt x="33529" y="243839"/>
                    <a:pt x="60781" y="220027"/>
                  </a:cubicBezTo>
                  <a:cubicBezTo>
                    <a:pt x="88033" y="196215"/>
                    <a:pt x="168731" y="145414"/>
                    <a:pt x="168731" y="145414"/>
                  </a:cubicBezTo>
                  <a:cubicBezTo>
                    <a:pt x="216356" y="111547"/>
                    <a:pt x="362141" y="9683"/>
                    <a:pt x="365581" y="95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71" name="フリーフォーム: 図形 1270">
              <a:extLst>
                <a:ext uri="{FF2B5EF4-FFF2-40B4-BE49-F238E27FC236}">
                  <a16:creationId xmlns:a16="http://schemas.microsoft.com/office/drawing/2014/main" id="{07E66B92-45C8-4C20-98CF-08D9CB8250CA}"/>
                </a:ext>
              </a:extLst>
            </p:cNvPr>
            <p:cNvSpPr/>
            <p:nvPr/>
          </p:nvSpPr>
          <p:spPr>
            <a:xfrm>
              <a:off x="4922923" y="5018122"/>
              <a:ext cx="133302" cy="160130"/>
            </a:xfrm>
            <a:custGeom>
              <a:avLst/>
              <a:gdLst>
                <a:gd name="connsiteX0" fmla="*/ 131677 w 133302"/>
                <a:gd name="connsiteY0" fmla="*/ 1553 h 160130"/>
                <a:gd name="connsiteX1" fmla="*/ 99927 w 133302"/>
                <a:gd name="connsiteY1" fmla="*/ 69816 h 160130"/>
                <a:gd name="connsiteX2" fmla="*/ 3090 w 133302"/>
                <a:gd name="connsiteY2" fmla="*/ 155541 h 160130"/>
                <a:gd name="connsiteX3" fmla="*/ 22140 w 133302"/>
                <a:gd name="connsiteY3" fmla="*/ 149191 h 160130"/>
                <a:gd name="connsiteX4" fmla="*/ 57065 w 133302"/>
                <a:gd name="connsiteY4" fmla="*/ 138078 h 160130"/>
                <a:gd name="connsiteX5" fmla="*/ 131677 w 133302"/>
                <a:gd name="connsiteY5" fmla="*/ 1553 h 1601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3302" h="160130">
                  <a:moveTo>
                    <a:pt x="131677" y="1553"/>
                  </a:moveTo>
                  <a:cubicBezTo>
                    <a:pt x="138821" y="-9824"/>
                    <a:pt x="121358" y="44151"/>
                    <a:pt x="99927" y="69816"/>
                  </a:cubicBezTo>
                  <a:cubicBezTo>
                    <a:pt x="78496" y="95481"/>
                    <a:pt x="16054" y="142312"/>
                    <a:pt x="3090" y="155541"/>
                  </a:cubicBezTo>
                  <a:cubicBezTo>
                    <a:pt x="-9874" y="168770"/>
                    <a:pt x="22140" y="149191"/>
                    <a:pt x="22140" y="149191"/>
                  </a:cubicBezTo>
                  <a:cubicBezTo>
                    <a:pt x="31136" y="146281"/>
                    <a:pt x="39867" y="158715"/>
                    <a:pt x="57065" y="138078"/>
                  </a:cubicBezTo>
                  <a:cubicBezTo>
                    <a:pt x="74263" y="117441"/>
                    <a:pt x="124533" y="12930"/>
                    <a:pt x="131677" y="155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72" name="フリーフォーム: 図形 1271">
              <a:extLst>
                <a:ext uri="{FF2B5EF4-FFF2-40B4-BE49-F238E27FC236}">
                  <a16:creationId xmlns:a16="http://schemas.microsoft.com/office/drawing/2014/main" id="{BC8BD4BC-168C-407F-97CC-564F523B7B41}"/>
                </a:ext>
              </a:extLst>
            </p:cNvPr>
            <p:cNvSpPr/>
            <p:nvPr/>
          </p:nvSpPr>
          <p:spPr>
            <a:xfrm>
              <a:off x="4906949" y="5051293"/>
              <a:ext cx="181026" cy="157017"/>
            </a:xfrm>
            <a:custGeom>
              <a:avLst/>
              <a:gdLst>
                <a:gd name="connsiteX0" fmla="*/ 180989 w 181026"/>
                <a:gd name="connsiteY0" fmla="*/ 132 h 157017"/>
                <a:gd name="connsiteX1" fmla="*/ 77801 w 181026"/>
                <a:gd name="connsiteY1" fmla="*/ 138245 h 157017"/>
                <a:gd name="connsiteX2" fmla="*/ 71451 w 181026"/>
                <a:gd name="connsiteY2" fmla="*/ 152532 h 157017"/>
                <a:gd name="connsiteX3" fmla="*/ 14 w 181026"/>
                <a:gd name="connsiteY3" fmla="*/ 108082 h 157017"/>
                <a:gd name="connsiteX4" fmla="*/ 65101 w 181026"/>
                <a:gd name="connsiteY4" fmla="*/ 136657 h 157017"/>
                <a:gd name="connsiteX5" fmla="*/ 65101 w 181026"/>
                <a:gd name="connsiteY5" fmla="*/ 112845 h 157017"/>
                <a:gd name="connsiteX6" fmla="*/ 180989 w 181026"/>
                <a:gd name="connsiteY6" fmla="*/ 132 h 1570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1026" h="157017">
                  <a:moveTo>
                    <a:pt x="180989" y="132"/>
                  </a:moveTo>
                  <a:cubicBezTo>
                    <a:pt x="183106" y="4365"/>
                    <a:pt x="96057" y="112845"/>
                    <a:pt x="77801" y="138245"/>
                  </a:cubicBezTo>
                  <a:cubicBezTo>
                    <a:pt x="59545" y="163645"/>
                    <a:pt x="84415" y="157559"/>
                    <a:pt x="71451" y="152532"/>
                  </a:cubicBezTo>
                  <a:cubicBezTo>
                    <a:pt x="58487" y="147505"/>
                    <a:pt x="1072" y="110728"/>
                    <a:pt x="14" y="108082"/>
                  </a:cubicBezTo>
                  <a:cubicBezTo>
                    <a:pt x="-1044" y="105436"/>
                    <a:pt x="54253" y="135863"/>
                    <a:pt x="65101" y="136657"/>
                  </a:cubicBezTo>
                  <a:cubicBezTo>
                    <a:pt x="75949" y="137451"/>
                    <a:pt x="48697" y="131630"/>
                    <a:pt x="65101" y="112845"/>
                  </a:cubicBezTo>
                  <a:cubicBezTo>
                    <a:pt x="81505" y="94060"/>
                    <a:pt x="178872" y="-4101"/>
                    <a:pt x="180989" y="13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73" name="フリーフォーム: 図形 1272">
              <a:extLst>
                <a:ext uri="{FF2B5EF4-FFF2-40B4-BE49-F238E27FC236}">
                  <a16:creationId xmlns:a16="http://schemas.microsoft.com/office/drawing/2014/main" id="{A43C4505-4E64-4775-8626-B23D5EE53C35}"/>
                </a:ext>
              </a:extLst>
            </p:cNvPr>
            <p:cNvSpPr/>
            <p:nvPr/>
          </p:nvSpPr>
          <p:spPr>
            <a:xfrm>
              <a:off x="5016421" y="5100638"/>
              <a:ext cx="180762" cy="208282"/>
            </a:xfrm>
            <a:custGeom>
              <a:avLst/>
              <a:gdLst>
                <a:gd name="connsiteX0" fmla="*/ 179467 w 180762"/>
                <a:gd name="connsiteY0" fmla="*/ 0 h 208282"/>
                <a:gd name="connsiteX1" fmla="*/ 174704 w 180762"/>
                <a:gd name="connsiteY1" fmla="*/ 57150 h 208282"/>
                <a:gd name="connsiteX2" fmla="*/ 131842 w 180762"/>
                <a:gd name="connsiteY2" fmla="*/ 95250 h 208282"/>
                <a:gd name="connsiteX3" fmla="*/ 55642 w 180762"/>
                <a:gd name="connsiteY3" fmla="*/ 201612 h 208282"/>
                <a:gd name="connsiteX4" fmla="*/ 79 w 180762"/>
                <a:gd name="connsiteY4" fmla="*/ 193675 h 208282"/>
                <a:gd name="connsiteX5" fmla="*/ 42942 w 180762"/>
                <a:gd name="connsiteY5" fmla="*/ 165100 h 208282"/>
                <a:gd name="connsiteX6" fmla="*/ 25479 w 180762"/>
                <a:gd name="connsiteY6" fmla="*/ 201612 h 208282"/>
                <a:gd name="connsiteX7" fmla="*/ 65167 w 180762"/>
                <a:gd name="connsiteY7" fmla="*/ 180975 h 208282"/>
                <a:gd name="connsiteX8" fmla="*/ 81042 w 180762"/>
                <a:gd name="connsiteY8" fmla="*/ 147637 h 208282"/>
                <a:gd name="connsiteX9" fmla="*/ 135017 w 180762"/>
                <a:gd name="connsiteY9" fmla="*/ 77787 h 208282"/>
                <a:gd name="connsiteX10" fmla="*/ 179467 w 180762"/>
                <a:gd name="connsiteY10" fmla="*/ 0 h 2082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80762" h="208282">
                  <a:moveTo>
                    <a:pt x="179467" y="0"/>
                  </a:moveTo>
                  <a:cubicBezTo>
                    <a:pt x="181054" y="20637"/>
                    <a:pt x="182641" y="41275"/>
                    <a:pt x="174704" y="57150"/>
                  </a:cubicBezTo>
                  <a:cubicBezTo>
                    <a:pt x="166767" y="73025"/>
                    <a:pt x="151686" y="71173"/>
                    <a:pt x="131842" y="95250"/>
                  </a:cubicBezTo>
                  <a:cubicBezTo>
                    <a:pt x="111998" y="119327"/>
                    <a:pt x="77602" y="185208"/>
                    <a:pt x="55642" y="201612"/>
                  </a:cubicBezTo>
                  <a:cubicBezTo>
                    <a:pt x="33682" y="218016"/>
                    <a:pt x="2196" y="199760"/>
                    <a:pt x="79" y="193675"/>
                  </a:cubicBezTo>
                  <a:cubicBezTo>
                    <a:pt x="-2038" y="187590"/>
                    <a:pt x="38709" y="163777"/>
                    <a:pt x="42942" y="165100"/>
                  </a:cubicBezTo>
                  <a:cubicBezTo>
                    <a:pt x="47175" y="166423"/>
                    <a:pt x="21775" y="198966"/>
                    <a:pt x="25479" y="201612"/>
                  </a:cubicBezTo>
                  <a:cubicBezTo>
                    <a:pt x="29183" y="204258"/>
                    <a:pt x="55906" y="189971"/>
                    <a:pt x="65167" y="180975"/>
                  </a:cubicBezTo>
                  <a:cubicBezTo>
                    <a:pt x="74427" y="171979"/>
                    <a:pt x="69400" y="164835"/>
                    <a:pt x="81042" y="147637"/>
                  </a:cubicBezTo>
                  <a:cubicBezTo>
                    <a:pt x="92684" y="130439"/>
                    <a:pt x="120465" y="96572"/>
                    <a:pt x="135017" y="77787"/>
                  </a:cubicBezTo>
                  <a:lnTo>
                    <a:pt x="179467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74" name="フリーフォーム: 図形 1273">
              <a:extLst>
                <a:ext uri="{FF2B5EF4-FFF2-40B4-BE49-F238E27FC236}">
                  <a16:creationId xmlns:a16="http://schemas.microsoft.com/office/drawing/2014/main" id="{6CC06CD3-15D8-46BA-A263-37293C184E07}"/>
                </a:ext>
              </a:extLst>
            </p:cNvPr>
            <p:cNvSpPr/>
            <p:nvPr/>
          </p:nvSpPr>
          <p:spPr>
            <a:xfrm>
              <a:off x="4933950" y="5154519"/>
              <a:ext cx="77788" cy="130582"/>
            </a:xfrm>
            <a:custGeom>
              <a:avLst/>
              <a:gdLst>
                <a:gd name="connsiteX0" fmla="*/ 0 w 77788"/>
                <a:gd name="connsiteY0" fmla="*/ 94 h 130582"/>
                <a:gd name="connsiteX1" fmla="*/ 20638 w 77788"/>
                <a:gd name="connsiteY1" fmla="*/ 93756 h 130582"/>
                <a:gd name="connsiteX2" fmla="*/ 77788 w 77788"/>
                <a:gd name="connsiteY2" fmla="*/ 130269 h 130582"/>
                <a:gd name="connsiteX3" fmla="*/ 20638 w 77788"/>
                <a:gd name="connsiteY3" fmla="*/ 76294 h 130582"/>
                <a:gd name="connsiteX4" fmla="*/ 0 w 77788"/>
                <a:gd name="connsiteY4" fmla="*/ 94 h 1305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7788" h="130582">
                  <a:moveTo>
                    <a:pt x="0" y="94"/>
                  </a:moveTo>
                  <a:cubicBezTo>
                    <a:pt x="0" y="3004"/>
                    <a:pt x="7673" y="72060"/>
                    <a:pt x="20638" y="93756"/>
                  </a:cubicBezTo>
                  <a:cubicBezTo>
                    <a:pt x="33603" y="115452"/>
                    <a:pt x="77788" y="133179"/>
                    <a:pt x="77788" y="130269"/>
                  </a:cubicBezTo>
                  <a:cubicBezTo>
                    <a:pt x="77788" y="127359"/>
                    <a:pt x="34396" y="90582"/>
                    <a:pt x="20638" y="76294"/>
                  </a:cubicBezTo>
                  <a:cubicBezTo>
                    <a:pt x="6880" y="62006"/>
                    <a:pt x="0" y="-2816"/>
                    <a:pt x="0" y="9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75" name="フリーフォーム: 図形 1274">
              <a:extLst>
                <a:ext uri="{FF2B5EF4-FFF2-40B4-BE49-F238E27FC236}">
                  <a16:creationId xmlns:a16="http://schemas.microsoft.com/office/drawing/2014/main" id="{10193817-F338-437D-A60E-FB40ED6D2C7F}"/>
                </a:ext>
              </a:extLst>
            </p:cNvPr>
            <p:cNvSpPr/>
            <p:nvPr/>
          </p:nvSpPr>
          <p:spPr>
            <a:xfrm>
              <a:off x="4949815" y="5081134"/>
              <a:ext cx="181489" cy="180947"/>
            </a:xfrm>
            <a:custGeom>
              <a:avLst/>
              <a:gdLst>
                <a:gd name="connsiteX0" fmla="*/ 180985 w 181489"/>
                <a:gd name="connsiteY0" fmla="*/ 454 h 180947"/>
                <a:gd name="connsiteX1" fmla="*/ 111135 w 181489"/>
                <a:gd name="connsiteY1" fmla="*/ 106816 h 180947"/>
                <a:gd name="connsiteX2" fmla="*/ 84148 w 181489"/>
                <a:gd name="connsiteY2" fmla="*/ 171904 h 180947"/>
                <a:gd name="connsiteX3" fmla="*/ 58748 w 181489"/>
                <a:gd name="connsiteY3" fmla="*/ 146504 h 180947"/>
                <a:gd name="connsiteX4" fmla="*/ 10 w 181489"/>
                <a:gd name="connsiteY4" fmla="*/ 100466 h 180947"/>
                <a:gd name="connsiteX5" fmla="*/ 53985 w 181489"/>
                <a:gd name="connsiteY5" fmla="*/ 178254 h 180947"/>
                <a:gd name="connsiteX6" fmla="*/ 71448 w 181489"/>
                <a:gd name="connsiteY6" fmla="*/ 151266 h 180947"/>
                <a:gd name="connsiteX7" fmla="*/ 180985 w 181489"/>
                <a:gd name="connsiteY7" fmla="*/ 454 h 1809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1489" h="180947">
                  <a:moveTo>
                    <a:pt x="180985" y="454"/>
                  </a:moveTo>
                  <a:cubicBezTo>
                    <a:pt x="187599" y="-6954"/>
                    <a:pt x="127274" y="78241"/>
                    <a:pt x="111135" y="106816"/>
                  </a:cubicBezTo>
                  <a:cubicBezTo>
                    <a:pt x="94996" y="135391"/>
                    <a:pt x="92879" y="165289"/>
                    <a:pt x="84148" y="171904"/>
                  </a:cubicBezTo>
                  <a:cubicBezTo>
                    <a:pt x="75417" y="178519"/>
                    <a:pt x="72771" y="158410"/>
                    <a:pt x="58748" y="146504"/>
                  </a:cubicBezTo>
                  <a:cubicBezTo>
                    <a:pt x="44725" y="134598"/>
                    <a:pt x="804" y="95174"/>
                    <a:pt x="10" y="100466"/>
                  </a:cubicBezTo>
                  <a:cubicBezTo>
                    <a:pt x="-784" y="105758"/>
                    <a:pt x="42079" y="169787"/>
                    <a:pt x="53985" y="178254"/>
                  </a:cubicBezTo>
                  <a:cubicBezTo>
                    <a:pt x="65891" y="186721"/>
                    <a:pt x="51340" y="174549"/>
                    <a:pt x="71448" y="151266"/>
                  </a:cubicBezTo>
                  <a:cubicBezTo>
                    <a:pt x="91556" y="127983"/>
                    <a:pt x="174371" y="7862"/>
                    <a:pt x="180985" y="45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76" name="フリーフォーム: 図形 1275">
              <a:extLst>
                <a:ext uri="{FF2B5EF4-FFF2-40B4-BE49-F238E27FC236}">
                  <a16:creationId xmlns:a16="http://schemas.microsoft.com/office/drawing/2014/main" id="{56D3B6C6-328C-40F1-A53E-D32F762CBE21}"/>
                </a:ext>
              </a:extLst>
            </p:cNvPr>
            <p:cNvSpPr/>
            <p:nvPr/>
          </p:nvSpPr>
          <p:spPr>
            <a:xfrm>
              <a:off x="4718589" y="5200580"/>
              <a:ext cx="378344" cy="174424"/>
            </a:xfrm>
            <a:custGeom>
              <a:avLst/>
              <a:gdLst>
                <a:gd name="connsiteX0" fmla="*/ 377286 w 378344"/>
                <a:gd name="connsiteY0" fmla="*/ 3245 h 174424"/>
                <a:gd name="connsiteX1" fmla="*/ 318549 w 378344"/>
                <a:gd name="connsiteY1" fmla="*/ 65158 h 174424"/>
                <a:gd name="connsiteX2" fmla="*/ 275686 w 378344"/>
                <a:gd name="connsiteY2" fmla="*/ 133420 h 174424"/>
                <a:gd name="connsiteX3" fmla="*/ 256636 w 378344"/>
                <a:gd name="connsiteY3" fmla="*/ 160408 h 174424"/>
                <a:gd name="connsiteX4" fmla="*/ 212186 w 378344"/>
                <a:gd name="connsiteY4" fmla="*/ 161995 h 174424"/>
                <a:gd name="connsiteX5" fmla="*/ 147099 w 378344"/>
                <a:gd name="connsiteY5" fmla="*/ 115958 h 174424"/>
                <a:gd name="connsiteX6" fmla="*/ 42324 w 378344"/>
                <a:gd name="connsiteY6" fmla="*/ 73095 h 174424"/>
                <a:gd name="connsiteX7" fmla="*/ 4224 w 378344"/>
                <a:gd name="connsiteY7" fmla="*/ 84208 h 174424"/>
                <a:gd name="connsiteX8" fmla="*/ 134399 w 378344"/>
                <a:gd name="connsiteY8" fmla="*/ 135008 h 174424"/>
                <a:gd name="connsiteX9" fmla="*/ 264574 w 378344"/>
                <a:gd name="connsiteY9" fmla="*/ 169933 h 174424"/>
                <a:gd name="connsiteX10" fmla="*/ 377286 w 378344"/>
                <a:gd name="connsiteY10" fmla="*/ 3245 h 174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78344" h="174424">
                  <a:moveTo>
                    <a:pt x="377286" y="3245"/>
                  </a:moveTo>
                  <a:cubicBezTo>
                    <a:pt x="386282" y="-14218"/>
                    <a:pt x="335482" y="43462"/>
                    <a:pt x="318549" y="65158"/>
                  </a:cubicBezTo>
                  <a:cubicBezTo>
                    <a:pt x="301616" y="86854"/>
                    <a:pt x="275686" y="133420"/>
                    <a:pt x="275686" y="133420"/>
                  </a:cubicBezTo>
                  <a:cubicBezTo>
                    <a:pt x="265367" y="149295"/>
                    <a:pt x="267219" y="155646"/>
                    <a:pt x="256636" y="160408"/>
                  </a:cubicBezTo>
                  <a:cubicBezTo>
                    <a:pt x="246053" y="165171"/>
                    <a:pt x="230442" y="169403"/>
                    <a:pt x="212186" y="161995"/>
                  </a:cubicBezTo>
                  <a:cubicBezTo>
                    <a:pt x="193930" y="154587"/>
                    <a:pt x="175409" y="130775"/>
                    <a:pt x="147099" y="115958"/>
                  </a:cubicBezTo>
                  <a:cubicBezTo>
                    <a:pt x="118789" y="101141"/>
                    <a:pt x="66137" y="78387"/>
                    <a:pt x="42324" y="73095"/>
                  </a:cubicBezTo>
                  <a:cubicBezTo>
                    <a:pt x="18511" y="67803"/>
                    <a:pt x="-11122" y="73889"/>
                    <a:pt x="4224" y="84208"/>
                  </a:cubicBezTo>
                  <a:cubicBezTo>
                    <a:pt x="19570" y="94527"/>
                    <a:pt x="91007" y="120721"/>
                    <a:pt x="134399" y="135008"/>
                  </a:cubicBezTo>
                  <a:cubicBezTo>
                    <a:pt x="177791" y="149295"/>
                    <a:pt x="225945" y="187395"/>
                    <a:pt x="264574" y="169933"/>
                  </a:cubicBezTo>
                  <a:cubicBezTo>
                    <a:pt x="303203" y="152471"/>
                    <a:pt x="368290" y="20708"/>
                    <a:pt x="377286" y="324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77" name="フリーフォーム: 図形 1276">
              <a:extLst>
                <a:ext uri="{FF2B5EF4-FFF2-40B4-BE49-F238E27FC236}">
                  <a16:creationId xmlns:a16="http://schemas.microsoft.com/office/drawing/2014/main" id="{37668D81-8408-456F-9C8C-355B16135843}"/>
                </a:ext>
              </a:extLst>
            </p:cNvPr>
            <p:cNvSpPr/>
            <p:nvPr/>
          </p:nvSpPr>
          <p:spPr>
            <a:xfrm>
              <a:off x="4770976" y="5197464"/>
              <a:ext cx="307939" cy="141392"/>
            </a:xfrm>
            <a:custGeom>
              <a:avLst/>
              <a:gdLst>
                <a:gd name="connsiteX0" fmla="*/ 1049 w 307939"/>
                <a:gd name="connsiteY0" fmla="*/ 55574 h 141392"/>
                <a:gd name="connsiteX1" fmla="*/ 118524 w 307939"/>
                <a:gd name="connsiteY1" fmla="*/ 112724 h 141392"/>
                <a:gd name="connsiteX2" fmla="*/ 170912 w 307939"/>
                <a:gd name="connsiteY2" fmla="*/ 117486 h 141392"/>
                <a:gd name="connsiteX3" fmla="*/ 201074 w 307939"/>
                <a:gd name="connsiteY3" fmla="*/ 100024 h 141392"/>
                <a:gd name="connsiteX4" fmla="*/ 307437 w 307939"/>
                <a:gd name="connsiteY4" fmla="*/ 11 h 141392"/>
                <a:gd name="connsiteX5" fmla="*/ 239174 w 307939"/>
                <a:gd name="connsiteY5" fmla="*/ 93674 h 141392"/>
                <a:gd name="connsiteX6" fmla="*/ 193137 w 307939"/>
                <a:gd name="connsiteY6" fmla="*/ 141299 h 141392"/>
                <a:gd name="connsiteX7" fmla="*/ 1049 w 307939"/>
                <a:gd name="connsiteY7" fmla="*/ 55574 h 1413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07939" h="141392">
                  <a:moveTo>
                    <a:pt x="1049" y="55574"/>
                  </a:moveTo>
                  <a:cubicBezTo>
                    <a:pt x="-11387" y="50811"/>
                    <a:pt x="90214" y="102405"/>
                    <a:pt x="118524" y="112724"/>
                  </a:cubicBezTo>
                  <a:cubicBezTo>
                    <a:pt x="146834" y="123043"/>
                    <a:pt x="157154" y="119603"/>
                    <a:pt x="170912" y="117486"/>
                  </a:cubicBezTo>
                  <a:cubicBezTo>
                    <a:pt x="184670" y="115369"/>
                    <a:pt x="178320" y="119603"/>
                    <a:pt x="201074" y="100024"/>
                  </a:cubicBezTo>
                  <a:cubicBezTo>
                    <a:pt x="223828" y="80445"/>
                    <a:pt x="301087" y="1069"/>
                    <a:pt x="307437" y="11"/>
                  </a:cubicBezTo>
                  <a:cubicBezTo>
                    <a:pt x="313787" y="-1047"/>
                    <a:pt x="258224" y="70126"/>
                    <a:pt x="239174" y="93674"/>
                  </a:cubicBezTo>
                  <a:cubicBezTo>
                    <a:pt x="220124" y="117222"/>
                    <a:pt x="237851" y="143151"/>
                    <a:pt x="193137" y="141299"/>
                  </a:cubicBezTo>
                  <a:cubicBezTo>
                    <a:pt x="148423" y="139447"/>
                    <a:pt x="13485" y="60337"/>
                    <a:pt x="1049" y="5557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78" name="フリーフォーム: 図形 1277">
              <a:extLst>
                <a:ext uri="{FF2B5EF4-FFF2-40B4-BE49-F238E27FC236}">
                  <a16:creationId xmlns:a16="http://schemas.microsoft.com/office/drawing/2014/main" id="{07A5F3F3-4FCC-4272-8D6A-D822D7F13106}"/>
                </a:ext>
              </a:extLst>
            </p:cNvPr>
            <p:cNvSpPr/>
            <p:nvPr/>
          </p:nvSpPr>
          <p:spPr>
            <a:xfrm>
              <a:off x="4763940" y="5107226"/>
              <a:ext cx="248702" cy="158743"/>
            </a:xfrm>
            <a:custGeom>
              <a:avLst/>
              <a:gdLst>
                <a:gd name="connsiteX0" fmla="*/ 244623 w 248702"/>
                <a:gd name="connsiteY0" fmla="*/ 1349 h 158743"/>
                <a:gd name="connsiteX1" fmla="*/ 135085 w 248702"/>
                <a:gd name="connsiteY1" fmla="*/ 109299 h 158743"/>
                <a:gd name="connsiteX2" fmla="*/ 41423 w 248702"/>
                <a:gd name="connsiteY2" fmla="*/ 114062 h 158743"/>
                <a:gd name="connsiteX3" fmla="*/ 148 w 248702"/>
                <a:gd name="connsiteY3" fmla="*/ 158512 h 158743"/>
                <a:gd name="connsiteX4" fmla="*/ 54123 w 248702"/>
                <a:gd name="connsiteY4" fmla="*/ 131524 h 158743"/>
                <a:gd name="connsiteX5" fmla="*/ 95398 w 248702"/>
                <a:gd name="connsiteY5" fmla="*/ 131524 h 158743"/>
                <a:gd name="connsiteX6" fmla="*/ 201760 w 248702"/>
                <a:gd name="connsiteY6" fmla="*/ 44212 h 158743"/>
                <a:gd name="connsiteX7" fmla="*/ 223985 w 248702"/>
                <a:gd name="connsiteY7" fmla="*/ 47387 h 158743"/>
                <a:gd name="connsiteX8" fmla="*/ 244623 w 248702"/>
                <a:gd name="connsiteY8" fmla="*/ 1349 h 1587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48702" h="158743">
                  <a:moveTo>
                    <a:pt x="244623" y="1349"/>
                  </a:moveTo>
                  <a:cubicBezTo>
                    <a:pt x="229806" y="11668"/>
                    <a:pt x="168952" y="90514"/>
                    <a:pt x="135085" y="109299"/>
                  </a:cubicBezTo>
                  <a:cubicBezTo>
                    <a:pt x="101218" y="128085"/>
                    <a:pt x="63912" y="105860"/>
                    <a:pt x="41423" y="114062"/>
                  </a:cubicBezTo>
                  <a:cubicBezTo>
                    <a:pt x="18934" y="122264"/>
                    <a:pt x="-1969" y="155602"/>
                    <a:pt x="148" y="158512"/>
                  </a:cubicBezTo>
                  <a:cubicBezTo>
                    <a:pt x="2265" y="161422"/>
                    <a:pt x="38248" y="136022"/>
                    <a:pt x="54123" y="131524"/>
                  </a:cubicBezTo>
                  <a:cubicBezTo>
                    <a:pt x="69998" y="127026"/>
                    <a:pt x="70792" y="146076"/>
                    <a:pt x="95398" y="131524"/>
                  </a:cubicBezTo>
                  <a:cubicBezTo>
                    <a:pt x="120004" y="116972"/>
                    <a:pt x="180329" y="58235"/>
                    <a:pt x="201760" y="44212"/>
                  </a:cubicBezTo>
                  <a:cubicBezTo>
                    <a:pt x="223191" y="30189"/>
                    <a:pt x="218429" y="51620"/>
                    <a:pt x="223985" y="47387"/>
                  </a:cubicBezTo>
                  <a:cubicBezTo>
                    <a:pt x="229541" y="43154"/>
                    <a:pt x="259440" y="-8970"/>
                    <a:pt x="244623" y="134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79" name="フリーフォーム: 図形 1278">
              <a:extLst>
                <a:ext uri="{FF2B5EF4-FFF2-40B4-BE49-F238E27FC236}">
                  <a16:creationId xmlns:a16="http://schemas.microsoft.com/office/drawing/2014/main" id="{BC871C78-B969-4796-9A28-9C73CE12AB13}"/>
                </a:ext>
              </a:extLst>
            </p:cNvPr>
            <p:cNvSpPr/>
            <p:nvPr/>
          </p:nvSpPr>
          <p:spPr>
            <a:xfrm>
              <a:off x="4791073" y="5172070"/>
              <a:ext cx="185740" cy="106955"/>
            </a:xfrm>
            <a:custGeom>
              <a:avLst/>
              <a:gdLst>
                <a:gd name="connsiteX0" fmla="*/ 185740 w 185740"/>
                <a:gd name="connsiteY0" fmla="*/ 5 h 106955"/>
                <a:gd name="connsiteX1" fmla="*/ 53977 w 185740"/>
                <a:gd name="connsiteY1" fmla="*/ 103193 h 106955"/>
                <a:gd name="connsiteX2" fmla="*/ 2 w 185740"/>
                <a:gd name="connsiteY2" fmla="*/ 85730 h 106955"/>
                <a:gd name="connsiteX3" fmla="*/ 52390 w 185740"/>
                <a:gd name="connsiteY3" fmla="*/ 98430 h 106955"/>
                <a:gd name="connsiteX4" fmla="*/ 185740 w 185740"/>
                <a:gd name="connsiteY4" fmla="*/ 5 h 1069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5740" h="106955">
                  <a:moveTo>
                    <a:pt x="185740" y="5"/>
                  </a:moveTo>
                  <a:cubicBezTo>
                    <a:pt x="186005" y="799"/>
                    <a:pt x="84933" y="88906"/>
                    <a:pt x="53977" y="103193"/>
                  </a:cubicBezTo>
                  <a:cubicBezTo>
                    <a:pt x="23021" y="117481"/>
                    <a:pt x="266" y="86524"/>
                    <a:pt x="2" y="85730"/>
                  </a:cubicBezTo>
                  <a:cubicBezTo>
                    <a:pt x="-263" y="84936"/>
                    <a:pt x="25138" y="110072"/>
                    <a:pt x="52390" y="98430"/>
                  </a:cubicBezTo>
                  <a:cubicBezTo>
                    <a:pt x="79642" y="86788"/>
                    <a:pt x="185475" y="-789"/>
                    <a:pt x="185740" y="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80" name="フリーフォーム: 図形 1279">
              <a:extLst>
                <a:ext uri="{FF2B5EF4-FFF2-40B4-BE49-F238E27FC236}">
                  <a16:creationId xmlns:a16="http://schemas.microsoft.com/office/drawing/2014/main" id="{767E2840-305E-4BA8-AC58-4548B751D62F}"/>
                </a:ext>
              </a:extLst>
            </p:cNvPr>
            <p:cNvSpPr/>
            <p:nvPr/>
          </p:nvSpPr>
          <p:spPr>
            <a:xfrm>
              <a:off x="4705705" y="5289070"/>
              <a:ext cx="63552" cy="329830"/>
            </a:xfrm>
            <a:custGeom>
              <a:avLst/>
              <a:gdLst>
                <a:gd name="connsiteX0" fmla="*/ 2820 w 63552"/>
                <a:gd name="connsiteY0" fmla="*/ 480 h 329830"/>
                <a:gd name="connsiteX1" fmla="*/ 10758 w 63552"/>
                <a:gd name="connsiteY1" fmla="*/ 122718 h 329830"/>
                <a:gd name="connsiteX2" fmla="*/ 13933 w 63552"/>
                <a:gd name="connsiteY2" fmla="*/ 149705 h 329830"/>
                <a:gd name="connsiteX3" fmla="*/ 42508 w 63552"/>
                <a:gd name="connsiteY3" fmla="*/ 238605 h 329830"/>
                <a:gd name="connsiteX4" fmla="*/ 63145 w 63552"/>
                <a:gd name="connsiteY4" fmla="*/ 327505 h 329830"/>
                <a:gd name="connsiteX5" fmla="*/ 52033 w 63552"/>
                <a:gd name="connsiteY5" fmla="*/ 292580 h 329830"/>
                <a:gd name="connsiteX6" fmla="*/ 4408 w 63552"/>
                <a:gd name="connsiteY6" fmla="*/ 173518 h 329830"/>
                <a:gd name="connsiteX7" fmla="*/ 2820 w 63552"/>
                <a:gd name="connsiteY7" fmla="*/ 480 h 3298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3552" h="329830">
                  <a:moveTo>
                    <a:pt x="2820" y="480"/>
                  </a:moveTo>
                  <a:cubicBezTo>
                    <a:pt x="3878" y="-7987"/>
                    <a:pt x="8906" y="97847"/>
                    <a:pt x="10758" y="122718"/>
                  </a:cubicBezTo>
                  <a:cubicBezTo>
                    <a:pt x="12610" y="147589"/>
                    <a:pt x="8641" y="130391"/>
                    <a:pt x="13933" y="149705"/>
                  </a:cubicBezTo>
                  <a:cubicBezTo>
                    <a:pt x="19225" y="169019"/>
                    <a:pt x="34306" y="208972"/>
                    <a:pt x="42508" y="238605"/>
                  </a:cubicBezTo>
                  <a:cubicBezTo>
                    <a:pt x="50710" y="268238"/>
                    <a:pt x="61558" y="318509"/>
                    <a:pt x="63145" y="327505"/>
                  </a:cubicBezTo>
                  <a:cubicBezTo>
                    <a:pt x="64732" y="336501"/>
                    <a:pt x="61823" y="318245"/>
                    <a:pt x="52033" y="292580"/>
                  </a:cubicBezTo>
                  <a:cubicBezTo>
                    <a:pt x="42243" y="266915"/>
                    <a:pt x="12610" y="217174"/>
                    <a:pt x="4408" y="173518"/>
                  </a:cubicBezTo>
                  <a:cubicBezTo>
                    <a:pt x="-3794" y="129862"/>
                    <a:pt x="1762" y="8947"/>
                    <a:pt x="2820" y="48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81" name="フリーフォーム: 図形 1280">
              <a:extLst>
                <a:ext uri="{FF2B5EF4-FFF2-40B4-BE49-F238E27FC236}">
                  <a16:creationId xmlns:a16="http://schemas.microsoft.com/office/drawing/2014/main" id="{10ACEEF1-F928-4435-B058-27083729007E}"/>
                </a:ext>
              </a:extLst>
            </p:cNvPr>
            <p:cNvSpPr/>
            <p:nvPr/>
          </p:nvSpPr>
          <p:spPr>
            <a:xfrm>
              <a:off x="4719638" y="5435600"/>
              <a:ext cx="246384" cy="146050"/>
            </a:xfrm>
            <a:custGeom>
              <a:avLst/>
              <a:gdLst>
                <a:gd name="connsiteX0" fmla="*/ 0 w 246384"/>
                <a:gd name="connsiteY0" fmla="*/ 0 h 146050"/>
                <a:gd name="connsiteX1" fmla="*/ 73025 w 246384"/>
                <a:gd name="connsiteY1" fmla="*/ 146050 h 146050"/>
                <a:gd name="connsiteX2" fmla="*/ 73025 w 246384"/>
                <a:gd name="connsiteY2" fmla="*/ 146050 h 146050"/>
                <a:gd name="connsiteX3" fmla="*/ 192087 w 246384"/>
                <a:gd name="connsiteY3" fmla="*/ 119063 h 146050"/>
                <a:gd name="connsiteX4" fmla="*/ 246062 w 246384"/>
                <a:gd name="connsiteY4" fmla="*/ 142875 h 146050"/>
                <a:gd name="connsiteX5" fmla="*/ 169862 w 246384"/>
                <a:gd name="connsiteY5" fmla="*/ 111125 h 146050"/>
                <a:gd name="connsiteX6" fmla="*/ 77787 w 246384"/>
                <a:gd name="connsiteY6" fmla="*/ 130175 h 146050"/>
                <a:gd name="connsiteX7" fmla="*/ 0 w 246384"/>
                <a:gd name="connsiteY7" fmla="*/ 0 h 146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6384" h="146050">
                  <a:moveTo>
                    <a:pt x="0" y="0"/>
                  </a:moveTo>
                  <a:lnTo>
                    <a:pt x="73025" y="146050"/>
                  </a:lnTo>
                  <a:lnTo>
                    <a:pt x="73025" y="146050"/>
                  </a:lnTo>
                  <a:cubicBezTo>
                    <a:pt x="92869" y="141552"/>
                    <a:pt x="163248" y="119592"/>
                    <a:pt x="192087" y="119063"/>
                  </a:cubicBezTo>
                  <a:cubicBezTo>
                    <a:pt x="220926" y="118534"/>
                    <a:pt x="249766" y="144198"/>
                    <a:pt x="246062" y="142875"/>
                  </a:cubicBezTo>
                  <a:cubicBezTo>
                    <a:pt x="242358" y="141552"/>
                    <a:pt x="197908" y="113242"/>
                    <a:pt x="169862" y="111125"/>
                  </a:cubicBezTo>
                  <a:cubicBezTo>
                    <a:pt x="141816" y="109008"/>
                    <a:pt x="105568" y="146050"/>
                    <a:pt x="77787" y="130175"/>
                  </a:cubicBezTo>
                  <a:cubicBezTo>
                    <a:pt x="50006" y="114300"/>
                    <a:pt x="26590" y="65087"/>
                    <a:pt x="0" y="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82" name="フリーフォーム: 図形 1281">
              <a:extLst>
                <a:ext uri="{FF2B5EF4-FFF2-40B4-BE49-F238E27FC236}">
                  <a16:creationId xmlns:a16="http://schemas.microsoft.com/office/drawing/2014/main" id="{59EC9F70-DFC1-461C-BB2A-F37B61029D18}"/>
                </a:ext>
              </a:extLst>
            </p:cNvPr>
            <p:cNvSpPr/>
            <p:nvPr/>
          </p:nvSpPr>
          <p:spPr>
            <a:xfrm>
              <a:off x="4725962" y="5574936"/>
              <a:ext cx="506375" cy="404461"/>
            </a:xfrm>
            <a:custGeom>
              <a:avLst/>
              <a:gdLst>
                <a:gd name="connsiteX0" fmla="*/ 26 w 506375"/>
                <a:gd name="connsiteY0" fmla="*/ 47989 h 404461"/>
                <a:gd name="connsiteX1" fmla="*/ 134963 w 506375"/>
                <a:gd name="connsiteY1" fmla="*/ 33702 h 404461"/>
                <a:gd name="connsiteX2" fmla="*/ 249263 w 506375"/>
                <a:gd name="connsiteY2" fmla="*/ 157527 h 404461"/>
                <a:gd name="connsiteX3" fmla="*/ 420713 w 506375"/>
                <a:gd name="connsiteY3" fmla="*/ 311514 h 404461"/>
                <a:gd name="connsiteX4" fmla="*/ 504851 w 506375"/>
                <a:gd name="connsiteY4" fmla="*/ 402002 h 404461"/>
                <a:gd name="connsiteX5" fmla="*/ 447701 w 506375"/>
                <a:gd name="connsiteY5" fmla="*/ 344852 h 404461"/>
                <a:gd name="connsiteX6" fmla="*/ 146076 w 506375"/>
                <a:gd name="connsiteY6" fmla="*/ 16239 h 404461"/>
                <a:gd name="connsiteX7" fmla="*/ 26 w 506375"/>
                <a:gd name="connsiteY7" fmla="*/ 47989 h 4044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06375" h="404461">
                  <a:moveTo>
                    <a:pt x="26" y="47989"/>
                  </a:moveTo>
                  <a:cubicBezTo>
                    <a:pt x="-1826" y="50899"/>
                    <a:pt x="93423" y="15446"/>
                    <a:pt x="134963" y="33702"/>
                  </a:cubicBezTo>
                  <a:cubicBezTo>
                    <a:pt x="176503" y="51958"/>
                    <a:pt x="201638" y="111225"/>
                    <a:pt x="249263" y="157527"/>
                  </a:cubicBezTo>
                  <a:cubicBezTo>
                    <a:pt x="296888" y="203829"/>
                    <a:pt x="378115" y="270768"/>
                    <a:pt x="420713" y="311514"/>
                  </a:cubicBezTo>
                  <a:cubicBezTo>
                    <a:pt x="463311" y="352260"/>
                    <a:pt x="500353" y="396446"/>
                    <a:pt x="504851" y="402002"/>
                  </a:cubicBezTo>
                  <a:cubicBezTo>
                    <a:pt x="509349" y="407558"/>
                    <a:pt x="507497" y="409146"/>
                    <a:pt x="447701" y="344852"/>
                  </a:cubicBezTo>
                  <a:cubicBezTo>
                    <a:pt x="387905" y="280558"/>
                    <a:pt x="215397" y="65451"/>
                    <a:pt x="146076" y="16239"/>
                  </a:cubicBezTo>
                  <a:cubicBezTo>
                    <a:pt x="76755" y="-32973"/>
                    <a:pt x="1878" y="45079"/>
                    <a:pt x="26" y="4798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83" name="フリーフォーム: 図形 1282">
              <a:extLst>
                <a:ext uri="{FF2B5EF4-FFF2-40B4-BE49-F238E27FC236}">
                  <a16:creationId xmlns:a16="http://schemas.microsoft.com/office/drawing/2014/main" id="{66847806-4A4E-481C-8E92-8788DF16CAF6}"/>
                </a:ext>
              </a:extLst>
            </p:cNvPr>
            <p:cNvSpPr/>
            <p:nvPr/>
          </p:nvSpPr>
          <p:spPr>
            <a:xfrm>
              <a:off x="4920136" y="5597108"/>
              <a:ext cx="503417" cy="494708"/>
            </a:xfrm>
            <a:custGeom>
              <a:avLst/>
              <a:gdLst>
                <a:gd name="connsiteX0" fmla="*/ 4289 w 503417"/>
                <a:gd name="connsiteY0" fmla="*/ 2005 h 494708"/>
                <a:gd name="connsiteX1" fmla="*/ 72552 w 503417"/>
                <a:gd name="connsiteY1" fmla="*/ 108367 h 494708"/>
                <a:gd name="connsiteX2" fmla="*/ 202727 w 503417"/>
                <a:gd name="connsiteY2" fmla="*/ 224255 h 494708"/>
                <a:gd name="connsiteX3" fmla="*/ 296389 w 503417"/>
                <a:gd name="connsiteY3" fmla="*/ 384592 h 494708"/>
                <a:gd name="connsiteX4" fmla="*/ 496414 w 503417"/>
                <a:gd name="connsiteY4" fmla="*/ 490955 h 494708"/>
                <a:gd name="connsiteX5" fmla="*/ 432914 w 503417"/>
                <a:gd name="connsiteY5" fmla="*/ 444917 h 494708"/>
                <a:gd name="connsiteX6" fmla="*/ 193202 w 503417"/>
                <a:gd name="connsiteY6" fmla="*/ 205205 h 494708"/>
                <a:gd name="connsiteX7" fmla="*/ 4289 w 503417"/>
                <a:gd name="connsiteY7" fmla="*/ 2005 h 4947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03417" h="494708">
                  <a:moveTo>
                    <a:pt x="4289" y="2005"/>
                  </a:moveTo>
                  <a:cubicBezTo>
                    <a:pt x="-15819" y="-14135"/>
                    <a:pt x="39479" y="71325"/>
                    <a:pt x="72552" y="108367"/>
                  </a:cubicBezTo>
                  <a:cubicBezTo>
                    <a:pt x="105625" y="145409"/>
                    <a:pt x="165421" y="178217"/>
                    <a:pt x="202727" y="224255"/>
                  </a:cubicBezTo>
                  <a:cubicBezTo>
                    <a:pt x="240033" y="270293"/>
                    <a:pt x="247441" y="340142"/>
                    <a:pt x="296389" y="384592"/>
                  </a:cubicBezTo>
                  <a:cubicBezTo>
                    <a:pt x="345337" y="429042"/>
                    <a:pt x="473660" y="480901"/>
                    <a:pt x="496414" y="490955"/>
                  </a:cubicBezTo>
                  <a:cubicBezTo>
                    <a:pt x="519168" y="501009"/>
                    <a:pt x="483449" y="492542"/>
                    <a:pt x="432914" y="444917"/>
                  </a:cubicBezTo>
                  <a:cubicBezTo>
                    <a:pt x="382379" y="397292"/>
                    <a:pt x="265962" y="274526"/>
                    <a:pt x="193202" y="205205"/>
                  </a:cubicBezTo>
                  <a:cubicBezTo>
                    <a:pt x="120442" y="135884"/>
                    <a:pt x="24397" y="18145"/>
                    <a:pt x="4289" y="200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84" name="フリーフォーム: 図形 1283">
              <a:extLst>
                <a:ext uri="{FF2B5EF4-FFF2-40B4-BE49-F238E27FC236}">
                  <a16:creationId xmlns:a16="http://schemas.microsoft.com/office/drawing/2014/main" id="{69B41F08-5A9B-48C3-AE6F-0423DCA60A1E}"/>
                </a:ext>
              </a:extLst>
            </p:cNvPr>
            <p:cNvSpPr/>
            <p:nvPr/>
          </p:nvSpPr>
          <p:spPr>
            <a:xfrm>
              <a:off x="5297920" y="6064194"/>
              <a:ext cx="470676" cy="407460"/>
            </a:xfrm>
            <a:custGeom>
              <a:avLst/>
              <a:gdLst>
                <a:gd name="connsiteX0" fmla="*/ 1155 w 470676"/>
                <a:gd name="connsiteY0" fmla="*/ 1644 h 407460"/>
                <a:gd name="connsiteX1" fmla="*/ 156730 w 470676"/>
                <a:gd name="connsiteY1" fmla="*/ 128644 h 407460"/>
                <a:gd name="connsiteX2" fmla="*/ 315480 w 470676"/>
                <a:gd name="connsiteY2" fmla="*/ 300094 h 407460"/>
                <a:gd name="connsiteX3" fmla="*/ 363105 w 470676"/>
                <a:gd name="connsiteY3" fmla="*/ 373119 h 407460"/>
                <a:gd name="connsiteX4" fmla="*/ 469468 w 470676"/>
                <a:gd name="connsiteY4" fmla="*/ 406456 h 407460"/>
                <a:gd name="connsiteX5" fmla="*/ 409143 w 470676"/>
                <a:gd name="connsiteY5" fmla="*/ 381056 h 407460"/>
                <a:gd name="connsiteX6" fmla="*/ 240868 w 470676"/>
                <a:gd name="connsiteY6" fmla="*/ 219131 h 407460"/>
                <a:gd name="connsiteX7" fmla="*/ 1155 w 470676"/>
                <a:gd name="connsiteY7" fmla="*/ 1644 h 4074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70676" h="407460">
                  <a:moveTo>
                    <a:pt x="1155" y="1644"/>
                  </a:moveTo>
                  <a:cubicBezTo>
                    <a:pt x="-12868" y="-13437"/>
                    <a:pt x="104343" y="78902"/>
                    <a:pt x="156730" y="128644"/>
                  </a:cubicBezTo>
                  <a:cubicBezTo>
                    <a:pt x="209117" y="178386"/>
                    <a:pt x="281084" y="259348"/>
                    <a:pt x="315480" y="300094"/>
                  </a:cubicBezTo>
                  <a:cubicBezTo>
                    <a:pt x="349876" y="340840"/>
                    <a:pt x="337440" y="355392"/>
                    <a:pt x="363105" y="373119"/>
                  </a:cubicBezTo>
                  <a:cubicBezTo>
                    <a:pt x="388770" y="390846"/>
                    <a:pt x="461795" y="405133"/>
                    <a:pt x="469468" y="406456"/>
                  </a:cubicBezTo>
                  <a:cubicBezTo>
                    <a:pt x="477141" y="407779"/>
                    <a:pt x="447243" y="412277"/>
                    <a:pt x="409143" y="381056"/>
                  </a:cubicBezTo>
                  <a:cubicBezTo>
                    <a:pt x="371043" y="349835"/>
                    <a:pt x="303310" y="282896"/>
                    <a:pt x="240868" y="219131"/>
                  </a:cubicBezTo>
                  <a:cubicBezTo>
                    <a:pt x="178426" y="155366"/>
                    <a:pt x="15178" y="16725"/>
                    <a:pt x="1155" y="164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85" name="フリーフォーム: 図形 1284">
              <a:extLst>
                <a:ext uri="{FF2B5EF4-FFF2-40B4-BE49-F238E27FC236}">
                  <a16:creationId xmlns:a16="http://schemas.microsoft.com/office/drawing/2014/main" id="{86984297-A389-4BCF-AF46-1E031A312EE4}"/>
                </a:ext>
              </a:extLst>
            </p:cNvPr>
            <p:cNvSpPr/>
            <p:nvPr/>
          </p:nvSpPr>
          <p:spPr>
            <a:xfrm>
              <a:off x="5317462" y="6036998"/>
              <a:ext cx="449430" cy="420861"/>
            </a:xfrm>
            <a:custGeom>
              <a:avLst/>
              <a:gdLst>
                <a:gd name="connsiteX0" fmla="*/ 3838 w 449430"/>
                <a:gd name="connsiteY0" fmla="*/ 5027 h 420861"/>
                <a:gd name="connsiteX1" fmla="*/ 137188 w 449430"/>
                <a:gd name="connsiteY1" fmla="*/ 106627 h 420861"/>
                <a:gd name="connsiteX2" fmla="*/ 257838 w 449430"/>
                <a:gd name="connsiteY2" fmla="*/ 255852 h 420861"/>
                <a:gd name="connsiteX3" fmla="*/ 391188 w 449430"/>
                <a:gd name="connsiteY3" fmla="*/ 373327 h 420861"/>
                <a:gd name="connsiteX4" fmla="*/ 448338 w 449430"/>
                <a:gd name="connsiteY4" fmla="*/ 417777 h 420861"/>
                <a:gd name="connsiteX5" fmla="*/ 418176 w 449430"/>
                <a:gd name="connsiteY5" fmla="*/ 400315 h 420861"/>
                <a:gd name="connsiteX6" fmla="*/ 295938 w 449430"/>
                <a:gd name="connsiteY6" fmla="*/ 266965 h 420861"/>
                <a:gd name="connsiteX7" fmla="*/ 3838 w 449430"/>
                <a:gd name="connsiteY7" fmla="*/ 5027 h 4208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49430" h="420861">
                  <a:moveTo>
                    <a:pt x="3838" y="5027"/>
                  </a:moveTo>
                  <a:cubicBezTo>
                    <a:pt x="-22620" y="-21696"/>
                    <a:pt x="94855" y="64823"/>
                    <a:pt x="137188" y="106627"/>
                  </a:cubicBezTo>
                  <a:cubicBezTo>
                    <a:pt x="179521" y="148431"/>
                    <a:pt x="215505" y="211402"/>
                    <a:pt x="257838" y="255852"/>
                  </a:cubicBezTo>
                  <a:cubicBezTo>
                    <a:pt x="300171" y="300302"/>
                    <a:pt x="359438" y="346340"/>
                    <a:pt x="391188" y="373327"/>
                  </a:cubicBezTo>
                  <a:cubicBezTo>
                    <a:pt x="422938" y="400314"/>
                    <a:pt x="443840" y="413279"/>
                    <a:pt x="448338" y="417777"/>
                  </a:cubicBezTo>
                  <a:cubicBezTo>
                    <a:pt x="452836" y="422275"/>
                    <a:pt x="443576" y="425450"/>
                    <a:pt x="418176" y="400315"/>
                  </a:cubicBezTo>
                  <a:cubicBezTo>
                    <a:pt x="392776" y="375180"/>
                    <a:pt x="360496" y="331259"/>
                    <a:pt x="295938" y="266965"/>
                  </a:cubicBezTo>
                  <a:cubicBezTo>
                    <a:pt x="231380" y="202671"/>
                    <a:pt x="30296" y="31750"/>
                    <a:pt x="3838" y="502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86" name="フリーフォーム: 図形 1285">
              <a:extLst>
                <a:ext uri="{FF2B5EF4-FFF2-40B4-BE49-F238E27FC236}">
                  <a16:creationId xmlns:a16="http://schemas.microsoft.com/office/drawing/2014/main" id="{E6C34E04-93B2-468A-8DA7-539695EEC983}"/>
                </a:ext>
              </a:extLst>
            </p:cNvPr>
            <p:cNvSpPr/>
            <p:nvPr/>
          </p:nvSpPr>
          <p:spPr>
            <a:xfrm>
              <a:off x="5774839" y="6465511"/>
              <a:ext cx="589355" cy="361923"/>
            </a:xfrm>
            <a:custGeom>
              <a:avLst/>
              <a:gdLst>
                <a:gd name="connsiteX0" fmla="*/ 2074 w 589355"/>
                <a:gd name="connsiteY0" fmla="*/ 1964 h 361923"/>
                <a:gd name="connsiteX1" fmla="*/ 132249 w 589355"/>
                <a:gd name="connsiteY1" fmla="*/ 165477 h 361923"/>
                <a:gd name="connsiteX2" fmla="*/ 171936 w 589355"/>
                <a:gd name="connsiteY2" fmla="*/ 219452 h 361923"/>
                <a:gd name="connsiteX3" fmla="*/ 233849 w 589355"/>
                <a:gd name="connsiteY3" fmla="*/ 276602 h 361923"/>
                <a:gd name="connsiteX4" fmla="*/ 302111 w 589355"/>
                <a:gd name="connsiteY4" fmla="*/ 332164 h 361923"/>
                <a:gd name="connsiteX5" fmla="*/ 357674 w 589355"/>
                <a:gd name="connsiteY5" fmla="*/ 360739 h 361923"/>
                <a:gd name="connsiteX6" fmla="*/ 505311 w 589355"/>
                <a:gd name="connsiteY6" fmla="*/ 355977 h 361923"/>
                <a:gd name="connsiteX7" fmla="*/ 584686 w 589355"/>
                <a:gd name="connsiteY7" fmla="*/ 351214 h 361923"/>
                <a:gd name="connsiteX8" fmla="*/ 370374 w 589355"/>
                <a:gd name="connsiteY8" fmla="*/ 349627 h 361923"/>
                <a:gd name="connsiteX9" fmla="*/ 248136 w 589355"/>
                <a:gd name="connsiteY9" fmla="*/ 289302 h 361923"/>
                <a:gd name="connsiteX10" fmla="*/ 2074 w 589355"/>
                <a:gd name="connsiteY10" fmla="*/ 1964 h 3619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89355" h="361923">
                  <a:moveTo>
                    <a:pt x="2074" y="1964"/>
                  </a:moveTo>
                  <a:cubicBezTo>
                    <a:pt x="-17240" y="-18673"/>
                    <a:pt x="103939" y="129229"/>
                    <a:pt x="132249" y="165477"/>
                  </a:cubicBezTo>
                  <a:cubicBezTo>
                    <a:pt x="160559" y="201725"/>
                    <a:pt x="155003" y="200931"/>
                    <a:pt x="171936" y="219452"/>
                  </a:cubicBezTo>
                  <a:cubicBezTo>
                    <a:pt x="188869" y="237973"/>
                    <a:pt x="212153" y="257817"/>
                    <a:pt x="233849" y="276602"/>
                  </a:cubicBezTo>
                  <a:cubicBezTo>
                    <a:pt x="255545" y="295387"/>
                    <a:pt x="281473" y="318141"/>
                    <a:pt x="302111" y="332164"/>
                  </a:cubicBezTo>
                  <a:cubicBezTo>
                    <a:pt x="322749" y="346187"/>
                    <a:pt x="323807" y="356770"/>
                    <a:pt x="357674" y="360739"/>
                  </a:cubicBezTo>
                  <a:cubicBezTo>
                    <a:pt x="391541" y="364708"/>
                    <a:pt x="467476" y="357565"/>
                    <a:pt x="505311" y="355977"/>
                  </a:cubicBezTo>
                  <a:cubicBezTo>
                    <a:pt x="543146" y="354390"/>
                    <a:pt x="607175" y="352272"/>
                    <a:pt x="584686" y="351214"/>
                  </a:cubicBezTo>
                  <a:cubicBezTo>
                    <a:pt x="562197" y="350156"/>
                    <a:pt x="426466" y="359946"/>
                    <a:pt x="370374" y="349627"/>
                  </a:cubicBezTo>
                  <a:cubicBezTo>
                    <a:pt x="314282" y="339308"/>
                    <a:pt x="309784" y="345658"/>
                    <a:pt x="248136" y="289302"/>
                  </a:cubicBezTo>
                  <a:cubicBezTo>
                    <a:pt x="186488" y="232946"/>
                    <a:pt x="21388" y="22601"/>
                    <a:pt x="2074" y="196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87" name="フリーフォーム: 図形 1286">
              <a:extLst>
                <a:ext uri="{FF2B5EF4-FFF2-40B4-BE49-F238E27FC236}">
                  <a16:creationId xmlns:a16="http://schemas.microsoft.com/office/drawing/2014/main" id="{5795C72E-06B3-4287-BAAD-C12F832687D7}"/>
                </a:ext>
              </a:extLst>
            </p:cNvPr>
            <p:cNvSpPr/>
            <p:nvPr/>
          </p:nvSpPr>
          <p:spPr>
            <a:xfrm>
              <a:off x="5769991" y="6417424"/>
              <a:ext cx="329367" cy="251949"/>
            </a:xfrm>
            <a:custGeom>
              <a:avLst/>
              <a:gdLst>
                <a:gd name="connsiteX0" fmla="*/ 2159 w 329367"/>
                <a:gd name="connsiteY0" fmla="*/ 839 h 251949"/>
                <a:gd name="connsiteX1" fmla="*/ 67247 w 329367"/>
                <a:gd name="connsiteY1" fmla="*/ 100851 h 251949"/>
                <a:gd name="connsiteX2" fmla="*/ 179959 w 329367"/>
                <a:gd name="connsiteY2" fmla="*/ 162764 h 251949"/>
                <a:gd name="connsiteX3" fmla="*/ 329184 w 329367"/>
                <a:gd name="connsiteY3" fmla="*/ 251664 h 251949"/>
                <a:gd name="connsiteX4" fmla="*/ 148209 w 329367"/>
                <a:gd name="connsiteY4" fmla="*/ 192926 h 251949"/>
                <a:gd name="connsiteX5" fmla="*/ 275209 w 329367"/>
                <a:gd name="connsiteY5" fmla="*/ 246901 h 251949"/>
                <a:gd name="connsiteX6" fmla="*/ 145034 w 329367"/>
                <a:gd name="connsiteY6" fmla="*/ 161176 h 251949"/>
                <a:gd name="connsiteX7" fmla="*/ 2159 w 329367"/>
                <a:gd name="connsiteY7" fmla="*/ 839 h 2519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29367" h="251949">
                  <a:moveTo>
                    <a:pt x="2159" y="839"/>
                  </a:moveTo>
                  <a:cubicBezTo>
                    <a:pt x="-10806" y="-9215"/>
                    <a:pt x="37614" y="73864"/>
                    <a:pt x="67247" y="100851"/>
                  </a:cubicBezTo>
                  <a:cubicBezTo>
                    <a:pt x="96880" y="127839"/>
                    <a:pt x="136303" y="137629"/>
                    <a:pt x="179959" y="162764"/>
                  </a:cubicBezTo>
                  <a:cubicBezTo>
                    <a:pt x="223615" y="187899"/>
                    <a:pt x="334476" y="246637"/>
                    <a:pt x="329184" y="251664"/>
                  </a:cubicBezTo>
                  <a:cubicBezTo>
                    <a:pt x="323892" y="256691"/>
                    <a:pt x="157205" y="193720"/>
                    <a:pt x="148209" y="192926"/>
                  </a:cubicBezTo>
                  <a:cubicBezTo>
                    <a:pt x="139213" y="192132"/>
                    <a:pt x="275738" y="252193"/>
                    <a:pt x="275209" y="246901"/>
                  </a:cubicBezTo>
                  <a:cubicBezTo>
                    <a:pt x="274680" y="241609"/>
                    <a:pt x="194776" y="199541"/>
                    <a:pt x="145034" y="161176"/>
                  </a:cubicBezTo>
                  <a:cubicBezTo>
                    <a:pt x="95292" y="122811"/>
                    <a:pt x="15124" y="10893"/>
                    <a:pt x="2159" y="83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88" name="フリーフォーム: 図形 1287">
              <a:extLst>
                <a:ext uri="{FF2B5EF4-FFF2-40B4-BE49-F238E27FC236}">
                  <a16:creationId xmlns:a16="http://schemas.microsoft.com/office/drawing/2014/main" id="{F00EBFFE-470E-4EB3-87C3-F700352CB7C6}"/>
                </a:ext>
              </a:extLst>
            </p:cNvPr>
            <p:cNvSpPr/>
            <p:nvPr/>
          </p:nvSpPr>
          <p:spPr>
            <a:xfrm>
              <a:off x="6351441" y="6543058"/>
              <a:ext cx="279456" cy="267926"/>
            </a:xfrm>
            <a:custGeom>
              <a:avLst/>
              <a:gdLst>
                <a:gd name="connsiteX0" fmla="*/ 277959 w 279456"/>
                <a:gd name="connsiteY0" fmla="*/ 617 h 267926"/>
                <a:gd name="connsiteX1" fmla="*/ 231922 w 279456"/>
                <a:gd name="connsiteY1" fmla="*/ 99042 h 267926"/>
                <a:gd name="connsiteX2" fmla="*/ 201759 w 279456"/>
                <a:gd name="connsiteY2" fmla="*/ 156192 h 267926"/>
                <a:gd name="connsiteX3" fmla="*/ 144609 w 279456"/>
                <a:gd name="connsiteY3" fmla="*/ 160955 h 267926"/>
                <a:gd name="connsiteX4" fmla="*/ 103334 w 279456"/>
                <a:gd name="connsiteY4" fmla="*/ 165717 h 267926"/>
                <a:gd name="connsiteX5" fmla="*/ 147 w 279456"/>
                <a:gd name="connsiteY5" fmla="*/ 267317 h 267926"/>
                <a:gd name="connsiteX6" fmla="*/ 82697 w 279456"/>
                <a:gd name="connsiteY6" fmla="*/ 205405 h 267926"/>
                <a:gd name="connsiteX7" fmla="*/ 171597 w 279456"/>
                <a:gd name="connsiteY7" fmla="*/ 149842 h 267926"/>
                <a:gd name="connsiteX8" fmla="*/ 277959 w 279456"/>
                <a:gd name="connsiteY8" fmla="*/ 617 h 2679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79456" h="267926">
                  <a:moveTo>
                    <a:pt x="277959" y="617"/>
                  </a:moveTo>
                  <a:cubicBezTo>
                    <a:pt x="288013" y="-7850"/>
                    <a:pt x="244622" y="73113"/>
                    <a:pt x="231922" y="99042"/>
                  </a:cubicBezTo>
                  <a:cubicBezTo>
                    <a:pt x="219222" y="124971"/>
                    <a:pt x="216311" y="145873"/>
                    <a:pt x="201759" y="156192"/>
                  </a:cubicBezTo>
                  <a:cubicBezTo>
                    <a:pt x="187207" y="166511"/>
                    <a:pt x="144609" y="160955"/>
                    <a:pt x="144609" y="160955"/>
                  </a:cubicBezTo>
                  <a:cubicBezTo>
                    <a:pt x="128205" y="162542"/>
                    <a:pt x="127411" y="147990"/>
                    <a:pt x="103334" y="165717"/>
                  </a:cubicBezTo>
                  <a:cubicBezTo>
                    <a:pt x="79257" y="183444"/>
                    <a:pt x="3586" y="260702"/>
                    <a:pt x="147" y="267317"/>
                  </a:cubicBezTo>
                  <a:cubicBezTo>
                    <a:pt x="-3292" y="273932"/>
                    <a:pt x="54122" y="224984"/>
                    <a:pt x="82697" y="205405"/>
                  </a:cubicBezTo>
                  <a:cubicBezTo>
                    <a:pt x="111272" y="185826"/>
                    <a:pt x="141435" y="179740"/>
                    <a:pt x="171597" y="149842"/>
                  </a:cubicBezTo>
                  <a:cubicBezTo>
                    <a:pt x="201759" y="119944"/>
                    <a:pt x="267905" y="9084"/>
                    <a:pt x="277959" y="61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89" name="フリーフォーム: 図形 1288">
              <a:extLst>
                <a:ext uri="{FF2B5EF4-FFF2-40B4-BE49-F238E27FC236}">
                  <a16:creationId xmlns:a16="http://schemas.microsoft.com/office/drawing/2014/main" id="{C54C4984-1E85-43EE-9F89-0D3949F6BE4A}"/>
                </a:ext>
              </a:extLst>
            </p:cNvPr>
            <p:cNvSpPr/>
            <p:nvPr/>
          </p:nvSpPr>
          <p:spPr>
            <a:xfrm>
              <a:off x="6494260" y="6549480"/>
              <a:ext cx="181320" cy="237963"/>
            </a:xfrm>
            <a:custGeom>
              <a:avLst/>
              <a:gdLst>
                <a:gd name="connsiteX0" fmla="*/ 152603 w 181320"/>
                <a:gd name="connsiteY0" fmla="*/ 545 h 237963"/>
                <a:gd name="connsiteX1" fmla="*/ 181178 w 181320"/>
                <a:gd name="connsiteY1" fmla="*/ 130720 h 237963"/>
                <a:gd name="connsiteX2" fmla="*/ 138315 w 181320"/>
                <a:gd name="connsiteY2" fmla="*/ 206920 h 237963"/>
                <a:gd name="connsiteX3" fmla="*/ 106565 w 181320"/>
                <a:gd name="connsiteY3" fmla="*/ 237083 h 237963"/>
                <a:gd name="connsiteX4" fmla="*/ 62115 w 181320"/>
                <a:gd name="connsiteY4" fmla="*/ 222795 h 237963"/>
                <a:gd name="connsiteX5" fmla="*/ 203 w 181320"/>
                <a:gd name="connsiteY5" fmla="*/ 152945 h 237963"/>
                <a:gd name="connsiteX6" fmla="*/ 84340 w 181320"/>
                <a:gd name="connsiteY6" fmla="*/ 211683 h 237963"/>
                <a:gd name="connsiteX7" fmla="*/ 120853 w 181320"/>
                <a:gd name="connsiteY7" fmla="*/ 216445 h 237963"/>
                <a:gd name="connsiteX8" fmla="*/ 165303 w 181320"/>
                <a:gd name="connsiteY8" fmla="*/ 184695 h 237963"/>
                <a:gd name="connsiteX9" fmla="*/ 152603 w 181320"/>
                <a:gd name="connsiteY9" fmla="*/ 545 h 2379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1320" h="237963">
                  <a:moveTo>
                    <a:pt x="152603" y="545"/>
                  </a:moveTo>
                  <a:cubicBezTo>
                    <a:pt x="155249" y="-8451"/>
                    <a:pt x="183559" y="96324"/>
                    <a:pt x="181178" y="130720"/>
                  </a:cubicBezTo>
                  <a:cubicBezTo>
                    <a:pt x="178797" y="165116"/>
                    <a:pt x="150750" y="189193"/>
                    <a:pt x="138315" y="206920"/>
                  </a:cubicBezTo>
                  <a:cubicBezTo>
                    <a:pt x="125879" y="224647"/>
                    <a:pt x="119265" y="234437"/>
                    <a:pt x="106565" y="237083"/>
                  </a:cubicBezTo>
                  <a:cubicBezTo>
                    <a:pt x="93865" y="239729"/>
                    <a:pt x="79842" y="236818"/>
                    <a:pt x="62115" y="222795"/>
                  </a:cubicBezTo>
                  <a:cubicBezTo>
                    <a:pt x="44388" y="208772"/>
                    <a:pt x="-3501" y="154797"/>
                    <a:pt x="203" y="152945"/>
                  </a:cubicBezTo>
                  <a:cubicBezTo>
                    <a:pt x="3907" y="151093"/>
                    <a:pt x="64232" y="201100"/>
                    <a:pt x="84340" y="211683"/>
                  </a:cubicBezTo>
                  <a:cubicBezTo>
                    <a:pt x="104448" y="222266"/>
                    <a:pt x="107359" y="220943"/>
                    <a:pt x="120853" y="216445"/>
                  </a:cubicBezTo>
                  <a:cubicBezTo>
                    <a:pt x="134347" y="211947"/>
                    <a:pt x="159482" y="215651"/>
                    <a:pt x="165303" y="184695"/>
                  </a:cubicBezTo>
                  <a:cubicBezTo>
                    <a:pt x="171124" y="153739"/>
                    <a:pt x="149957" y="9541"/>
                    <a:pt x="152603" y="54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90" name="フリーフォーム: 図形 1289">
              <a:extLst>
                <a:ext uri="{FF2B5EF4-FFF2-40B4-BE49-F238E27FC236}">
                  <a16:creationId xmlns:a16="http://schemas.microsoft.com/office/drawing/2014/main" id="{767BD785-32F1-47B8-B526-47682DCC5B77}"/>
                </a:ext>
              </a:extLst>
            </p:cNvPr>
            <p:cNvSpPr/>
            <p:nvPr/>
          </p:nvSpPr>
          <p:spPr>
            <a:xfrm>
              <a:off x="6569420" y="6563132"/>
              <a:ext cx="98080" cy="160248"/>
            </a:xfrm>
            <a:custGeom>
              <a:avLst/>
              <a:gdLst>
                <a:gd name="connsiteX0" fmla="*/ 80618 w 98080"/>
                <a:gd name="connsiteY0" fmla="*/ 2768 h 160248"/>
                <a:gd name="connsiteX1" fmla="*/ 45693 w 98080"/>
                <a:gd name="connsiteY1" fmla="*/ 44043 h 160248"/>
                <a:gd name="connsiteX2" fmla="*/ 26643 w 98080"/>
                <a:gd name="connsiteY2" fmla="*/ 104368 h 160248"/>
                <a:gd name="connsiteX3" fmla="*/ 1243 w 98080"/>
                <a:gd name="connsiteY3" fmla="*/ 159931 h 160248"/>
                <a:gd name="connsiteX4" fmla="*/ 13943 w 98080"/>
                <a:gd name="connsiteY4" fmla="*/ 125006 h 160248"/>
                <a:gd name="connsiteX5" fmla="*/ 98080 w 98080"/>
                <a:gd name="connsiteY5" fmla="*/ 82143 h 160248"/>
                <a:gd name="connsiteX6" fmla="*/ 12355 w 98080"/>
                <a:gd name="connsiteY6" fmla="*/ 123418 h 160248"/>
                <a:gd name="connsiteX7" fmla="*/ 80618 w 98080"/>
                <a:gd name="connsiteY7" fmla="*/ 2768 h 1602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98080" h="160248">
                  <a:moveTo>
                    <a:pt x="80618" y="2768"/>
                  </a:moveTo>
                  <a:cubicBezTo>
                    <a:pt x="86174" y="-10461"/>
                    <a:pt x="54689" y="27110"/>
                    <a:pt x="45693" y="44043"/>
                  </a:cubicBezTo>
                  <a:cubicBezTo>
                    <a:pt x="36697" y="60976"/>
                    <a:pt x="34051" y="85053"/>
                    <a:pt x="26643" y="104368"/>
                  </a:cubicBezTo>
                  <a:cubicBezTo>
                    <a:pt x="19235" y="123683"/>
                    <a:pt x="3360" y="156491"/>
                    <a:pt x="1243" y="159931"/>
                  </a:cubicBezTo>
                  <a:cubicBezTo>
                    <a:pt x="-874" y="163371"/>
                    <a:pt x="-2197" y="137971"/>
                    <a:pt x="13943" y="125006"/>
                  </a:cubicBezTo>
                  <a:cubicBezTo>
                    <a:pt x="30082" y="112041"/>
                    <a:pt x="98345" y="82408"/>
                    <a:pt x="98080" y="82143"/>
                  </a:cubicBezTo>
                  <a:cubicBezTo>
                    <a:pt x="97815" y="81878"/>
                    <a:pt x="16588" y="135324"/>
                    <a:pt x="12355" y="123418"/>
                  </a:cubicBezTo>
                  <a:cubicBezTo>
                    <a:pt x="8122" y="111512"/>
                    <a:pt x="75062" y="15997"/>
                    <a:pt x="80618" y="276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91" name="フリーフォーム: 図形 1290">
              <a:extLst>
                <a:ext uri="{FF2B5EF4-FFF2-40B4-BE49-F238E27FC236}">
                  <a16:creationId xmlns:a16="http://schemas.microsoft.com/office/drawing/2014/main" id="{3B1BBAFF-253E-4A1F-9013-76CB846A287F}"/>
                </a:ext>
              </a:extLst>
            </p:cNvPr>
            <p:cNvSpPr/>
            <p:nvPr/>
          </p:nvSpPr>
          <p:spPr>
            <a:xfrm>
              <a:off x="6567406" y="6672153"/>
              <a:ext cx="101751" cy="62065"/>
            </a:xfrm>
            <a:custGeom>
              <a:avLst/>
              <a:gdLst>
                <a:gd name="connsiteX0" fmla="*/ 82 w 101751"/>
                <a:gd name="connsiteY0" fmla="*/ 62022 h 62065"/>
                <a:gd name="connsiteX1" fmla="*/ 50882 w 101751"/>
                <a:gd name="connsiteY1" fmla="*/ 23922 h 62065"/>
                <a:gd name="connsiteX2" fmla="*/ 101682 w 101751"/>
                <a:gd name="connsiteY2" fmla="*/ 110 h 62065"/>
                <a:gd name="connsiteX3" fmla="*/ 39769 w 101751"/>
                <a:gd name="connsiteY3" fmla="*/ 15985 h 62065"/>
                <a:gd name="connsiteX4" fmla="*/ 82 w 101751"/>
                <a:gd name="connsiteY4" fmla="*/ 62022 h 620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1751" h="62065">
                  <a:moveTo>
                    <a:pt x="82" y="62022"/>
                  </a:moveTo>
                  <a:cubicBezTo>
                    <a:pt x="1934" y="63345"/>
                    <a:pt x="33949" y="34241"/>
                    <a:pt x="50882" y="23922"/>
                  </a:cubicBezTo>
                  <a:cubicBezTo>
                    <a:pt x="67815" y="13603"/>
                    <a:pt x="103534" y="1433"/>
                    <a:pt x="101682" y="110"/>
                  </a:cubicBezTo>
                  <a:cubicBezTo>
                    <a:pt x="99830" y="-1213"/>
                    <a:pt x="51411" y="9635"/>
                    <a:pt x="39769" y="15985"/>
                  </a:cubicBezTo>
                  <a:cubicBezTo>
                    <a:pt x="28127" y="22335"/>
                    <a:pt x="-1770" y="60699"/>
                    <a:pt x="82" y="6202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92" name="フリーフォーム: 図形 1291">
              <a:extLst>
                <a:ext uri="{FF2B5EF4-FFF2-40B4-BE49-F238E27FC236}">
                  <a16:creationId xmlns:a16="http://schemas.microsoft.com/office/drawing/2014/main" id="{F9FA9F50-ACD6-4393-91BE-02F0401D9584}"/>
                </a:ext>
              </a:extLst>
            </p:cNvPr>
            <p:cNvSpPr/>
            <p:nvPr/>
          </p:nvSpPr>
          <p:spPr>
            <a:xfrm>
              <a:off x="6706528" y="6532561"/>
              <a:ext cx="265527" cy="66704"/>
            </a:xfrm>
            <a:custGeom>
              <a:avLst/>
              <a:gdLst>
                <a:gd name="connsiteX0" fmla="*/ 2247 w 265527"/>
                <a:gd name="connsiteY0" fmla="*/ 50802 h 66704"/>
                <a:gd name="connsiteX1" fmla="*/ 119722 w 265527"/>
                <a:gd name="connsiteY1" fmla="*/ 20639 h 66704"/>
                <a:gd name="connsiteX2" fmla="*/ 264185 w 265527"/>
                <a:gd name="connsiteY2" fmla="*/ 66677 h 66704"/>
                <a:gd name="connsiteX3" fmla="*/ 187985 w 265527"/>
                <a:gd name="connsiteY3" fmla="*/ 26989 h 66704"/>
                <a:gd name="connsiteX4" fmla="*/ 122897 w 265527"/>
                <a:gd name="connsiteY4" fmla="*/ 2 h 66704"/>
                <a:gd name="connsiteX5" fmla="*/ 46697 w 265527"/>
                <a:gd name="connsiteY5" fmla="*/ 25402 h 66704"/>
                <a:gd name="connsiteX6" fmla="*/ 2247 w 265527"/>
                <a:gd name="connsiteY6" fmla="*/ 50802 h 667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527" h="66704">
                  <a:moveTo>
                    <a:pt x="2247" y="50802"/>
                  </a:moveTo>
                  <a:cubicBezTo>
                    <a:pt x="14418" y="50008"/>
                    <a:pt x="76066" y="17993"/>
                    <a:pt x="119722" y="20639"/>
                  </a:cubicBezTo>
                  <a:cubicBezTo>
                    <a:pt x="163378" y="23285"/>
                    <a:pt x="252808" y="65619"/>
                    <a:pt x="264185" y="66677"/>
                  </a:cubicBezTo>
                  <a:cubicBezTo>
                    <a:pt x="275562" y="67735"/>
                    <a:pt x="211533" y="38101"/>
                    <a:pt x="187985" y="26989"/>
                  </a:cubicBezTo>
                  <a:cubicBezTo>
                    <a:pt x="164437" y="15876"/>
                    <a:pt x="146445" y="266"/>
                    <a:pt x="122897" y="2"/>
                  </a:cubicBezTo>
                  <a:cubicBezTo>
                    <a:pt x="99349" y="-262"/>
                    <a:pt x="62836" y="19317"/>
                    <a:pt x="46697" y="25402"/>
                  </a:cubicBezTo>
                  <a:cubicBezTo>
                    <a:pt x="30558" y="31487"/>
                    <a:pt x="-9924" y="51596"/>
                    <a:pt x="2247" y="5080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93" name="フリーフォーム: 図形 1292">
              <a:extLst>
                <a:ext uri="{FF2B5EF4-FFF2-40B4-BE49-F238E27FC236}">
                  <a16:creationId xmlns:a16="http://schemas.microsoft.com/office/drawing/2014/main" id="{1BBB4597-6BE4-4861-9D27-A9B9787421F1}"/>
                </a:ext>
              </a:extLst>
            </p:cNvPr>
            <p:cNvSpPr/>
            <p:nvPr/>
          </p:nvSpPr>
          <p:spPr>
            <a:xfrm>
              <a:off x="6730915" y="6561115"/>
              <a:ext cx="198642" cy="55662"/>
            </a:xfrm>
            <a:custGeom>
              <a:avLst/>
              <a:gdLst>
                <a:gd name="connsiteX0" fmla="*/ 85 w 198642"/>
                <a:gd name="connsiteY0" fmla="*/ 55585 h 55662"/>
                <a:gd name="connsiteX1" fmla="*/ 117560 w 198642"/>
                <a:gd name="connsiteY1" fmla="*/ 12723 h 55662"/>
                <a:gd name="connsiteX2" fmla="*/ 198523 w 198642"/>
                <a:gd name="connsiteY2" fmla="*/ 38123 h 55662"/>
                <a:gd name="connsiteX3" fmla="*/ 100098 w 198642"/>
                <a:gd name="connsiteY3" fmla="*/ 23 h 55662"/>
                <a:gd name="connsiteX4" fmla="*/ 85 w 198642"/>
                <a:gd name="connsiteY4" fmla="*/ 55585 h 556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8642" h="55662">
                  <a:moveTo>
                    <a:pt x="85" y="55585"/>
                  </a:moveTo>
                  <a:cubicBezTo>
                    <a:pt x="2995" y="57702"/>
                    <a:pt x="84487" y="15633"/>
                    <a:pt x="117560" y="12723"/>
                  </a:cubicBezTo>
                  <a:cubicBezTo>
                    <a:pt x="150633" y="9813"/>
                    <a:pt x="201433" y="40240"/>
                    <a:pt x="198523" y="38123"/>
                  </a:cubicBezTo>
                  <a:cubicBezTo>
                    <a:pt x="195613" y="36006"/>
                    <a:pt x="131319" y="1346"/>
                    <a:pt x="100098" y="23"/>
                  </a:cubicBezTo>
                  <a:cubicBezTo>
                    <a:pt x="68877" y="-1300"/>
                    <a:pt x="-2825" y="53468"/>
                    <a:pt x="85" y="5558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94" name="フリーフォーム: 図形 1293">
              <a:extLst>
                <a:ext uri="{FF2B5EF4-FFF2-40B4-BE49-F238E27FC236}">
                  <a16:creationId xmlns:a16="http://schemas.microsoft.com/office/drawing/2014/main" id="{A1130E15-9294-4CA1-87FA-4B1AA20E7A31}"/>
                </a:ext>
              </a:extLst>
            </p:cNvPr>
            <p:cNvSpPr/>
            <p:nvPr/>
          </p:nvSpPr>
          <p:spPr>
            <a:xfrm>
              <a:off x="7648289" y="6336988"/>
              <a:ext cx="166078" cy="317717"/>
            </a:xfrm>
            <a:custGeom>
              <a:avLst/>
              <a:gdLst>
                <a:gd name="connsiteX0" fmla="*/ 135224 w 166078"/>
                <a:gd name="connsiteY0" fmla="*/ 312 h 317717"/>
                <a:gd name="connsiteX1" fmla="*/ 163799 w 166078"/>
                <a:gd name="connsiteY1" fmla="*/ 138425 h 317717"/>
                <a:gd name="connsiteX2" fmla="*/ 108236 w 166078"/>
                <a:gd name="connsiteY2" fmla="*/ 217800 h 317717"/>
                <a:gd name="connsiteX3" fmla="*/ 19336 w 166078"/>
                <a:gd name="connsiteY3" fmla="*/ 303525 h 317717"/>
                <a:gd name="connsiteX4" fmla="*/ 9811 w 166078"/>
                <a:gd name="connsiteY4" fmla="*/ 308287 h 317717"/>
                <a:gd name="connsiteX5" fmla="*/ 135224 w 166078"/>
                <a:gd name="connsiteY5" fmla="*/ 209862 h 317717"/>
                <a:gd name="connsiteX6" fmla="*/ 165386 w 166078"/>
                <a:gd name="connsiteY6" fmla="*/ 179700 h 317717"/>
                <a:gd name="connsiteX7" fmla="*/ 135224 w 166078"/>
                <a:gd name="connsiteY7" fmla="*/ 312 h 3177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66078" h="317717">
                  <a:moveTo>
                    <a:pt x="135224" y="312"/>
                  </a:moveTo>
                  <a:cubicBezTo>
                    <a:pt x="134960" y="-6567"/>
                    <a:pt x="168297" y="102177"/>
                    <a:pt x="163799" y="138425"/>
                  </a:cubicBezTo>
                  <a:cubicBezTo>
                    <a:pt x="159301" y="174673"/>
                    <a:pt x="132313" y="190283"/>
                    <a:pt x="108236" y="217800"/>
                  </a:cubicBezTo>
                  <a:cubicBezTo>
                    <a:pt x="84159" y="245317"/>
                    <a:pt x="35740" y="288444"/>
                    <a:pt x="19336" y="303525"/>
                  </a:cubicBezTo>
                  <a:cubicBezTo>
                    <a:pt x="2932" y="318606"/>
                    <a:pt x="-9504" y="323897"/>
                    <a:pt x="9811" y="308287"/>
                  </a:cubicBezTo>
                  <a:cubicBezTo>
                    <a:pt x="29126" y="292677"/>
                    <a:pt x="109295" y="231293"/>
                    <a:pt x="135224" y="209862"/>
                  </a:cubicBezTo>
                  <a:cubicBezTo>
                    <a:pt x="161153" y="188431"/>
                    <a:pt x="159301" y="209862"/>
                    <a:pt x="165386" y="179700"/>
                  </a:cubicBezTo>
                  <a:cubicBezTo>
                    <a:pt x="171471" y="149538"/>
                    <a:pt x="135488" y="7191"/>
                    <a:pt x="135224" y="31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95" name="フリーフォーム: 図形 1294">
              <a:extLst>
                <a:ext uri="{FF2B5EF4-FFF2-40B4-BE49-F238E27FC236}">
                  <a16:creationId xmlns:a16="http://schemas.microsoft.com/office/drawing/2014/main" id="{C17AF4C0-7CD0-44EE-ABEC-EC3C677AC42C}"/>
                </a:ext>
              </a:extLst>
            </p:cNvPr>
            <p:cNvSpPr/>
            <p:nvPr/>
          </p:nvSpPr>
          <p:spPr>
            <a:xfrm>
              <a:off x="7819072" y="6345238"/>
              <a:ext cx="44556" cy="190501"/>
            </a:xfrm>
            <a:custGeom>
              <a:avLst/>
              <a:gdLst>
                <a:gd name="connsiteX0" fmla="*/ 43816 w 44556"/>
                <a:gd name="connsiteY0" fmla="*/ 0 h 190501"/>
                <a:gd name="connsiteX1" fmla="*/ 27941 w 44556"/>
                <a:gd name="connsiteY1" fmla="*/ 122237 h 190501"/>
                <a:gd name="connsiteX2" fmla="*/ 2541 w 44556"/>
                <a:gd name="connsiteY2" fmla="*/ 190500 h 190501"/>
                <a:gd name="connsiteX3" fmla="*/ 4128 w 44556"/>
                <a:gd name="connsiteY3" fmla="*/ 120650 h 190501"/>
                <a:gd name="connsiteX4" fmla="*/ 43816 w 44556"/>
                <a:gd name="connsiteY4" fmla="*/ 0 h 1905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4556" h="190501">
                  <a:moveTo>
                    <a:pt x="43816" y="0"/>
                  </a:moveTo>
                  <a:cubicBezTo>
                    <a:pt x="47785" y="264"/>
                    <a:pt x="34820" y="90487"/>
                    <a:pt x="27941" y="122237"/>
                  </a:cubicBezTo>
                  <a:cubicBezTo>
                    <a:pt x="21062" y="153987"/>
                    <a:pt x="6510" y="190764"/>
                    <a:pt x="2541" y="190500"/>
                  </a:cubicBezTo>
                  <a:cubicBezTo>
                    <a:pt x="-1428" y="190236"/>
                    <a:pt x="-634" y="148167"/>
                    <a:pt x="4128" y="120650"/>
                  </a:cubicBezTo>
                  <a:cubicBezTo>
                    <a:pt x="8890" y="93133"/>
                    <a:pt x="39847" y="-264"/>
                    <a:pt x="43816" y="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96" name="フリーフォーム: 図形 1295">
              <a:extLst>
                <a:ext uri="{FF2B5EF4-FFF2-40B4-BE49-F238E27FC236}">
                  <a16:creationId xmlns:a16="http://schemas.microsoft.com/office/drawing/2014/main" id="{760C21AC-260E-453E-B258-03E14B58F456}"/>
                </a:ext>
              </a:extLst>
            </p:cNvPr>
            <p:cNvSpPr/>
            <p:nvPr/>
          </p:nvSpPr>
          <p:spPr>
            <a:xfrm>
              <a:off x="7678677" y="6576883"/>
              <a:ext cx="120723" cy="189935"/>
            </a:xfrm>
            <a:custGeom>
              <a:avLst/>
              <a:gdLst>
                <a:gd name="connsiteX0" fmla="*/ 120711 w 120723"/>
                <a:gd name="connsiteY0" fmla="*/ 130 h 189935"/>
                <a:gd name="connsiteX1" fmla="*/ 31811 w 120723"/>
                <a:gd name="connsiteY1" fmla="*/ 189042 h 189935"/>
                <a:gd name="connsiteX2" fmla="*/ 61 w 120723"/>
                <a:gd name="connsiteY2" fmla="*/ 74742 h 189935"/>
                <a:gd name="connsiteX3" fmla="*/ 38161 w 120723"/>
                <a:gd name="connsiteY3" fmla="*/ 157292 h 189935"/>
                <a:gd name="connsiteX4" fmla="*/ 120711 w 120723"/>
                <a:gd name="connsiteY4" fmla="*/ 130 h 189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0723" h="189935">
                  <a:moveTo>
                    <a:pt x="120711" y="130"/>
                  </a:moveTo>
                  <a:cubicBezTo>
                    <a:pt x="119653" y="5421"/>
                    <a:pt x="51919" y="176607"/>
                    <a:pt x="31811" y="189042"/>
                  </a:cubicBezTo>
                  <a:cubicBezTo>
                    <a:pt x="11703" y="201477"/>
                    <a:pt x="-997" y="80033"/>
                    <a:pt x="61" y="74742"/>
                  </a:cubicBezTo>
                  <a:cubicBezTo>
                    <a:pt x="1119" y="69451"/>
                    <a:pt x="20963" y="162584"/>
                    <a:pt x="38161" y="157292"/>
                  </a:cubicBezTo>
                  <a:cubicBezTo>
                    <a:pt x="55359" y="152000"/>
                    <a:pt x="121769" y="-5161"/>
                    <a:pt x="120711" y="13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97" name="フリーフォーム: 図形 1296">
              <a:extLst>
                <a:ext uri="{FF2B5EF4-FFF2-40B4-BE49-F238E27FC236}">
                  <a16:creationId xmlns:a16="http://schemas.microsoft.com/office/drawing/2014/main" id="{9E033A16-30D9-407F-84D8-E29D5FC85DB0}"/>
                </a:ext>
              </a:extLst>
            </p:cNvPr>
            <p:cNvSpPr/>
            <p:nvPr/>
          </p:nvSpPr>
          <p:spPr>
            <a:xfrm>
              <a:off x="7677942" y="6575369"/>
              <a:ext cx="122035" cy="78171"/>
            </a:xfrm>
            <a:custGeom>
              <a:avLst/>
              <a:gdLst>
                <a:gd name="connsiteX0" fmla="*/ 121446 w 122035"/>
                <a:gd name="connsiteY0" fmla="*/ 1644 h 78171"/>
                <a:gd name="connsiteX1" fmla="*/ 2383 w 122035"/>
                <a:gd name="connsiteY1" fmla="*/ 77844 h 78171"/>
                <a:gd name="connsiteX2" fmla="*/ 46833 w 122035"/>
                <a:gd name="connsiteY2" fmla="*/ 28631 h 78171"/>
                <a:gd name="connsiteX3" fmla="*/ 121446 w 122035"/>
                <a:gd name="connsiteY3" fmla="*/ 1644 h 781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2035" h="78171">
                  <a:moveTo>
                    <a:pt x="121446" y="1644"/>
                  </a:moveTo>
                  <a:cubicBezTo>
                    <a:pt x="114038" y="9846"/>
                    <a:pt x="14818" y="73346"/>
                    <a:pt x="2383" y="77844"/>
                  </a:cubicBezTo>
                  <a:cubicBezTo>
                    <a:pt x="-10053" y="82342"/>
                    <a:pt x="29370" y="39214"/>
                    <a:pt x="46833" y="28631"/>
                  </a:cubicBezTo>
                  <a:cubicBezTo>
                    <a:pt x="64295" y="18048"/>
                    <a:pt x="128854" y="-6558"/>
                    <a:pt x="121446" y="164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98" name="フリーフォーム: 図形 1297">
              <a:extLst>
                <a:ext uri="{FF2B5EF4-FFF2-40B4-BE49-F238E27FC236}">
                  <a16:creationId xmlns:a16="http://schemas.microsoft.com/office/drawing/2014/main" id="{FCD8788D-0D8A-4486-9542-C9A3158F03C2}"/>
                </a:ext>
              </a:extLst>
            </p:cNvPr>
            <p:cNvSpPr/>
            <p:nvPr/>
          </p:nvSpPr>
          <p:spPr>
            <a:xfrm>
              <a:off x="7619417" y="6681743"/>
              <a:ext cx="70556" cy="125481"/>
            </a:xfrm>
            <a:custGeom>
              <a:avLst/>
              <a:gdLst>
                <a:gd name="connsiteX0" fmla="*/ 70433 w 70556"/>
                <a:gd name="connsiteY0" fmla="*/ 45 h 125481"/>
                <a:gd name="connsiteX1" fmla="*/ 21221 w 70556"/>
                <a:gd name="connsiteY1" fmla="*/ 47670 h 125481"/>
                <a:gd name="connsiteX2" fmla="*/ 3758 w 70556"/>
                <a:gd name="connsiteY2" fmla="*/ 125457 h 125481"/>
                <a:gd name="connsiteX3" fmla="*/ 5346 w 70556"/>
                <a:gd name="connsiteY3" fmla="*/ 55607 h 125481"/>
                <a:gd name="connsiteX4" fmla="*/ 70433 w 70556"/>
                <a:gd name="connsiteY4" fmla="*/ 45 h 1254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0556" h="125481">
                  <a:moveTo>
                    <a:pt x="70433" y="45"/>
                  </a:moveTo>
                  <a:cubicBezTo>
                    <a:pt x="73079" y="-1278"/>
                    <a:pt x="32333" y="26768"/>
                    <a:pt x="21221" y="47670"/>
                  </a:cubicBezTo>
                  <a:cubicBezTo>
                    <a:pt x="10108" y="68572"/>
                    <a:pt x="6404" y="124134"/>
                    <a:pt x="3758" y="125457"/>
                  </a:cubicBezTo>
                  <a:cubicBezTo>
                    <a:pt x="1112" y="126780"/>
                    <a:pt x="-3915" y="73863"/>
                    <a:pt x="5346" y="55607"/>
                  </a:cubicBezTo>
                  <a:cubicBezTo>
                    <a:pt x="14606" y="37351"/>
                    <a:pt x="67787" y="1368"/>
                    <a:pt x="70433" y="4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99" name="フリーフォーム: 図形 1298">
              <a:extLst>
                <a:ext uri="{FF2B5EF4-FFF2-40B4-BE49-F238E27FC236}">
                  <a16:creationId xmlns:a16="http://schemas.microsoft.com/office/drawing/2014/main" id="{65843498-24C4-4298-B878-AEC15DD9F045}"/>
                </a:ext>
              </a:extLst>
            </p:cNvPr>
            <p:cNvSpPr/>
            <p:nvPr/>
          </p:nvSpPr>
          <p:spPr>
            <a:xfrm>
              <a:off x="7634287" y="6678613"/>
              <a:ext cx="69854" cy="122857"/>
            </a:xfrm>
            <a:custGeom>
              <a:avLst/>
              <a:gdLst>
                <a:gd name="connsiteX0" fmla="*/ 49213 w 69854"/>
                <a:gd name="connsiteY0" fmla="*/ 0 h 122857"/>
                <a:gd name="connsiteX1" fmla="*/ 41276 w 69854"/>
                <a:gd name="connsiteY1" fmla="*/ 74612 h 122857"/>
                <a:gd name="connsiteX2" fmla="*/ 1 w 69854"/>
                <a:gd name="connsiteY2" fmla="*/ 122237 h 122857"/>
                <a:gd name="connsiteX3" fmla="*/ 39688 w 69854"/>
                <a:gd name="connsiteY3" fmla="*/ 100012 h 122857"/>
                <a:gd name="connsiteX4" fmla="*/ 69851 w 69854"/>
                <a:gd name="connsiteY4" fmla="*/ 74612 h 122857"/>
                <a:gd name="connsiteX5" fmla="*/ 49213 w 69854"/>
                <a:gd name="connsiteY5" fmla="*/ 0 h 1228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9854" h="122857">
                  <a:moveTo>
                    <a:pt x="49213" y="0"/>
                  </a:moveTo>
                  <a:cubicBezTo>
                    <a:pt x="44451" y="0"/>
                    <a:pt x="49478" y="54239"/>
                    <a:pt x="41276" y="74612"/>
                  </a:cubicBezTo>
                  <a:cubicBezTo>
                    <a:pt x="33074" y="94985"/>
                    <a:pt x="266" y="118004"/>
                    <a:pt x="1" y="122237"/>
                  </a:cubicBezTo>
                  <a:cubicBezTo>
                    <a:pt x="-264" y="126470"/>
                    <a:pt x="28046" y="107950"/>
                    <a:pt x="39688" y="100012"/>
                  </a:cubicBezTo>
                  <a:cubicBezTo>
                    <a:pt x="51330" y="92075"/>
                    <a:pt x="69586" y="87047"/>
                    <a:pt x="69851" y="74612"/>
                  </a:cubicBezTo>
                  <a:cubicBezTo>
                    <a:pt x="70116" y="62177"/>
                    <a:pt x="53975" y="0"/>
                    <a:pt x="49213" y="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00" name="フリーフォーム: 図形 1299">
              <a:extLst>
                <a:ext uri="{FF2B5EF4-FFF2-40B4-BE49-F238E27FC236}">
                  <a16:creationId xmlns:a16="http://schemas.microsoft.com/office/drawing/2014/main" id="{2209E3DE-B807-4636-860B-EF1DE44DDE22}"/>
                </a:ext>
              </a:extLst>
            </p:cNvPr>
            <p:cNvSpPr/>
            <p:nvPr/>
          </p:nvSpPr>
          <p:spPr>
            <a:xfrm>
              <a:off x="7715870" y="6527799"/>
              <a:ext cx="88417" cy="338266"/>
            </a:xfrm>
            <a:custGeom>
              <a:avLst/>
              <a:gdLst>
                <a:gd name="connsiteX0" fmla="*/ 88280 w 88417"/>
                <a:gd name="connsiteY0" fmla="*/ 1 h 338266"/>
                <a:gd name="connsiteX1" fmla="*/ 21605 w 88417"/>
                <a:gd name="connsiteY1" fmla="*/ 239714 h 338266"/>
                <a:gd name="connsiteX2" fmla="*/ 40655 w 88417"/>
                <a:gd name="connsiteY2" fmla="*/ 334964 h 338266"/>
                <a:gd name="connsiteX3" fmla="*/ 37480 w 88417"/>
                <a:gd name="connsiteY3" fmla="*/ 309564 h 338266"/>
                <a:gd name="connsiteX4" fmla="*/ 968 w 88417"/>
                <a:gd name="connsiteY4" fmla="*/ 242889 h 338266"/>
                <a:gd name="connsiteX5" fmla="*/ 88280 w 88417"/>
                <a:gd name="connsiteY5" fmla="*/ 1 h 3382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8417" h="338266">
                  <a:moveTo>
                    <a:pt x="88280" y="1"/>
                  </a:moveTo>
                  <a:cubicBezTo>
                    <a:pt x="91719" y="-528"/>
                    <a:pt x="29542" y="183887"/>
                    <a:pt x="21605" y="239714"/>
                  </a:cubicBezTo>
                  <a:cubicBezTo>
                    <a:pt x="13667" y="295541"/>
                    <a:pt x="38009" y="323322"/>
                    <a:pt x="40655" y="334964"/>
                  </a:cubicBezTo>
                  <a:cubicBezTo>
                    <a:pt x="43301" y="346606"/>
                    <a:pt x="44094" y="324910"/>
                    <a:pt x="37480" y="309564"/>
                  </a:cubicBezTo>
                  <a:cubicBezTo>
                    <a:pt x="30866" y="294218"/>
                    <a:pt x="-6440" y="289720"/>
                    <a:pt x="968" y="242889"/>
                  </a:cubicBezTo>
                  <a:cubicBezTo>
                    <a:pt x="8376" y="196058"/>
                    <a:pt x="84841" y="530"/>
                    <a:pt x="88280" y="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01" name="フリーフォーム: 図形 1300">
              <a:extLst>
                <a:ext uri="{FF2B5EF4-FFF2-40B4-BE49-F238E27FC236}">
                  <a16:creationId xmlns:a16="http://schemas.microsoft.com/office/drawing/2014/main" id="{A50D1F0D-EA97-4F0B-8396-DFEE62A6FF49}"/>
                </a:ext>
              </a:extLst>
            </p:cNvPr>
            <p:cNvSpPr/>
            <p:nvPr/>
          </p:nvSpPr>
          <p:spPr>
            <a:xfrm>
              <a:off x="7739374" y="6540320"/>
              <a:ext cx="167521" cy="480326"/>
            </a:xfrm>
            <a:custGeom>
              <a:avLst/>
              <a:gdLst>
                <a:gd name="connsiteX0" fmla="*/ 82239 w 167521"/>
                <a:gd name="connsiteY0" fmla="*/ 180 h 480326"/>
                <a:gd name="connsiteX1" fmla="*/ 23501 w 167521"/>
                <a:gd name="connsiteY1" fmla="*/ 241480 h 480326"/>
                <a:gd name="connsiteX2" fmla="*/ 17151 w 167521"/>
                <a:gd name="connsiteY2" fmla="*/ 271643 h 480326"/>
                <a:gd name="connsiteX3" fmla="*/ 15564 w 167521"/>
                <a:gd name="connsiteY3" fmla="*/ 285930 h 480326"/>
                <a:gd name="connsiteX4" fmla="*/ 163201 w 167521"/>
                <a:gd name="connsiteY4" fmla="*/ 473255 h 480326"/>
                <a:gd name="connsiteX5" fmla="*/ 117164 w 167521"/>
                <a:gd name="connsiteY5" fmla="*/ 428805 h 480326"/>
                <a:gd name="connsiteX6" fmla="*/ 4451 w 167521"/>
                <a:gd name="connsiteY6" fmla="*/ 314505 h 480326"/>
                <a:gd name="connsiteX7" fmla="*/ 26676 w 167521"/>
                <a:gd name="connsiteY7" fmla="*/ 203380 h 480326"/>
                <a:gd name="connsiteX8" fmla="*/ 82239 w 167521"/>
                <a:gd name="connsiteY8" fmla="*/ 180 h 4803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67521" h="480326">
                  <a:moveTo>
                    <a:pt x="82239" y="180"/>
                  </a:moveTo>
                  <a:cubicBezTo>
                    <a:pt x="81710" y="6530"/>
                    <a:pt x="34349" y="196236"/>
                    <a:pt x="23501" y="241480"/>
                  </a:cubicBezTo>
                  <a:cubicBezTo>
                    <a:pt x="12653" y="286724"/>
                    <a:pt x="18474" y="264235"/>
                    <a:pt x="17151" y="271643"/>
                  </a:cubicBezTo>
                  <a:cubicBezTo>
                    <a:pt x="15828" y="279051"/>
                    <a:pt x="-8778" y="252328"/>
                    <a:pt x="15564" y="285930"/>
                  </a:cubicBezTo>
                  <a:cubicBezTo>
                    <a:pt x="39906" y="319532"/>
                    <a:pt x="146268" y="449443"/>
                    <a:pt x="163201" y="473255"/>
                  </a:cubicBezTo>
                  <a:cubicBezTo>
                    <a:pt x="180134" y="497068"/>
                    <a:pt x="143622" y="455263"/>
                    <a:pt x="117164" y="428805"/>
                  </a:cubicBezTo>
                  <a:cubicBezTo>
                    <a:pt x="90706" y="402347"/>
                    <a:pt x="19532" y="352076"/>
                    <a:pt x="4451" y="314505"/>
                  </a:cubicBezTo>
                  <a:cubicBezTo>
                    <a:pt x="-10630" y="276934"/>
                    <a:pt x="16622" y="250211"/>
                    <a:pt x="26676" y="203380"/>
                  </a:cubicBezTo>
                  <a:cubicBezTo>
                    <a:pt x="36730" y="156549"/>
                    <a:pt x="82768" y="-6170"/>
                    <a:pt x="82239" y="18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02" name="フリーフォーム: 図形 1301">
              <a:extLst>
                <a:ext uri="{FF2B5EF4-FFF2-40B4-BE49-F238E27FC236}">
                  <a16:creationId xmlns:a16="http://schemas.microsoft.com/office/drawing/2014/main" id="{8BD6F0FF-1559-4C12-A743-AEDB5FCE704B}"/>
                </a:ext>
              </a:extLst>
            </p:cNvPr>
            <p:cNvSpPr/>
            <p:nvPr/>
          </p:nvSpPr>
          <p:spPr>
            <a:xfrm>
              <a:off x="7751275" y="6867473"/>
              <a:ext cx="236855" cy="410312"/>
            </a:xfrm>
            <a:custGeom>
              <a:avLst/>
              <a:gdLst>
                <a:gd name="connsiteX0" fmla="*/ 488 w 236855"/>
                <a:gd name="connsiteY0" fmla="*/ 52 h 410312"/>
                <a:gd name="connsiteX1" fmla="*/ 157650 w 236855"/>
                <a:gd name="connsiteY1" fmla="*/ 212777 h 410312"/>
                <a:gd name="connsiteX2" fmla="*/ 225913 w 236855"/>
                <a:gd name="connsiteY2" fmla="*/ 339777 h 410312"/>
                <a:gd name="connsiteX3" fmla="*/ 232263 w 236855"/>
                <a:gd name="connsiteY3" fmla="*/ 408040 h 410312"/>
                <a:gd name="connsiteX4" fmla="*/ 225913 w 236855"/>
                <a:gd name="connsiteY4" fmla="*/ 374702 h 410312"/>
                <a:gd name="connsiteX5" fmla="*/ 111613 w 236855"/>
                <a:gd name="connsiteY5" fmla="*/ 193727 h 410312"/>
                <a:gd name="connsiteX6" fmla="*/ 488 w 236855"/>
                <a:gd name="connsiteY6" fmla="*/ 52 h 4103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36855" h="410312">
                  <a:moveTo>
                    <a:pt x="488" y="52"/>
                  </a:moveTo>
                  <a:cubicBezTo>
                    <a:pt x="8161" y="3227"/>
                    <a:pt x="120079" y="156156"/>
                    <a:pt x="157650" y="212777"/>
                  </a:cubicBezTo>
                  <a:cubicBezTo>
                    <a:pt x="195221" y="269398"/>
                    <a:pt x="213478" y="307233"/>
                    <a:pt x="225913" y="339777"/>
                  </a:cubicBezTo>
                  <a:cubicBezTo>
                    <a:pt x="238348" y="372321"/>
                    <a:pt x="232263" y="402219"/>
                    <a:pt x="232263" y="408040"/>
                  </a:cubicBezTo>
                  <a:cubicBezTo>
                    <a:pt x="232263" y="413861"/>
                    <a:pt x="246021" y="410421"/>
                    <a:pt x="225913" y="374702"/>
                  </a:cubicBezTo>
                  <a:cubicBezTo>
                    <a:pt x="205805" y="338983"/>
                    <a:pt x="145744" y="249025"/>
                    <a:pt x="111613" y="193727"/>
                  </a:cubicBezTo>
                  <a:cubicBezTo>
                    <a:pt x="77482" y="138429"/>
                    <a:pt x="-7185" y="-3123"/>
                    <a:pt x="488" y="5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03" name="フリーフォーム: 図形 1302">
              <a:extLst>
                <a:ext uri="{FF2B5EF4-FFF2-40B4-BE49-F238E27FC236}">
                  <a16:creationId xmlns:a16="http://schemas.microsoft.com/office/drawing/2014/main" id="{C971BE9B-D38D-4D79-B9F7-ECEB0ED0716F}"/>
                </a:ext>
              </a:extLst>
            </p:cNvPr>
            <p:cNvSpPr/>
            <p:nvPr/>
          </p:nvSpPr>
          <p:spPr>
            <a:xfrm>
              <a:off x="7939747" y="7271834"/>
              <a:ext cx="48567" cy="206196"/>
            </a:xfrm>
            <a:custGeom>
              <a:avLst/>
              <a:gdLst>
                <a:gd name="connsiteX0" fmla="*/ 48553 w 48567"/>
                <a:gd name="connsiteY0" fmla="*/ 2091 h 206196"/>
                <a:gd name="connsiteX1" fmla="*/ 4103 w 48567"/>
                <a:gd name="connsiteY1" fmla="*/ 202116 h 206196"/>
                <a:gd name="connsiteX2" fmla="*/ 2516 w 48567"/>
                <a:gd name="connsiteY2" fmla="*/ 133854 h 206196"/>
                <a:gd name="connsiteX3" fmla="*/ 8866 w 48567"/>
                <a:gd name="connsiteY3" fmla="*/ 98929 h 206196"/>
                <a:gd name="connsiteX4" fmla="*/ 48553 w 48567"/>
                <a:gd name="connsiteY4" fmla="*/ 2091 h 2061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8567" h="206196">
                  <a:moveTo>
                    <a:pt x="48553" y="2091"/>
                  </a:moveTo>
                  <a:cubicBezTo>
                    <a:pt x="47759" y="19289"/>
                    <a:pt x="11776" y="180155"/>
                    <a:pt x="4103" y="202116"/>
                  </a:cubicBezTo>
                  <a:cubicBezTo>
                    <a:pt x="-3570" y="224077"/>
                    <a:pt x="1722" y="151052"/>
                    <a:pt x="2516" y="133854"/>
                  </a:cubicBezTo>
                  <a:cubicBezTo>
                    <a:pt x="3310" y="116656"/>
                    <a:pt x="929" y="119037"/>
                    <a:pt x="8866" y="98929"/>
                  </a:cubicBezTo>
                  <a:cubicBezTo>
                    <a:pt x="16803" y="78821"/>
                    <a:pt x="49347" y="-15107"/>
                    <a:pt x="48553" y="209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04" name="フリーフォーム: 図形 1303">
              <a:extLst>
                <a:ext uri="{FF2B5EF4-FFF2-40B4-BE49-F238E27FC236}">
                  <a16:creationId xmlns:a16="http://schemas.microsoft.com/office/drawing/2014/main" id="{0339D250-B070-472E-8A9C-4A5BFFDAA2C6}"/>
                </a:ext>
              </a:extLst>
            </p:cNvPr>
            <p:cNvSpPr/>
            <p:nvPr/>
          </p:nvSpPr>
          <p:spPr>
            <a:xfrm>
              <a:off x="7950913" y="7130945"/>
              <a:ext cx="85012" cy="345729"/>
            </a:xfrm>
            <a:custGeom>
              <a:avLst/>
              <a:gdLst>
                <a:gd name="connsiteX0" fmla="*/ 16750 w 85012"/>
                <a:gd name="connsiteY0" fmla="*/ 105 h 345729"/>
                <a:gd name="connsiteX1" fmla="*/ 58025 w 85012"/>
                <a:gd name="connsiteY1" fmla="*/ 123930 h 345729"/>
                <a:gd name="connsiteX2" fmla="*/ 38975 w 85012"/>
                <a:gd name="connsiteY2" fmla="*/ 193780 h 345729"/>
                <a:gd name="connsiteX3" fmla="*/ 875 w 85012"/>
                <a:gd name="connsiteY3" fmla="*/ 343005 h 345729"/>
                <a:gd name="connsiteX4" fmla="*/ 18337 w 85012"/>
                <a:gd name="connsiteY4" fmla="*/ 279505 h 345729"/>
                <a:gd name="connsiteX5" fmla="*/ 85012 w 85012"/>
                <a:gd name="connsiteY5" fmla="*/ 146155 h 345729"/>
                <a:gd name="connsiteX6" fmla="*/ 16750 w 85012"/>
                <a:gd name="connsiteY6" fmla="*/ 105 h 3457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5012" h="345729">
                  <a:moveTo>
                    <a:pt x="16750" y="105"/>
                  </a:moveTo>
                  <a:cubicBezTo>
                    <a:pt x="12252" y="-3599"/>
                    <a:pt x="54321" y="91651"/>
                    <a:pt x="58025" y="123930"/>
                  </a:cubicBezTo>
                  <a:cubicBezTo>
                    <a:pt x="61729" y="156209"/>
                    <a:pt x="48500" y="157268"/>
                    <a:pt x="38975" y="193780"/>
                  </a:cubicBezTo>
                  <a:cubicBezTo>
                    <a:pt x="29450" y="230292"/>
                    <a:pt x="4315" y="328718"/>
                    <a:pt x="875" y="343005"/>
                  </a:cubicBezTo>
                  <a:cubicBezTo>
                    <a:pt x="-2565" y="357293"/>
                    <a:pt x="4314" y="312313"/>
                    <a:pt x="18337" y="279505"/>
                  </a:cubicBezTo>
                  <a:cubicBezTo>
                    <a:pt x="32360" y="246697"/>
                    <a:pt x="85277" y="189811"/>
                    <a:pt x="85012" y="146155"/>
                  </a:cubicBezTo>
                  <a:cubicBezTo>
                    <a:pt x="84748" y="102499"/>
                    <a:pt x="21248" y="3809"/>
                    <a:pt x="16750" y="10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05" name="フリーフォーム: 図形 1304">
              <a:extLst>
                <a:ext uri="{FF2B5EF4-FFF2-40B4-BE49-F238E27FC236}">
                  <a16:creationId xmlns:a16="http://schemas.microsoft.com/office/drawing/2014/main" id="{3B08B8C4-F150-4C9A-9B7D-0B1EC645ED77}"/>
                </a:ext>
              </a:extLst>
            </p:cNvPr>
            <p:cNvSpPr/>
            <p:nvPr/>
          </p:nvSpPr>
          <p:spPr>
            <a:xfrm>
              <a:off x="7927945" y="7467539"/>
              <a:ext cx="67287" cy="401840"/>
            </a:xfrm>
            <a:custGeom>
              <a:avLst/>
              <a:gdLst>
                <a:gd name="connsiteX0" fmla="*/ 30 w 67287"/>
                <a:gd name="connsiteY0" fmla="*/ 61 h 401840"/>
                <a:gd name="connsiteX1" fmla="*/ 66705 w 67287"/>
                <a:gd name="connsiteY1" fmla="*/ 142936 h 401840"/>
                <a:gd name="connsiteX2" fmla="*/ 31780 w 67287"/>
                <a:gd name="connsiteY2" fmla="*/ 265174 h 401840"/>
                <a:gd name="connsiteX3" fmla="*/ 19080 w 67287"/>
                <a:gd name="connsiteY3" fmla="*/ 344549 h 401840"/>
                <a:gd name="connsiteX4" fmla="*/ 22255 w 67287"/>
                <a:gd name="connsiteY4" fmla="*/ 401699 h 401840"/>
                <a:gd name="connsiteX5" fmla="*/ 22255 w 67287"/>
                <a:gd name="connsiteY5" fmla="*/ 357249 h 401840"/>
                <a:gd name="connsiteX6" fmla="*/ 4793 w 67287"/>
                <a:gd name="connsiteY6" fmla="*/ 254061 h 401840"/>
                <a:gd name="connsiteX7" fmla="*/ 57180 w 67287"/>
                <a:gd name="connsiteY7" fmla="*/ 160399 h 401840"/>
                <a:gd name="connsiteX8" fmla="*/ 30 w 67287"/>
                <a:gd name="connsiteY8" fmla="*/ 61 h 4018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7287" h="401840">
                  <a:moveTo>
                    <a:pt x="30" y="61"/>
                  </a:moveTo>
                  <a:cubicBezTo>
                    <a:pt x="1617" y="-2849"/>
                    <a:pt x="61413" y="98751"/>
                    <a:pt x="66705" y="142936"/>
                  </a:cubicBezTo>
                  <a:cubicBezTo>
                    <a:pt x="71997" y="187121"/>
                    <a:pt x="39718" y="231572"/>
                    <a:pt x="31780" y="265174"/>
                  </a:cubicBezTo>
                  <a:cubicBezTo>
                    <a:pt x="23843" y="298776"/>
                    <a:pt x="20667" y="321795"/>
                    <a:pt x="19080" y="344549"/>
                  </a:cubicBezTo>
                  <a:cubicBezTo>
                    <a:pt x="17493" y="367303"/>
                    <a:pt x="21726" y="399582"/>
                    <a:pt x="22255" y="401699"/>
                  </a:cubicBezTo>
                  <a:cubicBezTo>
                    <a:pt x="22784" y="403816"/>
                    <a:pt x="25165" y="381855"/>
                    <a:pt x="22255" y="357249"/>
                  </a:cubicBezTo>
                  <a:cubicBezTo>
                    <a:pt x="19345" y="332643"/>
                    <a:pt x="-1028" y="286869"/>
                    <a:pt x="4793" y="254061"/>
                  </a:cubicBezTo>
                  <a:cubicBezTo>
                    <a:pt x="10614" y="221253"/>
                    <a:pt x="55063" y="198764"/>
                    <a:pt x="57180" y="160399"/>
                  </a:cubicBezTo>
                  <a:cubicBezTo>
                    <a:pt x="59297" y="122034"/>
                    <a:pt x="-1557" y="2971"/>
                    <a:pt x="30" y="6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06" name="フリーフォーム: 図形 1305">
              <a:extLst>
                <a:ext uri="{FF2B5EF4-FFF2-40B4-BE49-F238E27FC236}">
                  <a16:creationId xmlns:a16="http://schemas.microsoft.com/office/drawing/2014/main" id="{2DF78C79-5514-4EA7-A29A-280D7BCCD826}"/>
                </a:ext>
              </a:extLst>
            </p:cNvPr>
            <p:cNvSpPr/>
            <p:nvPr/>
          </p:nvSpPr>
          <p:spPr>
            <a:xfrm>
              <a:off x="7970558" y="7455928"/>
              <a:ext cx="51337" cy="399128"/>
            </a:xfrm>
            <a:custGeom>
              <a:avLst/>
              <a:gdLst>
                <a:gd name="connsiteX0" fmla="*/ 1867 w 51337"/>
                <a:gd name="connsiteY0" fmla="*/ 560 h 399128"/>
                <a:gd name="connsiteX1" fmla="*/ 46317 w 51337"/>
                <a:gd name="connsiteY1" fmla="*/ 157722 h 399128"/>
                <a:gd name="connsiteX2" fmla="*/ 16155 w 51337"/>
                <a:gd name="connsiteY2" fmla="*/ 275197 h 399128"/>
                <a:gd name="connsiteX3" fmla="*/ 280 w 51337"/>
                <a:gd name="connsiteY3" fmla="*/ 365685 h 399128"/>
                <a:gd name="connsiteX4" fmla="*/ 28855 w 51337"/>
                <a:gd name="connsiteY4" fmla="*/ 399022 h 399128"/>
                <a:gd name="connsiteX5" fmla="*/ 8217 w 51337"/>
                <a:gd name="connsiteY5" fmla="*/ 368860 h 399128"/>
                <a:gd name="connsiteX6" fmla="*/ 51080 w 51337"/>
                <a:gd name="connsiteY6" fmla="*/ 216460 h 399128"/>
                <a:gd name="connsiteX7" fmla="*/ 1867 w 51337"/>
                <a:gd name="connsiteY7" fmla="*/ 560 h 3991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1337" h="399128">
                  <a:moveTo>
                    <a:pt x="1867" y="560"/>
                  </a:moveTo>
                  <a:cubicBezTo>
                    <a:pt x="1073" y="-9230"/>
                    <a:pt x="43936" y="111949"/>
                    <a:pt x="46317" y="157722"/>
                  </a:cubicBezTo>
                  <a:cubicBezTo>
                    <a:pt x="48698" y="203495"/>
                    <a:pt x="23828" y="240537"/>
                    <a:pt x="16155" y="275197"/>
                  </a:cubicBezTo>
                  <a:cubicBezTo>
                    <a:pt x="8482" y="309858"/>
                    <a:pt x="-1837" y="345048"/>
                    <a:pt x="280" y="365685"/>
                  </a:cubicBezTo>
                  <a:cubicBezTo>
                    <a:pt x="2397" y="386322"/>
                    <a:pt x="27532" y="398493"/>
                    <a:pt x="28855" y="399022"/>
                  </a:cubicBezTo>
                  <a:cubicBezTo>
                    <a:pt x="30178" y="399551"/>
                    <a:pt x="4513" y="399287"/>
                    <a:pt x="8217" y="368860"/>
                  </a:cubicBezTo>
                  <a:cubicBezTo>
                    <a:pt x="11921" y="338433"/>
                    <a:pt x="55049" y="273610"/>
                    <a:pt x="51080" y="216460"/>
                  </a:cubicBezTo>
                  <a:cubicBezTo>
                    <a:pt x="47111" y="159310"/>
                    <a:pt x="2661" y="10350"/>
                    <a:pt x="1867" y="56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07" name="フリーフォーム: 図形 1306">
              <a:extLst>
                <a:ext uri="{FF2B5EF4-FFF2-40B4-BE49-F238E27FC236}">
                  <a16:creationId xmlns:a16="http://schemas.microsoft.com/office/drawing/2014/main" id="{0860355B-926C-4F92-A1E4-00E5C28D144F}"/>
                </a:ext>
              </a:extLst>
            </p:cNvPr>
            <p:cNvSpPr/>
            <p:nvPr/>
          </p:nvSpPr>
          <p:spPr>
            <a:xfrm>
              <a:off x="7973680" y="7815171"/>
              <a:ext cx="71774" cy="290663"/>
            </a:xfrm>
            <a:custGeom>
              <a:avLst/>
              <a:gdLst>
                <a:gd name="connsiteX0" fmla="*/ 30495 w 71774"/>
                <a:gd name="connsiteY0" fmla="*/ 92 h 290663"/>
                <a:gd name="connsiteX1" fmla="*/ 32083 w 71774"/>
                <a:gd name="connsiteY1" fmla="*/ 84229 h 290663"/>
                <a:gd name="connsiteX2" fmla="*/ 17795 w 71774"/>
                <a:gd name="connsiteY2" fmla="*/ 136617 h 290663"/>
                <a:gd name="connsiteX3" fmla="*/ 19383 w 71774"/>
                <a:gd name="connsiteY3" fmla="*/ 177892 h 290663"/>
                <a:gd name="connsiteX4" fmla="*/ 52720 w 71774"/>
                <a:gd name="connsiteY4" fmla="*/ 257267 h 290663"/>
                <a:gd name="connsiteX5" fmla="*/ 71770 w 71774"/>
                <a:gd name="connsiteY5" fmla="*/ 290604 h 290663"/>
                <a:gd name="connsiteX6" fmla="*/ 51133 w 71774"/>
                <a:gd name="connsiteY6" fmla="*/ 263617 h 290663"/>
                <a:gd name="connsiteX7" fmla="*/ 333 w 71774"/>
                <a:gd name="connsiteY7" fmla="*/ 201704 h 290663"/>
                <a:gd name="connsiteX8" fmla="*/ 28908 w 71774"/>
                <a:gd name="connsiteY8" fmla="*/ 69942 h 290663"/>
                <a:gd name="connsiteX9" fmla="*/ 30495 w 71774"/>
                <a:gd name="connsiteY9" fmla="*/ 92 h 2906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1774" h="290663">
                  <a:moveTo>
                    <a:pt x="30495" y="92"/>
                  </a:moveTo>
                  <a:cubicBezTo>
                    <a:pt x="31024" y="2473"/>
                    <a:pt x="34200" y="61475"/>
                    <a:pt x="32083" y="84229"/>
                  </a:cubicBezTo>
                  <a:cubicBezTo>
                    <a:pt x="29966" y="106983"/>
                    <a:pt x="19912" y="121007"/>
                    <a:pt x="17795" y="136617"/>
                  </a:cubicBezTo>
                  <a:cubicBezTo>
                    <a:pt x="15678" y="152227"/>
                    <a:pt x="13562" y="157784"/>
                    <a:pt x="19383" y="177892"/>
                  </a:cubicBezTo>
                  <a:cubicBezTo>
                    <a:pt x="25204" y="198000"/>
                    <a:pt x="43989" y="238482"/>
                    <a:pt x="52720" y="257267"/>
                  </a:cubicBezTo>
                  <a:cubicBezTo>
                    <a:pt x="61451" y="276052"/>
                    <a:pt x="72035" y="289546"/>
                    <a:pt x="71770" y="290604"/>
                  </a:cubicBezTo>
                  <a:cubicBezTo>
                    <a:pt x="71506" y="291662"/>
                    <a:pt x="63039" y="278434"/>
                    <a:pt x="51133" y="263617"/>
                  </a:cubicBezTo>
                  <a:cubicBezTo>
                    <a:pt x="39227" y="248800"/>
                    <a:pt x="4037" y="233983"/>
                    <a:pt x="333" y="201704"/>
                  </a:cubicBezTo>
                  <a:cubicBezTo>
                    <a:pt x="-3371" y="169425"/>
                    <a:pt x="24939" y="98252"/>
                    <a:pt x="28908" y="69942"/>
                  </a:cubicBezTo>
                  <a:cubicBezTo>
                    <a:pt x="32877" y="41632"/>
                    <a:pt x="29966" y="-2289"/>
                    <a:pt x="30495" y="9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08" name="フリーフォーム: 図形 1307">
              <a:extLst>
                <a:ext uri="{FF2B5EF4-FFF2-40B4-BE49-F238E27FC236}">
                  <a16:creationId xmlns:a16="http://schemas.microsoft.com/office/drawing/2014/main" id="{826A8198-54EF-4DA5-BBFB-B8F7A61D0E93}"/>
                </a:ext>
              </a:extLst>
            </p:cNvPr>
            <p:cNvSpPr/>
            <p:nvPr/>
          </p:nvSpPr>
          <p:spPr>
            <a:xfrm>
              <a:off x="8007309" y="8039099"/>
              <a:ext cx="23856" cy="197853"/>
            </a:xfrm>
            <a:custGeom>
              <a:avLst/>
              <a:gdLst>
                <a:gd name="connsiteX0" fmla="*/ 41 w 23856"/>
                <a:gd name="connsiteY0" fmla="*/ 1589 h 197853"/>
                <a:gd name="connsiteX1" fmla="*/ 23854 w 23856"/>
                <a:gd name="connsiteY1" fmla="*/ 107951 h 197853"/>
                <a:gd name="connsiteX2" fmla="*/ 1629 w 23856"/>
                <a:gd name="connsiteY2" fmla="*/ 196851 h 197853"/>
                <a:gd name="connsiteX3" fmla="*/ 11154 w 23856"/>
                <a:gd name="connsiteY3" fmla="*/ 149226 h 197853"/>
                <a:gd name="connsiteX4" fmla="*/ 17504 w 23856"/>
                <a:gd name="connsiteY4" fmla="*/ 49214 h 197853"/>
                <a:gd name="connsiteX5" fmla="*/ 41 w 23856"/>
                <a:gd name="connsiteY5" fmla="*/ 1589 h 1978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3856" h="197853">
                  <a:moveTo>
                    <a:pt x="41" y="1589"/>
                  </a:moveTo>
                  <a:cubicBezTo>
                    <a:pt x="1099" y="11378"/>
                    <a:pt x="23589" y="75407"/>
                    <a:pt x="23854" y="107951"/>
                  </a:cubicBezTo>
                  <a:cubicBezTo>
                    <a:pt x="24119" y="140495"/>
                    <a:pt x="3746" y="189972"/>
                    <a:pt x="1629" y="196851"/>
                  </a:cubicBezTo>
                  <a:cubicBezTo>
                    <a:pt x="-488" y="203730"/>
                    <a:pt x="8508" y="173832"/>
                    <a:pt x="11154" y="149226"/>
                  </a:cubicBezTo>
                  <a:cubicBezTo>
                    <a:pt x="13800" y="124620"/>
                    <a:pt x="16446" y="68793"/>
                    <a:pt x="17504" y="49214"/>
                  </a:cubicBezTo>
                  <a:cubicBezTo>
                    <a:pt x="18562" y="29635"/>
                    <a:pt x="-1017" y="-8200"/>
                    <a:pt x="41" y="158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09" name="フリーフォーム: 図形 1308">
              <a:extLst>
                <a:ext uri="{FF2B5EF4-FFF2-40B4-BE49-F238E27FC236}">
                  <a16:creationId xmlns:a16="http://schemas.microsoft.com/office/drawing/2014/main" id="{DF95FEAF-D585-46FB-A0EE-4CFE3F521C2F}"/>
                </a:ext>
              </a:extLst>
            </p:cNvPr>
            <p:cNvSpPr/>
            <p:nvPr/>
          </p:nvSpPr>
          <p:spPr>
            <a:xfrm>
              <a:off x="8030336" y="8053058"/>
              <a:ext cx="210863" cy="592300"/>
            </a:xfrm>
            <a:custGeom>
              <a:avLst/>
              <a:gdLst>
                <a:gd name="connsiteX0" fmla="*/ 15114 w 210863"/>
                <a:gd name="connsiteY0" fmla="*/ 330 h 592300"/>
                <a:gd name="connsiteX1" fmla="*/ 7177 w 210863"/>
                <a:gd name="connsiteY1" fmla="*/ 144792 h 592300"/>
                <a:gd name="connsiteX2" fmla="*/ 24639 w 210863"/>
                <a:gd name="connsiteY2" fmla="*/ 195592 h 592300"/>
                <a:gd name="connsiteX3" fmla="*/ 177039 w 210863"/>
                <a:gd name="connsiteY3" fmla="*/ 416255 h 592300"/>
                <a:gd name="connsiteX4" fmla="*/ 208789 w 210863"/>
                <a:gd name="connsiteY4" fmla="*/ 494042 h 592300"/>
                <a:gd name="connsiteX5" fmla="*/ 207202 w 210863"/>
                <a:gd name="connsiteY5" fmla="*/ 590880 h 592300"/>
                <a:gd name="connsiteX6" fmla="*/ 202439 w 210863"/>
                <a:gd name="connsiteY6" fmla="*/ 540080 h 592300"/>
                <a:gd name="connsiteX7" fmla="*/ 135764 w 210863"/>
                <a:gd name="connsiteY7" fmla="*/ 386092 h 592300"/>
                <a:gd name="connsiteX8" fmla="*/ 8764 w 210863"/>
                <a:gd name="connsiteY8" fmla="*/ 189242 h 592300"/>
                <a:gd name="connsiteX9" fmla="*/ 15114 w 210863"/>
                <a:gd name="connsiteY9" fmla="*/ 330 h 592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10863" h="592300">
                  <a:moveTo>
                    <a:pt x="15114" y="330"/>
                  </a:moveTo>
                  <a:cubicBezTo>
                    <a:pt x="14849" y="-7078"/>
                    <a:pt x="5589" y="112248"/>
                    <a:pt x="7177" y="144792"/>
                  </a:cubicBezTo>
                  <a:cubicBezTo>
                    <a:pt x="8764" y="177336"/>
                    <a:pt x="-3671" y="150348"/>
                    <a:pt x="24639" y="195592"/>
                  </a:cubicBezTo>
                  <a:cubicBezTo>
                    <a:pt x="52949" y="240836"/>
                    <a:pt x="146347" y="366513"/>
                    <a:pt x="177039" y="416255"/>
                  </a:cubicBezTo>
                  <a:cubicBezTo>
                    <a:pt x="207731" y="465997"/>
                    <a:pt x="203762" y="464938"/>
                    <a:pt x="208789" y="494042"/>
                  </a:cubicBezTo>
                  <a:cubicBezTo>
                    <a:pt x="213816" y="523146"/>
                    <a:pt x="208260" y="583207"/>
                    <a:pt x="207202" y="590880"/>
                  </a:cubicBezTo>
                  <a:cubicBezTo>
                    <a:pt x="206144" y="598553"/>
                    <a:pt x="214345" y="574211"/>
                    <a:pt x="202439" y="540080"/>
                  </a:cubicBezTo>
                  <a:cubicBezTo>
                    <a:pt x="190533" y="505949"/>
                    <a:pt x="168043" y="444565"/>
                    <a:pt x="135764" y="386092"/>
                  </a:cubicBezTo>
                  <a:cubicBezTo>
                    <a:pt x="103485" y="327619"/>
                    <a:pt x="31783" y="246921"/>
                    <a:pt x="8764" y="189242"/>
                  </a:cubicBezTo>
                  <a:cubicBezTo>
                    <a:pt x="-14255" y="131563"/>
                    <a:pt x="15379" y="7738"/>
                    <a:pt x="15114" y="33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10" name="フリーフォーム: 図形 1309">
              <a:extLst>
                <a:ext uri="{FF2B5EF4-FFF2-40B4-BE49-F238E27FC236}">
                  <a16:creationId xmlns:a16="http://schemas.microsoft.com/office/drawing/2014/main" id="{C6B5B8D1-276B-4F76-BFAD-906EFCAB5CAA}"/>
                </a:ext>
              </a:extLst>
            </p:cNvPr>
            <p:cNvSpPr/>
            <p:nvPr/>
          </p:nvSpPr>
          <p:spPr>
            <a:xfrm>
              <a:off x="8020347" y="8243148"/>
              <a:ext cx="208590" cy="511527"/>
            </a:xfrm>
            <a:custGeom>
              <a:avLst/>
              <a:gdLst>
                <a:gd name="connsiteX0" fmla="*/ 1291 w 208590"/>
                <a:gd name="connsiteY0" fmla="*/ 740 h 511527"/>
                <a:gd name="connsiteX1" fmla="*/ 88603 w 208590"/>
                <a:gd name="connsiteY1" fmla="*/ 169015 h 511527"/>
                <a:gd name="connsiteX2" fmla="*/ 174328 w 208590"/>
                <a:gd name="connsiteY2" fmla="*/ 272202 h 511527"/>
                <a:gd name="connsiteX3" fmla="*/ 207666 w 208590"/>
                <a:gd name="connsiteY3" fmla="*/ 343640 h 511527"/>
                <a:gd name="connsiteX4" fmla="*/ 199728 w 208590"/>
                <a:gd name="connsiteY4" fmla="*/ 388090 h 511527"/>
                <a:gd name="connsiteX5" fmla="*/ 204491 w 208590"/>
                <a:gd name="connsiteY5" fmla="*/ 505565 h 511527"/>
                <a:gd name="connsiteX6" fmla="*/ 202903 w 208590"/>
                <a:gd name="connsiteY6" fmla="*/ 467465 h 511527"/>
                <a:gd name="connsiteX7" fmla="*/ 158453 w 208590"/>
                <a:gd name="connsiteY7" fmla="*/ 240452 h 511527"/>
                <a:gd name="connsiteX8" fmla="*/ 1291 w 208590"/>
                <a:gd name="connsiteY8" fmla="*/ 740 h 5115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08590" h="511527">
                  <a:moveTo>
                    <a:pt x="1291" y="740"/>
                  </a:moveTo>
                  <a:cubicBezTo>
                    <a:pt x="-10350" y="-11166"/>
                    <a:pt x="59764" y="123771"/>
                    <a:pt x="88603" y="169015"/>
                  </a:cubicBezTo>
                  <a:cubicBezTo>
                    <a:pt x="117442" y="214259"/>
                    <a:pt x="154484" y="243098"/>
                    <a:pt x="174328" y="272202"/>
                  </a:cubicBezTo>
                  <a:cubicBezTo>
                    <a:pt x="194172" y="301306"/>
                    <a:pt x="203433" y="324325"/>
                    <a:pt x="207666" y="343640"/>
                  </a:cubicBezTo>
                  <a:cubicBezTo>
                    <a:pt x="211899" y="362955"/>
                    <a:pt x="200257" y="361103"/>
                    <a:pt x="199728" y="388090"/>
                  </a:cubicBezTo>
                  <a:cubicBezTo>
                    <a:pt x="199199" y="415077"/>
                    <a:pt x="203962" y="492336"/>
                    <a:pt x="204491" y="505565"/>
                  </a:cubicBezTo>
                  <a:cubicBezTo>
                    <a:pt x="205020" y="518794"/>
                    <a:pt x="210576" y="511650"/>
                    <a:pt x="202903" y="467465"/>
                  </a:cubicBezTo>
                  <a:cubicBezTo>
                    <a:pt x="195230" y="423280"/>
                    <a:pt x="190997" y="315858"/>
                    <a:pt x="158453" y="240452"/>
                  </a:cubicBezTo>
                  <a:cubicBezTo>
                    <a:pt x="125909" y="165046"/>
                    <a:pt x="12932" y="12646"/>
                    <a:pt x="1291" y="74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11" name="フリーフォーム: 図形 1310">
              <a:extLst>
                <a:ext uri="{FF2B5EF4-FFF2-40B4-BE49-F238E27FC236}">
                  <a16:creationId xmlns:a16="http://schemas.microsoft.com/office/drawing/2014/main" id="{FB267C90-0D5A-4AC2-BF21-C08113E6A6B8}"/>
                </a:ext>
              </a:extLst>
            </p:cNvPr>
            <p:cNvSpPr/>
            <p:nvPr/>
          </p:nvSpPr>
          <p:spPr>
            <a:xfrm>
              <a:off x="8193070" y="8721664"/>
              <a:ext cx="166414" cy="385233"/>
            </a:xfrm>
            <a:custGeom>
              <a:avLst/>
              <a:gdLst>
                <a:gd name="connsiteX0" fmla="*/ 18 w 166414"/>
                <a:gd name="connsiteY0" fmla="*/ 61 h 385233"/>
                <a:gd name="connsiteX1" fmla="*/ 90505 w 166414"/>
                <a:gd name="connsiteY1" fmla="*/ 71499 h 385233"/>
                <a:gd name="connsiteX2" fmla="*/ 103205 w 166414"/>
                <a:gd name="connsiteY2" fmla="*/ 38161 h 385233"/>
                <a:gd name="connsiteX3" fmla="*/ 165118 w 166414"/>
                <a:gd name="connsiteY3" fmla="*/ 139761 h 385233"/>
                <a:gd name="connsiteX4" fmla="*/ 144480 w 166414"/>
                <a:gd name="connsiteY4" fmla="*/ 147699 h 385233"/>
                <a:gd name="connsiteX5" fmla="*/ 134955 w 166414"/>
                <a:gd name="connsiteY5" fmla="*/ 223899 h 385233"/>
                <a:gd name="connsiteX6" fmla="*/ 85743 w 166414"/>
                <a:gd name="connsiteY6" fmla="*/ 273111 h 385233"/>
                <a:gd name="connsiteX7" fmla="*/ 84155 w 166414"/>
                <a:gd name="connsiteY7" fmla="*/ 315974 h 385233"/>
                <a:gd name="connsiteX8" fmla="*/ 144480 w 166414"/>
                <a:gd name="connsiteY8" fmla="*/ 377886 h 385233"/>
                <a:gd name="connsiteX9" fmla="*/ 111143 w 166414"/>
                <a:gd name="connsiteY9" fmla="*/ 377886 h 385233"/>
                <a:gd name="connsiteX10" fmla="*/ 66693 w 166414"/>
                <a:gd name="connsiteY10" fmla="*/ 322324 h 385233"/>
                <a:gd name="connsiteX11" fmla="*/ 119080 w 166414"/>
                <a:gd name="connsiteY11" fmla="*/ 219136 h 385233"/>
                <a:gd name="connsiteX12" fmla="*/ 107968 w 166414"/>
                <a:gd name="connsiteY12" fmla="*/ 138174 h 385233"/>
                <a:gd name="connsiteX13" fmla="*/ 88918 w 166414"/>
                <a:gd name="connsiteY13" fmla="*/ 100074 h 385233"/>
                <a:gd name="connsiteX14" fmla="*/ 82568 w 166414"/>
                <a:gd name="connsiteY14" fmla="*/ 85786 h 385233"/>
                <a:gd name="connsiteX15" fmla="*/ 18 w 166414"/>
                <a:gd name="connsiteY15" fmla="*/ 61 h 3852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66414" h="385233">
                  <a:moveTo>
                    <a:pt x="18" y="61"/>
                  </a:moveTo>
                  <a:cubicBezTo>
                    <a:pt x="1341" y="-2320"/>
                    <a:pt x="73307" y="65149"/>
                    <a:pt x="90505" y="71499"/>
                  </a:cubicBezTo>
                  <a:cubicBezTo>
                    <a:pt x="107703" y="77849"/>
                    <a:pt x="90770" y="26784"/>
                    <a:pt x="103205" y="38161"/>
                  </a:cubicBezTo>
                  <a:cubicBezTo>
                    <a:pt x="115641" y="49538"/>
                    <a:pt x="158239" y="121505"/>
                    <a:pt x="165118" y="139761"/>
                  </a:cubicBezTo>
                  <a:cubicBezTo>
                    <a:pt x="171997" y="158017"/>
                    <a:pt x="149507" y="133676"/>
                    <a:pt x="144480" y="147699"/>
                  </a:cubicBezTo>
                  <a:cubicBezTo>
                    <a:pt x="139453" y="161722"/>
                    <a:pt x="144744" y="202997"/>
                    <a:pt x="134955" y="223899"/>
                  </a:cubicBezTo>
                  <a:cubicBezTo>
                    <a:pt x="125166" y="244801"/>
                    <a:pt x="94210" y="257765"/>
                    <a:pt x="85743" y="273111"/>
                  </a:cubicBezTo>
                  <a:cubicBezTo>
                    <a:pt x="77276" y="288457"/>
                    <a:pt x="74366" y="298512"/>
                    <a:pt x="84155" y="315974"/>
                  </a:cubicBezTo>
                  <a:cubicBezTo>
                    <a:pt x="93945" y="333437"/>
                    <a:pt x="139982" y="367567"/>
                    <a:pt x="144480" y="377886"/>
                  </a:cubicBezTo>
                  <a:cubicBezTo>
                    <a:pt x="148978" y="388205"/>
                    <a:pt x="124108" y="387146"/>
                    <a:pt x="111143" y="377886"/>
                  </a:cubicBezTo>
                  <a:cubicBezTo>
                    <a:pt x="98179" y="368626"/>
                    <a:pt x="65370" y="348782"/>
                    <a:pt x="66693" y="322324"/>
                  </a:cubicBezTo>
                  <a:cubicBezTo>
                    <a:pt x="68016" y="295866"/>
                    <a:pt x="112201" y="249828"/>
                    <a:pt x="119080" y="219136"/>
                  </a:cubicBezTo>
                  <a:cubicBezTo>
                    <a:pt x="125959" y="188444"/>
                    <a:pt x="112995" y="158018"/>
                    <a:pt x="107968" y="138174"/>
                  </a:cubicBezTo>
                  <a:cubicBezTo>
                    <a:pt x="102941" y="118330"/>
                    <a:pt x="93151" y="108805"/>
                    <a:pt x="88918" y="100074"/>
                  </a:cubicBezTo>
                  <a:cubicBezTo>
                    <a:pt x="84685" y="91343"/>
                    <a:pt x="96326" y="98751"/>
                    <a:pt x="82568" y="85786"/>
                  </a:cubicBezTo>
                  <a:cubicBezTo>
                    <a:pt x="68810" y="72821"/>
                    <a:pt x="-1305" y="2442"/>
                    <a:pt x="18" y="6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12" name="フリーフォーム: 図形 1311">
              <a:extLst>
                <a:ext uri="{FF2B5EF4-FFF2-40B4-BE49-F238E27FC236}">
                  <a16:creationId xmlns:a16="http://schemas.microsoft.com/office/drawing/2014/main" id="{19B03121-73A2-47D0-91B0-23A2836E8D89}"/>
                </a:ext>
              </a:extLst>
            </p:cNvPr>
            <p:cNvSpPr/>
            <p:nvPr/>
          </p:nvSpPr>
          <p:spPr>
            <a:xfrm>
              <a:off x="7705828" y="9095021"/>
              <a:ext cx="573510" cy="104762"/>
            </a:xfrm>
            <a:custGeom>
              <a:avLst/>
              <a:gdLst>
                <a:gd name="connsiteX0" fmla="*/ 3072 w 573510"/>
                <a:gd name="connsiteY0" fmla="*/ 56917 h 104762"/>
                <a:gd name="connsiteX1" fmla="*/ 220560 w 573510"/>
                <a:gd name="connsiteY1" fmla="*/ 75967 h 104762"/>
                <a:gd name="connsiteX2" fmla="*/ 368197 w 573510"/>
                <a:gd name="connsiteY2" fmla="*/ 101367 h 104762"/>
                <a:gd name="connsiteX3" fmla="*/ 420585 w 573510"/>
                <a:gd name="connsiteY3" fmla="*/ 93429 h 104762"/>
                <a:gd name="connsiteX4" fmla="*/ 568222 w 573510"/>
                <a:gd name="connsiteY4" fmla="*/ 1354 h 104762"/>
                <a:gd name="connsiteX5" fmla="*/ 526947 w 573510"/>
                <a:gd name="connsiteY5" fmla="*/ 42629 h 104762"/>
                <a:gd name="connsiteX6" fmla="*/ 395185 w 573510"/>
                <a:gd name="connsiteY6" fmla="*/ 99779 h 104762"/>
                <a:gd name="connsiteX7" fmla="*/ 3072 w 573510"/>
                <a:gd name="connsiteY7" fmla="*/ 56917 h 1047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73510" h="104762">
                  <a:moveTo>
                    <a:pt x="3072" y="56917"/>
                  </a:moveTo>
                  <a:cubicBezTo>
                    <a:pt x="-26032" y="52948"/>
                    <a:pt x="159706" y="68559"/>
                    <a:pt x="220560" y="75967"/>
                  </a:cubicBezTo>
                  <a:cubicBezTo>
                    <a:pt x="281414" y="83375"/>
                    <a:pt x="334860" y="98457"/>
                    <a:pt x="368197" y="101367"/>
                  </a:cubicBezTo>
                  <a:cubicBezTo>
                    <a:pt x="401534" y="104277"/>
                    <a:pt x="387248" y="110098"/>
                    <a:pt x="420585" y="93429"/>
                  </a:cubicBezTo>
                  <a:cubicBezTo>
                    <a:pt x="453922" y="76760"/>
                    <a:pt x="550495" y="9821"/>
                    <a:pt x="568222" y="1354"/>
                  </a:cubicBezTo>
                  <a:cubicBezTo>
                    <a:pt x="585949" y="-7113"/>
                    <a:pt x="555787" y="26225"/>
                    <a:pt x="526947" y="42629"/>
                  </a:cubicBezTo>
                  <a:cubicBezTo>
                    <a:pt x="498108" y="59033"/>
                    <a:pt x="480645" y="96869"/>
                    <a:pt x="395185" y="99779"/>
                  </a:cubicBezTo>
                  <a:cubicBezTo>
                    <a:pt x="309725" y="102689"/>
                    <a:pt x="32176" y="60886"/>
                    <a:pt x="3072" y="5691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13" name="フリーフォーム: 図形 1312">
              <a:extLst>
                <a:ext uri="{FF2B5EF4-FFF2-40B4-BE49-F238E27FC236}">
                  <a16:creationId xmlns:a16="http://schemas.microsoft.com/office/drawing/2014/main" id="{F727A3EA-DEC6-4A18-AE2B-22A64C6918CA}"/>
                </a:ext>
              </a:extLst>
            </p:cNvPr>
            <p:cNvSpPr/>
            <p:nvPr/>
          </p:nvSpPr>
          <p:spPr>
            <a:xfrm>
              <a:off x="7727866" y="9124912"/>
              <a:ext cx="494743" cy="60538"/>
            </a:xfrm>
            <a:custGeom>
              <a:avLst/>
              <a:gdLst>
                <a:gd name="connsiteX0" fmla="*/ 84 w 494743"/>
                <a:gd name="connsiteY0" fmla="*/ 12738 h 60538"/>
                <a:gd name="connsiteX1" fmla="*/ 190584 w 494743"/>
                <a:gd name="connsiteY1" fmla="*/ 15913 h 60538"/>
                <a:gd name="connsiteX2" fmla="*/ 330284 w 494743"/>
                <a:gd name="connsiteY2" fmla="*/ 60363 h 60538"/>
                <a:gd name="connsiteX3" fmla="*/ 452522 w 494743"/>
                <a:gd name="connsiteY3" fmla="*/ 30201 h 60538"/>
                <a:gd name="connsiteX4" fmla="*/ 493797 w 494743"/>
                <a:gd name="connsiteY4" fmla="*/ 38 h 60538"/>
                <a:gd name="connsiteX5" fmla="*/ 419184 w 494743"/>
                <a:gd name="connsiteY5" fmla="*/ 36551 h 60538"/>
                <a:gd name="connsiteX6" fmla="*/ 281072 w 494743"/>
                <a:gd name="connsiteY6" fmla="*/ 42901 h 60538"/>
                <a:gd name="connsiteX7" fmla="*/ 168359 w 494743"/>
                <a:gd name="connsiteY7" fmla="*/ 27026 h 60538"/>
                <a:gd name="connsiteX8" fmla="*/ 84 w 494743"/>
                <a:gd name="connsiteY8" fmla="*/ 12738 h 605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94743" h="60538">
                  <a:moveTo>
                    <a:pt x="84" y="12738"/>
                  </a:moveTo>
                  <a:cubicBezTo>
                    <a:pt x="3788" y="10886"/>
                    <a:pt x="135551" y="7976"/>
                    <a:pt x="190584" y="15913"/>
                  </a:cubicBezTo>
                  <a:cubicBezTo>
                    <a:pt x="245617" y="23850"/>
                    <a:pt x="286628" y="57982"/>
                    <a:pt x="330284" y="60363"/>
                  </a:cubicBezTo>
                  <a:cubicBezTo>
                    <a:pt x="373940" y="62744"/>
                    <a:pt x="425270" y="40255"/>
                    <a:pt x="452522" y="30201"/>
                  </a:cubicBezTo>
                  <a:cubicBezTo>
                    <a:pt x="479774" y="20147"/>
                    <a:pt x="499353" y="-1020"/>
                    <a:pt x="493797" y="38"/>
                  </a:cubicBezTo>
                  <a:cubicBezTo>
                    <a:pt x="488241" y="1096"/>
                    <a:pt x="454638" y="29407"/>
                    <a:pt x="419184" y="36551"/>
                  </a:cubicBezTo>
                  <a:cubicBezTo>
                    <a:pt x="383730" y="43695"/>
                    <a:pt x="322876" y="44488"/>
                    <a:pt x="281072" y="42901"/>
                  </a:cubicBezTo>
                  <a:cubicBezTo>
                    <a:pt x="239268" y="41314"/>
                    <a:pt x="220746" y="31259"/>
                    <a:pt x="168359" y="27026"/>
                  </a:cubicBezTo>
                  <a:cubicBezTo>
                    <a:pt x="115972" y="22793"/>
                    <a:pt x="-3620" y="14590"/>
                    <a:pt x="84" y="1273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14" name="フリーフォーム: 図形 1313">
              <a:extLst>
                <a:ext uri="{FF2B5EF4-FFF2-40B4-BE49-F238E27FC236}">
                  <a16:creationId xmlns:a16="http://schemas.microsoft.com/office/drawing/2014/main" id="{D27BD7BB-7591-4ECB-8F5B-04C0A9A85C3A}"/>
                </a:ext>
              </a:extLst>
            </p:cNvPr>
            <p:cNvSpPr/>
            <p:nvPr/>
          </p:nvSpPr>
          <p:spPr>
            <a:xfrm>
              <a:off x="8288263" y="9095602"/>
              <a:ext cx="149338" cy="433381"/>
            </a:xfrm>
            <a:custGeom>
              <a:avLst/>
              <a:gdLst>
                <a:gd name="connsiteX0" fmla="*/ 23887 w 149338"/>
                <a:gd name="connsiteY0" fmla="*/ 2361 h 433381"/>
                <a:gd name="connsiteX1" fmla="*/ 38175 w 149338"/>
                <a:gd name="connsiteY1" fmla="*/ 65861 h 433381"/>
                <a:gd name="connsiteX2" fmla="*/ 93737 w 149338"/>
                <a:gd name="connsiteY2" fmla="*/ 118248 h 433381"/>
                <a:gd name="connsiteX3" fmla="*/ 123900 w 149338"/>
                <a:gd name="connsiteY3" fmla="*/ 230961 h 433381"/>
                <a:gd name="connsiteX4" fmla="*/ 138187 w 149338"/>
                <a:gd name="connsiteY4" fmla="*/ 278586 h 433381"/>
                <a:gd name="connsiteX5" fmla="*/ 147712 w 149338"/>
                <a:gd name="connsiteY5" fmla="*/ 416698 h 433381"/>
                <a:gd name="connsiteX6" fmla="*/ 103262 w 149338"/>
                <a:gd name="connsiteY6" fmla="*/ 427811 h 433381"/>
                <a:gd name="connsiteX7" fmla="*/ 75 w 149338"/>
                <a:gd name="connsiteY7" fmla="*/ 388123 h 433381"/>
                <a:gd name="connsiteX8" fmla="*/ 120725 w 149338"/>
                <a:gd name="connsiteY8" fmla="*/ 411936 h 433381"/>
                <a:gd name="connsiteX9" fmla="*/ 122312 w 149338"/>
                <a:gd name="connsiteY9" fmla="*/ 316686 h 433381"/>
                <a:gd name="connsiteX10" fmla="*/ 109612 w 149338"/>
                <a:gd name="connsiteY10" fmla="*/ 154761 h 433381"/>
                <a:gd name="connsiteX11" fmla="*/ 23887 w 149338"/>
                <a:gd name="connsiteY11" fmla="*/ 2361 h 4333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49338" h="433381">
                  <a:moveTo>
                    <a:pt x="23887" y="2361"/>
                  </a:moveTo>
                  <a:cubicBezTo>
                    <a:pt x="11981" y="-12456"/>
                    <a:pt x="26533" y="46547"/>
                    <a:pt x="38175" y="65861"/>
                  </a:cubicBezTo>
                  <a:cubicBezTo>
                    <a:pt x="49817" y="85176"/>
                    <a:pt x="79450" y="90731"/>
                    <a:pt x="93737" y="118248"/>
                  </a:cubicBezTo>
                  <a:cubicBezTo>
                    <a:pt x="108025" y="145765"/>
                    <a:pt x="116492" y="204238"/>
                    <a:pt x="123900" y="230961"/>
                  </a:cubicBezTo>
                  <a:cubicBezTo>
                    <a:pt x="131308" y="257684"/>
                    <a:pt x="134218" y="247630"/>
                    <a:pt x="138187" y="278586"/>
                  </a:cubicBezTo>
                  <a:cubicBezTo>
                    <a:pt x="142156" y="309542"/>
                    <a:pt x="153533" y="391827"/>
                    <a:pt x="147712" y="416698"/>
                  </a:cubicBezTo>
                  <a:cubicBezTo>
                    <a:pt x="141891" y="441569"/>
                    <a:pt x="127868" y="432573"/>
                    <a:pt x="103262" y="427811"/>
                  </a:cubicBezTo>
                  <a:cubicBezTo>
                    <a:pt x="78656" y="423049"/>
                    <a:pt x="-2835" y="390769"/>
                    <a:pt x="75" y="388123"/>
                  </a:cubicBezTo>
                  <a:cubicBezTo>
                    <a:pt x="2985" y="385477"/>
                    <a:pt x="100352" y="423842"/>
                    <a:pt x="120725" y="411936"/>
                  </a:cubicBezTo>
                  <a:cubicBezTo>
                    <a:pt x="141098" y="400030"/>
                    <a:pt x="124164" y="359548"/>
                    <a:pt x="122312" y="316686"/>
                  </a:cubicBezTo>
                  <a:cubicBezTo>
                    <a:pt x="120460" y="273824"/>
                    <a:pt x="127339" y="205297"/>
                    <a:pt x="109612" y="154761"/>
                  </a:cubicBezTo>
                  <a:cubicBezTo>
                    <a:pt x="91885" y="104226"/>
                    <a:pt x="35793" y="17178"/>
                    <a:pt x="23887" y="236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15" name="フリーフォーム: 図形 1314">
              <a:extLst>
                <a:ext uri="{FF2B5EF4-FFF2-40B4-BE49-F238E27FC236}">
                  <a16:creationId xmlns:a16="http://schemas.microsoft.com/office/drawing/2014/main" id="{0EDBDCA0-90CA-4AEA-9879-385918BF605B}"/>
                </a:ext>
              </a:extLst>
            </p:cNvPr>
            <p:cNvSpPr/>
            <p:nvPr/>
          </p:nvSpPr>
          <p:spPr>
            <a:xfrm>
              <a:off x="8254766" y="9172483"/>
              <a:ext cx="109385" cy="98522"/>
            </a:xfrm>
            <a:custGeom>
              <a:avLst/>
              <a:gdLst>
                <a:gd name="connsiteX0" fmla="*/ 234 w 109385"/>
                <a:gd name="connsiteY0" fmla="*/ 92 h 98522"/>
                <a:gd name="connsiteX1" fmla="*/ 31984 w 109385"/>
                <a:gd name="connsiteY1" fmla="*/ 82642 h 98522"/>
                <a:gd name="connsiteX2" fmla="*/ 108184 w 109385"/>
                <a:gd name="connsiteY2" fmla="*/ 98517 h 98522"/>
                <a:gd name="connsiteX3" fmla="*/ 76434 w 109385"/>
                <a:gd name="connsiteY3" fmla="*/ 84230 h 98522"/>
                <a:gd name="connsiteX4" fmla="*/ 46272 w 109385"/>
                <a:gd name="connsiteY4" fmla="*/ 66767 h 98522"/>
                <a:gd name="connsiteX5" fmla="*/ 234 w 109385"/>
                <a:gd name="connsiteY5" fmla="*/ 92 h 985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9385" h="98522">
                  <a:moveTo>
                    <a:pt x="234" y="92"/>
                  </a:moveTo>
                  <a:cubicBezTo>
                    <a:pt x="-2147" y="2738"/>
                    <a:pt x="13992" y="66238"/>
                    <a:pt x="31984" y="82642"/>
                  </a:cubicBezTo>
                  <a:cubicBezTo>
                    <a:pt x="49976" y="99046"/>
                    <a:pt x="100776" y="98252"/>
                    <a:pt x="108184" y="98517"/>
                  </a:cubicBezTo>
                  <a:cubicBezTo>
                    <a:pt x="115592" y="98782"/>
                    <a:pt x="86753" y="89522"/>
                    <a:pt x="76434" y="84230"/>
                  </a:cubicBezTo>
                  <a:cubicBezTo>
                    <a:pt x="66115" y="78938"/>
                    <a:pt x="57384" y="81319"/>
                    <a:pt x="46272" y="66767"/>
                  </a:cubicBezTo>
                  <a:cubicBezTo>
                    <a:pt x="35160" y="52215"/>
                    <a:pt x="2615" y="-2554"/>
                    <a:pt x="234" y="9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16" name="フリーフォーム: 図形 1315">
              <a:extLst>
                <a:ext uri="{FF2B5EF4-FFF2-40B4-BE49-F238E27FC236}">
                  <a16:creationId xmlns:a16="http://schemas.microsoft.com/office/drawing/2014/main" id="{870AC3ED-7DB5-4B37-95D9-1EBEE941A077}"/>
                </a:ext>
              </a:extLst>
            </p:cNvPr>
            <p:cNvSpPr/>
            <p:nvPr/>
          </p:nvSpPr>
          <p:spPr>
            <a:xfrm>
              <a:off x="7858081" y="9215184"/>
              <a:ext cx="444196" cy="201384"/>
            </a:xfrm>
            <a:custGeom>
              <a:avLst/>
              <a:gdLst>
                <a:gd name="connsiteX0" fmla="*/ 44 w 444196"/>
                <a:gd name="connsiteY0" fmla="*/ 44704 h 201384"/>
                <a:gd name="connsiteX1" fmla="*/ 169907 w 444196"/>
                <a:gd name="connsiteY1" fmla="*/ 19304 h 201384"/>
                <a:gd name="connsiteX2" fmla="*/ 435019 w 444196"/>
                <a:gd name="connsiteY2" fmla="*/ 197104 h 201384"/>
                <a:gd name="connsiteX3" fmla="*/ 373107 w 444196"/>
                <a:gd name="connsiteY3" fmla="*/ 136779 h 201384"/>
                <a:gd name="connsiteX4" fmla="*/ 273094 w 444196"/>
                <a:gd name="connsiteY4" fmla="*/ 32004 h 201384"/>
                <a:gd name="connsiteX5" fmla="*/ 154032 w 444196"/>
                <a:gd name="connsiteY5" fmla="*/ 254 h 201384"/>
                <a:gd name="connsiteX6" fmla="*/ 44 w 444196"/>
                <a:gd name="connsiteY6" fmla="*/ 44704 h 2013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44196" h="201384">
                  <a:moveTo>
                    <a:pt x="44" y="44704"/>
                  </a:moveTo>
                  <a:cubicBezTo>
                    <a:pt x="2690" y="47879"/>
                    <a:pt x="97411" y="-6096"/>
                    <a:pt x="169907" y="19304"/>
                  </a:cubicBezTo>
                  <a:cubicBezTo>
                    <a:pt x="242403" y="44704"/>
                    <a:pt x="401152" y="177525"/>
                    <a:pt x="435019" y="197104"/>
                  </a:cubicBezTo>
                  <a:cubicBezTo>
                    <a:pt x="468886" y="216683"/>
                    <a:pt x="400095" y="164296"/>
                    <a:pt x="373107" y="136779"/>
                  </a:cubicBezTo>
                  <a:cubicBezTo>
                    <a:pt x="346120" y="109262"/>
                    <a:pt x="309606" y="54758"/>
                    <a:pt x="273094" y="32004"/>
                  </a:cubicBezTo>
                  <a:cubicBezTo>
                    <a:pt x="236582" y="9250"/>
                    <a:pt x="195836" y="-1863"/>
                    <a:pt x="154032" y="254"/>
                  </a:cubicBezTo>
                  <a:cubicBezTo>
                    <a:pt x="112228" y="2371"/>
                    <a:pt x="-2602" y="41529"/>
                    <a:pt x="44" y="4470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17" name="フリーフォーム: 図形 1316">
              <a:extLst>
                <a:ext uri="{FF2B5EF4-FFF2-40B4-BE49-F238E27FC236}">
                  <a16:creationId xmlns:a16="http://schemas.microsoft.com/office/drawing/2014/main" id="{C821E44B-17D3-4519-B532-BB107729EB74}"/>
                </a:ext>
              </a:extLst>
            </p:cNvPr>
            <p:cNvSpPr/>
            <p:nvPr/>
          </p:nvSpPr>
          <p:spPr>
            <a:xfrm>
              <a:off x="7974010" y="9352492"/>
              <a:ext cx="353566" cy="199949"/>
            </a:xfrm>
            <a:custGeom>
              <a:avLst/>
              <a:gdLst>
                <a:gd name="connsiteX0" fmla="*/ 350840 w 353566"/>
                <a:gd name="connsiteY0" fmla="*/ 1058 h 199949"/>
                <a:gd name="connsiteX1" fmla="*/ 314328 w 353566"/>
                <a:gd name="connsiteY1" fmla="*/ 115358 h 199949"/>
                <a:gd name="connsiteX2" fmla="*/ 284165 w 353566"/>
                <a:gd name="connsiteY2" fmla="*/ 131233 h 199949"/>
                <a:gd name="connsiteX3" fmla="*/ 185740 w 353566"/>
                <a:gd name="connsiteY3" fmla="*/ 150283 h 199949"/>
                <a:gd name="connsiteX4" fmla="*/ 109540 w 353566"/>
                <a:gd name="connsiteY4" fmla="*/ 148696 h 199949"/>
                <a:gd name="connsiteX5" fmla="*/ 3 w 353566"/>
                <a:gd name="connsiteY5" fmla="*/ 115358 h 199949"/>
                <a:gd name="connsiteX6" fmla="*/ 106365 w 353566"/>
                <a:gd name="connsiteY6" fmla="*/ 170921 h 199949"/>
                <a:gd name="connsiteX7" fmla="*/ 234953 w 353566"/>
                <a:gd name="connsiteY7" fmla="*/ 191558 h 199949"/>
                <a:gd name="connsiteX8" fmla="*/ 350840 w 353566"/>
                <a:gd name="connsiteY8" fmla="*/ 1058 h 1999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53566" h="199949">
                  <a:moveTo>
                    <a:pt x="350840" y="1058"/>
                  </a:moveTo>
                  <a:cubicBezTo>
                    <a:pt x="364069" y="-11642"/>
                    <a:pt x="325440" y="93662"/>
                    <a:pt x="314328" y="115358"/>
                  </a:cubicBezTo>
                  <a:cubicBezTo>
                    <a:pt x="303216" y="137054"/>
                    <a:pt x="305596" y="125412"/>
                    <a:pt x="284165" y="131233"/>
                  </a:cubicBezTo>
                  <a:cubicBezTo>
                    <a:pt x="262734" y="137054"/>
                    <a:pt x="214844" y="147373"/>
                    <a:pt x="185740" y="150283"/>
                  </a:cubicBezTo>
                  <a:cubicBezTo>
                    <a:pt x="156636" y="153193"/>
                    <a:pt x="140496" y="154517"/>
                    <a:pt x="109540" y="148696"/>
                  </a:cubicBezTo>
                  <a:cubicBezTo>
                    <a:pt x="78584" y="142875"/>
                    <a:pt x="532" y="111654"/>
                    <a:pt x="3" y="115358"/>
                  </a:cubicBezTo>
                  <a:cubicBezTo>
                    <a:pt x="-526" y="119062"/>
                    <a:pt x="67207" y="158221"/>
                    <a:pt x="106365" y="170921"/>
                  </a:cubicBezTo>
                  <a:cubicBezTo>
                    <a:pt x="145523" y="183621"/>
                    <a:pt x="196588" y="214841"/>
                    <a:pt x="234953" y="191558"/>
                  </a:cubicBezTo>
                  <a:cubicBezTo>
                    <a:pt x="273318" y="168275"/>
                    <a:pt x="337611" y="13758"/>
                    <a:pt x="350840" y="105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18" name="フリーフォーム: 図形 1317">
              <a:extLst>
                <a:ext uri="{FF2B5EF4-FFF2-40B4-BE49-F238E27FC236}">
                  <a16:creationId xmlns:a16="http://schemas.microsoft.com/office/drawing/2014/main" id="{0729F061-ACE5-4E45-B4C1-004515C21596}"/>
                </a:ext>
              </a:extLst>
            </p:cNvPr>
            <p:cNvSpPr/>
            <p:nvPr/>
          </p:nvSpPr>
          <p:spPr>
            <a:xfrm>
              <a:off x="7811649" y="9283861"/>
              <a:ext cx="211386" cy="208194"/>
            </a:xfrm>
            <a:custGeom>
              <a:avLst/>
              <a:gdLst>
                <a:gd name="connsiteX0" fmla="*/ 16314 w 211386"/>
                <a:gd name="connsiteY0" fmla="*/ 1427 h 208194"/>
                <a:gd name="connsiteX1" fmla="*/ 21076 w 211386"/>
                <a:gd name="connsiteY1" fmla="*/ 80802 h 208194"/>
                <a:gd name="connsiteX2" fmla="*/ 208401 w 211386"/>
                <a:gd name="connsiteY2" fmla="*/ 206214 h 208194"/>
                <a:gd name="connsiteX3" fmla="*/ 127439 w 211386"/>
                <a:gd name="connsiteY3" fmla="*/ 147477 h 208194"/>
                <a:gd name="connsiteX4" fmla="*/ 16314 w 211386"/>
                <a:gd name="connsiteY4" fmla="*/ 1427 h 2081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1386" h="208194">
                  <a:moveTo>
                    <a:pt x="16314" y="1427"/>
                  </a:moveTo>
                  <a:cubicBezTo>
                    <a:pt x="-1413" y="-9685"/>
                    <a:pt x="-10938" y="46671"/>
                    <a:pt x="21076" y="80802"/>
                  </a:cubicBezTo>
                  <a:cubicBezTo>
                    <a:pt x="53090" y="114933"/>
                    <a:pt x="190674" y="195102"/>
                    <a:pt x="208401" y="206214"/>
                  </a:cubicBezTo>
                  <a:cubicBezTo>
                    <a:pt x="226128" y="217326"/>
                    <a:pt x="160512" y="179491"/>
                    <a:pt x="127439" y="147477"/>
                  </a:cubicBezTo>
                  <a:cubicBezTo>
                    <a:pt x="94366" y="115463"/>
                    <a:pt x="34041" y="12539"/>
                    <a:pt x="16314" y="142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19" name="フリーフォーム: 図形 1318">
              <a:extLst>
                <a:ext uri="{FF2B5EF4-FFF2-40B4-BE49-F238E27FC236}">
                  <a16:creationId xmlns:a16="http://schemas.microsoft.com/office/drawing/2014/main" id="{5C7E8F96-C298-4C45-8E56-569E9F4CA124}"/>
                </a:ext>
              </a:extLst>
            </p:cNvPr>
            <p:cNvSpPr/>
            <p:nvPr/>
          </p:nvSpPr>
          <p:spPr>
            <a:xfrm>
              <a:off x="7689709" y="9134408"/>
              <a:ext cx="119822" cy="176370"/>
            </a:xfrm>
            <a:custGeom>
              <a:avLst/>
              <a:gdLst>
                <a:gd name="connsiteX0" fmla="*/ 141 w 119822"/>
                <a:gd name="connsiteY0" fmla="*/ 67 h 176370"/>
                <a:gd name="connsiteX1" fmla="*/ 79516 w 119822"/>
                <a:gd name="connsiteY1" fmla="*/ 76267 h 176370"/>
                <a:gd name="connsiteX2" fmla="*/ 76341 w 119822"/>
                <a:gd name="connsiteY2" fmla="*/ 104842 h 176370"/>
                <a:gd name="connsiteX3" fmla="*/ 119204 w 119822"/>
                <a:gd name="connsiteY3" fmla="*/ 176280 h 176370"/>
                <a:gd name="connsiteX4" fmla="*/ 101741 w 119822"/>
                <a:gd name="connsiteY4" fmla="*/ 119130 h 176370"/>
                <a:gd name="connsiteX5" fmla="*/ 101741 w 119822"/>
                <a:gd name="connsiteY5" fmla="*/ 90555 h 176370"/>
                <a:gd name="connsiteX6" fmla="*/ 141 w 119822"/>
                <a:gd name="connsiteY6" fmla="*/ 67 h 1763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9822" h="176370">
                  <a:moveTo>
                    <a:pt x="141" y="67"/>
                  </a:moveTo>
                  <a:cubicBezTo>
                    <a:pt x="-3563" y="-2314"/>
                    <a:pt x="66816" y="58805"/>
                    <a:pt x="79516" y="76267"/>
                  </a:cubicBezTo>
                  <a:cubicBezTo>
                    <a:pt x="92216" y="93730"/>
                    <a:pt x="69726" y="88173"/>
                    <a:pt x="76341" y="104842"/>
                  </a:cubicBezTo>
                  <a:cubicBezTo>
                    <a:pt x="82956" y="121511"/>
                    <a:pt x="114971" y="173899"/>
                    <a:pt x="119204" y="176280"/>
                  </a:cubicBezTo>
                  <a:cubicBezTo>
                    <a:pt x="123437" y="178661"/>
                    <a:pt x="104652" y="133418"/>
                    <a:pt x="101741" y="119130"/>
                  </a:cubicBezTo>
                  <a:cubicBezTo>
                    <a:pt x="98831" y="104843"/>
                    <a:pt x="114970" y="109340"/>
                    <a:pt x="101741" y="90555"/>
                  </a:cubicBezTo>
                  <a:cubicBezTo>
                    <a:pt x="88512" y="71770"/>
                    <a:pt x="3845" y="2448"/>
                    <a:pt x="141" y="6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20" name="フリーフォーム: 図形 1319">
              <a:extLst>
                <a:ext uri="{FF2B5EF4-FFF2-40B4-BE49-F238E27FC236}">
                  <a16:creationId xmlns:a16="http://schemas.microsoft.com/office/drawing/2014/main" id="{8A1B6C90-3E27-454D-8E6D-0129E339154E}"/>
                </a:ext>
              </a:extLst>
            </p:cNvPr>
            <p:cNvSpPr/>
            <p:nvPr/>
          </p:nvSpPr>
          <p:spPr>
            <a:xfrm>
              <a:off x="7862779" y="9288437"/>
              <a:ext cx="142518" cy="141962"/>
            </a:xfrm>
            <a:custGeom>
              <a:avLst/>
              <a:gdLst>
                <a:gd name="connsiteX0" fmla="*/ 109 w 142518"/>
                <a:gd name="connsiteY0" fmla="*/ 26 h 141962"/>
                <a:gd name="connsiteX1" fmla="*/ 111234 w 142518"/>
                <a:gd name="connsiteY1" fmla="*/ 101626 h 141962"/>
                <a:gd name="connsiteX2" fmla="*/ 139809 w 142518"/>
                <a:gd name="connsiteY2" fmla="*/ 119088 h 141962"/>
                <a:gd name="connsiteX3" fmla="*/ 133459 w 142518"/>
                <a:gd name="connsiteY3" fmla="*/ 141313 h 141962"/>
                <a:gd name="connsiteX4" fmla="*/ 133459 w 142518"/>
                <a:gd name="connsiteY4" fmla="*/ 92101 h 141962"/>
                <a:gd name="connsiteX5" fmla="*/ 109 w 142518"/>
                <a:gd name="connsiteY5" fmla="*/ 26 h 1419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42518" h="141962">
                  <a:moveTo>
                    <a:pt x="109" y="26"/>
                  </a:moveTo>
                  <a:cubicBezTo>
                    <a:pt x="-3595" y="1613"/>
                    <a:pt x="87951" y="81782"/>
                    <a:pt x="111234" y="101626"/>
                  </a:cubicBezTo>
                  <a:cubicBezTo>
                    <a:pt x="134517" y="121470"/>
                    <a:pt x="136105" y="112474"/>
                    <a:pt x="139809" y="119088"/>
                  </a:cubicBezTo>
                  <a:cubicBezTo>
                    <a:pt x="143513" y="125702"/>
                    <a:pt x="134517" y="145811"/>
                    <a:pt x="133459" y="141313"/>
                  </a:cubicBezTo>
                  <a:cubicBezTo>
                    <a:pt x="132401" y="136815"/>
                    <a:pt x="154361" y="116707"/>
                    <a:pt x="133459" y="92101"/>
                  </a:cubicBezTo>
                  <a:cubicBezTo>
                    <a:pt x="112557" y="67495"/>
                    <a:pt x="3813" y="-1561"/>
                    <a:pt x="109" y="2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21" name="フリーフォーム: 図形 1320">
              <a:extLst>
                <a:ext uri="{FF2B5EF4-FFF2-40B4-BE49-F238E27FC236}">
                  <a16:creationId xmlns:a16="http://schemas.microsoft.com/office/drawing/2014/main" id="{A03E0004-28D7-438D-B210-BDC9FD72AF66}"/>
                </a:ext>
              </a:extLst>
            </p:cNvPr>
            <p:cNvSpPr/>
            <p:nvPr/>
          </p:nvSpPr>
          <p:spPr>
            <a:xfrm>
              <a:off x="8129329" y="9137650"/>
              <a:ext cx="165525" cy="89156"/>
            </a:xfrm>
            <a:custGeom>
              <a:avLst/>
              <a:gdLst>
                <a:gd name="connsiteX0" fmla="*/ 165359 w 165525"/>
                <a:gd name="connsiteY0" fmla="*/ 0 h 89156"/>
                <a:gd name="connsiteX1" fmla="*/ 51059 w 165525"/>
                <a:gd name="connsiteY1" fmla="*/ 82550 h 89156"/>
                <a:gd name="connsiteX2" fmla="*/ 259 w 165525"/>
                <a:gd name="connsiteY2" fmla="*/ 84138 h 89156"/>
                <a:gd name="connsiteX3" fmla="*/ 70109 w 165525"/>
                <a:gd name="connsiteY3" fmla="*/ 84138 h 89156"/>
                <a:gd name="connsiteX4" fmla="*/ 76459 w 165525"/>
                <a:gd name="connsiteY4" fmla="*/ 84138 h 89156"/>
                <a:gd name="connsiteX5" fmla="*/ 165359 w 165525"/>
                <a:gd name="connsiteY5" fmla="*/ 0 h 89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65525" h="89156">
                  <a:moveTo>
                    <a:pt x="165359" y="0"/>
                  </a:moveTo>
                  <a:cubicBezTo>
                    <a:pt x="161126" y="-265"/>
                    <a:pt x="78576" y="68527"/>
                    <a:pt x="51059" y="82550"/>
                  </a:cubicBezTo>
                  <a:cubicBezTo>
                    <a:pt x="23542" y="96573"/>
                    <a:pt x="-2916" y="83873"/>
                    <a:pt x="259" y="84138"/>
                  </a:cubicBezTo>
                  <a:cubicBezTo>
                    <a:pt x="3434" y="84403"/>
                    <a:pt x="70109" y="84138"/>
                    <a:pt x="70109" y="84138"/>
                  </a:cubicBezTo>
                  <a:cubicBezTo>
                    <a:pt x="82809" y="84138"/>
                    <a:pt x="60849" y="94986"/>
                    <a:pt x="76459" y="84138"/>
                  </a:cubicBezTo>
                  <a:cubicBezTo>
                    <a:pt x="92069" y="73290"/>
                    <a:pt x="169592" y="265"/>
                    <a:pt x="165359" y="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22" name="フリーフォーム: 図形 1321">
              <a:extLst>
                <a:ext uri="{FF2B5EF4-FFF2-40B4-BE49-F238E27FC236}">
                  <a16:creationId xmlns:a16="http://schemas.microsoft.com/office/drawing/2014/main" id="{341C2E64-372D-47F0-A6DA-44BC79AF6374}"/>
                </a:ext>
              </a:extLst>
            </p:cNvPr>
            <p:cNvSpPr/>
            <p:nvPr/>
          </p:nvSpPr>
          <p:spPr>
            <a:xfrm>
              <a:off x="7796047" y="9204789"/>
              <a:ext cx="152370" cy="36068"/>
            </a:xfrm>
            <a:custGeom>
              <a:avLst/>
              <a:gdLst>
                <a:gd name="connsiteX0" fmla="*/ 1753 w 152370"/>
                <a:gd name="connsiteY0" fmla="*/ 7474 h 36068"/>
                <a:gd name="connsiteX1" fmla="*/ 150978 w 152370"/>
                <a:gd name="connsiteY1" fmla="*/ 36049 h 36068"/>
                <a:gd name="connsiteX2" fmla="*/ 73191 w 152370"/>
                <a:gd name="connsiteY2" fmla="*/ 2711 h 36068"/>
                <a:gd name="connsiteX3" fmla="*/ 1753 w 152370"/>
                <a:gd name="connsiteY3" fmla="*/ 7474 h 360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2370" h="36068">
                  <a:moveTo>
                    <a:pt x="1753" y="7474"/>
                  </a:moveTo>
                  <a:cubicBezTo>
                    <a:pt x="14717" y="13030"/>
                    <a:pt x="139072" y="36843"/>
                    <a:pt x="150978" y="36049"/>
                  </a:cubicBezTo>
                  <a:cubicBezTo>
                    <a:pt x="162884" y="35255"/>
                    <a:pt x="95151" y="8796"/>
                    <a:pt x="73191" y="2711"/>
                  </a:cubicBezTo>
                  <a:cubicBezTo>
                    <a:pt x="51231" y="-3374"/>
                    <a:pt x="-11211" y="1918"/>
                    <a:pt x="1753" y="747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23" name="フリーフォーム: 図形 1322">
              <a:extLst>
                <a:ext uri="{FF2B5EF4-FFF2-40B4-BE49-F238E27FC236}">
                  <a16:creationId xmlns:a16="http://schemas.microsoft.com/office/drawing/2014/main" id="{79E2CF73-6B1F-4DA3-A35A-48D9B3656C73}"/>
                </a:ext>
              </a:extLst>
            </p:cNvPr>
            <p:cNvSpPr/>
            <p:nvPr/>
          </p:nvSpPr>
          <p:spPr>
            <a:xfrm>
              <a:off x="8029373" y="9309081"/>
              <a:ext cx="205076" cy="142810"/>
            </a:xfrm>
            <a:custGeom>
              <a:avLst/>
              <a:gdLst>
                <a:gd name="connsiteX0" fmla="*/ 202 w 205076"/>
                <a:gd name="connsiteY0" fmla="*/ 19 h 142810"/>
                <a:gd name="connsiteX1" fmla="*/ 197052 w 205076"/>
                <a:gd name="connsiteY1" fmla="*/ 100032 h 142810"/>
                <a:gd name="connsiteX2" fmla="*/ 155777 w 205076"/>
                <a:gd name="connsiteY2" fmla="*/ 119082 h 142810"/>
                <a:gd name="connsiteX3" fmla="*/ 52590 w 205076"/>
                <a:gd name="connsiteY3" fmla="*/ 138132 h 142810"/>
                <a:gd name="connsiteX4" fmla="*/ 122440 w 205076"/>
                <a:gd name="connsiteY4" fmla="*/ 138132 h 142810"/>
                <a:gd name="connsiteX5" fmla="*/ 176415 w 205076"/>
                <a:gd name="connsiteY5" fmla="*/ 139719 h 142810"/>
                <a:gd name="connsiteX6" fmla="*/ 160540 w 205076"/>
                <a:gd name="connsiteY6" fmla="*/ 92094 h 142810"/>
                <a:gd name="connsiteX7" fmla="*/ 202 w 205076"/>
                <a:gd name="connsiteY7" fmla="*/ 19 h 1428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05076" h="142810">
                  <a:moveTo>
                    <a:pt x="202" y="19"/>
                  </a:moveTo>
                  <a:cubicBezTo>
                    <a:pt x="6287" y="1342"/>
                    <a:pt x="171123" y="80188"/>
                    <a:pt x="197052" y="100032"/>
                  </a:cubicBezTo>
                  <a:cubicBezTo>
                    <a:pt x="222981" y="119876"/>
                    <a:pt x="179854" y="112732"/>
                    <a:pt x="155777" y="119082"/>
                  </a:cubicBezTo>
                  <a:cubicBezTo>
                    <a:pt x="131700" y="125432"/>
                    <a:pt x="58146" y="134957"/>
                    <a:pt x="52590" y="138132"/>
                  </a:cubicBezTo>
                  <a:cubicBezTo>
                    <a:pt x="47034" y="141307"/>
                    <a:pt x="101803" y="137868"/>
                    <a:pt x="122440" y="138132"/>
                  </a:cubicBezTo>
                  <a:cubicBezTo>
                    <a:pt x="143077" y="138396"/>
                    <a:pt x="170065" y="147392"/>
                    <a:pt x="176415" y="139719"/>
                  </a:cubicBezTo>
                  <a:cubicBezTo>
                    <a:pt x="182765" y="132046"/>
                    <a:pt x="194142" y="119081"/>
                    <a:pt x="160540" y="92094"/>
                  </a:cubicBezTo>
                  <a:cubicBezTo>
                    <a:pt x="126938" y="65107"/>
                    <a:pt x="-5883" y="-1304"/>
                    <a:pt x="202" y="1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24" name="フリーフォーム: 図形 1323">
              <a:extLst>
                <a:ext uri="{FF2B5EF4-FFF2-40B4-BE49-F238E27FC236}">
                  <a16:creationId xmlns:a16="http://schemas.microsoft.com/office/drawing/2014/main" id="{D20F5669-E1FC-4F5C-BD0F-71845F7AA404}"/>
                </a:ext>
              </a:extLst>
            </p:cNvPr>
            <p:cNvSpPr/>
            <p:nvPr/>
          </p:nvSpPr>
          <p:spPr>
            <a:xfrm>
              <a:off x="8296154" y="9167113"/>
              <a:ext cx="97087" cy="290124"/>
            </a:xfrm>
            <a:custGeom>
              <a:avLst/>
              <a:gdLst>
                <a:gd name="connsiteX0" fmla="*/ 121 w 97087"/>
                <a:gd name="connsiteY0" fmla="*/ 700 h 290124"/>
                <a:gd name="connsiteX1" fmla="*/ 74734 w 97087"/>
                <a:gd name="connsiteY1" fmla="*/ 97537 h 290124"/>
                <a:gd name="connsiteX2" fmla="*/ 44571 w 97087"/>
                <a:gd name="connsiteY2" fmla="*/ 286450 h 290124"/>
                <a:gd name="connsiteX3" fmla="*/ 73146 w 97087"/>
                <a:gd name="connsiteY3" fmla="*/ 216600 h 290124"/>
                <a:gd name="connsiteX4" fmla="*/ 95371 w 97087"/>
                <a:gd name="connsiteY4" fmla="*/ 143575 h 290124"/>
                <a:gd name="connsiteX5" fmla="*/ 121 w 97087"/>
                <a:gd name="connsiteY5" fmla="*/ 700 h 2901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7087" h="290124">
                  <a:moveTo>
                    <a:pt x="121" y="700"/>
                  </a:moveTo>
                  <a:cubicBezTo>
                    <a:pt x="-3318" y="-6973"/>
                    <a:pt x="67326" y="49912"/>
                    <a:pt x="74734" y="97537"/>
                  </a:cubicBezTo>
                  <a:cubicBezTo>
                    <a:pt x="82142" y="145162"/>
                    <a:pt x="44836" y="266606"/>
                    <a:pt x="44571" y="286450"/>
                  </a:cubicBezTo>
                  <a:cubicBezTo>
                    <a:pt x="44306" y="306294"/>
                    <a:pt x="64679" y="240412"/>
                    <a:pt x="73146" y="216600"/>
                  </a:cubicBezTo>
                  <a:cubicBezTo>
                    <a:pt x="81613" y="192788"/>
                    <a:pt x="103308" y="175854"/>
                    <a:pt x="95371" y="143575"/>
                  </a:cubicBezTo>
                  <a:cubicBezTo>
                    <a:pt x="87434" y="111296"/>
                    <a:pt x="3560" y="8373"/>
                    <a:pt x="121" y="70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25" name="フリーフォーム: 図形 1324">
              <a:extLst>
                <a:ext uri="{FF2B5EF4-FFF2-40B4-BE49-F238E27FC236}">
                  <a16:creationId xmlns:a16="http://schemas.microsoft.com/office/drawing/2014/main" id="{0D93E104-7DCA-4E6E-AA2C-A94EF639D317}"/>
                </a:ext>
              </a:extLst>
            </p:cNvPr>
            <p:cNvSpPr/>
            <p:nvPr/>
          </p:nvSpPr>
          <p:spPr>
            <a:xfrm>
              <a:off x="7410449" y="6483989"/>
              <a:ext cx="209642" cy="335389"/>
            </a:xfrm>
            <a:custGeom>
              <a:avLst/>
              <a:gdLst>
                <a:gd name="connsiteX0" fmla="*/ 1 w 209642"/>
                <a:gd name="connsiteY0" fmla="*/ 949 h 335389"/>
                <a:gd name="connsiteX1" fmla="*/ 138114 w 209642"/>
                <a:gd name="connsiteY1" fmla="*/ 85086 h 335389"/>
                <a:gd name="connsiteX2" fmla="*/ 139701 w 209642"/>
                <a:gd name="connsiteY2" fmla="*/ 175574 h 335389"/>
                <a:gd name="connsiteX3" fmla="*/ 185739 w 209642"/>
                <a:gd name="connsiteY3" fmla="*/ 332736 h 335389"/>
                <a:gd name="connsiteX4" fmla="*/ 139701 w 209642"/>
                <a:gd name="connsiteY4" fmla="*/ 270824 h 335389"/>
                <a:gd name="connsiteX5" fmla="*/ 133351 w 209642"/>
                <a:gd name="connsiteY5" fmla="*/ 224786 h 335389"/>
                <a:gd name="connsiteX6" fmla="*/ 209551 w 209642"/>
                <a:gd name="connsiteY6" fmla="*/ 58099 h 335389"/>
                <a:gd name="connsiteX7" fmla="*/ 115889 w 209642"/>
                <a:gd name="connsiteY7" fmla="*/ 272411 h 335389"/>
                <a:gd name="connsiteX8" fmla="*/ 111126 w 209642"/>
                <a:gd name="connsiteY8" fmla="*/ 273999 h 335389"/>
                <a:gd name="connsiteX9" fmla="*/ 39689 w 209642"/>
                <a:gd name="connsiteY9" fmla="*/ 178749 h 335389"/>
                <a:gd name="connsiteX10" fmla="*/ 73026 w 209642"/>
                <a:gd name="connsiteY10" fmla="*/ 216849 h 335389"/>
                <a:gd name="connsiteX11" fmla="*/ 103189 w 209642"/>
                <a:gd name="connsiteY11" fmla="*/ 135886 h 335389"/>
                <a:gd name="connsiteX12" fmla="*/ 104776 w 209642"/>
                <a:gd name="connsiteY12" fmla="*/ 131124 h 335389"/>
                <a:gd name="connsiteX13" fmla="*/ 120651 w 209642"/>
                <a:gd name="connsiteY13" fmla="*/ 193036 h 335389"/>
                <a:gd name="connsiteX14" fmla="*/ 134939 w 209642"/>
                <a:gd name="connsiteY14" fmla="*/ 142236 h 335389"/>
                <a:gd name="connsiteX15" fmla="*/ 1 w 209642"/>
                <a:gd name="connsiteY15" fmla="*/ 949 h 3353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09642" h="335389">
                  <a:moveTo>
                    <a:pt x="1" y="949"/>
                  </a:moveTo>
                  <a:cubicBezTo>
                    <a:pt x="530" y="-8576"/>
                    <a:pt x="114831" y="55982"/>
                    <a:pt x="138114" y="85086"/>
                  </a:cubicBezTo>
                  <a:cubicBezTo>
                    <a:pt x="161397" y="114190"/>
                    <a:pt x="131764" y="134299"/>
                    <a:pt x="139701" y="175574"/>
                  </a:cubicBezTo>
                  <a:cubicBezTo>
                    <a:pt x="147638" y="216849"/>
                    <a:pt x="185739" y="316861"/>
                    <a:pt x="185739" y="332736"/>
                  </a:cubicBezTo>
                  <a:cubicBezTo>
                    <a:pt x="185739" y="348611"/>
                    <a:pt x="148432" y="288816"/>
                    <a:pt x="139701" y="270824"/>
                  </a:cubicBezTo>
                  <a:cubicBezTo>
                    <a:pt x="130970" y="252832"/>
                    <a:pt x="121709" y="260240"/>
                    <a:pt x="133351" y="224786"/>
                  </a:cubicBezTo>
                  <a:cubicBezTo>
                    <a:pt x="144993" y="189332"/>
                    <a:pt x="212461" y="50162"/>
                    <a:pt x="209551" y="58099"/>
                  </a:cubicBezTo>
                  <a:cubicBezTo>
                    <a:pt x="206641" y="66036"/>
                    <a:pt x="132293" y="236428"/>
                    <a:pt x="115889" y="272411"/>
                  </a:cubicBezTo>
                  <a:cubicBezTo>
                    <a:pt x="99485" y="308394"/>
                    <a:pt x="123826" y="289609"/>
                    <a:pt x="111126" y="273999"/>
                  </a:cubicBezTo>
                  <a:cubicBezTo>
                    <a:pt x="98426" y="258389"/>
                    <a:pt x="46039" y="188274"/>
                    <a:pt x="39689" y="178749"/>
                  </a:cubicBezTo>
                  <a:cubicBezTo>
                    <a:pt x="33339" y="169224"/>
                    <a:pt x="62443" y="223993"/>
                    <a:pt x="73026" y="216849"/>
                  </a:cubicBezTo>
                  <a:cubicBezTo>
                    <a:pt x="83609" y="209705"/>
                    <a:pt x="103189" y="135886"/>
                    <a:pt x="103189" y="135886"/>
                  </a:cubicBezTo>
                  <a:cubicBezTo>
                    <a:pt x="108481" y="121599"/>
                    <a:pt x="101866" y="121599"/>
                    <a:pt x="104776" y="131124"/>
                  </a:cubicBezTo>
                  <a:cubicBezTo>
                    <a:pt x="107686" y="140649"/>
                    <a:pt x="115624" y="191184"/>
                    <a:pt x="120651" y="193036"/>
                  </a:cubicBezTo>
                  <a:cubicBezTo>
                    <a:pt x="125678" y="194888"/>
                    <a:pt x="150549" y="171340"/>
                    <a:pt x="134939" y="142236"/>
                  </a:cubicBezTo>
                  <a:cubicBezTo>
                    <a:pt x="119329" y="113132"/>
                    <a:pt x="-528" y="10474"/>
                    <a:pt x="1" y="94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26" name="フリーフォーム: 図形 1325">
              <a:extLst>
                <a:ext uri="{FF2B5EF4-FFF2-40B4-BE49-F238E27FC236}">
                  <a16:creationId xmlns:a16="http://schemas.microsoft.com/office/drawing/2014/main" id="{1A3C7E5F-5487-4FEE-AC3B-D9A47B08EA7A}"/>
                </a:ext>
              </a:extLst>
            </p:cNvPr>
            <p:cNvSpPr/>
            <p:nvPr/>
          </p:nvSpPr>
          <p:spPr>
            <a:xfrm>
              <a:off x="6835598" y="6567378"/>
              <a:ext cx="104970" cy="116305"/>
            </a:xfrm>
            <a:custGeom>
              <a:avLst/>
              <a:gdLst>
                <a:gd name="connsiteX0" fmla="*/ 104952 w 104970"/>
                <a:gd name="connsiteY0" fmla="*/ 36622 h 116305"/>
                <a:gd name="connsiteX1" fmla="*/ 16052 w 104970"/>
                <a:gd name="connsiteY1" fmla="*/ 112822 h 116305"/>
                <a:gd name="connsiteX2" fmla="*/ 23990 w 104970"/>
                <a:gd name="connsiteY2" fmla="*/ 62022 h 116305"/>
                <a:gd name="connsiteX3" fmla="*/ 35102 w 104970"/>
                <a:gd name="connsiteY3" fmla="*/ 110 h 116305"/>
                <a:gd name="connsiteX4" fmla="*/ 177 w 104970"/>
                <a:gd name="connsiteY4" fmla="*/ 77897 h 116305"/>
                <a:gd name="connsiteX5" fmla="*/ 23990 w 104970"/>
                <a:gd name="connsiteY5" fmla="*/ 115997 h 116305"/>
                <a:gd name="connsiteX6" fmla="*/ 104952 w 104970"/>
                <a:gd name="connsiteY6" fmla="*/ 36622 h 1163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4970" h="116305">
                  <a:moveTo>
                    <a:pt x="104952" y="36622"/>
                  </a:moveTo>
                  <a:cubicBezTo>
                    <a:pt x="103629" y="36093"/>
                    <a:pt x="29546" y="108589"/>
                    <a:pt x="16052" y="112822"/>
                  </a:cubicBezTo>
                  <a:cubicBezTo>
                    <a:pt x="2558" y="117055"/>
                    <a:pt x="20815" y="80807"/>
                    <a:pt x="23990" y="62022"/>
                  </a:cubicBezTo>
                  <a:cubicBezTo>
                    <a:pt x="27165" y="43237"/>
                    <a:pt x="39071" y="-2536"/>
                    <a:pt x="35102" y="110"/>
                  </a:cubicBezTo>
                  <a:cubicBezTo>
                    <a:pt x="31133" y="2756"/>
                    <a:pt x="2029" y="58583"/>
                    <a:pt x="177" y="77897"/>
                  </a:cubicBezTo>
                  <a:cubicBezTo>
                    <a:pt x="-1675" y="97212"/>
                    <a:pt x="11290" y="119172"/>
                    <a:pt x="23990" y="115997"/>
                  </a:cubicBezTo>
                  <a:cubicBezTo>
                    <a:pt x="36690" y="112822"/>
                    <a:pt x="106275" y="37151"/>
                    <a:pt x="104952" y="3662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27" name="フリーフォーム: 図形 1326">
              <a:extLst>
                <a:ext uri="{FF2B5EF4-FFF2-40B4-BE49-F238E27FC236}">
                  <a16:creationId xmlns:a16="http://schemas.microsoft.com/office/drawing/2014/main" id="{72E6726B-B84B-4563-A3BF-651E46337754}"/>
                </a:ext>
              </a:extLst>
            </p:cNvPr>
            <p:cNvSpPr/>
            <p:nvPr/>
          </p:nvSpPr>
          <p:spPr>
            <a:xfrm>
              <a:off x="6869031" y="6599904"/>
              <a:ext cx="121090" cy="342798"/>
            </a:xfrm>
            <a:custGeom>
              <a:avLst/>
              <a:gdLst>
                <a:gd name="connsiteX0" fmla="*/ 120732 w 121090"/>
                <a:gd name="connsiteY0" fmla="*/ 921 h 342798"/>
                <a:gd name="connsiteX1" fmla="*/ 38182 w 121090"/>
                <a:gd name="connsiteY1" fmla="*/ 73946 h 342798"/>
                <a:gd name="connsiteX2" fmla="*/ 28657 w 121090"/>
                <a:gd name="connsiteY2" fmla="*/ 137446 h 342798"/>
                <a:gd name="connsiteX3" fmla="*/ 33419 w 121090"/>
                <a:gd name="connsiteY3" fmla="*/ 339059 h 342798"/>
                <a:gd name="connsiteX4" fmla="*/ 33419 w 121090"/>
                <a:gd name="connsiteY4" fmla="*/ 258096 h 342798"/>
                <a:gd name="connsiteX5" fmla="*/ 1669 w 121090"/>
                <a:gd name="connsiteY5" fmla="*/ 127921 h 342798"/>
                <a:gd name="connsiteX6" fmla="*/ 120732 w 121090"/>
                <a:gd name="connsiteY6" fmla="*/ 921 h 3427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1090" h="342798">
                  <a:moveTo>
                    <a:pt x="120732" y="921"/>
                  </a:moveTo>
                  <a:cubicBezTo>
                    <a:pt x="126817" y="-8075"/>
                    <a:pt x="53528" y="51192"/>
                    <a:pt x="38182" y="73946"/>
                  </a:cubicBezTo>
                  <a:cubicBezTo>
                    <a:pt x="22836" y="96700"/>
                    <a:pt x="29451" y="93261"/>
                    <a:pt x="28657" y="137446"/>
                  </a:cubicBezTo>
                  <a:cubicBezTo>
                    <a:pt x="27863" y="181632"/>
                    <a:pt x="32625" y="318951"/>
                    <a:pt x="33419" y="339059"/>
                  </a:cubicBezTo>
                  <a:cubicBezTo>
                    <a:pt x="34213" y="359167"/>
                    <a:pt x="38711" y="293286"/>
                    <a:pt x="33419" y="258096"/>
                  </a:cubicBezTo>
                  <a:cubicBezTo>
                    <a:pt x="28127" y="222906"/>
                    <a:pt x="-8121" y="169725"/>
                    <a:pt x="1669" y="127921"/>
                  </a:cubicBezTo>
                  <a:cubicBezTo>
                    <a:pt x="11459" y="86117"/>
                    <a:pt x="114647" y="9917"/>
                    <a:pt x="120732" y="92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28" name="フリーフォーム: 図形 1327">
              <a:extLst>
                <a:ext uri="{FF2B5EF4-FFF2-40B4-BE49-F238E27FC236}">
                  <a16:creationId xmlns:a16="http://schemas.microsoft.com/office/drawing/2014/main" id="{E9DBB493-201E-4682-8FBC-E9B0247E8D6F}"/>
                </a:ext>
              </a:extLst>
            </p:cNvPr>
            <p:cNvSpPr/>
            <p:nvPr/>
          </p:nvSpPr>
          <p:spPr>
            <a:xfrm>
              <a:off x="6835404" y="6651102"/>
              <a:ext cx="94951" cy="515700"/>
            </a:xfrm>
            <a:custGeom>
              <a:avLst/>
              <a:gdLst>
                <a:gd name="connsiteX0" fmla="*/ 371 w 94951"/>
                <a:gd name="connsiteY0" fmla="*/ 5286 h 515700"/>
                <a:gd name="connsiteX1" fmla="*/ 71809 w 94951"/>
                <a:gd name="connsiteY1" fmla="*/ 445023 h 515700"/>
                <a:gd name="connsiteX2" fmla="*/ 94034 w 94951"/>
                <a:gd name="connsiteY2" fmla="*/ 511698 h 515700"/>
                <a:gd name="connsiteX3" fmla="*/ 86096 w 94951"/>
                <a:gd name="connsiteY3" fmla="*/ 411686 h 515700"/>
                <a:gd name="connsiteX4" fmla="*/ 44821 w 94951"/>
                <a:gd name="connsiteY4" fmla="*/ 213248 h 515700"/>
                <a:gd name="connsiteX5" fmla="*/ 371 w 94951"/>
                <a:gd name="connsiteY5" fmla="*/ 5286 h 515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4951" h="515700">
                  <a:moveTo>
                    <a:pt x="371" y="5286"/>
                  </a:moveTo>
                  <a:cubicBezTo>
                    <a:pt x="4869" y="43915"/>
                    <a:pt x="56199" y="360621"/>
                    <a:pt x="71809" y="445023"/>
                  </a:cubicBezTo>
                  <a:cubicBezTo>
                    <a:pt x="87419" y="529425"/>
                    <a:pt x="91653" y="517254"/>
                    <a:pt x="94034" y="511698"/>
                  </a:cubicBezTo>
                  <a:cubicBezTo>
                    <a:pt x="96415" y="506142"/>
                    <a:pt x="94298" y="461428"/>
                    <a:pt x="86096" y="411686"/>
                  </a:cubicBezTo>
                  <a:cubicBezTo>
                    <a:pt x="77894" y="361944"/>
                    <a:pt x="56198" y="276219"/>
                    <a:pt x="44821" y="213248"/>
                  </a:cubicBezTo>
                  <a:cubicBezTo>
                    <a:pt x="33444" y="150277"/>
                    <a:pt x="-4127" y="-33343"/>
                    <a:pt x="371" y="528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29" name="フリーフォーム: 図形 1328">
              <a:extLst>
                <a:ext uri="{FF2B5EF4-FFF2-40B4-BE49-F238E27FC236}">
                  <a16:creationId xmlns:a16="http://schemas.microsoft.com/office/drawing/2014/main" id="{133BA10E-F4F9-4305-A82E-F88DBF76519F}"/>
                </a:ext>
              </a:extLst>
            </p:cNvPr>
            <p:cNvSpPr/>
            <p:nvPr/>
          </p:nvSpPr>
          <p:spPr>
            <a:xfrm>
              <a:off x="6905472" y="6688082"/>
              <a:ext cx="86879" cy="360422"/>
            </a:xfrm>
            <a:custGeom>
              <a:avLst/>
              <a:gdLst>
                <a:gd name="connsiteX0" fmla="*/ 33491 w 86879"/>
                <a:gd name="connsiteY0" fmla="*/ 56 h 360422"/>
                <a:gd name="connsiteX1" fmla="*/ 23966 w 86879"/>
                <a:gd name="connsiteY1" fmla="*/ 146106 h 360422"/>
                <a:gd name="connsiteX2" fmla="*/ 58891 w 86879"/>
                <a:gd name="connsiteY2" fmla="*/ 227068 h 360422"/>
                <a:gd name="connsiteX3" fmla="*/ 77941 w 86879"/>
                <a:gd name="connsiteY3" fmla="*/ 312793 h 360422"/>
                <a:gd name="connsiteX4" fmla="*/ 81116 w 86879"/>
                <a:gd name="connsiteY4" fmla="*/ 355656 h 360422"/>
                <a:gd name="connsiteX5" fmla="*/ 153 w 86879"/>
                <a:gd name="connsiteY5" fmla="*/ 201668 h 360422"/>
                <a:gd name="connsiteX6" fmla="*/ 60478 w 86879"/>
                <a:gd name="connsiteY6" fmla="*/ 319143 h 360422"/>
                <a:gd name="connsiteX7" fmla="*/ 49366 w 86879"/>
                <a:gd name="connsiteY7" fmla="*/ 225481 h 360422"/>
                <a:gd name="connsiteX8" fmla="*/ 19203 w 86879"/>
                <a:gd name="connsiteY8" fmla="*/ 163568 h 360422"/>
                <a:gd name="connsiteX9" fmla="*/ 33491 w 86879"/>
                <a:gd name="connsiteY9" fmla="*/ 56 h 3604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86879" h="360422">
                  <a:moveTo>
                    <a:pt x="33491" y="56"/>
                  </a:moveTo>
                  <a:cubicBezTo>
                    <a:pt x="34285" y="-2854"/>
                    <a:pt x="19733" y="108271"/>
                    <a:pt x="23966" y="146106"/>
                  </a:cubicBezTo>
                  <a:cubicBezTo>
                    <a:pt x="28199" y="183941"/>
                    <a:pt x="49895" y="199287"/>
                    <a:pt x="58891" y="227068"/>
                  </a:cubicBezTo>
                  <a:cubicBezTo>
                    <a:pt x="67887" y="254849"/>
                    <a:pt x="74237" y="291362"/>
                    <a:pt x="77941" y="312793"/>
                  </a:cubicBezTo>
                  <a:cubicBezTo>
                    <a:pt x="81645" y="334224"/>
                    <a:pt x="94081" y="374177"/>
                    <a:pt x="81116" y="355656"/>
                  </a:cubicBezTo>
                  <a:cubicBezTo>
                    <a:pt x="68151" y="337135"/>
                    <a:pt x="3593" y="207753"/>
                    <a:pt x="153" y="201668"/>
                  </a:cubicBezTo>
                  <a:cubicBezTo>
                    <a:pt x="-3287" y="195583"/>
                    <a:pt x="52276" y="315174"/>
                    <a:pt x="60478" y="319143"/>
                  </a:cubicBezTo>
                  <a:cubicBezTo>
                    <a:pt x="68680" y="323112"/>
                    <a:pt x="56245" y="251410"/>
                    <a:pt x="49366" y="225481"/>
                  </a:cubicBezTo>
                  <a:cubicBezTo>
                    <a:pt x="42487" y="199552"/>
                    <a:pt x="22113" y="197170"/>
                    <a:pt x="19203" y="163568"/>
                  </a:cubicBezTo>
                  <a:cubicBezTo>
                    <a:pt x="16293" y="129966"/>
                    <a:pt x="32697" y="2966"/>
                    <a:pt x="33491" y="5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30" name="フリーフォーム: 図形 1329">
              <a:extLst>
                <a:ext uri="{FF2B5EF4-FFF2-40B4-BE49-F238E27FC236}">
                  <a16:creationId xmlns:a16="http://schemas.microsoft.com/office/drawing/2014/main" id="{5BBC40AD-372F-4E60-8D91-56693D1E6BC6}"/>
                </a:ext>
              </a:extLst>
            </p:cNvPr>
            <p:cNvSpPr/>
            <p:nvPr/>
          </p:nvSpPr>
          <p:spPr>
            <a:xfrm>
              <a:off x="6957842" y="6684108"/>
              <a:ext cx="194942" cy="468279"/>
            </a:xfrm>
            <a:custGeom>
              <a:avLst/>
              <a:gdLst>
                <a:gd name="connsiteX0" fmla="*/ 9696 w 194942"/>
                <a:gd name="connsiteY0" fmla="*/ 16730 h 468279"/>
                <a:gd name="connsiteX1" fmla="*/ 171 w 194942"/>
                <a:gd name="connsiteY1" fmla="*/ 96105 h 468279"/>
                <a:gd name="connsiteX2" fmla="*/ 17633 w 194942"/>
                <a:gd name="connsiteY2" fmla="*/ 172305 h 468279"/>
                <a:gd name="connsiteX3" fmla="*/ 55733 w 194942"/>
                <a:gd name="connsiteY3" fmla="*/ 246917 h 468279"/>
                <a:gd name="connsiteX4" fmla="*/ 55733 w 194942"/>
                <a:gd name="connsiteY4" fmla="*/ 158017 h 468279"/>
                <a:gd name="connsiteX5" fmla="*/ 87483 w 194942"/>
                <a:gd name="connsiteY5" fmla="*/ 4030 h 468279"/>
                <a:gd name="connsiteX6" fmla="*/ 87483 w 194942"/>
                <a:gd name="connsiteY6" fmla="*/ 54830 h 468279"/>
                <a:gd name="connsiteX7" fmla="*/ 103358 w 194942"/>
                <a:gd name="connsiteY7" fmla="*/ 161192 h 468279"/>
                <a:gd name="connsiteX8" fmla="*/ 192258 w 194942"/>
                <a:gd name="connsiteY8" fmla="*/ 458055 h 468279"/>
                <a:gd name="connsiteX9" fmla="*/ 163683 w 194942"/>
                <a:gd name="connsiteY9" fmla="*/ 377092 h 468279"/>
                <a:gd name="connsiteX10" fmla="*/ 81133 w 194942"/>
                <a:gd name="connsiteY10" fmla="*/ 156430 h 468279"/>
                <a:gd name="connsiteX11" fmla="*/ 49383 w 194942"/>
                <a:gd name="connsiteY11" fmla="*/ 218342 h 468279"/>
                <a:gd name="connsiteX12" fmla="*/ 25571 w 194942"/>
                <a:gd name="connsiteY12" fmla="*/ 150080 h 468279"/>
                <a:gd name="connsiteX13" fmla="*/ 9696 w 194942"/>
                <a:gd name="connsiteY13" fmla="*/ 16730 h 4682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94942" h="468279">
                  <a:moveTo>
                    <a:pt x="9696" y="16730"/>
                  </a:moveTo>
                  <a:cubicBezTo>
                    <a:pt x="5463" y="7734"/>
                    <a:pt x="-1152" y="70176"/>
                    <a:pt x="171" y="96105"/>
                  </a:cubicBezTo>
                  <a:cubicBezTo>
                    <a:pt x="1494" y="122034"/>
                    <a:pt x="8373" y="147170"/>
                    <a:pt x="17633" y="172305"/>
                  </a:cubicBezTo>
                  <a:cubicBezTo>
                    <a:pt x="26893" y="197440"/>
                    <a:pt x="49383" y="249298"/>
                    <a:pt x="55733" y="246917"/>
                  </a:cubicBezTo>
                  <a:cubicBezTo>
                    <a:pt x="62083" y="244536"/>
                    <a:pt x="50441" y="198498"/>
                    <a:pt x="55733" y="158017"/>
                  </a:cubicBezTo>
                  <a:cubicBezTo>
                    <a:pt x="61025" y="117536"/>
                    <a:pt x="82191" y="21228"/>
                    <a:pt x="87483" y="4030"/>
                  </a:cubicBezTo>
                  <a:cubicBezTo>
                    <a:pt x="92775" y="-13168"/>
                    <a:pt x="84837" y="28636"/>
                    <a:pt x="87483" y="54830"/>
                  </a:cubicBezTo>
                  <a:cubicBezTo>
                    <a:pt x="90129" y="81024"/>
                    <a:pt x="85896" y="93988"/>
                    <a:pt x="103358" y="161192"/>
                  </a:cubicBezTo>
                  <a:cubicBezTo>
                    <a:pt x="120821" y="228396"/>
                    <a:pt x="182204" y="422072"/>
                    <a:pt x="192258" y="458055"/>
                  </a:cubicBezTo>
                  <a:cubicBezTo>
                    <a:pt x="202312" y="494038"/>
                    <a:pt x="182204" y="427363"/>
                    <a:pt x="163683" y="377092"/>
                  </a:cubicBezTo>
                  <a:cubicBezTo>
                    <a:pt x="145162" y="326821"/>
                    <a:pt x="100183" y="182888"/>
                    <a:pt x="81133" y="156430"/>
                  </a:cubicBezTo>
                  <a:cubicBezTo>
                    <a:pt x="62083" y="129972"/>
                    <a:pt x="58643" y="219400"/>
                    <a:pt x="49383" y="218342"/>
                  </a:cubicBezTo>
                  <a:cubicBezTo>
                    <a:pt x="40123" y="217284"/>
                    <a:pt x="31656" y="179978"/>
                    <a:pt x="25571" y="150080"/>
                  </a:cubicBezTo>
                  <a:cubicBezTo>
                    <a:pt x="19486" y="120182"/>
                    <a:pt x="13929" y="25726"/>
                    <a:pt x="9696" y="1673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31" name="フリーフォーム: 図形 1330">
              <a:extLst>
                <a:ext uri="{FF2B5EF4-FFF2-40B4-BE49-F238E27FC236}">
                  <a16:creationId xmlns:a16="http://schemas.microsoft.com/office/drawing/2014/main" id="{6C19CD6E-A4FF-466E-86B6-B7A7059DD820}"/>
                </a:ext>
              </a:extLst>
            </p:cNvPr>
            <p:cNvSpPr/>
            <p:nvPr/>
          </p:nvSpPr>
          <p:spPr>
            <a:xfrm>
              <a:off x="7268829" y="6767480"/>
              <a:ext cx="449957" cy="263129"/>
            </a:xfrm>
            <a:custGeom>
              <a:avLst/>
              <a:gdLst>
                <a:gd name="connsiteX0" fmla="*/ 334 w 449957"/>
                <a:gd name="connsiteY0" fmla="*/ 33 h 263129"/>
                <a:gd name="connsiteX1" fmla="*/ 330534 w 449957"/>
                <a:gd name="connsiteY1" fmla="*/ 169895 h 263129"/>
                <a:gd name="connsiteX2" fmla="*/ 159084 w 449957"/>
                <a:gd name="connsiteY2" fmla="*/ 100045 h 263129"/>
                <a:gd name="connsiteX3" fmla="*/ 448009 w 449957"/>
                <a:gd name="connsiteY3" fmla="*/ 260383 h 263129"/>
                <a:gd name="connsiteX4" fmla="*/ 271796 w 449957"/>
                <a:gd name="connsiteY4" fmla="*/ 185770 h 263129"/>
                <a:gd name="connsiteX5" fmla="*/ 334 w 449957"/>
                <a:gd name="connsiteY5" fmla="*/ 33 h 2631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49957" h="263129">
                  <a:moveTo>
                    <a:pt x="334" y="33"/>
                  </a:moveTo>
                  <a:cubicBezTo>
                    <a:pt x="10124" y="-2613"/>
                    <a:pt x="304076" y="153226"/>
                    <a:pt x="330534" y="169895"/>
                  </a:cubicBezTo>
                  <a:cubicBezTo>
                    <a:pt x="356992" y="186564"/>
                    <a:pt x="139505" y="84964"/>
                    <a:pt x="159084" y="100045"/>
                  </a:cubicBezTo>
                  <a:cubicBezTo>
                    <a:pt x="178663" y="115126"/>
                    <a:pt x="429224" y="246095"/>
                    <a:pt x="448009" y="260383"/>
                  </a:cubicBezTo>
                  <a:cubicBezTo>
                    <a:pt x="466794" y="274671"/>
                    <a:pt x="345350" y="230749"/>
                    <a:pt x="271796" y="185770"/>
                  </a:cubicBezTo>
                  <a:cubicBezTo>
                    <a:pt x="198242" y="140791"/>
                    <a:pt x="-9456" y="2679"/>
                    <a:pt x="334" y="3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32" name="フリーフォーム: 図形 1331">
              <a:extLst>
                <a:ext uri="{FF2B5EF4-FFF2-40B4-BE49-F238E27FC236}">
                  <a16:creationId xmlns:a16="http://schemas.microsoft.com/office/drawing/2014/main" id="{B4CA17FC-8441-4112-B888-09950DA2E526}"/>
                </a:ext>
              </a:extLst>
            </p:cNvPr>
            <p:cNvSpPr/>
            <p:nvPr/>
          </p:nvSpPr>
          <p:spPr>
            <a:xfrm>
              <a:off x="7168750" y="6806275"/>
              <a:ext cx="54376" cy="299542"/>
            </a:xfrm>
            <a:custGeom>
              <a:avLst/>
              <a:gdLst>
                <a:gd name="connsiteX0" fmla="*/ 400 w 54376"/>
                <a:gd name="connsiteY0" fmla="*/ 925 h 299542"/>
                <a:gd name="connsiteX1" fmla="*/ 19450 w 54376"/>
                <a:gd name="connsiteY1" fmla="*/ 156500 h 299542"/>
                <a:gd name="connsiteX2" fmla="*/ 54375 w 54376"/>
                <a:gd name="connsiteY2" fmla="*/ 210475 h 299542"/>
                <a:gd name="connsiteX3" fmla="*/ 17863 w 54376"/>
                <a:gd name="connsiteY3" fmla="*/ 299375 h 299542"/>
                <a:gd name="connsiteX4" fmla="*/ 30563 w 54376"/>
                <a:gd name="connsiteY4" fmla="*/ 231113 h 299542"/>
                <a:gd name="connsiteX5" fmla="*/ 16275 w 54376"/>
                <a:gd name="connsiteY5" fmla="*/ 172375 h 299542"/>
                <a:gd name="connsiteX6" fmla="*/ 6750 w 54376"/>
                <a:gd name="connsiteY6" fmla="*/ 94588 h 299542"/>
                <a:gd name="connsiteX7" fmla="*/ 400 w 54376"/>
                <a:gd name="connsiteY7" fmla="*/ 925 h 2995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4376" h="299542">
                  <a:moveTo>
                    <a:pt x="400" y="925"/>
                  </a:moveTo>
                  <a:cubicBezTo>
                    <a:pt x="2517" y="11244"/>
                    <a:pt x="10454" y="121575"/>
                    <a:pt x="19450" y="156500"/>
                  </a:cubicBezTo>
                  <a:cubicBezTo>
                    <a:pt x="28446" y="191425"/>
                    <a:pt x="54640" y="186663"/>
                    <a:pt x="54375" y="210475"/>
                  </a:cubicBezTo>
                  <a:cubicBezTo>
                    <a:pt x="54111" y="234288"/>
                    <a:pt x="21832" y="295935"/>
                    <a:pt x="17863" y="299375"/>
                  </a:cubicBezTo>
                  <a:cubicBezTo>
                    <a:pt x="13894" y="302815"/>
                    <a:pt x="30828" y="252280"/>
                    <a:pt x="30563" y="231113"/>
                  </a:cubicBezTo>
                  <a:cubicBezTo>
                    <a:pt x="30298" y="209946"/>
                    <a:pt x="20244" y="195129"/>
                    <a:pt x="16275" y="172375"/>
                  </a:cubicBezTo>
                  <a:cubicBezTo>
                    <a:pt x="12306" y="149621"/>
                    <a:pt x="8338" y="119723"/>
                    <a:pt x="6750" y="94588"/>
                  </a:cubicBezTo>
                  <a:cubicBezTo>
                    <a:pt x="5163" y="69453"/>
                    <a:pt x="-1717" y="-9394"/>
                    <a:pt x="400" y="92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33" name="フリーフォーム: 図形 1332">
              <a:extLst>
                <a:ext uri="{FF2B5EF4-FFF2-40B4-BE49-F238E27FC236}">
                  <a16:creationId xmlns:a16="http://schemas.microsoft.com/office/drawing/2014/main" id="{332D0226-9BA6-42FF-ADE4-1771E060B4FA}"/>
                </a:ext>
              </a:extLst>
            </p:cNvPr>
            <p:cNvSpPr/>
            <p:nvPr/>
          </p:nvSpPr>
          <p:spPr>
            <a:xfrm>
              <a:off x="7754825" y="6945091"/>
              <a:ext cx="200068" cy="231839"/>
            </a:xfrm>
            <a:custGeom>
              <a:avLst/>
              <a:gdLst>
                <a:gd name="connsiteX0" fmla="*/ 19163 w 200068"/>
                <a:gd name="connsiteY0" fmla="*/ 222 h 231839"/>
                <a:gd name="connsiteX1" fmla="*/ 68375 w 200068"/>
                <a:gd name="connsiteY1" fmla="*/ 63722 h 231839"/>
                <a:gd name="connsiteX2" fmla="*/ 66788 w 200068"/>
                <a:gd name="connsiteY2" fmla="*/ 143097 h 231839"/>
                <a:gd name="connsiteX3" fmla="*/ 195375 w 200068"/>
                <a:gd name="connsiteY3" fmla="*/ 225647 h 231839"/>
                <a:gd name="connsiteX4" fmla="*/ 157275 w 200068"/>
                <a:gd name="connsiteY4" fmla="*/ 216122 h 231839"/>
                <a:gd name="connsiteX5" fmla="*/ 17575 w 200068"/>
                <a:gd name="connsiteY5" fmla="*/ 138334 h 231839"/>
                <a:gd name="connsiteX6" fmla="*/ 11225 w 200068"/>
                <a:gd name="connsiteY6" fmla="*/ 92297 h 231839"/>
                <a:gd name="connsiteX7" fmla="*/ 101713 w 200068"/>
                <a:gd name="connsiteY7" fmla="*/ 187547 h 231839"/>
                <a:gd name="connsiteX8" fmla="*/ 60438 w 200068"/>
                <a:gd name="connsiteY8" fmla="*/ 85947 h 231839"/>
                <a:gd name="connsiteX9" fmla="*/ 19163 w 200068"/>
                <a:gd name="connsiteY9" fmla="*/ 222 h 2318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00068" h="231839">
                  <a:moveTo>
                    <a:pt x="19163" y="222"/>
                  </a:moveTo>
                  <a:cubicBezTo>
                    <a:pt x="20486" y="-3482"/>
                    <a:pt x="60438" y="39910"/>
                    <a:pt x="68375" y="63722"/>
                  </a:cubicBezTo>
                  <a:cubicBezTo>
                    <a:pt x="76313" y="87535"/>
                    <a:pt x="45621" y="116110"/>
                    <a:pt x="66788" y="143097"/>
                  </a:cubicBezTo>
                  <a:cubicBezTo>
                    <a:pt x="87955" y="170085"/>
                    <a:pt x="180294" y="213476"/>
                    <a:pt x="195375" y="225647"/>
                  </a:cubicBezTo>
                  <a:cubicBezTo>
                    <a:pt x="210456" y="237818"/>
                    <a:pt x="186908" y="230674"/>
                    <a:pt x="157275" y="216122"/>
                  </a:cubicBezTo>
                  <a:cubicBezTo>
                    <a:pt x="127642" y="201570"/>
                    <a:pt x="41917" y="158971"/>
                    <a:pt x="17575" y="138334"/>
                  </a:cubicBezTo>
                  <a:cubicBezTo>
                    <a:pt x="-6767" y="117697"/>
                    <a:pt x="-2798" y="84095"/>
                    <a:pt x="11225" y="92297"/>
                  </a:cubicBezTo>
                  <a:cubicBezTo>
                    <a:pt x="25248" y="100499"/>
                    <a:pt x="93511" y="188605"/>
                    <a:pt x="101713" y="187547"/>
                  </a:cubicBezTo>
                  <a:cubicBezTo>
                    <a:pt x="109915" y="186489"/>
                    <a:pt x="69169" y="112934"/>
                    <a:pt x="60438" y="85947"/>
                  </a:cubicBezTo>
                  <a:cubicBezTo>
                    <a:pt x="51707" y="58960"/>
                    <a:pt x="17840" y="3926"/>
                    <a:pt x="19163" y="22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34" name="フリーフォーム: 図形 1333">
              <a:extLst>
                <a:ext uri="{FF2B5EF4-FFF2-40B4-BE49-F238E27FC236}">
                  <a16:creationId xmlns:a16="http://schemas.microsoft.com/office/drawing/2014/main" id="{3B20C68E-3394-4287-80C7-5AE8D41431C9}"/>
                </a:ext>
              </a:extLst>
            </p:cNvPr>
            <p:cNvSpPr/>
            <p:nvPr/>
          </p:nvSpPr>
          <p:spPr>
            <a:xfrm>
              <a:off x="7036352" y="7019722"/>
              <a:ext cx="191002" cy="374436"/>
            </a:xfrm>
            <a:custGeom>
              <a:avLst/>
              <a:gdLst>
                <a:gd name="connsiteX0" fmla="*/ 31198 w 191002"/>
                <a:gd name="connsiteY0" fmla="*/ 203 h 374436"/>
                <a:gd name="connsiteX1" fmla="*/ 8973 w 191002"/>
                <a:gd name="connsiteY1" fmla="*/ 135141 h 374436"/>
                <a:gd name="connsiteX2" fmla="*/ 45486 w 191002"/>
                <a:gd name="connsiteY2" fmla="*/ 184353 h 374436"/>
                <a:gd name="connsiteX3" fmla="*/ 185186 w 191002"/>
                <a:gd name="connsiteY3" fmla="*/ 368503 h 374436"/>
                <a:gd name="connsiteX4" fmla="*/ 148673 w 191002"/>
                <a:gd name="connsiteY4" fmla="*/ 314528 h 374436"/>
                <a:gd name="connsiteX5" fmla="*/ 4211 w 191002"/>
                <a:gd name="connsiteY5" fmla="*/ 168478 h 374436"/>
                <a:gd name="connsiteX6" fmla="*/ 31198 w 191002"/>
                <a:gd name="connsiteY6" fmla="*/ 203 h 3744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91002" h="374436">
                  <a:moveTo>
                    <a:pt x="31198" y="203"/>
                  </a:moveTo>
                  <a:cubicBezTo>
                    <a:pt x="31992" y="-5353"/>
                    <a:pt x="6592" y="104449"/>
                    <a:pt x="8973" y="135141"/>
                  </a:cubicBezTo>
                  <a:cubicBezTo>
                    <a:pt x="11354" y="165833"/>
                    <a:pt x="45486" y="184353"/>
                    <a:pt x="45486" y="184353"/>
                  </a:cubicBezTo>
                  <a:lnTo>
                    <a:pt x="185186" y="368503"/>
                  </a:lnTo>
                  <a:cubicBezTo>
                    <a:pt x="202384" y="390199"/>
                    <a:pt x="178835" y="347865"/>
                    <a:pt x="148673" y="314528"/>
                  </a:cubicBezTo>
                  <a:cubicBezTo>
                    <a:pt x="118511" y="281191"/>
                    <a:pt x="21938" y="221924"/>
                    <a:pt x="4211" y="168478"/>
                  </a:cubicBezTo>
                  <a:cubicBezTo>
                    <a:pt x="-13516" y="115032"/>
                    <a:pt x="30404" y="5759"/>
                    <a:pt x="31198" y="20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35" name="フリーフォーム: 図形 1334">
              <a:extLst>
                <a:ext uri="{FF2B5EF4-FFF2-40B4-BE49-F238E27FC236}">
                  <a16:creationId xmlns:a16="http://schemas.microsoft.com/office/drawing/2014/main" id="{226B5F38-2A93-47D8-8BE3-5DEC2FADD3E4}"/>
                </a:ext>
              </a:extLst>
            </p:cNvPr>
            <p:cNvSpPr/>
            <p:nvPr/>
          </p:nvSpPr>
          <p:spPr>
            <a:xfrm>
              <a:off x="6949227" y="7174746"/>
              <a:ext cx="242149" cy="325488"/>
            </a:xfrm>
            <a:custGeom>
              <a:avLst/>
              <a:gdLst>
                <a:gd name="connsiteX0" fmla="*/ 8786 w 242149"/>
                <a:gd name="connsiteY0" fmla="*/ 754 h 325488"/>
                <a:gd name="connsiteX1" fmla="*/ 23073 w 242149"/>
                <a:gd name="connsiteY1" fmla="*/ 61079 h 325488"/>
                <a:gd name="connsiteX2" fmla="*/ 227861 w 242149"/>
                <a:gd name="connsiteY2" fmla="*/ 226179 h 325488"/>
                <a:gd name="connsiteX3" fmla="*/ 208811 w 242149"/>
                <a:gd name="connsiteY3" fmla="*/ 213479 h 325488"/>
                <a:gd name="connsiteX4" fmla="*/ 80223 w 242149"/>
                <a:gd name="connsiteY4" fmla="*/ 116642 h 325488"/>
                <a:gd name="connsiteX5" fmla="*/ 61173 w 242149"/>
                <a:gd name="connsiteY5" fmla="*/ 115054 h 325488"/>
                <a:gd name="connsiteX6" fmla="*/ 131023 w 242149"/>
                <a:gd name="connsiteY6" fmla="*/ 319842 h 325488"/>
                <a:gd name="connsiteX7" fmla="*/ 100861 w 242149"/>
                <a:gd name="connsiteY7" fmla="*/ 253167 h 325488"/>
                <a:gd name="connsiteX8" fmla="*/ 8786 w 242149"/>
                <a:gd name="connsiteY8" fmla="*/ 96004 h 325488"/>
                <a:gd name="connsiteX9" fmla="*/ 8786 w 242149"/>
                <a:gd name="connsiteY9" fmla="*/ 754 h 3254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42149" h="325488">
                  <a:moveTo>
                    <a:pt x="8786" y="754"/>
                  </a:moveTo>
                  <a:cubicBezTo>
                    <a:pt x="11167" y="-5067"/>
                    <a:pt x="-13440" y="23508"/>
                    <a:pt x="23073" y="61079"/>
                  </a:cubicBezTo>
                  <a:cubicBezTo>
                    <a:pt x="59586" y="98650"/>
                    <a:pt x="196905" y="200779"/>
                    <a:pt x="227861" y="226179"/>
                  </a:cubicBezTo>
                  <a:cubicBezTo>
                    <a:pt x="258817" y="251579"/>
                    <a:pt x="233417" y="231735"/>
                    <a:pt x="208811" y="213479"/>
                  </a:cubicBezTo>
                  <a:cubicBezTo>
                    <a:pt x="184205" y="195223"/>
                    <a:pt x="104829" y="133046"/>
                    <a:pt x="80223" y="116642"/>
                  </a:cubicBezTo>
                  <a:cubicBezTo>
                    <a:pt x="55617" y="100238"/>
                    <a:pt x="52706" y="81187"/>
                    <a:pt x="61173" y="115054"/>
                  </a:cubicBezTo>
                  <a:cubicBezTo>
                    <a:pt x="69640" y="148921"/>
                    <a:pt x="124408" y="296823"/>
                    <a:pt x="131023" y="319842"/>
                  </a:cubicBezTo>
                  <a:cubicBezTo>
                    <a:pt x="137638" y="342861"/>
                    <a:pt x="121234" y="290473"/>
                    <a:pt x="100861" y="253167"/>
                  </a:cubicBezTo>
                  <a:cubicBezTo>
                    <a:pt x="80488" y="215861"/>
                    <a:pt x="27307" y="134104"/>
                    <a:pt x="8786" y="96004"/>
                  </a:cubicBezTo>
                  <a:cubicBezTo>
                    <a:pt x="-9735" y="57904"/>
                    <a:pt x="6405" y="6575"/>
                    <a:pt x="8786" y="75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36" name="フリーフォーム: 図形 1335">
              <a:extLst>
                <a:ext uri="{FF2B5EF4-FFF2-40B4-BE49-F238E27FC236}">
                  <a16:creationId xmlns:a16="http://schemas.microsoft.com/office/drawing/2014/main" id="{CEF456CC-E55F-4467-8D0A-5FA7F7FE97FD}"/>
                </a:ext>
              </a:extLst>
            </p:cNvPr>
            <p:cNvSpPr/>
            <p:nvPr/>
          </p:nvSpPr>
          <p:spPr>
            <a:xfrm>
              <a:off x="7047950" y="7331075"/>
              <a:ext cx="129138" cy="144471"/>
            </a:xfrm>
            <a:custGeom>
              <a:avLst/>
              <a:gdLst>
                <a:gd name="connsiteX0" fmla="*/ 550 w 129138"/>
                <a:gd name="connsiteY0" fmla="*/ 0 h 144471"/>
                <a:gd name="connsiteX1" fmla="*/ 78338 w 129138"/>
                <a:gd name="connsiteY1" fmla="*/ 74613 h 144471"/>
                <a:gd name="connsiteX2" fmla="*/ 129138 w 129138"/>
                <a:gd name="connsiteY2" fmla="*/ 74613 h 144471"/>
                <a:gd name="connsiteX3" fmla="*/ 78338 w 129138"/>
                <a:gd name="connsiteY3" fmla="*/ 80963 h 144471"/>
                <a:gd name="connsiteX4" fmla="*/ 21188 w 129138"/>
                <a:gd name="connsiteY4" fmla="*/ 144463 h 144471"/>
                <a:gd name="connsiteX5" fmla="*/ 41825 w 129138"/>
                <a:gd name="connsiteY5" fmla="*/ 76200 h 144471"/>
                <a:gd name="connsiteX6" fmla="*/ 550 w 129138"/>
                <a:gd name="connsiteY6" fmla="*/ 0 h 1444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9138" h="144471">
                  <a:moveTo>
                    <a:pt x="550" y="0"/>
                  </a:moveTo>
                  <a:cubicBezTo>
                    <a:pt x="6635" y="-264"/>
                    <a:pt x="56907" y="62178"/>
                    <a:pt x="78338" y="74613"/>
                  </a:cubicBezTo>
                  <a:cubicBezTo>
                    <a:pt x="99769" y="87048"/>
                    <a:pt x="129138" y="73555"/>
                    <a:pt x="129138" y="74613"/>
                  </a:cubicBezTo>
                  <a:cubicBezTo>
                    <a:pt x="129138" y="75671"/>
                    <a:pt x="96330" y="69321"/>
                    <a:pt x="78338" y="80963"/>
                  </a:cubicBezTo>
                  <a:cubicBezTo>
                    <a:pt x="60346" y="92605"/>
                    <a:pt x="27274" y="145257"/>
                    <a:pt x="21188" y="144463"/>
                  </a:cubicBezTo>
                  <a:cubicBezTo>
                    <a:pt x="15103" y="143669"/>
                    <a:pt x="42883" y="97367"/>
                    <a:pt x="41825" y="76200"/>
                  </a:cubicBezTo>
                  <a:cubicBezTo>
                    <a:pt x="40767" y="55033"/>
                    <a:pt x="-5535" y="264"/>
                    <a:pt x="550" y="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37" name="フリーフォーム: 図形 1336">
              <a:extLst>
                <a:ext uri="{FF2B5EF4-FFF2-40B4-BE49-F238E27FC236}">
                  <a16:creationId xmlns:a16="http://schemas.microsoft.com/office/drawing/2014/main" id="{3C7BA48F-119F-44DC-BEE8-460DD2862BA3}"/>
                </a:ext>
              </a:extLst>
            </p:cNvPr>
            <p:cNvSpPr/>
            <p:nvPr/>
          </p:nvSpPr>
          <p:spPr>
            <a:xfrm>
              <a:off x="7845332" y="7156338"/>
              <a:ext cx="121034" cy="160883"/>
            </a:xfrm>
            <a:custGeom>
              <a:avLst/>
              <a:gdLst>
                <a:gd name="connsiteX0" fmla="*/ 93 w 121034"/>
                <a:gd name="connsiteY0" fmla="*/ 112 h 160883"/>
                <a:gd name="connsiteX1" fmla="*/ 87406 w 121034"/>
                <a:gd name="connsiteY1" fmla="*/ 127112 h 160883"/>
                <a:gd name="connsiteX2" fmla="*/ 73118 w 121034"/>
                <a:gd name="connsiteY2" fmla="*/ 160450 h 160883"/>
                <a:gd name="connsiteX3" fmla="*/ 120743 w 121034"/>
                <a:gd name="connsiteY3" fmla="*/ 111237 h 160883"/>
                <a:gd name="connsiteX4" fmla="*/ 93756 w 121034"/>
                <a:gd name="connsiteY4" fmla="*/ 35037 h 160883"/>
                <a:gd name="connsiteX5" fmla="*/ 106456 w 121034"/>
                <a:gd name="connsiteY5" fmla="*/ 103300 h 160883"/>
                <a:gd name="connsiteX6" fmla="*/ 93 w 121034"/>
                <a:gd name="connsiteY6" fmla="*/ 112 h 1608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1034" h="160883">
                  <a:moveTo>
                    <a:pt x="93" y="112"/>
                  </a:moveTo>
                  <a:cubicBezTo>
                    <a:pt x="-3082" y="4081"/>
                    <a:pt x="75235" y="100389"/>
                    <a:pt x="87406" y="127112"/>
                  </a:cubicBezTo>
                  <a:cubicBezTo>
                    <a:pt x="99577" y="153835"/>
                    <a:pt x="67562" y="163096"/>
                    <a:pt x="73118" y="160450"/>
                  </a:cubicBezTo>
                  <a:cubicBezTo>
                    <a:pt x="78674" y="157804"/>
                    <a:pt x="117303" y="132139"/>
                    <a:pt x="120743" y="111237"/>
                  </a:cubicBezTo>
                  <a:cubicBezTo>
                    <a:pt x="124183" y="90335"/>
                    <a:pt x="96137" y="36360"/>
                    <a:pt x="93756" y="35037"/>
                  </a:cubicBezTo>
                  <a:cubicBezTo>
                    <a:pt x="91375" y="33714"/>
                    <a:pt x="120743" y="108327"/>
                    <a:pt x="106456" y="103300"/>
                  </a:cubicBezTo>
                  <a:cubicBezTo>
                    <a:pt x="92169" y="98273"/>
                    <a:pt x="3268" y="-3857"/>
                    <a:pt x="93" y="11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38" name="フリーフォーム: 図形 1337">
              <a:extLst>
                <a:ext uri="{FF2B5EF4-FFF2-40B4-BE49-F238E27FC236}">
                  <a16:creationId xmlns:a16="http://schemas.microsoft.com/office/drawing/2014/main" id="{13668CAA-9F0D-479E-B480-D2FEEDC01EF9}"/>
                </a:ext>
              </a:extLst>
            </p:cNvPr>
            <p:cNvSpPr/>
            <p:nvPr/>
          </p:nvSpPr>
          <p:spPr>
            <a:xfrm>
              <a:off x="7175067" y="7430901"/>
              <a:ext cx="304367" cy="79008"/>
            </a:xfrm>
            <a:custGeom>
              <a:avLst/>
              <a:gdLst>
                <a:gd name="connsiteX0" fmla="*/ 433 w 304367"/>
                <a:gd name="connsiteY0" fmla="*/ 187 h 79008"/>
                <a:gd name="connsiteX1" fmla="*/ 70283 w 304367"/>
                <a:gd name="connsiteY1" fmla="*/ 55749 h 79008"/>
                <a:gd name="connsiteX2" fmla="*/ 303646 w 304367"/>
                <a:gd name="connsiteY2" fmla="*/ 41462 h 79008"/>
                <a:gd name="connsiteX3" fmla="*/ 141721 w 304367"/>
                <a:gd name="connsiteY3" fmla="*/ 57337 h 79008"/>
                <a:gd name="connsiteX4" fmla="*/ 94096 w 304367"/>
                <a:gd name="connsiteY4" fmla="*/ 77974 h 79008"/>
                <a:gd name="connsiteX5" fmla="*/ 433 w 304367"/>
                <a:gd name="connsiteY5" fmla="*/ 187 h 790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04367" h="79008">
                  <a:moveTo>
                    <a:pt x="433" y="187"/>
                  </a:moveTo>
                  <a:cubicBezTo>
                    <a:pt x="-3536" y="-3517"/>
                    <a:pt x="19748" y="48870"/>
                    <a:pt x="70283" y="55749"/>
                  </a:cubicBezTo>
                  <a:cubicBezTo>
                    <a:pt x="120818" y="62628"/>
                    <a:pt x="291740" y="41197"/>
                    <a:pt x="303646" y="41462"/>
                  </a:cubicBezTo>
                  <a:cubicBezTo>
                    <a:pt x="315552" y="41727"/>
                    <a:pt x="176646" y="51252"/>
                    <a:pt x="141721" y="57337"/>
                  </a:cubicBezTo>
                  <a:cubicBezTo>
                    <a:pt x="106796" y="63422"/>
                    <a:pt x="113940" y="83795"/>
                    <a:pt x="94096" y="77974"/>
                  </a:cubicBezTo>
                  <a:cubicBezTo>
                    <a:pt x="74252" y="72153"/>
                    <a:pt x="4402" y="3891"/>
                    <a:pt x="433" y="18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39" name="フリーフォーム: 図形 1338">
              <a:extLst>
                <a:ext uri="{FF2B5EF4-FFF2-40B4-BE49-F238E27FC236}">
                  <a16:creationId xmlns:a16="http://schemas.microsoft.com/office/drawing/2014/main" id="{D4C71623-F742-488E-9831-E445D0A79CB6}"/>
                </a:ext>
              </a:extLst>
            </p:cNvPr>
            <p:cNvSpPr/>
            <p:nvPr/>
          </p:nvSpPr>
          <p:spPr>
            <a:xfrm>
              <a:off x="7508453" y="7279328"/>
              <a:ext cx="422925" cy="186888"/>
            </a:xfrm>
            <a:custGeom>
              <a:avLst/>
              <a:gdLst>
                <a:gd name="connsiteX0" fmla="*/ 24235 w 422925"/>
                <a:gd name="connsiteY0" fmla="*/ 107310 h 186888"/>
                <a:gd name="connsiteX1" fmla="*/ 195685 w 422925"/>
                <a:gd name="connsiteY1" fmla="*/ 118422 h 186888"/>
                <a:gd name="connsiteX2" fmla="*/ 417935 w 422925"/>
                <a:gd name="connsiteY2" fmla="*/ 947 h 186888"/>
                <a:gd name="connsiteX3" fmla="*/ 343322 w 422925"/>
                <a:gd name="connsiteY3" fmla="*/ 66035 h 186888"/>
                <a:gd name="connsiteX4" fmla="*/ 260772 w 422925"/>
                <a:gd name="connsiteY4" fmla="*/ 120010 h 186888"/>
                <a:gd name="connsiteX5" fmla="*/ 2010 w 422925"/>
                <a:gd name="connsiteY5" fmla="*/ 186685 h 186888"/>
                <a:gd name="connsiteX6" fmla="*/ 133772 w 422925"/>
                <a:gd name="connsiteY6" fmla="*/ 142235 h 186888"/>
                <a:gd name="connsiteX7" fmla="*/ 371897 w 422925"/>
                <a:gd name="connsiteY7" fmla="*/ 59685 h 186888"/>
                <a:gd name="connsiteX8" fmla="*/ 24235 w 422925"/>
                <a:gd name="connsiteY8" fmla="*/ 107310 h 1868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22925" h="186888">
                  <a:moveTo>
                    <a:pt x="24235" y="107310"/>
                  </a:moveTo>
                  <a:cubicBezTo>
                    <a:pt x="-5134" y="117100"/>
                    <a:pt x="130068" y="136149"/>
                    <a:pt x="195685" y="118422"/>
                  </a:cubicBezTo>
                  <a:cubicBezTo>
                    <a:pt x="261302" y="100695"/>
                    <a:pt x="393329" y="9678"/>
                    <a:pt x="417935" y="947"/>
                  </a:cubicBezTo>
                  <a:cubicBezTo>
                    <a:pt x="442541" y="-7784"/>
                    <a:pt x="369516" y="46191"/>
                    <a:pt x="343322" y="66035"/>
                  </a:cubicBezTo>
                  <a:cubicBezTo>
                    <a:pt x="317128" y="85879"/>
                    <a:pt x="317657" y="99902"/>
                    <a:pt x="260772" y="120010"/>
                  </a:cubicBezTo>
                  <a:cubicBezTo>
                    <a:pt x="203887" y="140118"/>
                    <a:pt x="23177" y="182981"/>
                    <a:pt x="2010" y="186685"/>
                  </a:cubicBezTo>
                  <a:cubicBezTo>
                    <a:pt x="-19157" y="190389"/>
                    <a:pt x="133772" y="142235"/>
                    <a:pt x="133772" y="142235"/>
                  </a:cubicBezTo>
                  <a:cubicBezTo>
                    <a:pt x="195420" y="121068"/>
                    <a:pt x="384332" y="62860"/>
                    <a:pt x="371897" y="59685"/>
                  </a:cubicBezTo>
                  <a:cubicBezTo>
                    <a:pt x="359462" y="56510"/>
                    <a:pt x="53604" y="97520"/>
                    <a:pt x="24235" y="10731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40" name="フリーフォーム: 図形 1339">
              <a:extLst>
                <a:ext uri="{FF2B5EF4-FFF2-40B4-BE49-F238E27FC236}">
                  <a16:creationId xmlns:a16="http://schemas.microsoft.com/office/drawing/2014/main" id="{104CC58B-2A1C-4A1D-AE41-D2236A6C8875}"/>
                </a:ext>
              </a:extLst>
            </p:cNvPr>
            <p:cNvSpPr/>
            <p:nvPr/>
          </p:nvSpPr>
          <p:spPr>
            <a:xfrm>
              <a:off x="7778667" y="7367512"/>
              <a:ext cx="149367" cy="260544"/>
            </a:xfrm>
            <a:custGeom>
              <a:avLst/>
              <a:gdLst>
                <a:gd name="connsiteX0" fmla="*/ 149308 w 149367"/>
                <a:gd name="connsiteY0" fmla="*/ 76 h 260544"/>
                <a:gd name="connsiteX1" fmla="*/ 61996 w 149367"/>
                <a:gd name="connsiteY1" fmla="*/ 136601 h 260544"/>
                <a:gd name="connsiteX2" fmla="*/ 128671 w 149367"/>
                <a:gd name="connsiteY2" fmla="*/ 260426 h 260544"/>
                <a:gd name="connsiteX3" fmla="*/ 83 w 149367"/>
                <a:gd name="connsiteY3" fmla="*/ 160413 h 260544"/>
                <a:gd name="connsiteX4" fmla="*/ 108033 w 149367"/>
                <a:gd name="connsiteY4" fmla="*/ 220738 h 260544"/>
                <a:gd name="connsiteX5" fmla="*/ 46121 w 149367"/>
                <a:gd name="connsiteY5" fmla="*/ 155651 h 260544"/>
                <a:gd name="connsiteX6" fmla="*/ 149308 w 149367"/>
                <a:gd name="connsiteY6" fmla="*/ 76 h 2605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9367" h="260544">
                  <a:moveTo>
                    <a:pt x="149308" y="76"/>
                  </a:moveTo>
                  <a:cubicBezTo>
                    <a:pt x="151954" y="-3099"/>
                    <a:pt x="65435" y="93209"/>
                    <a:pt x="61996" y="136601"/>
                  </a:cubicBezTo>
                  <a:cubicBezTo>
                    <a:pt x="58556" y="179993"/>
                    <a:pt x="138990" y="256457"/>
                    <a:pt x="128671" y="260426"/>
                  </a:cubicBezTo>
                  <a:cubicBezTo>
                    <a:pt x="118352" y="264395"/>
                    <a:pt x="3523" y="167028"/>
                    <a:pt x="83" y="160413"/>
                  </a:cubicBezTo>
                  <a:cubicBezTo>
                    <a:pt x="-3357" y="153798"/>
                    <a:pt x="100360" y="221532"/>
                    <a:pt x="108033" y="220738"/>
                  </a:cubicBezTo>
                  <a:cubicBezTo>
                    <a:pt x="115706" y="219944"/>
                    <a:pt x="40036" y="190576"/>
                    <a:pt x="46121" y="155651"/>
                  </a:cubicBezTo>
                  <a:cubicBezTo>
                    <a:pt x="52206" y="120726"/>
                    <a:pt x="146662" y="3251"/>
                    <a:pt x="149308" y="7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41" name="フリーフォーム: 図形 1340">
              <a:extLst>
                <a:ext uri="{FF2B5EF4-FFF2-40B4-BE49-F238E27FC236}">
                  <a16:creationId xmlns:a16="http://schemas.microsoft.com/office/drawing/2014/main" id="{9EAC5DF6-AF51-4833-9B3C-71D5837D5F04}"/>
                </a:ext>
              </a:extLst>
            </p:cNvPr>
            <p:cNvSpPr/>
            <p:nvPr/>
          </p:nvSpPr>
          <p:spPr>
            <a:xfrm>
              <a:off x="7032514" y="7494370"/>
              <a:ext cx="194405" cy="187559"/>
            </a:xfrm>
            <a:custGeom>
              <a:avLst/>
              <a:gdLst>
                <a:gd name="connsiteX0" fmla="*/ 55674 w 194405"/>
                <a:gd name="connsiteY0" fmla="*/ 218 h 187559"/>
                <a:gd name="connsiteX1" fmla="*/ 111 w 194405"/>
                <a:gd name="connsiteY1" fmla="*/ 78005 h 187559"/>
                <a:gd name="connsiteX2" fmla="*/ 46149 w 194405"/>
                <a:gd name="connsiteY2" fmla="*/ 141505 h 187559"/>
                <a:gd name="connsiteX3" fmla="*/ 193786 w 194405"/>
                <a:gd name="connsiteY3" fmla="*/ 187543 h 187559"/>
                <a:gd name="connsiteX4" fmla="*/ 95361 w 194405"/>
                <a:gd name="connsiteY4" fmla="*/ 146268 h 187559"/>
                <a:gd name="connsiteX5" fmla="*/ 6461 w 194405"/>
                <a:gd name="connsiteY5" fmla="*/ 103405 h 187559"/>
                <a:gd name="connsiteX6" fmla="*/ 55674 w 194405"/>
                <a:gd name="connsiteY6" fmla="*/ 218 h 1875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94405" h="187559">
                  <a:moveTo>
                    <a:pt x="55674" y="218"/>
                  </a:moveTo>
                  <a:cubicBezTo>
                    <a:pt x="54616" y="-4015"/>
                    <a:pt x="1698" y="54457"/>
                    <a:pt x="111" y="78005"/>
                  </a:cubicBezTo>
                  <a:cubicBezTo>
                    <a:pt x="-1477" y="101553"/>
                    <a:pt x="13870" y="123249"/>
                    <a:pt x="46149" y="141505"/>
                  </a:cubicBezTo>
                  <a:cubicBezTo>
                    <a:pt x="78428" y="159761"/>
                    <a:pt x="185584" y="186749"/>
                    <a:pt x="193786" y="187543"/>
                  </a:cubicBezTo>
                  <a:cubicBezTo>
                    <a:pt x="201988" y="188337"/>
                    <a:pt x="126582" y="160291"/>
                    <a:pt x="95361" y="146268"/>
                  </a:cubicBezTo>
                  <a:cubicBezTo>
                    <a:pt x="64140" y="132245"/>
                    <a:pt x="17838" y="124836"/>
                    <a:pt x="6461" y="103405"/>
                  </a:cubicBezTo>
                  <a:cubicBezTo>
                    <a:pt x="-4916" y="81974"/>
                    <a:pt x="56732" y="4451"/>
                    <a:pt x="55674" y="21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42" name="フリーフォーム: 図形 1341">
              <a:extLst>
                <a:ext uri="{FF2B5EF4-FFF2-40B4-BE49-F238E27FC236}">
                  <a16:creationId xmlns:a16="http://schemas.microsoft.com/office/drawing/2014/main" id="{EE763D5D-CF65-4F10-A8F7-080C6E6C948F}"/>
                </a:ext>
              </a:extLst>
            </p:cNvPr>
            <p:cNvSpPr/>
            <p:nvPr/>
          </p:nvSpPr>
          <p:spPr>
            <a:xfrm>
              <a:off x="7040912" y="7494503"/>
              <a:ext cx="756698" cy="200746"/>
            </a:xfrm>
            <a:custGeom>
              <a:avLst/>
              <a:gdLst>
                <a:gd name="connsiteX0" fmla="*/ 104426 w 756698"/>
                <a:gd name="connsiteY0" fmla="*/ 85 h 200746"/>
                <a:gd name="connsiteX1" fmla="*/ 23463 w 756698"/>
                <a:gd name="connsiteY1" fmla="*/ 60410 h 200746"/>
                <a:gd name="connsiteX2" fmla="*/ 34576 w 756698"/>
                <a:gd name="connsiteY2" fmla="*/ 88985 h 200746"/>
                <a:gd name="connsiteX3" fmla="*/ 180626 w 756698"/>
                <a:gd name="connsiteY3" fmla="*/ 136610 h 200746"/>
                <a:gd name="connsiteX4" fmla="*/ 748951 w 756698"/>
                <a:gd name="connsiteY4" fmla="*/ 200110 h 200746"/>
                <a:gd name="connsiteX5" fmla="*/ 477488 w 756698"/>
                <a:gd name="connsiteY5" fmla="*/ 163597 h 200746"/>
                <a:gd name="connsiteX6" fmla="*/ 17113 w 756698"/>
                <a:gd name="connsiteY6" fmla="*/ 74697 h 200746"/>
                <a:gd name="connsiteX7" fmla="*/ 104426 w 756698"/>
                <a:gd name="connsiteY7" fmla="*/ 85 h 2007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756698" h="200746">
                  <a:moveTo>
                    <a:pt x="104426" y="85"/>
                  </a:moveTo>
                  <a:cubicBezTo>
                    <a:pt x="105484" y="-2296"/>
                    <a:pt x="35105" y="45594"/>
                    <a:pt x="23463" y="60410"/>
                  </a:cubicBezTo>
                  <a:cubicBezTo>
                    <a:pt x="11821" y="75226"/>
                    <a:pt x="8382" y="76285"/>
                    <a:pt x="34576" y="88985"/>
                  </a:cubicBezTo>
                  <a:cubicBezTo>
                    <a:pt x="60770" y="101685"/>
                    <a:pt x="61564" y="118089"/>
                    <a:pt x="180626" y="136610"/>
                  </a:cubicBezTo>
                  <a:cubicBezTo>
                    <a:pt x="299688" y="155131"/>
                    <a:pt x="699474" y="195612"/>
                    <a:pt x="748951" y="200110"/>
                  </a:cubicBezTo>
                  <a:cubicBezTo>
                    <a:pt x="798428" y="204608"/>
                    <a:pt x="599461" y="184499"/>
                    <a:pt x="477488" y="163597"/>
                  </a:cubicBezTo>
                  <a:cubicBezTo>
                    <a:pt x="355515" y="142695"/>
                    <a:pt x="84582" y="98509"/>
                    <a:pt x="17113" y="74697"/>
                  </a:cubicBezTo>
                  <a:cubicBezTo>
                    <a:pt x="-50356" y="50885"/>
                    <a:pt x="103368" y="2466"/>
                    <a:pt x="104426" y="8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43" name="フリーフォーム: 図形 1342">
              <a:extLst>
                <a:ext uri="{FF2B5EF4-FFF2-40B4-BE49-F238E27FC236}">
                  <a16:creationId xmlns:a16="http://schemas.microsoft.com/office/drawing/2014/main" id="{2072DEBC-48AE-4AB6-8DC9-B5E144007165}"/>
                </a:ext>
              </a:extLst>
            </p:cNvPr>
            <p:cNvSpPr/>
            <p:nvPr/>
          </p:nvSpPr>
          <p:spPr>
            <a:xfrm>
              <a:off x="7060328" y="7680270"/>
              <a:ext cx="705798" cy="80524"/>
            </a:xfrm>
            <a:custGeom>
              <a:avLst/>
              <a:gdLst>
                <a:gd name="connsiteX0" fmla="*/ 170735 w 705798"/>
                <a:gd name="connsiteY0" fmla="*/ 3230 h 80524"/>
                <a:gd name="connsiteX1" fmla="*/ 553322 w 705798"/>
                <a:gd name="connsiteY1" fmla="*/ 33393 h 80524"/>
                <a:gd name="connsiteX2" fmla="*/ 705722 w 705798"/>
                <a:gd name="connsiteY2" fmla="*/ 36568 h 80524"/>
                <a:gd name="connsiteX3" fmla="*/ 537447 w 705798"/>
                <a:gd name="connsiteY3" fmla="*/ 46093 h 80524"/>
                <a:gd name="connsiteX4" fmla="*/ 593010 w 705798"/>
                <a:gd name="connsiteY4" fmla="*/ 79430 h 80524"/>
                <a:gd name="connsiteX5" fmla="*/ 391397 w 705798"/>
                <a:gd name="connsiteY5" fmla="*/ 69905 h 80524"/>
                <a:gd name="connsiteX6" fmla="*/ 359647 w 705798"/>
                <a:gd name="connsiteY6" fmla="*/ 44505 h 80524"/>
                <a:gd name="connsiteX7" fmla="*/ 238997 w 705798"/>
                <a:gd name="connsiteY7" fmla="*/ 58793 h 80524"/>
                <a:gd name="connsiteX8" fmla="*/ 8810 w 705798"/>
                <a:gd name="connsiteY8" fmla="*/ 55 h 80524"/>
                <a:gd name="connsiteX9" fmla="*/ 575547 w 705798"/>
                <a:gd name="connsiteY9" fmla="*/ 47680 h 80524"/>
                <a:gd name="connsiteX10" fmla="*/ 170735 w 705798"/>
                <a:gd name="connsiteY10" fmla="*/ 3230 h 805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705798" h="80524">
                  <a:moveTo>
                    <a:pt x="170735" y="3230"/>
                  </a:moveTo>
                  <a:cubicBezTo>
                    <a:pt x="167031" y="849"/>
                    <a:pt x="464158" y="27837"/>
                    <a:pt x="553322" y="33393"/>
                  </a:cubicBezTo>
                  <a:cubicBezTo>
                    <a:pt x="642487" y="38949"/>
                    <a:pt x="708368" y="34451"/>
                    <a:pt x="705722" y="36568"/>
                  </a:cubicBezTo>
                  <a:cubicBezTo>
                    <a:pt x="703076" y="38685"/>
                    <a:pt x="556232" y="38949"/>
                    <a:pt x="537447" y="46093"/>
                  </a:cubicBezTo>
                  <a:cubicBezTo>
                    <a:pt x="518662" y="53237"/>
                    <a:pt x="617352" y="75461"/>
                    <a:pt x="593010" y="79430"/>
                  </a:cubicBezTo>
                  <a:cubicBezTo>
                    <a:pt x="568668" y="83399"/>
                    <a:pt x="430291" y="75726"/>
                    <a:pt x="391397" y="69905"/>
                  </a:cubicBezTo>
                  <a:cubicBezTo>
                    <a:pt x="352503" y="64084"/>
                    <a:pt x="385047" y="46357"/>
                    <a:pt x="359647" y="44505"/>
                  </a:cubicBezTo>
                  <a:cubicBezTo>
                    <a:pt x="334247" y="42653"/>
                    <a:pt x="297470" y="66201"/>
                    <a:pt x="238997" y="58793"/>
                  </a:cubicBezTo>
                  <a:cubicBezTo>
                    <a:pt x="180524" y="51385"/>
                    <a:pt x="-47282" y="1907"/>
                    <a:pt x="8810" y="55"/>
                  </a:cubicBezTo>
                  <a:cubicBezTo>
                    <a:pt x="64902" y="-1797"/>
                    <a:pt x="542209" y="43447"/>
                    <a:pt x="575547" y="47680"/>
                  </a:cubicBezTo>
                  <a:cubicBezTo>
                    <a:pt x="608885" y="51913"/>
                    <a:pt x="174439" y="5611"/>
                    <a:pt x="170735" y="323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44" name="フリーフォーム: 図形 1343">
              <a:extLst>
                <a:ext uri="{FF2B5EF4-FFF2-40B4-BE49-F238E27FC236}">
                  <a16:creationId xmlns:a16="http://schemas.microsoft.com/office/drawing/2014/main" id="{92E4E323-86DB-438E-9663-0FA64E42D30B}"/>
                </a:ext>
              </a:extLst>
            </p:cNvPr>
            <p:cNvSpPr/>
            <p:nvPr/>
          </p:nvSpPr>
          <p:spPr>
            <a:xfrm>
              <a:off x="7025434" y="7577002"/>
              <a:ext cx="60248" cy="280828"/>
            </a:xfrm>
            <a:custGeom>
              <a:avLst/>
              <a:gdLst>
                <a:gd name="connsiteX0" fmla="*/ 841 w 60248"/>
                <a:gd name="connsiteY0" fmla="*/ 136 h 280828"/>
                <a:gd name="connsiteX1" fmla="*/ 53229 w 60248"/>
                <a:gd name="connsiteY1" fmla="*/ 176348 h 280828"/>
                <a:gd name="connsiteX2" fmla="*/ 56404 w 60248"/>
                <a:gd name="connsiteY2" fmla="*/ 279536 h 280828"/>
                <a:gd name="connsiteX3" fmla="*/ 57991 w 60248"/>
                <a:gd name="connsiteY3" fmla="*/ 228736 h 280828"/>
                <a:gd name="connsiteX4" fmla="*/ 23066 w 60248"/>
                <a:gd name="connsiteY4" fmla="*/ 147773 h 280828"/>
                <a:gd name="connsiteX5" fmla="*/ 841 w 60248"/>
                <a:gd name="connsiteY5" fmla="*/ 136 h 2808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0248" h="280828">
                  <a:moveTo>
                    <a:pt x="841" y="136"/>
                  </a:moveTo>
                  <a:cubicBezTo>
                    <a:pt x="5868" y="4898"/>
                    <a:pt x="43969" y="129781"/>
                    <a:pt x="53229" y="176348"/>
                  </a:cubicBezTo>
                  <a:cubicBezTo>
                    <a:pt x="62489" y="222915"/>
                    <a:pt x="55610" y="270805"/>
                    <a:pt x="56404" y="279536"/>
                  </a:cubicBezTo>
                  <a:cubicBezTo>
                    <a:pt x="57198" y="288267"/>
                    <a:pt x="63547" y="250696"/>
                    <a:pt x="57991" y="228736"/>
                  </a:cubicBezTo>
                  <a:cubicBezTo>
                    <a:pt x="52435" y="206776"/>
                    <a:pt x="31533" y="179259"/>
                    <a:pt x="23066" y="147773"/>
                  </a:cubicBezTo>
                  <a:cubicBezTo>
                    <a:pt x="14599" y="116288"/>
                    <a:pt x="-4186" y="-4626"/>
                    <a:pt x="841" y="13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45" name="フリーフォーム: 図形 1344">
              <a:extLst>
                <a:ext uri="{FF2B5EF4-FFF2-40B4-BE49-F238E27FC236}">
                  <a16:creationId xmlns:a16="http://schemas.microsoft.com/office/drawing/2014/main" id="{7E705FDC-9007-48BA-8B90-7975CC2F990E}"/>
                </a:ext>
              </a:extLst>
            </p:cNvPr>
            <p:cNvSpPr/>
            <p:nvPr/>
          </p:nvSpPr>
          <p:spPr>
            <a:xfrm>
              <a:off x="7033921" y="7570768"/>
              <a:ext cx="287944" cy="297763"/>
            </a:xfrm>
            <a:custGeom>
              <a:avLst/>
              <a:gdLst>
                <a:gd name="connsiteX0" fmla="*/ 292 w 287944"/>
                <a:gd name="connsiteY0" fmla="*/ 20 h 297763"/>
                <a:gd name="connsiteX1" fmla="*/ 76492 w 287944"/>
                <a:gd name="connsiteY1" fmla="*/ 211157 h 297763"/>
                <a:gd name="connsiteX2" fmla="*/ 81254 w 287944"/>
                <a:gd name="connsiteY2" fmla="*/ 287357 h 297763"/>
                <a:gd name="connsiteX3" fmla="*/ 139992 w 287944"/>
                <a:gd name="connsiteY3" fmla="*/ 281007 h 297763"/>
                <a:gd name="connsiteX4" fmla="*/ 284454 w 287944"/>
                <a:gd name="connsiteY4" fmla="*/ 292120 h 297763"/>
                <a:gd name="connsiteX5" fmla="*/ 243179 w 287944"/>
                <a:gd name="connsiteY5" fmla="*/ 177820 h 297763"/>
                <a:gd name="connsiteX6" fmla="*/ 243179 w 287944"/>
                <a:gd name="connsiteY6" fmla="*/ 284182 h 297763"/>
                <a:gd name="connsiteX7" fmla="*/ 127292 w 287944"/>
                <a:gd name="connsiteY7" fmla="*/ 265132 h 297763"/>
                <a:gd name="connsiteX8" fmla="*/ 108242 w 287944"/>
                <a:gd name="connsiteY8" fmla="*/ 223857 h 297763"/>
                <a:gd name="connsiteX9" fmla="*/ 292 w 287944"/>
                <a:gd name="connsiteY9" fmla="*/ 20 h 2977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87944" h="297763">
                  <a:moveTo>
                    <a:pt x="292" y="20"/>
                  </a:moveTo>
                  <a:cubicBezTo>
                    <a:pt x="-5000" y="-2097"/>
                    <a:pt x="62998" y="163268"/>
                    <a:pt x="76492" y="211157"/>
                  </a:cubicBezTo>
                  <a:cubicBezTo>
                    <a:pt x="89986" y="259046"/>
                    <a:pt x="70671" y="275715"/>
                    <a:pt x="81254" y="287357"/>
                  </a:cubicBezTo>
                  <a:cubicBezTo>
                    <a:pt x="91837" y="298999"/>
                    <a:pt x="106125" y="280213"/>
                    <a:pt x="139992" y="281007"/>
                  </a:cubicBezTo>
                  <a:cubicBezTo>
                    <a:pt x="173859" y="281801"/>
                    <a:pt x="267256" y="309318"/>
                    <a:pt x="284454" y="292120"/>
                  </a:cubicBezTo>
                  <a:cubicBezTo>
                    <a:pt x="301652" y="274922"/>
                    <a:pt x="250058" y="179143"/>
                    <a:pt x="243179" y="177820"/>
                  </a:cubicBezTo>
                  <a:cubicBezTo>
                    <a:pt x="236300" y="176497"/>
                    <a:pt x="262493" y="269630"/>
                    <a:pt x="243179" y="284182"/>
                  </a:cubicBezTo>
                  <a:cubicBezTo>
                    <a:pt x="223865" y="298734"/>
                    <a:pt x="149782" y="275186"/>
                    <a:pt x="127292" y="265132"/>
                  </a:cubicBezTo>
                  <a:cubicBezTo>
                    <a:pt x="104803" y="255078"/>
                    <a:pt x="131790" y="266455"/>
                    <a:pt x="108242" y="223857"/>
                  </a:cubicBezTo>
                  <a:cubicBezTo>
                    <a:pt x="84694" y="181259"/>
                    <a:pt x="5584" y="2137"/>
                    <a:pt x="292" y="2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46" name="フリーフォーム: 図形 1345">
              <a:extLst>
                <a:ext uri="{FF2B5EF4-FFF2-40B4-BE49-F238E27FC236}">
                  <a16:creationId xmlns:a16="http://schemas.microsoft.com/office/drawing/2014/main" id="{68B71285-F360-42D3-A9D4-FA626EA7A42F}"/>
                </a:ext>
              </a:extLst>
            </p:cNvPr>
            <p:cNvSpPr/>
            <p:nvPr/>
          </p:nvSpPr>
          <p:spPr>
            <a:xfrm>
              <a:off x="7519324" y="7497603"/>
              <a:ext cx="415531" cy="403441"/>
            </a:xfrm>
            <a:custGeom>
              <a:avLst/>
              <a:gdLst>
                <a:gd name="connsiteX0" fmla="*/ 415001 w 415531"/>
                <a:gd name="connsiteY0" fmla="*/ 160 h 403441"/>
                <a:gd name="connsiteX1" fmla="*/ 335626 w 415531"/>
                <a:gd name="connsiteY1" fmla="*/ 220822 h 403441"/>
                <a:gd name="connsiteX2" fmla="*/ 3839 w 415531"/>
                <a:gd name="connsiteY2" fmla="*/ 354172 h 403441"/>
                <a:gd name="connsiteX3" fmla="*/ 165764 w 415531"/>
                <a:gd name="connsiteY3" fmla="*/ 304960 h 403441"/>
                <a:gd name="connsiteX4" fmla="*/ 330864 w 415531"/>
                <a:gd name="connsiteY4" fmla="*/ 266860 h 403441"/>
                <a:gd name="connsiteX5" fmla="*/ 313401 w 415531"/>
                <a:gd name="connsiteY5" fmla="*/ 287497 h 403441"/>
                <a:gd name="connsiteX6" fmla="*/ 362614 w 415531"/>
                <a:gd name="connsiteY6" fmla="*/ 403385 h 403441"/>
                <a:gd name="connsiteX7" fmla="*/ 383251 w 415531"/>
                <a:gd name="connsiteY7" fmla="*/ 303372 h 403441"/>
                <a:gd name="connsiteX8" fmla="*/ 384839 w 415531"/>
                <a:gd name="connsiteY8" fmla="*/ 336710 h 403441"/>
                <a:gd name="connsiteX9" fmla="*/ 346739 w 415531"/>
                <a:gd name="connsiteY9" fmla="*/ 238285 h 403441"/>
                <a:gd name="connsiteX10" fmla="*/ 368964 w 415531"/>
                <a:gd name="connsiteY10" fmla="*/ 185897 h 403441"/>
                <a:gd name="connsiteX11" fmla="*/ 415001 w 415531"/>
                <a:gd name="connsiteY11" fmla="*/ 160 h 4034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15531" h="403441">
                  <a:moveTo>
                    <a:pt x="415001" y="160"/>
                  </a:moveTo>
                  <a:cubicBezTo>
                    <a:pt x="409445" y="5981"/>
                    <a:pt x="404153" y="161820"/>
                    <a:pt x="335626" y="220822"/>
                  </a:cubicBezTo>
                  <a:cubicBezTo>
                    <a:pt x="267099" y="279824"/>
                    <a:pt x="32149" y="340149"/>
                    <a:pt x="3839" y="354172"/>
                  </a:cubicBezTo>
                  <a:cubicBezTo>
                    <a:pt x="-24471" y="368195"/>
                    <a:pt x="111260" y="319512"/>
                    <a:pt x="165764" y="304960"/>
                  </a:cubicBezTo>
                  <a:cubicBezTo>
                    <a:pt x="220268" y="290408"/>
                    <a:pt x="306258" y="269770"/>
                    <a:pt x="330864" y="266860"/>
                  </a:cubicBezTo>
                  <a:cubicBezTo>
                    <a:pt x="355470" y="263950"/>
                    <a:pt x="308109" y="264743"/>
                    <a:pt x="313401" y="287497"/>
                  </a:cubicBezTo>
                  <a:cubicBezTo>
                    <a:pt x="318693" y="310251"/>
                    <a:pt x="350972" y="400739"/>
                    <a:pt x="362614" y="403385"/>
                  </a:cubicBezTo>
                  <a:cubicBezTo>
                    <a:pt x="374256" y="406031"/>
                    <a:pt x="379547" y="314484"/>
                    <a:pt x="383251" y="303372"/>
                  </a:cubicBezTo>
                  <a:cubicBezTo>
                    <a:pt x="386955" y="292260"/>
                    <a:pt x="390924" y="347558"/>
                    <a:pt x="384839" y="336710"/>
                  </a:cubicBezTo>
                  <a:cubicBezTo>
                    <a:pt x="378754" y="325862"/>
                    <a:pt x="349385" y="263421"/>
                    <a:pt x="346739" y="238285"/>
                  </a:cubicBezTo>
                  <a:cubicBezTo>
                    <a:pt x="344093" y="213150"/>
                    <a:pt x="357058" y="223203"/>
                    <a:pt x="368964" y="185897"/>
                  </a:cubicBezTo>
                  <a:cubicBezTo>
                    <a:pt x="380870" y="148591"/>
                    <a:pt x="420557" y="-5661"/>
                    <a:pt x="415001" y="16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47" name="フリーフォーム: 図形 1346">
              <a:extLst>
                <a:ext uri="{FF2B5EF4-FFF2-40B4-BE49-F238E27FC236}">
                  <a16:creationId xmlns:a16="http://schemas.microsoft.com/office/drawing/2014/main" id="{EBB46AAA-6773-40D1-B6CD-BC4A1B362777}"/>
                </a:ext>
              </a:extLst>
            </p:cNvPr>
            <p:cNvSpPr/>
            <p:nvPr/>
          </p:nvSpPr>
          <p:spPr>
            <a:xfrm>
              <a:off x="7083301" y="7854947"/>
              <a:ext cx="144104" cy="153995"/>
            </a:xfrm>
            <a:custGeom>
              <a:avLst/>
              <a:gdLst>
                <a:gd name="connsiteX0" fmla="*/ 124 w 144104"/>
                <a:gd name="connsiteY0" fmla="*/ 3 h 153995"/>
                <a:gd name="connsiteX1" fmla="*/ 100137 w 144104"/>
                <a:gd name="connsiteY1" fmla="*/ 84141 h 153995"/>
                <a:gd name="connsiteX2" fmla="*/ 142999 w 144104"/>
                <a:gd name="connsiteY2" fmla="*/ 153991 h 153995"/>
                <a:gd name="connsiteX3" fmla="*/ 122362 w 144104"/>
                <a:gd name="connsiteY3" fmla="*/ 87316 h 153995"/>
                <a:gd name="connsiteX4" fmla="*/ 124 w 144104"/>
                <a:gd name="connsiteY4" fmla="*/ 3 h 1539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4104" h="153995">
                  <a:moveTo>
                    <a:pt x="124" y="3"/>
                  </a:moveTo>
                  <a:cubicBezTo>
                    <a:pt x="-3580" y="-526"/>
                    <a:pt x="76325" y="58476"/>
                    <a:pt x="100137" y="84141"/>
                  </a:cubicBezTo>
                  <a:cubicBezTo>
                    <a:pt x="123949" y="109806"/>
                    <a:pt x="139295" y="153462"/>
                    <a:pt x="142999" y="153991"/>
                  </a:cubicBezTo>
                  <a:cubicBezTo>
                    <a:pt x="146703" y="154520"/>
                    <a:pt x="141412" y="109541"/>
                    <a:pt x="122362" y="87316"/>
                  </a:cubicBezTo>
                  <a:cubicBezTo>
                    <a:pt x="103312" y="65091"/>
                    <a:pt x="3828" y="532"/>
                    <a:pt x="124" y="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48" name="フリーフォーム: 図形 1347">
              <a:extLst>
                <a:ext uri="{FF2B5EF4-FFF2-40B4-BE49-F238E27FC236}">
                  <a16:creationId xmlns:a16="http://schemas.microsoft.com/office/drawing/2014/main" id="{73E4A43C-B7F7-4345-8735-F1E366916CBF}"/>
                </a:ext>
              </a:extLst>
            </p:cNvPr>
            <p:cNvSpPr/>
            <p:nvPr/>
          </p:nvSpPr>
          <p:spPr>
            <a:xfrm>
              <a:off x="7095799" y="7835875"/>
              <a:ext cx="279629" cy="149166"/>
            </a:xfrm>
            <a:custGeom>
              <a:avLst/>
              <a:gdLst>
                <a:gd name="connsiteX0" fmla="*/ 326 w 279629"/>
                <a:gd name="connsiteY0" fmla="*/ 25 h 149166"/>
                <a:gd name="connsiteX1" fmla="*/ 147964 w 279629"/>
                <a:gd name="connsiteY1" fmla="*/ 31775 h 149166"/>
                <a:gd name="connsiteX2" fmla="*/ 276551 w 279629"/>
                <a:gd name="connsiteY2" fmla="*/ 147663 h 149166"/>
                <a:gd name="connsiteX3" fmla="*/ 228926 w 279629"/>
                <a:gd name="connsiteY3" fmla="*/ 93688 h 149166"/>
                <a:gd name="connsiteX4" fmla="*/ 111451 w 279629"/>
                <a:gd name="connsiteY4" fmla="*/ 34950 h 149166"/>
                <a:gd name="connsiteX5" fmla="*/ 326 w 279629"/>
                <a:gd name="connsiteY5" fmla="*/ 25 h 1491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79629" h="149166">
                  <a:moveTo>
                    <a:pt x="326" y="25"/>
                  </a:moveTo>
                  <a:cubicBezTo>
                    <a:pt x="6411" y="-504"/>
                    <a:pt x="101927" y="7169"/>
                    <a:pt x="147964" y="31775"/>
                  </a:cubicBezTo>
                  <a:cubicBezTo>
                    <a:pt x="194002" y="56381"/>
                    <a:pt x="263057" y="137344"/>
                    <a:pt x="276551" y="147663"/>
                  </a:cubicBezTo>
                  <a:cubicBezTo>
                    <a:pt x="290045" y="157982"/>
                    <a:pt x="256443" y="112473"/>
                    <a:pt x="228926" y="93688"/>
                  </a:cubicBezTo>
                  <a:cubicBezTo>
                    <a:pt x="201409" y="74903"/>
                    <a:pt x="148228" y="48179"/>
                    <a:pt x="111451" y="34950"/>
                  </a:cubicBezTo>
                  <a:cubicBezTo>
                    <a:pt x="74674" y="21721"/>
                    <a:pt x="-5759" y="554"/>
                    <a:pt x="326" y="2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49" name="フリーフォーム: 図形 1348">
              <a:extLst>
                <a:ext uri="{FF2B5EF4-FFF2-40B4-BE49-F238E27FC236}">
                  <a16:creationId xmlns:a16="http://schemas.microsoft.com/office/drawing/2014/main" id="{B7D56A07-3B7D-4223-AD90-3A939C60EC12}"/>
                </a:ext>
              </a:extLst>
            </p:cNvPr>
            <p:cNvSpPr/>
            <p:nvPr/>
          </p:nvSpPr>
          <p:spPr>
            <a:xfrm>
              <a:off x="7796021" y="7801173"/>
              <a:ext cx="213037" cy="334058"/>
            </a:xfrm>
            <a:custGeom>
              <a:avLst/>
              <a:gdLst>
                <a:gd name="connsiteX0" fmla="*/ 170054 w 213037"/>
                <a:gd name="connsiteY0" fmla="*/ 2977 h 334058"/>
                <a:gd name="connsiteX1" fmla="*/ 212917 w 213037"/>
                <a:gd name="connsiteY1" fmla="*/ 82352 h 334058"/>
                <a:gd name="connsiteX2" fmla="*/ 181167 w 213037"/>
                <a:gd name="connsiteY2" fmla="*/ 126802 h 334058"/>
                <a:gd name="connsiteX3" fmla="*/ 130367 w 213037"/>
                <a:gd name="connsiteY3" fmla="*/ 158552 h 334058"/>
                <a:gd name="connsiteX4" fmla="*/ 25592 w 213037"/>
                <a:gd name="connsiteY4" fmla="*/ 241102 h 334058"/>
                <a:gd name="connsiteX5" fmla="*/ 4954 w 213037"/>
                <a:gd name="connsiteY5" fmla="*/ 333177 h 334058"/>
                <a:gd name="connsiteX6" fmla="*/ 9717 w 213037"/>
                <a:gd name="connsiteY6" fmla="*/ 282377 h 334058"/>
                <a:gd name="connsiteX7" fmla="*/ 104967 w 213037"/>
                <a:gd name="connsiteY7" fmla="*/ 196652 h 334058"/>
                <a:gd name="connsiteX8" fmla="*/ 170054 w 213037"/>
                <a:gd name="connsiteY8" fmla="*/ 2977 h 3340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13037" h="334058">
                  <a:moveTo>
                    <a:pt x="170054" y="2977"/>
                  </a:moveTo>
                  <a:cubicBezTo>
                    <a:pt x="188046" y="-16073"/>
                    <a:pt x="211065" y="61715"/>
                    <a:pt x="212917" y="82352"/>
                  </a:cubicBezTo>
                  <a:cubicBezTo>
                    <a:pt x="214769" y="102990"/>
                    <a:pt x="194925" y="114102"/>
                    <a:pt x="181167" y="126802"/>
                  </a:cubicBezTo>
                  <a:cubicBezTo>
                    <a:pt x="167409" y="139502"/>
                    <a:pt x="156296" y="139502"/>
                    <a:pt x="130367" y="158552"/>
                  </a:cubicBezTo>
                  <a:cubicBezTo>
                    <a:pt x="104438" y="177602"/>
                    <a:pt x="46494" y="211998"/>
                    <a:pt x="25592" y="241102"/>
                  </a:cubicBezTo>
                  <a:cubicBezTo>
                    <a:pt x="4690" y="270206"/>
                    <a:pt x="7600" y="326298"/>
                    <a:pt x="4954" y="333177"/>
                  </a:cubicBezTo>
                  <a:cubicBezTo>
                    <a:pt x="2308" y="340056"/>
                    <a:pt x="-6952" y="305131"/>
                    <a:pt x="9717" y="282377"/>
                  </a:cubicBezTo>
                  <a:cubicBezTo>
                    <a:pt x="26386" y="259623"/>
                    <a:pt x="72423" y="240044"/>
                    <a:pt x="104967" y="196652"/>
                  </a:cubicBezTo>
                  <a:cubicBezTo>
                    <a:pt x="137511" y="153260"/>
                    <a:pt x="152062" y="22027"/>
                    <a:pt x="170054" y="297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50" name="フリーフォーム: 図形 1349">
              <a:extLst>
                <a:ext uri="{FF2B5EF4-FFF2-40B4-BE49-F238E27FC236}">
                  <a16:creationId xmlns:a16="http://schemas.microsoft.com/office/drawing/2014/main" id="{8750CB9C-C0C6-4ACF-BEA5-D402F878E6D3}"/>
                </a:ext>
              </a:extLst>
            </p:cNvPr>
            <p:cNvSpPr/>
            <p:nvPr/>
          </p:nvSpPr>
          <p:spPr>
            <a:xfrm>
              <a:off x="7689265" y="7838395"/>
              <a:ext cx="215155" cy="188903"/>
            </a:xfrm>
            <a:custGeom>
              <a:avLst/>
              <a:gdLst>
                <a:gd name="connsiteX0" fmla="*/ 202198 w 215155"/>
                <a:gd name="connsiteY0" fmla="*/ 56243 h 188903"/>
                <a:gd name="connsiteX1" fmla="*/ 118060 w 215155"/>
                <a:gd name="connsiteY1" fmla="*/ 154668 h 188903"/>
                <a:gd name="connsiteX2" fmla="*/ 3760 w 215155"/>
                <a:gd name="connsiteY2" fmla="*/ 186418 h 188903"/>
                <a:gd name="connsiteX3" fmla="*/ 38685 w 215155"/>
                <a:gd name="connsiteY3" fmla="*/ 183243 h 188903"/>
                <a:gd name="connsiteX4" fmla="*/ 148223 w 215155"/>
                <a:gd name="connsiteY4" fmla="*/ 154668 h 188903"/>
                <a:gd name="connsiteX5" fmla="*/ 154573 w 215155"/>
                <a:gd name="connsiteY5" fmla="*/ 153080 h 188903"/>
                <a:gd name="connsiteX6" fmla="*/ 211723 w 215155"/>
                <a:gd name="connsiteY6" fmla="*/ 3855 h 188903"/>
                <a:gd name="connsiteX7" fmla="*/ 202198 w 215155"/>
                <a:gd name="connsiteY7" fmla="*/ 56243 h 1889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15155" h="188903">
                  <a:moveTo>
                    <a:pt x="202198" y="56243"/>
                  </a:moveTo>
                  <a:cubicBezTo>
                    <a:pt x="186588" y="81378"/>
                    <a:pt x="151133" y="132972"/>
                    <a:pt x="118060" y="154668"/>
                  </a:cubicBezTo>
                  <a:cubicBezTo>
                    <a:pt x="84987" y="176364"/>
                    <a:pt x="16989" y="181656"/>
                    <a:pt x="3760" y="186418"/>
                  </a:cubicBezTo>
                  <a:cubicBezTo>
                    <a:pt x="-9469" y="191180"/>
                    <a:pt x="14608" y="188535"/>
                    <a:pt x="38685" y="183243"/>
                  </a:cubicBezTo>
                  <a:cubicBezTo>
                    <a:pt x="62762" y="177951"/>
                    <a:pt x="128908" y="159695"/>
                    <a:pt x="148223" y="154668"/>
                  </a:cubicBezTo>
                  <a:cubicBezTo>
                    <a:pt x="167538" y="149641"/>
                    <a:pt x="143990" y="178216"/>
                    <a:pt x="154573" y="153080"/>
                  </a:cubicBezTo>
                  <a:cubicBezTo>
                    <a:pt x="165156" y="127944"/>
                    <a:pt x="206431" y="21053"/>
                    <a:pt x="211723" y="3855"/>
                  </a:cubicBezTo>
                  <a:cubicBezTo>
                    <a:pt x="217015" y="-13343"/>
                    <a:pt x="217808" y="31108"/>
                    <a:pt x="202198" y="5624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51" name="フリーフォーム: 図形 1350">
              <a:extLst>
                <a:ext uri="{FF2B5EF4-FFF2-40B4-BE49-F238E27FC236}">
                  <a16:creationId xmlns:a16="http://schemas.microsoft.com/office/drawing/2014/main" id="{357C834A-942B-4905-9649-EB2F6EB91B8D}"/>
                </a:ext>
              </a:extLst>
            </p:cNvPr>
            <p:cNvSpPr/>
            <p:nvPr/>
          </p:nvSpPr>
          <p:spPr>
            <a:xfrm>
              <a:off x="7368984" y="7923575"/>
              <a:ext cx="356446" cy="143446"/>
            </a:xfrm>
            <a:custGeom>
              <a:avLst/>
              <a:gdLst>
                <a:gd name="connsiteX0" fmla="*/ 1779 w 356446"/>
                <a:gd name="connsiteY0" fmla="*/ 1225 h 143446"/>
                <a:gd name="connsiteX1" fmla="*/ 165291 w 356446"/>
                <a:gd name="connsiteY1" fmla="*/ 42500 h 143446"/>
                <a:gd name="connsiteX2" fmla="*/ 352616 w 356446"/>
                <a:gd name="connsiteY2" fmla="*/ 39325 h 143446"/>
                <a:gd name="connsiteX3" fmla="*/ 290704 w 356446"/>
                <a:gd name="connsiteY3" fmla="*/ 52025 h 143446"/>
                <a:gd name="connsiteX4" fmla="*/ 281179 w 356446"/>
                <a:gd name="connsiteY4" fmla="*/ 140925 h 143446"/>
                <a:gd name="connsiteX5" fmla="*/ 190691 w 356446"/>
                <a:gd name="connsiteY5" fmla="*/ 113938 h 143446"/>
                <a:gd name="connsiteX6" fmla="*/ 100204 w 356446"/>
                <a:gd name="connsiteY6" fmla="*/ 59963 h 143446"/>
                <a:gd name="connsiteX7" fmla="*/ 244666 w 356446"/>
                <a:gd name="connsiteY7" fmla="*/ 96475 h 143446"/>
                <a:gd name="connsiteX8" fmla="*/ 273241 w 356446"/>
                <a:gd name="connsiteY8" fmla="*/ 20275 h 143446"/>
                <a:gd name="connsiteX9" fmla="*/ 1779 w 356446"/>
                <a:gd name="connsiteY9" fmla="*/ 1225 h 1434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56446" h="143446">
                  <a:moveTo>
                    <a:pt x="1779" y="1225"/>
                  </a:moveTo>
                  <a:cubicBezTo>
                    <a:pt x="-16213" y="4929"/>
                    <a:pt x="106818" y="36150"/>
                    <a:pt x="165291" y="42500"/>
                  </a:cubicBezTo>
                  <a:cubicBezTo>
                    <a:pt x="223764" y="48850"/>
                    <a:pt x="331714" y="37738"/>
                    <a:pt x="352616" y="39325"/>
                  </a:cubicBezTo>
                  <a:cubicBezTo>
                    <a:pt x="373518" y="40912"/>
                    <a:pt x="302610" y="35092"/>
                    <a:pt x="290704" y="52025"/>
                  </a:cubicBezTo>
                  <a:cubicBezTo>
                    <a:pt x="278798" y="68958"/>
                    <a:pt x="297848" y="130606"/>
                    <a:pt x="281179" y="140925"/>
                  </a:cubicBezTo>
                  <a:cubicBezTo>
                    <a:pt x="264510" y="151244"/>
                    <a:pt x="220853" y="127432"/>
                    <a:pt x="190691" y="113938"/>
                  </a:cubicBezTo>
                  <a:cubicBezTo>
                    <a:pt x="160529" y="100444"/>
                    <a:pt x="91208" y="62873"/>
                    <a:pt x="100204" y="59963"/>
                  </a:cubicBezTo>
                  <a:cubicBezTo>
                    <a:pt x="109200" y="57053"/>
                    <a:pt x="215826" y="103090"/>
                    <a:pt x="244666" y="96475"/>
                  </a:cubicBezTo>
                  <a:cubicBezTo>
                    <a:pt x="273506" y="89860"/>
                    <a:pt x="318484" y="38796"/>
                    <a:pt x="273241" y="20275"/>
                  </a:cubicBezTo>
                  <a:cubicBezTo>
                    <a:pt x="227998" y="1754"/>
                    <a:pt x="19771" y="-2479"/>
                    <a:pt x="1779" y="122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52" name="フリーフォーム: 図形 1351">
              <a:extLst>
                <a:ext uri="{FF2B5EF4-FFF2-40B4-BE49-F238E27FC236}">
                  <a16:creationId xmlns:a16="http://schemas.microsoft.com/office/drawing/2014/main" id="{8616C6C1-E6BA-4C12-A29A-03195072F6BD}"/>
                </a:ext>
              </a:extLst>
            </p:cNvPr>
            <p:cNvSpPr/>
            <p:nvPr/>
          </p:nvSpPr>
          <p:spPr>
            <a:xfrm>
              <a:off x="7216631" y="7956410"/>
              <a:ext cx="98650" cy="146134"/>
            </a:xfrm>
            <a:custGeom>
              <a:avLst/>
              <a:gdLst>
                <a:gd name="connsiteX0" fmla="*/ 144 w 98650"/>
                <a:gd name="connsiteY0" fmla="*/ 140 h 146134"/>
                <a:gd name="connsiteX1" fmla="*/ 96982 w 98650"/>
                <a:gd name="connsiteY1" fmla="*/ 25540 h 146134"/>
                <a:gd name="connsiteX2" fmla="*/ 62057 w 98650"/>
                <a:gd name="connsiteY2" fmla="*/ 62053 h 146134"/>
                <a:gd name="connsiteX3" fmla="*/ 69994 w 98650"/>
                <a:gd name="connsiteY3" fmla="*/ 144603 h 146134"/>
                <a:gd name="connsiteX4" fmla="*/ 58882 w 98650"/>
                <a:gd name="connsiteY4" fmla="*/ 111265 h 146134"/>
                <a:gd name="connsiteX5" fmla="*/ 63644 w 98650"/>
                <a:gd name="connsiteY5" fmla="*/ 55703 h 146134"/>
                <a:gd name="connsiteX6" fmla="*/ 74757 w 98650"/>
                <a:gd name="connsiteY6" fmla="*/ 36653 h 146134"/>
                <a:gd name="connsiteX7" fmla="*/ 144 w 98650"/>
                <a:gd name="connsiteY7" fmla="*/ 140 h 1461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98650" h="146134">
                  <a:moveTo>
                    <a:pt x="144" y="140"/>
                  </a:moveTo>
                  <a:cubicBezTo>
                    <a:pt x="3848" y="-1712"/>
                    <a:pt x="86663" y="15221"/>
                    <a:pt x="96982" y="25540"/>
                  </a:cubicBezTo>
                  <a:cubicBezTo>
                    <a:pt x="107301" y="35859"/>
                    <a:pt x="66555" y="42209"/>
                    <a:pt x="62057" y="62053"/>
                  </a:cubicBezTo>
                  <a:cubicBezTo>
                    <a:pt x="57559" y="81897"/>
                    <a:pt x="70523" y="136401"/>
                    <a:pt x="69994" y="144603"/>
                  </a:cubicBezTo>
                  <a:cubicBezTo>
                    <a:pt x="69465" y="152805"/>
                    <a:pt x="59940" y="126082"/>
                    <a:pt x="58882" y="111265"/>
                  </a:cubicBezTo>
                  <a:cubicBezTo>
                    <a:pt x="57824" y="96448"/>
                    <a:pt x="60998" y="68138"/>
                    <a:pt x="63644" y="55703"/>
                  </a:cubicBezTo>
                  <a:cubicBezTo>
                    <a:pt x="66290" y="43268"/>
                    <a:pt x="84547" y="44855"/>
                    <a:pt x="74757" y="36653"/>
                  </a:cubicBezTo>
                  <a:cubicBezTo>
                    <a:pt x="64968" y="28451"/>
                    <a:pt x="-3560" y="1992"/>
                    <a:pt x="144" y="14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53" name="フリーフォーム: 図形 1352">
              <a:extLst>
                <a:ext uri="{FF2B5EF4-FFF2-40B4-BE49-F238E27FC236}">
                  <a16:creationId xmlns:a16="http://schemas.microsoft.com/office/drawing/2014/main" id="{BF568EE7-0E1B-41B9-AC15-84B507B26BB5}"/>
                </a:ext>
              </a:extLst>
            </p:cNvPr>
            <p:cNvSpPr/>
            <p:nvPr/>
          </p:nvSpPr>
          <p:spPr>
            <a:xfrm>
              <a:off x="7175443" y="7942241"/>
              <a:ext cx="149780" cy="165512"/>
            </a:xfrm>
            <a:custGeom>
              <a:avLst/>
              <a:gdLst>
                <a:gd name="connsiteX0" fmla="*/ 149282 w 149780"/>
                <a:gd name="connsiteY0" fmla="*/ 28597 h 165512"/>
                <a:gd name="connsiteX1" fmla="*/ 128645 w 149780"/>
                <a:gd name="connsiteY1" fmla="*/ 117497 h 165512"/>
                <a:gd name="connsiteX2" fmla="*/ 127057 w 149780"/>
                <a:gd name="connsiteY2" fmla="*/ 165122 h 165512"/>
                <a:gd name="connsiteX3" fmla="*/ 90545 w 149780"/>
                <a:gd name="connsiteY3" fmla="*/ 131784 h 165512"/>
                <a:gd name="connsiteX4" fmla="*/ 57 w 149780"/>
                <a:gd name="connsiteY4" fmla="*/ 22 h 165512"/>
                <a:gd name="connsiteX5" fmla="*/ 104832 w 149780"/>
                <a:gd name="connsiteY5" fmla="*/ 120672 h 165512"/>
                <a:gd name="connsiteX6" fmla="*/ 149282 w 149780"/>
                <a:gd name="connsiteY6" fmla="*/ 28597 h 1655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9780" h="165512">
                  <a:moveTo>
                    <a:pt x="149282" y="28597"/>
                  </a:moveTo>
                  <a:cubicBezTo>
                    <a:pt x="153251" y="28068"/>
                    <a:pt x="132349" y="94743"/>
                    <a:pt x="128645" y="117497"/>
                  </a:cubicBezTo>
                  <a:cubicBezTo>
                    <a:pt x="124941" y="140251"/>
                    <a:pt x="133407" y="162741"/>
                    <a:pt x="127057" y="165122"/>
                  </a:cubicBezTo>
                  <a:cubicBezTo>
                    <a:pt x="120707" y="167503"/>
                    <a:pt x="111712" y="159301"/>
                    <a:pt x="90545" y="131784"/>
                  </a:cubicBezTo>
                  <a:cubicBezTo>
                    <a:pt x="69378" y="104267"/>
                    <a:pt x="-2324" y="1874"/>
                    <a:pt x="57" y="22"/>
                  </a:cubicBezTo>
                  <a:cubicBezTo>
                    <a:pt x="2438" y="-1830"/>
                    <a:pt x="81813" y="112999"/>
                    <a:pt x="104832" y="120672"/>
                  </a:cubicBezTo>
                  <a:cubicBezTo>
                    <a:pt x="127851" y="128345"/>
                    <a:pt x="145313" y="29126"/>
                    <a:pt x="149282" y="2859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54" name="フリーフォーム: 図形 1353">
              <a:extLst>
                <a:ext uri="{FF2B5EF4-FFF2-40B4-BE49-F238E27FC236}">
                  <a16:creationId xmlns:a16="http://schemas.microsoft.com/office/drawing/2014/main" id="{6B6D7C53-4EB1-41CA-B028-D24ACD8577C1}"/>
                </a:ext>
              </a:extLst>
            </p:cNvPr>
            <p:cNvSpPr/>
            <p:nvPr/>
          </p:nvSpPr>
          <p:spPr>
            <a:xfrm>
              <a:off x="7253848" y="8069308"/>
              <a:ext cx="164520" cy="470320"/>
            </a:xfrm>
            <a:custGeom>
              <a:avLst/>
              <a:gdLst>
                <a:gd name="connsiteX0" fmla="*/ 2615 w 164520"/>
                <a:gd name="connsiteY0" fmla="*/ 1542 h 470320"/>
                <a:gd name="connsiteX1" fmla="*/ 20077 w 164520"/>
                <a:gd name="connsiteY1" fmla="*/ 76155 h 470320"/>
                <a:gd name="connsiteX2" fmla="*/ 75640 w 164520"/>
                <a:gd name="connsiteY2" fmla="*/ 192042 h 470320"/>
                <a:gd name="connsiteX3" fmla="*/ 153427 w 164520"/>
                <a:gd name="connsiteY3" fmla="*/ 433342 h 470320"/>
                <a:gd name="connsiteX4" fmla="*/ 161365 w 164520"/>
                <a:gd name="connsiteY4" fmla="*/ 461917 h 470320"/>
                <a:gd name="connsiteX5" fmla="*/ 128027 w 164520"/>
                <a:gd name="connsiteY5" fmla="*/ 357142 h 470320"/>
                <a:gd name="connsiteX6" fmla="*/ 70877 w 164520"/>
                <a:gd name="connsiteY6" fmla="*/ 144417 h 470320"/>
                <a:gd name="connsiteX7" fmla="*/ 2615 w 164520"/>
                <a:gd name="connsiteY7" fmla="*/ 1542 h 4703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64520" h="470320">
                  <a:moveTo>
                    <a:pt x="2615" y="1542"/>
                  </a:moveTo>
                  <a:cubicBezTo>
                    <a:pt x="-5852" y="-9835"/>
                    <a:pt x="7906" y="44405"/>
                    <a:pt x="20077" y="76155"/>
                  </a:cubicBezTo>
                  <a:cubicBezTo>
                    <a:pt x="32248" y="107905"/>
                    <a:pt x="53415" y="132511"/>
                    <a:pt x="75640" y="192042"/>
                  </a:cubicBezTo>
                  <a:cubicBezTo>
                    <a:pt x="97865" y="251573"/>
                    <a:pt x="139140" y="388363"/>
                    <a:pt x="153427" y="433342"/>
                  </a:cubicBezTo>
                  <a:cubicBezTo>
                    <a:pt x="167714" y="478321"/>
                    <a:pt x="165598" y="474617"/>
                    <a:pt x="161365" y="461917"/>
                  </a:cubicBezTo>
                  <a:cubicBezTo>
                    <a:pt x="157132" y="449217"/>
                    <a:pt x="143108" y="410059"/>
                    <a:pt x="128027" y="357142"/>
                  </a:cubicBezTo>
                  <a:cubicBezTo>
                    <a:pt x="112946" y="304225"/>
                    <a:pt x="89927" y="201038"/>
                    <a:pt x="70877" y="144417"/>
                  </a:cubicBezTo>
                  <a:cubicBezTo>
                    <a:pt x="51827" y="87796"/>
                    <a:pt x="11082" y="12919"/>
                    <a:pt x="2615" y="154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55" name="フリーフォーム: 図形 1354">
              <a:extLst>
                <a:ext uri="{FF2B5EF4-FFF2-40B4-BE49-F238E27FC236}">
                  <a16:creationId xmlns:a16="http://schemas.microsoft.com/office/drawing/2014/main" id="{2D6741D3-7551-4A7A-BE81-C1A8F91A16DF}"/>
                </a:ext>
              </a:extLst>
            </p:cNvPr>
            <p:cNvSpPr/>
            <p:nvPr/>
          </p:nvSpPr>
          <p:spPr>
            <a:xfrm>
              <a:off x="7221538" y="8011857"/>
              <a:ext cx="309273" cy="696267"/>
            </a:xfrm>
            <a:custGeom>
              <a:avLst/>
              <a:gdLst>
                <a:gd name="connsiteX0" fmla="*/ 0 w 309273"/>
                <a:gd name="connsiteY0" fmla="*/ 256 h 696267"/>
                <a:gd name="connsiteX1" fmla="*/ 73025 w 309273"/>
                <a:gd name="connsiteY1" fmla="*/ 244731 h 696267"/>
                <a:gd name="connsiteX2" fmla="*/ 117475 w 309273"/>
                <a:gd name="connsiteY2" fmla="*/ 328868 h 696267"/>
                <a:gd name="connsiteX3" fmla="*/ 147637 w 309273"/>
                <a:gd name="connsiteY3" fmla="*/ 439993 h 696267"/>
                <a:gd name="connsiteX4" fmla="*/ 165100 w 309273"/>
                <a:gd name="connsiteY4" fmla="*/ 505081 h 696267"/>
                <a:gd name="connsiteX5" fmla="*/ 304800 w 309273"/>
                <a:gd name="connsiteY5" fmla="*/ 686056 h 696267"/>
                <a:gd name="connsiteX6" fmla="*/ 266700 w 309273"/>
                <a:gd name="connsiteY6" fmla="*/ 662243 h 696267"/>
                <a:gd name="connsiteX7" fmla="*/ 185737 w 309273"/>
                <a:gd name="connsiteY7" fmla="*/ 566993 h 696267"/>
                <a:gd name="connsiteX8" fmla="*/ 74612 w 309273"/>
                <a:gd name="connsiteY8" fmla="*/ 205043 h 696267"/>
                <a:gd name="connsiteX9" fmla="*/ 0 w 309273"/>
                <a:gd name="connsiteY9" fmla="*/ 256 h 6962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09273" h="696267">
                  <a:moveTo>
                    <a:pt x="0" y="256"/>
                  </a:moveTo>
                  <a:cubicBezTo>
                    <a:pt x="-264" y="6871"/>
                    <a:pt x="53446" y="189962"/>
                    <a:pt x="73025" y="244731"/>
                  </a:cubicBezTo>
                  <a:cubicBezTo>
                    <a:pt x="92604" y="299500"/>
                    <a:pt x="105040" y="296324"/>
                    <a:pt x="117475" y="328868"/>
                  </a:cubicBezTo>
                  <a:cubicBezTo>
                    <a:pt x="129910" y="361412"/>
                    <a:pt x="139700" y="410624"/>
                    <a:pt x="147637" y="439993"/>
                  </a:cubicBezTo>
                  <a:cubicBezTo>
                    <a:pt x="155575" y="469362"/>
                    <a:pt x="138906" y="464071"/>
                    <a:pt x="165100" y="505081"/>
                  </a:cubicBezTo>
                  <a:cubicBezTo>
                    <a:pt x="191294" y="546091"/>
                    <a:pt x="287867" y="659862"/>
                    <a:pt x="304800" y="686056"/>
                  </a:cubicBezTo>
                  <a:cubicBezTo>
                    <a:pt x="321733" y="712250"/>
                    <a:pt x="286544" y="682087"/>
                    <a:pt x="266700" y="662243"/>
                  </a:cubicBezTo>
                  <a:cubicBezTo>
                    <a:pt x="246856" y="642399"/>
                    <a:pt x="217752" y="643193"/>
                    <a:pt x="185737" y="566993"/>
                  </a:cubicBezTo>
                  <a:cubicBezTo>
                    <a:pt x="153722" y="490793"/>
                    <a:pt x="104774" y="293678"/>
                    <a:pt x="74612" y="205043"/>
                  </a:cubicBezTo>
                  <a:cubicBezTo>
                    <a:pt x="44450" y="116408"/>
                    <a:pt x="264" y="-6359"/>
                    <a:pt x="0" y="25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56" name="フリーフォーム: 図形 1355">
              <a:extLst>
                <a:ext uri="{FF2B5EF4-FFF2-40B4-BE49-F238E27FC236}">
                  <a16:creationId xmlns:a16="http://schemas.microsoft.com/office/drawing/2014/main" id="{5DCD8AB0-C232-403E-A670-C481FFBAA0FB}"/>
                </a:ext>
              </a:extLst>
            </p:cNvPr>
            <p:cNvSpPr/>
            <p:nvPr/>
          </p:nvSpPr>
          <p:spPr>
            <a:xfrm>
              <a:off x="7411138" y="8130363"/>
              <a:ext cx="209312" cy="196225"/>
            </a:xfrm>
            <a:custGeom>
              <a:avLst/>
              <a:gdLst>
                <a:gd name="connsiteX0" fmla="*/ 2487 w 209312"/>
                <a:gd name="connsiteY0" fmla="*/ 192900 h 196225"/>
                <a:gd name="connsiteX1" fmla="*/ 37412 w 209312"/>
                <a:gd name="connsiteY1" fmla="*/ 43675 h 196225"/>
                <a:gd name="connsiteX2" fmla="*/ 208862 w 209312"/>
                <a:gd name="connsiteY2" fmla="*/ 35737 h 196225"/>
                <a:gd name="connsiteX3" fmla="*/ 85037 w 209312"/>
                <a:gd name="connsiteY3" fmla="*/ 3987 h 196225"/>
                <a:gd name="connsiteX4" fmla="*/ 13600 w 209312"/>
                <a:gd name="connsiteY4" fmla="*/ 137337 h 196225"/>
                <a:gd name="connsiteX5" fmla="*/ 2487 w 209312"/>
                <a:gd name="connsiteY5" fmla="*/ 192900 h 1962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9312" h="196225">
                  <a:moveTo>
                    <a:pt x="2487" y="192900"/>
                  </a:moveTo>
                  <a:cubicBezTo>
                    <a:pt x="6456" y="177290"/>
                    <a:pt x="3016" y="69869"/>
                    <a:pt x="37412" y="43675"/>
                  </a:cubicBezTo>
                  <a:cubicBezTo>
                    <a:pt x="71808" y="17481"/>
                    <a:pt x="200925" y="42352"/>
                    <a:pt x="208862" y="35737"/>
                  </a:cubicBezTo>
                  <a:cubicBezTo>
                    <a:pt x="216799" y="29122"/>
                    <a:pt x="117581" y="-12946"/>
                    <a:pt x="85037" y="3987"/>
                  </a:cubicBezTo>
                  <a:cubicBezTo>
                    <a:pt x="52493" y="20920"/>
                    <a:pt x="29739" y="109027"/>
                    <a:pt x="13600" y="137337"/>
                  </a:cubicBezTo>
                  <a:cubicBezTo>
                    <a:pt x="-2539" y="165647"/>
                    <a:pt x="-1482" y="208510"/>
                    <a:pt x="2487" y="19290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57" name="フリーフォーム: 図形 1356">
              <a:extLst>
                <a:ext uri="{FF2B5EF4-FFF2-40B4-BE49-F238E27FC236}">
                  <a16:creationId xmlns:a16="http://schemas.microsoft.com/office/drawing/2014/main" id="{CE5FA4F0-3850-446D-926B-863C3B92338D}"/>
                </a:ext>
              </a:extLst>
            </p:cNvPr>
            <p:cNvSpPr/>
            <p:nvPr/>
          </p:nvSpPr>
          <p:spPr>
            <a:xfrm>
              <a:off x="7404100" y="8039093"/>
              <a:ext cx="430742" cy="77885"/>
            </a:xfrm>
            <a:custGeom>
              <a:avLst/>
              <a:gdLst>
                <a:gd name="connsiteX0" fmla="*/ 0 w 430742"/>
                <a:gd name="connsiteY0" fmla="*/ 9532 h 77885"/>
                <a:gd name="connsiteX1" fmla="*/ 249238 w 430742"/>
                <a:gd name="connsiteY1" fmla="*/ 44457 h 77885"/>
                <a:gd name="connsiteX2" fmla="*/ 428625 w 430742"/>
                <a:gd name="connsiteY2" fmla="*/ 7 h 77885"/>
                <a:gd name="connsiteX3" fmla="*/ 347663 w 430742"/>
                <a:gd name="connsiteY3" fmla="*/ 41282 h 77885"/>
                <a:gd name="connsiteX4" fmla="*/ 347663 w 430742"/>
                <a:gd name="connsiteY4" fmla="*/ 77795 h 77885"/>
                <a:gd name="connsiteX5" fmla="*/ 223838 w 430742"/>
                <a:gd name="connsiteY5" fmla="*/ 52395 h 77885"/>
                <a:gd name="connsiteX6" fmla="*/ 0 w 430742"/>
                <a:gd name="connsiteY6" fmla="*/ 9532 h 778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30742" h="77885">
                  <a:moveTo>
                    <a:pt x="0" y="9532"/>
                  </a:moveTo>
                  <a:cubicBezTo>
                    <a:pt x="88900" y="27788"/>
                    <a:pt x="177801" y="46045"/>
                    <a:pt x="249238" y="44457"/>
                  </a:cubicBezTo>
                  <a:cubicBezTo>
                    <a:pt x="320676" y="42870"/>
                    <a:pt x="412221" y="536"/>
                    <a:pt x="428625" y="7"/>
                  </a:cubicBezTo>
                  <a:cubicBezTo>
                    <a:pt x="445029" y="-522"/>
                    <a:pt x="361157" y="28317"/>
                    <a:pt x="347663" y="41282"/>
                  </a:cubicBezTo>
                  <a:cubicBezTo>
                    <a:pt x="334169" y="54247"/>
                    <a:pt x="368301" y="75943"/>
                    <a:pt x="347663" y="77795"/>
                  </a:cubicBezTo>
                  <a:cubicBezTo>
                    <a:pt x="327026" y="79647"/>
                    <a:pt x="223838" y="52395"/>
                    <a:pt x="223838" y="52395"/>
                  </a:cubicBezTo>
                  <a:lnTo>
                    <a:pt x="0" y="9532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58" name="フリーフォーム: 図形 1357">
              <a:extLst>
                <a:ext uri="{FF2B5EF4-FFF2-40B4-BE49-F238E27FC236}">
                  <a16:creationId xmlns:a16="http://schemas.microsoft.com/office/drawing/2014/main" id="{FA8AA453-1744-4131-81C4-9709D1B69364}"/>
                </a:ext>
              </a:extLst>
            </p:cNvPr>
            <p:cNvSpPr/>
            <p:nvPr/>
          </p:nvSpPr>
          <p:spPr>
            <a:xfrm>
              <a:off x="7424639" y="8190761"/>
              <a:ext cx="376068" cy="161749"/>
            </a:xfrm>
            <a:custGeom>
              <a:avLst/>
              <a:gdLst>
                <a:gd name="connsiteX0" fmla="*/ 99 w 376068"/>
                <a:gd name="connsiteY0" fmla="*/ 148377 h 161749"/>
                <a:gd name="connsiteX1" fmla="*/ 195361 w 376068"/>
                <a:gd name="connsiteY1" fmla="*/ 161077 h 161749"/>
                <a:gd name="connsiteX2" fmla="*/ 300136 w 376068"/>
                <a:gd name="connsiteY2" fmla="*/ 124564 h 161749"/>
                <a:gd name="connsiteX3" fmla="*/ 339824 w 376068"/>
                <a:gd name="connsiteY3" fmla="*/ 91227 h 161749"/>
                <a:gd name="connsiteX4" fmla="*/ 328711 w 376068"/>
                <a:gd name="connsiteY4" fmla="*/ 26139 h 161749"/>
                <a:gd name="connsiteX5" fmla="*/ 298549 w 376068"/>
                <a:gd name="connsiteY5" fmla="*/ 24552 h 161749"/>
                <a:gd name="connsiteX6" fmla="*/ 342999 w 376068"/>
                <a:gd name="connsiteY6" fmla="*/ 3914 h 161749"/>
                <a:gd name="connsiteX7" fmla="*/ 369986 w 376068"/>
                <a:gd name="connsiteY7" fmla="*/ 113452 h 161749"/>
                <a:gd name="connsiteX8" fmla="*/ 222349 w 376068"/>
                <a:gd name="connsiteY8" fmla="*/ 149964 h 161749"/>
                <a:gd name="connsiteX9" fmla="*/ 99 w 376068"/>
                <a:gd name="connsiteY9" fmla="*/ 148377 h 1617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76068" h="161749">
                  <a:moveTo>
                    <a:pt x="99" y="148377"/>
                  </a:moveTo>
                  <a:cubicBezTo>
                    <a:pt x="-4399" y="150229"/>
                    <a:pt x="145355" y="165046"/>
                    <a:pt x="195361" y="161077"/>
                  </a:cubicBezTo>
                  <a:cubicBezTo>
                    <a:pt x="245367" y="157108"/>
                    <a:pt x="276059" y="136206"/>
                    <a:pt x="300136" y="124564"/>
                  </a:cubicBezTo>
                  <a:cubicBezTo>
                    <a:pt x="324213" y="112922"/>
                    <a:pt x="335061" y="107631"/>
                    <a:pt x="339824" y="91227"/>
                  </a:cubicBezTo>
                  <a:cubicBezTo>
                    <a:pt x="344587" y="74823"/>
                    <a:pt x="335590" y="37251"/>
                    <a:pt x="328711" y="26139"/>
                  </a:cubicBezTo>
                  <a:cubicBezTo>
                    <a:pt x="321832" y="15027"/>
                    <a:pt x="296168" y="28256"/>
                    <a:pt x="298549" y="24552"/>
                  </a:cubicBezTo>
                  <a:cubicBezTo>
                    <a:pt x="300930" y="20848"/>
                    <a:pt x="331093" y="-10903"/>
                    <a:pt x="342999" y="3914"/>
                  </a:cubicBezTo>
                  <a:cubicBezTo>
                    <a:pt x="354905" y="18731"/>
                    <a:pt x="390094" y="89110"/>
                    <a:pt x="369986" y="113452"/>
                  </a:cubicBezTo>
                  <a:cubicBezTo>
                    <a:pt x="349878" y="137794"/>
                    <a:pt x="280028" y="144408"/>
                    <a:pt x="222349" y="149964"/>
                  </a:cubicBezTo>
                  <a:cubicBezTo>
                    <a:pt x="164670" y="155520"/>
                    <a:pt x="4597" y="146525"/>
                    <a:pt x="99" y="14837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59" name="フリーフォーム: 図形 1358">
              <a:extLst>
                <a:ext uri="{FF2B5EF4-FFF2-40B4-BE49-F238E27FC236}">
                  <a16:creationId xmlns:a16="http://schemas.microsoft.com/office/drawing/2014/main" id="{F0F23CCC-3CF9-4FF4-A8B5-363124299864}"/>
                </a:ext>
              </a:extLst>
            </p:cNvPr>
            <p:cNvSpPr/>
            <p:nvPr/>
          </p:nvSpPr>
          <p:spPr>
            <a:xfrm>
              <a:off x="7742238" y="7980354"/>
              <a:ext cx="225950" cy="173518"/>
            </a:xfrm>
            <a:custGeom>
              <a:avLst/>
              <a:gdLst>
                <a:gd name="connsiteX0" fmla="*/ 225425 w 225950"/>
                <a:gd name="connsiteY0" fmla="*/ 9 h 173518"/>
                <a:gd name="connsiteX1" fmla="*/ 198437 w 225950"/>
                <a:gd name="connsiteY1" fmla="*/ 119071 h 173518"/>
                <a:gd name="connsiteX2" fmla="*/ 173037 w 225950"/>
                <a:gd name="connsiteY2" fmla="*/ 139709 h 173518"/>
                <a:gd name="connsiteX3" fmla="*/ 0 w 225950"/>
                <a:gd name="connsiteY3" fmla="*/ 173046 h 173518"/>
                <a:gd name="connsiteX4" fmla="*/ 173037 w 225950"/>
                <a:gd name="connsiteY4" fmla="*/ 112721 h 173518"/>
                <a:gd name="connsiteX5" fmla="*/ 225425 w 225950"/>
                <a:gd name="connsiteY5" fmla="*/ 9 h 1735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25950" h="173518">
                  <a:moveTo>
                    <a:pt x="225425" y="9"/>
                  </a:moveTo>
                  <a:cubicBezTo>
                    <a:pt x="229658" y="1067"/>
                    <a:pt x="207168" y="95788"/>
                    <a:pt x="198437" y="119071"/>
                  </a:cubicBezTo>
                  <a:cubicBezTo>
                    <a:pt x="189706" y="142354"/>
                    <a:pt x="206110" y="130713"/>
                    <a:pt x="173037" y="139709"/>
                  </a:cubicBezTo>
                  <a:cubicBezTo>
                    <a:pt x="139964" y="148705"/>
                    <a:pt x="0" y="177544"/>
                    <a:pt x="0" y="173046"/>
                  </a:cubicBezTo>
                  <a:cubicBezTo>
                    <a:pt x="0" y="168548"/>
                    <a:pt x="137848" y="137327"/>
                    <a:pt x="173037" y="112721"/>
                  </a:cubicBezTo>
                  <a:cubicBezTo>
                    <a:pt x="208226" y="88115"/>
                    <a:pt x="221192" y="-1049"/>
                    <a:pt x="225425" y="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60" name="フリーフォーム: 図形 1359">
              <a:extLst>
                <a:ext uri="{FF2B5EF4-FFF2-40B4-BE49-F238E27FC236}">
                  <a16:creationId xmlns:a16="http://schemas.microsoft.com/office/drawing/2014/main" id="{6BB32276-46FB-427B-89FC-F81D0ECE4638}"/>
                </a:ext>
              </a:extLst>
            </p:cNvPr>
            <p:cNvSpPr/>
            <p:nvPr/>
          </p:nvSpPr>
          <p:spPr>
            <a:xfrm>
              <a:off x="7992907" y="8203848"/>
              <a:ext cx="84306" cy="396502"/>
            </a:xfrm>
            <a:custGeom>
              <a:avLst/>
              <a:gdLst>
                <a:gd name="connsiteX0" fmla="*/ 8093 w 84306"/>
                <a:gd name="connsiteY0" fmla="*/ 1940 h 396502"/>
                <a:gd name="connsiteX1" fmla="*/ 36668 w 84306"/>
                <a:gd name="connsiteY1" fmla="*/ 167040 h 396502"/>
                <a:gd name="connsiteX2" fmla="*/ 84293 w 84306"/>
                <a:gd name="connsiteY2" fmla="*/ 392465 h 396502"/>
                <a:gd name="connsiteX3" fmla="*/ 31906 w 84306"/>
                <a:gd name="connsiteY3" fmla="*/ 297215 h 396502"/>
                <a:gd name="connsiteX4" fmla="*/ 156 w 84306"/>
                <a:gd name="connsiteY4" fmla="*/ 114652 h 396502"/>
                <a:gd name="connsiteX5" fmla="*/ 44606 w 84306"/>
                <a:gd name="connsiteY5" fmla="*/ 278165 h 396502"/>
                <a:gd name="connsiteX6" fmla="*/ 8093 w 84306"/>
                <a:gd name="connsiteY6" fmla="*/ 1940 h 3965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4306" h="396502">
                  <a:moveTo>
                    <a:pt x="8093" y="1940"/>
                  </a:moveTo>
                  <a:cubicBezTo>
                    <a:pt x="6770" y="-16581"/>
                    <a:pt x="23968" y="101953"/>
                    <a:pt x="36668" y="167040"/>
                  </a:cubicBezTo>
                  <a:cubicBezTo>
                    <a:pt x="49368" y="232127"/>
                    <a:pt x="85087" y="370769"/>
                    <a:pt x="84293" y="392465"/>
                  </a:cubicBezTo>
                  <a:cubicBezTo>
                    <a:pt x="83499" y="414161"/>
                    <a:pt x="45929" y="343517"/>
                    <a:pt x="31906" y="297215"/>
                  </a:cubicBezTo>
                  <a:cubicBezTo>
                    <a:pt x="17883" y="250913"/>
                    <a:pt x="-1961" y="117827"/>
                    <a:pt x="156" y="114652"/>
                  </a:cubicBezTo>
                  <a:cubicBezTo>
                    <a:pt x="2273" y="111477"/>
                    <a:pt x="44606" y="293775"/>
                    <a:pt x="44606" y="278165"/>
                  </a:cubicBezTo>
                  <a:cubicBezTo>
                    <a:pt x="44606" y="262555"/>
                    <a:pt x="9416" y="20461"/>
                    <a:pt x="8093" y="194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61" name="フリーフォーム: 図形 1360">
              <a:extLst>
                <a:ext uri="{FF2B5EF4-FFF2-40B4-BE49-F238E27FC236}">
                  <a16:creationId xmlns:a16="http://schemas.microsoft.com/office/drawing/2014/main" id="{A0C38085-61A7-42F0-B5DA-777F717B13DB}"/>
                </a:ext>
              </a:extLst>
            </p:cNvPr>
            <p:cNvSpPr/>
            <p:nvPr/>
          </p:nvSpPr>
          <p:spPr>
            <a:xfrm>
              <a:off x="7423040" y="8359510"/>
              <a:ext cx="406808" cy="246794"/>
            </a:xfrm>
            <a:custGeom>
              <a:avLst/>
              <a:gdLst>
                <a:gd name="connsiteX0" fmla="*/ 244585 w 406808"/>
                <a:gd name="connsiteY0" fmla="*/ 212990 h 246794"/>
                <a:gd name="connsiteX1" fmla="*/ 125523 w 406808"/>
                <a:gd name="connsiteY1" fmla="*/ 236803 h 246794"/>
                <a:gd name="connsiteX2" fmla="*/ 95360 w 406808"/>
                <a:gd name="connsiteY2" fmla="*/ 32015 h 246794"/>
                <a:gd name="connsiteX3" fmla="*/ 142985 w 406808"/>
                <a:gd name="connsiteY3" fmla="*/ 71703 h 246794"/>
                <a:gd name="connsiteX4" fmla="*/ 406510 w 406808"/>
                <a:gd name="connsiteY4" fmla="*/ 62178 h 246794"/>
                <a:gd name="connsiteX5" fmla="*/ 85835 w 406808"/>
                <a:gd name="connsiteY5" fmla="*/ 25665 h 246794"/>
                <a:gd name="connsiteX6" fmla="*/ 110 w 406808"/>
                <a:gd name="connsiteY6" fmla="*/ 265 h 246794"/>
                <a:gd name="connsiteX7" fmla="*/ 68373 w 406808"/>
                <a:gd name="connsiteY7" fmla="*/ 41540 h 246794"/>
                <a:gd name="connsiteX8" fmla="*/ 95360 w 406808"/>
                <a:gd name="connsiteY8" fmla="*/ 195528 h 246794"/>
                <a:gd name="connsiteX9" fmla="*/ 244585 w 406808"/>
                <a:gd name="connsiteY9" fmla="*/ 212990 h 2467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06808" h="246794">
                  <a:moveTo>
                    <a:pt x="244585" y="212990"/>
                  </a:moveTo>
                  <a:cubicBezTo>
                    <a:pt x="249612" y="219869"/>
                    <a:pt x="150394" y="266966"/>
                    <a:pt x="125523" y="236803"/>
                  </a:cubicBezTo>
                  <a:cubicBezTo>
                    <a:pt x="100652" y="206640"/>
                    <a:pt x="92450" y="59532"/>
                    <a:pt x="95360" y="32015"/>
                  </a:cubicBezTo>
                  <a:cubicBezTo>
                    <a:pt x="98270" y="4498"/>
                    <a:pt x="91127" y="66676"/>
                    <a:pt x="142985" y="71703"/>
                  </a:cubicBezTo>
                  <a:cubicBezTo>
                    <a:pt x="194843" y="76730"/>
                    <a:pt x="416035" y="69851"/>
                    <a:pt x="406510" y="62178"/>
                  </a:cubicBezTo>
                  <a:cubicBezTo>
                    <a:pt x="396985" y="54505"/>
                    <a:pt x="153568" y="35984"/>
                    <a:pt x="85835" y="25665"/>
                  </a:cubicBezTo>
                  <a:cubicBezTo>
                    <a:pt x="18102" y="15346"/>
                    <a:pt x="3020" y="-2381"/>
                    <a:pt x="110" y="265"/>
                  </a:cubicBezTo>
                  <a:cubicBezTo>
                    <a:pt x="-2800" y="2911"/>
                    <a:pt x="52498" y="8996"/>
                    <a:pt x="68373" y="41540"/>
                  </a:cubicBezTo>
                  <a:cubicBezTo>
                    <a:pt x="84248" y="74084"/>
                    <a:pt x="65991" y="162720"/>
                    <a:pt x="95360" y="195528"/>
                  </a:cubicBezTo>
                  <a:cubicBezTo>
                    <a:pt x="124729" y="228336"/>
                    <a:pt x="239558" y="206111"/>
                    <a:pt x="244585" y="21299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62" name="フリーフォーム: 図形 1361">
              <a:extLst>
                <a:ext uri="{FF2B5EF4-FFF2-40B4-BE49-F238E27FC236}">
                  <a16:creationId xmlns:a16="http://schemas.microsoft.com/office/drawing/2014/main" id="{1408BB8B-8ACB-4FB7-AB43-61A442970ED6}"/>
                </a:ext>
              </a:extLst>
            </p:cNvPr>
            <p:cNvSpPr/>
            <p:nvPr/>
          </p:nvSpPr>
          <p:spPr>
            <a:xfrm>
              <a:off x="7515196" y="8672072"/>
              <a:ext cx="67009" cy="262525"/>
            </a:xfrm>
            <a:custGeom>
              <a:avLst/>
              <a:gdLst>
                <a:gd name="connsiteX0" fmla="*/ 58767 w 67009"/>
                <a:gd name="connsiteY0" fmla="*/ 441 h 262525"/>
                <a:gd name="connsiteX1" fmla="*/ 19079 w 67009"/>
                <a:gd name="connsiteY1" fmla="*/ 105216 h 262525"/>
                <a:gd name="connsiteX2" fmla="*/ 65117 w 67009"/>
                <a:gd name="connsiteY2" fmla="*/ 252853 h 262525"/>
                <a:gd name="connsiteX3" fmla="*/ 52417 w 67009"/>
                <a:gd name="connsiteY3" fmla="*/ 236978 h 262525"/>
                <a:gd name="connsiteX4" fmla="*/ 29 w 67009"/>
                <a:gd name="connsiteY4" fmla="*/ 144903 h 262525"/>
                <a:gd name="connsiteX5" fmla="*/ 58767 w 67009"/>
                <a:gd name="connsiteY5" fmla="*/ 441 h 262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7009" h="262525">
                  <a:moveTo>
                    <a:pt x="58767" y="441"/>
                  </a:moveTo>
                  <a:cubicBezTo>
                    <a:pt x="61942" y="-6174"/>
                    <a:pt x="18021" y="63147"/>
                    <a:pt x="19079" y="105216"/>
                  </a:cubicBezTo>
                  <a:cubicBezTo>
                    <a:pt x="20137" y="147285"/>
                    <a:pt x="59561" y="230893"/>
                    <a:pt x="65117" y="252853"/>
                  </a:cubicBezTo>
                  <a:cubicBezTo>
                    <a:pt x="70673" y="274813"/>
                    <a:pt x="63265" y="254970"/>
                    <a:pt x="52417" y="236978"/>
                  </a:cubicBezTo>
                  <a:cubicBezTo>
                    <a:pt x="41569" y="218986"/>
                    <a:pt x="-1294" y="183268"/>
                    <a:pt x="29" y="144903"/>
                  </a:cubicBezTo>
                  <a:cubicBezTo>
                    <a:pt x="1352" y="106539"/>
                    <a:pt x="55592" y="7056"/>
                    <a:pt x="58767" y="44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63" name="フリーフォーム: 図形 1362">
              <a:extLst>
                <a:ext uri="{FF2B5EF4-FFF2-40B4-BE49-F238E27FC236}">
                  <a16:creationId xmlns:a16="http://schemas.microsoft.com/office/drawing/2014/main" id="{757784F5-942C-4478-BF34-36B83DEE5FC2}"/>
                </a:ext>
              </a:extLst>
            </p:cNvPr>
            <p:cNvSpPr/>
            <p:nvPr/>
          </p:nvSpPr>
          <p:spPr>
            <a:xfrm>
              <a:off x="7490392" y="8683276"/>
              <a:ext cx="73131" cy="197070"/>
            </a:xfrm>
            <a:custGeom>
              <a:avLst/>
              <a:gdLst>
                <a:gd name="connsiteX0" fmla="*/ 29596 w 73131"/>
                <a:gd name="connsiteY0" fmla="*/ 349 h 197070"/>
                <a:gd name="connsiteX1" fmla="*/ 1021 w 73131"/>
                <a:gd name="connsiteY1" fmla="*/ 78137 h 197070"/>
                <a:gd name="connsiteX2" fmla="*/ 72458 w 73131"/>
                <a:gd name="connsiteY2" fmla="*/ 195612 h 197070"/>
                <a:gd name="connsiteX3" fmla="*/ 35946 w 73131"/>
                <a:gd name="connsiteY3" fmla="*/ 141637 h 197070"/>
                <a:gd name="connsiteX4" fmla="*/ 20071 w 73131"/>
                <a:gd name="connsiteY4" fmla="*/ 108299 h 197070"/>
                <a:gd name="connsiteX5" fmla="*/ 29596 w 73131"/>
                <a:gd name="connsiteY5" fmla="*/ 349 h 1970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3131" h="197070">
                  <a:moveTo>
                    <a:pt x="29596" y="349"/>
                  </a:moveTo>
                  <a:cubicBezTo>
                    <a:pt x="26421" y="-4678"/>
                    <a:pt x="-6123" y="45593"/>
                    <a:pt x="1021" y="78137"/>
                  </a:cubicBezTo>
                  <a:cubicBezTo>
                    <a:pt x="8165" y="110681"/>
                    <a:pt x="66637" y="185029"/>
                    <a:pt x="72458" y="195612"/>
                  </a:cubicBezTo>
                  <a:cubicBezTo>
                    <a:pt x="78279" y="206195"/>
                    <a:pt x="44677" y="156189"/>
                    <a:pt x="35946" y="141637"/>
                  </a:cubicBezTo>
                  <a:cubicBezTo>
                    <a:pt x="27215" y="127085"/>
                    <a:pt x="20336" y="128407"/>
                    <a:pt x="20071" y="108299"/>
                  </a:cubicBezTo>
                  <a:cubicBezTo>
                    <a:pt x="19806" y="88191"/>
                    <a:pt x="32771" y="5376"/>
                    <a:pt x="29596" y="34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64" name="フリーフォーム: 図形 1363">
              <a:extLst>
                <a:ext uri="{FF2B5EF4-FFF2-40B4-BE49-F238E27FC236}">
                  <a16:creationId xmlns:a16="http://schemas.microsoft.com/office/drawing/2014/main" id="{4CA3CBD0-73FF-4164-A495-E1CA60FB2D76}"/>
                </a:ext>
              </a:extLst>
            </p:cNvPr>
            <p:cNvSpPr/>
            <p:nvPr/>
          </p:nvSpPr>
          <p:spPr>
            <a:xfrm>
              <a:off x="8078788" y="8568548"/>
              <a:ext cx="46207" cy="272620"/>
            </a:xfrm>
            <a:custGeom>
              <a:avLst/>
              <a:gdLst>
                <a:gd name="connsiteX0" fmla="*/ 3175 w 46207"/>
                <a:gd name="connsiteY0" fmla="*/ 777 h 272620"/>
                <a:gd name="connsiteX1" fmla="*/ 46037 w 46207"/>
                <a:gd name="connsiteY1" fmla="*/ 199215 h 272620"/>
                <a:gd name="connsiteX2" fmla="*/ 17462 w 46207"/>
                <a:gd name="connsiteY2" fmla="*/ 270652 h 272620"/>
                <a:gd name="connsiteX3" fmla="*/ 0 w 46207"/>
                <a:gd name="connsiteY3" fmla="*/ 132540 h 272620"/>
                <a:gd name="connsiteX4" fmla="*/ 17462 w 46207"/>
                <a:gd name="connsiteY4" fmla="*/ 224615 h 272620"/>
                <a:gd name="connsiteX5" fmla="*/ 25400 w 46207"/>
                <a:gd name="connsiteY5" fmla="*/ 132540 h 272620"/>
                <a:gd name="connsiteX6" fmla="*/ 3175 w 46207"/>
                <a:gd name="connsiteY6" fmla="*/ 777 h 2726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6207" h="272620">
                  <a:moveTo>
                    <a:pt x="3175" y="777"/>
                  </a:moveTo>
                  <a:cubicBezTo>
                    <a:pt x="6615" y="11890"/>
                    <a:pt x="43656" y="154236"/>
                    <a:pt x="46037" y="199215"/>
                  </a:cubicBezTo>
                  <a:cubicBezTo>
                    <a:pt x="48418" y="244194"/>
                    <a:pt x="25135" y="281764"/>
                    <a:pt x="17462" y="270652"/>
                  </a:cubicBezTo>
                  <a:cubicBezTo>
                    <a:pt x="9789" y="259540"/>
                    <a:pt x="0" y="140213"/>
                    <a:pt x="0" y="132540"/>
                  </a:cubicBezTo>
                  <a:cubicBezTo>
                    <a:pt x="0" y="124867"/>
                    <a:pt x="13229" y="224615"/>
                    <a:pt x="17462" y="224615"/>
                  </a:cubicBezTo>
                  <a:cubicBezTo>
                    <a:pt x="21695" y="224615"/>
                    <a:pt x="27517" y="164290"/>
                    <a:pt x="25400" y="132540"/>
                  </a:cubicBezTo>
                  <a:cubicBezTo>
                    <a:pt x="23283" y="100790"/>
                    <a:pt x="-265" y="-10336"/>
                    <a:pt x="3175" y="77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65" name="フリーフォーム: 図形 1364">
              <a:extLst>
                <a:ext uri="{FF2B5EF4-FFF2-40B4-BE49-F238E27FC236}">
                  <a16:creationId xmlns:a16="http://schemas.microsoft.com/office/drawing/2014/main" id="{C8FBF2B4-01B2-41B7-8744-739B795F12BE}"/>
                </a:ext>
              </a:extLst>
            </p:cNvPr>
            <p:cNvSpPr/>
            <p:nvPr/>
          </p:nvSpPr>
          <p:spPr>
            <a:xfrm>
              <a:off x="8127125" y="8538682"/>
              <a:ext cx="45338" cy="225595"/>
            </a:xfrm>
            <a:custGeom>
              <a:avLst/>
              <a:gdLst>
                <a:gd name="connsiteX0" fmla="*/ 37388 w 45338"/>
                <a:gd name="connsiteY0" fmla="*/ 481 h 225595"/>
                <a:gd name="connsiteX1" fmla="*/ 19925 w 45338"/>
                <a:gd name="connsiteY1" fmla="*/ 63981 h 225595"/>
                <a:gd name="connsiteX2" fmla="*/ 45325 w 45338"/>
                <a:gd name="connsiteY2" fmla="*/ 222731 h 225595"/>
                <a:gd name="connsiteX3" fmla="*/ 23100 w 45338"/>
                <a:gd name="connsiteY3" fmla="*/ 160818 h 225595"/>
                <a:gd name="connsiteX4" fmla="*/ 875 w 45338"/>
                <a:gd name="connsiteY4" fmla="*/ 92556 h 225595"/>
                <a:gd name="connsiteX5" fmla="*/ 37388 w 45338"/>
                <a:gd name="connsiteY5" fmla="*/ 481 h 2255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5338" h="225595">
                  <a:moveTo>
                    <a:pt x="37388" y="481"/>
                  </a:moveTo>
                  <a:cubicBezTo>
                    <a:pt x="40563" y="-4281"/>
                    <a:pt x="18602" y="26939"/>
                    <a:pt x="19925" y="63981"/>
                  </a:cubicBezTo>
                  <a:cubicBezTo>
                    <a:pt x="21248" y="101023"/>
                    <a:pt x="44796" y="206592"/>
                    <a:pt x="45325" y="222731"/>
                  </a:cubicBezTo>
                  <a:cubicBezTo>
                    <a:pt x="45854" y="238870"/>
                    <a:pt x="30508" y="182514"/>
                    <a:pt x="23100" y="160818"/>
                  </a:cubicBezTo>
                  <a:cubicBezTo>
                    <a:pt x="15692" y="139122"/>
                    <a:pt x="-4417" y="117691"/>
                    <a:pt x="875" y="92556"/>
                  </a:cubicBezTo>
                  <a:cubicBezTo>
                    <a:pt x="6167" y="67421"/>
                    <a:pt x="34213" y="5243"/>
                    <a:pt x="37388" y="48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66" name="フリーフォーム: 図形 1365">
              <a:extLst>
                <a:ext uri="{FF2B5EF4-FFF2-40B4-BE49-F238E27FC236}">
                  <a16:creationId xmlns:a16="http://schemas.microsoft.com/office/drawing/2014/main" id="{1A97467F-3A3B-40FC-B539-6087771EC7BF}"/>
                </a:ext>
              </a:extLst>
            </p:cNvPr>
            <p:cNvSpPr/>
            <p:nvPr/>
          </p:nvSpPr>
          <p:spPr>
            <a:xfrm>
              <a:off x="8028879" y="8713664"/>
              <a:ext cx="194814" cy="162114"/>
            </a:xfrm>
            <a:custGeom>
              <a:avLst/>
              <a:gdLst>
                <a:gd name="connsiteX0" fmla="*/ 194371 w 194814"/>
                <a:gd name="connsiteY0" fmla="*/ 124 h 162114"/>
                <a:gd name="connsiteX1" fmla="*/ 62609 w 194814"/>
                <a:gd name="connsiteY1" fmla="*/ 138236 h 162114"/>
                <a:gd name="connsiteX2" fmla="*/ 5459 w 194814"/>
                <a:gd name="connsiteY2" fmla="*/ 158874 h 162114"/>
                <a:gd name="connsiteX3" fmla="*/ 10221 w 194814"/>
                <a:gd name="connsiteY3" fmla="*/ 160461 h 162114"/>
                <a:gd name="connsiteX4" fmla="*/ 75309 w 194814"/>
                <a:gd name="connsiteY4" fmla="*/ 142999 h 162114"/>
                <a:gd name="connsiteX5" fmla="*/ 170559 w 194814"/>
                <a:gd name="connsiteY5" fmla="*/ 85849 h 162114"/>
                <a:gd name="connsiteX6" fmla="*/ 107059 w 194814"/>
                <a:gd name="connsiteY6" fmla="*/ 112836 h 162114"/>
                <a:gd name="connsiteX7" fmla="*/ 194371 w 194814"/>
                <a:gd name="connsiteY7" fmla="*/ 124 h 162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94814" h="162114">
                  <a:moveTo>
                    <a:pt x="194371" y="124"/>
                  </a:moveTo>
                  <a:cubicBezTo>
                    <a:pt x="186963" y="4357"/>
                    <a:pt x="94094" y="111778"/>
                    <a:pt x="62609" y="138236"/>
                  </a:cubicBezTo>
                  <a:cubicBezTo>
                    <a:pt x="31124" y="164694"/>
                    <a:pt x="14190" y="155170"/>
                    <a:pt x="5459" y="158874"/>
                  </a:cubicBezTo>
                  <a:cubicBezTo>
                    <a:pt x="-3272" y="162578"/>
                    <a:pt x="-1421" y="163107"/>
                    <a:pt x="10221" y="160461"/>
                  </a:cubicBezTo>
                  <a:cubicBezTo>
                    <a:pt x="21863" y="157815"/>
                    <a:pt x="48586" y="155434"/>
                    <a:pt x="75309" y="142999"/>
                  </a:cubicBezTo>
                  <a:cubicBezTo>
                    <a:pt x="102032" y="130564"/>
                    <a:pt x="165267" y="90876"/>
                    <a:pt x="170559" y="85849"/>
                  </a:cubicBezTo>
                  <a:cubicBezTo>
                    <a:pt x="175851" y="80822"/>
                    <a:pt x="100180" y="124478"/>
                    <a:pt x="107059" y="112836"/>
                  </a:cubicBezTo>
                  <a:cubicBezTo>
                    <a:pt x="113938" y="101194"/>
                    <a:pt x="201779" y="-4109"/>
                    <a:pt x="194371" y="12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67" name="フリーフォーム: 図形 1366">
              <a:extLst>
                <a:ext uri="{FF2B5EF4-FFF2-40B4-BE49-F238E27FC236}">
                  <a16:creationId xmlns:a16="http://schemas.microsoft.com/office/drawing/2014/main" id="{C5278713-6B54-4AE0-AA2E-9754ECE80CA3}"/>
                </a:ext>
              </a:extLst>
            </p:cNvPr>
            <p:cNvSpPr/>
            <p:nvPr/>
          </p:nvSpPr>
          <p:spPr>
            <a:xfrm>
              <a:off x="7653977" y="8799347"/>
              <a:ext cx="212094" cy="163947"/>
            </a:xfrm>
            <a:custGeom>
              <a:avLst/>
              <a:gdLst>
                <a:gd name="connsiteX0" fmla="*/ 212086 w 212094"/>
                <a:gd name="connsiteY0" fmla="*/ 25566 h 163947"/>
                <a:gd name="connsiteX1" fmla="*/ 24761 w 212094"/>
                <a:gd name="connsiteY1" fmla="*/ 166 h 163947"/>
                <a:gd name="connsiteX2" fmla="*/ 8886 w 212094"/>
                <a:gd name="connsiteY2" fmla="*/ 39853 h 163947"/>
                <a:gd name="connsiteX3" fmla="*/ 88261 w 212094"/>
                <a:gd name="connsiteY3" fmla="*/ 163678 h 163947"/>
                <a:gd name="connsiteX4" fmla="*/ 42223 w 212094"/>
                <a:gd name="connsiteY4" fmla="*/ 71603 h 163947"/>
                <a:gd name="connsiteX5" fmla="*/ 32698 w 212094"/>
                <a:gd name="connsiteY5" fmla="*/ 23978 h 163947"/>
                <a:gd name="connsiteX6" fmla="*/ 212086 w 212094"/>
                <a:gd name="connsiteY6" fmla="*/ 25566 h 1639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12094" h="163947">
                  <a:moveTo>
                    <a:pt x="212086" y="25566"/>
                  </a:moveTo>
                  <a:cubicBezTo>
                    <a:pt x="210763" y="21597"/>
                    <a:pt x="58628" y="-2215"/>
                    <a:pt x="24761" y="166"/>
                  </a:cubicBezTo>
                  <a:cubicBezTo>
                    <a:pt x="-9106" y="2547"/>
                    <a:pt x="-1697" y="12601"/>
                    <a:pt x="8886" y="39853"/>
                  </a:cubicBezTo>
                  <a:cubicBezTo>
                    <a:pt x="19469" y="67105"/>
                    <a:pt x="82705" y="158386"/>
                    <a:pt x="88261" y="163678"/>
                  </a:cubicBezTo>
                  <a:cubicBezTo>
                    <a:pt x="93817" y="168970"/>
                    <a:pt x="51483" y="94886"/>
                    <a:pt x="42223" y="71603"/>
                  </a:cubicBezTo>
                  <a:cubicBezTo>
                    <a:pt x="32963" y="48320"/>
                    <a:pt x="8886" y="30857"/>
                    <a:pt x="32698" y="23978"/>
                  </a:cubicBezTo>
                  <a:cubicBezTo>
                    <a:pt x="56510" y="17099"/>
                    <a:pt x="213409" y="29535"/>
                    <a:pt x="212086" y="2556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68" name="フリーフォーム: 図形 1367">
              <a:extLst>
                <a:ext uri="{FF2B5EF4-FFF2-40B4-BE49-F238E27FC236}">
                  <a16:creationId xmlns:a16="http://schemas.microsoft.com/office/drawing/2014/main" id="{97ECF88C-D559-48C5-918B-0B3692057AE5}"/>
                </a:ext>
              </a:extLst>
            </p:cNvPr>
            <p:cNvSpPr/>
            <p:nvPr/>
          </p:nvSpPr>
          <p:spPr>
            <a:xfrm>
              <a:off x="7766048" y="8867821"/>
              <a:ext cx="245739" cy="84412"/>
            </a:xfrm>
            <a:custGeom>
              <a:avLst/>
              <a:gdLst>
                <a:gd name="connsiteX0" fmla="*/ 244477 w 245739"/>
                <a:gd name="connsiteY0" fmla="*/ 79329 h 84412"/>
                <a:gd name="connsiteX1" fmla="*/ 25402 w 245739"/>
                <a:gd name="connsiteY1" fmla="*/ 1542 h 84412"/>
                <a:gd name="connsiteX2" fmla="*/ 6352 w 245739"/>
                <a:gd name="connsiteY2" fmla="*/ 31704 h 84412"/>
                <a:gd name="connsiteX3" fmla="*/ 41277 w 245739"/>
                <a:gd name="connsiteY3" fmla="*/ 82504 h 84412"/>
                <a:gd name="connsiteX4" fmla="*/ 100015 w 245739"/>
                <a:gd name="connsiteY4" fmla="*/ 69804 h 84412"/>
                <a:gd name="connsiteX5" fmla="*/ 115890 w 245739"/>
                <a:gd name="connsiteY5" fmla="*/ 33292 h 84412"/>
                <a:gd name="connsiteX6" fmla="*/ 244477 w 245739"/>
                <a:gd name="connsiteY6" fmla="*/ 79329 h 844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45739" h="84412">
                  <a:moveTo>
                    <a:pt x="244477" y="79329"/>
                  </a:moveTo>
                  <a:cubicBezTo>
                    <a:pt x="229396" y="74037"/>
                    <a:pt x="65089" y="9479"/>
                    <a:pt x="25402" y="1542"/>
                  </a:cubicBezTo>
                  <a:cubicBezTo>
                    <a:pt x="-14285" y="-6395"/>
                    <a:pt x="3706" y="18210"/>
                    <a:pt x="6352" y="31704"/>
                  </a:cubicBezTo>
                  <a:cubicBezTo>
                    <a:pt x="8998" y="45198"/>
                    <a:pt x="25667" y="76154"/>
                    <a:pt x="41277" y="82504"/>
                  </a:cubicBezTo>
                  <a:cubicBezTo>
                    <a:pt x="56887" y="88854"/>
                    <a:pt x="87579" y="78006"/>
                    <a:pt x="100015" y="69804"/>
                  </a:cubicBezTo>
                  <a:cubicBezTo>
                    <a:pt x="112450" y="61602"/>
                    <a:pt x="96840" y="31969"/>
                    <a:pt x="115890" y="33292"/>
                  </a:cubicBezTo>
                  <a:cubicBezTo>
                    <a:pt x="134940" y="34615"/>
                    <a:pt x="259558" y="84621"/>
                    <a:pt x="244477" y="7932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69" name="フリーフォーム: 図形 1368">
              <a:extLst>
                <a:ext uri="{FF2B5EF4-FFF2-40B4-BE49-F238E27FC236}">
                  <a16:creationId xmlns:a16="http://schemas.microsoft.com/office/drawing/2014/main" id="{AB208E1B-7E96-4755-906A-E19AF1480DB2}"/>
                </a:ext>
              </a:extLst>
            </p:cNvPr>
            <p:cNvSpPr/>
            <p:nvPr/>
          </p:nvSpPr>
          <p:spPr>
            <a:xfrm>
              <a:off x="7561804" y="8637587"/>
              <a:ext cx="407142" cy="116152"/>
            </a:xfrm>
            <a:custGeom>
              <a:avLst/>
              <a:gdLst>
                <a:gd name="connsiteX0" fmla="*/ 1046 w 407142"/>
                <a:gd name="connsiteY0" fmla="*/ 1 h 116152"/>
                <a:gd name="connsiteX1" fmla="*/ 280446 w 407142"/>
                <a:gd name="connsiteY1" fmla="*/ 26988 h 116152"/>
                <a:gd name="connsiteX2" fmla="*/ 405859 w 407142"/>
                <a:gd name="connsiteY2" fmla="*/ 3176 h 116152"/>
                <a:gd name="connsiteX3" fmla="*/ 210596 w 407142"/>
                <a:gd name="connsiteY3" fmla="*/ 15876 h 116152"/>
                <a:gd name="connsiteX4" fmla="*/ 93121 w 407142"/>
                <a:gd name="connsiteY4" fmla="*/ 39688 h 116152"/>
                <a:gd name="connsiteX5" fmla="*/ 61371 w 407142"/>
                <a:gd name="connsiteY5" fmla="*/ 115888 h 116152"/>
                <a:gd name="connsiteX6" fmla="*/ 58196 w 407142"/>
                <a:gd name="connsiteY6" fmla="*/ 63501 h 116152"/>
                <a:gd name="connsiteX7" fmla="*/ 180434 w 407142"/>
                <a:gd name="connsiteY7" fmla="*/ 28576 h 116152"/>
                <a:gd name="connsiteX8" fmla="*/ 1046 w 407142"/>
                <a:gd name="connsiteY8" fmla="*/ 1 h 1161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07142" h="116152">
                  <a:moveTo>
                    <a:pt x="1046" y="1"/>
                  </a:moveTo>
                  <a:cubicBezTo>
                    <a:pt x="17715" y="-264"/>
                    <a:pt x="212977" y="26459"/>
                    <a:pt x="280446" y="26988"/>
                  </a:cubicBezTo>
                  <a:cubicBezTo>
                    <a:pt x="347915" y="27517"/>
                    <a:pt x="417501" y="5028"/>
                    <a:pt x="405859" y="3176"/>
                  </a:cubicBezTo>
                  <a:cubicBezTo>
                    <a:pt x="394217" y="1324"/>
                    <a:pt x="262719" y="9791"/>
                    <a:pt x="210596" y="15876"/>
                  </a:cubicBezTo>
                  <a:cubicBezTo>
                    <a:pt x="158473" y="21961"/>
                    <a:pt x="117992" y="23019"/>
                    <a:pt x="93121" y="39688"/>
                  </a:cubicBezTo>
                  <a:cubicBezTo>
                    <a:pt x="68250" y="56357"/>
                    <a:pt x="67192" y="111919"/>
                    <a:pt x="61371" y="115888"/>
                  </a:cubicBezTo>
                  <a:cubicBezTo>
                    <a:pt x="55550" y="119857"/>
                    <a:pt x="38352" y="78053"/>
                    <a:pt x="58196" y="63501"/>
                  </a:cubicBezTo>
                  <a:cubicBezTo>
                    <a:pt x="78040" y="48949"/>
                    <a:pt x="188636" y="36778"/>
                    <a:pt x="180434" y="28576"/>
                  </a:cubicBezTo>
                  <a:cubicBezTo>
                    <a:pt x="172232" y="20374"/>
                    <a:pt x="-15623" y="266"/>
                    <a:pt x="1046" y="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70" name="フリーフォーム: 図形 1369">
              <a:extLst>
                <a:ext uri="{FF2B5EF4-FFF2-40B4-BE49-F238E27FC236}">
                  <a16:creationId xmlns:a16="http://schemas.microsoft.com/office/drawing/2014/main" id="{93E0E591-8671-4093-9181-31CC2B8A104F}"/>
                </a:ext>
              </a:extLst>
            </p:cNvPr>
            <p:cNvSpPr/>
            <p:nvPr/>
          </p:nvSpPr>
          <p:spPr>
            <a:xfrm>
              <a:off x="7538690" y="8818874"/>
              <a:ext cx="452244" cy="237789"/>
            </a:xfrm>
            <a:custGeom>
              <a:avLst/>
              <a:gdLst>
                <a:gd name="connsiteX0" fmla="*/ 113060 w 452244"/>
                <a:gd name="connsiteY0" fmla="*/ 110814 h 237789"/>
                <a:gd name="connsiteX1" fmla="*/ 236885 w 452244"/>
                <a:gd name="connsiteY1" fmla="*/ 148914 h 237789"/>
                <a:gd name="connsiteX2" fmla="*/ 427385 w 452244"/>
                <a:gd name="connsiteY2" fmla="*/ 160026 h 237789"/>
                <a:gd name="connsiteX3" fmla="*/ 444848 w 452244"/>
                <a:gd name="connsiteY3" fmla="*/ 161614 h 237789"/>
                <a:gd name="connsiteX4" fmla="*/ 379760 w 452244"/>
                <a:gd name="connsiteY4" fmla="*/ 160026 h 237789"/>
                <a:gd name="connsiteX5" fmla="*/ 262285 w 452244"/>
                <a:gd name="connsiteY5" fmla="*/ 158439 h 237789"/>
                <a:gd name="connsiteX6" fmla="*/ 235298 w 452244"/>
                <a:gd name="connsiteY6" fmla="*/ 233051 h 237789"/>
                <a:gd name="connsiteX7" fmla="*/ 3523 w 452244"/>
                <a:gd name="connsiteY7" fmla="*/ 2864 h 237789"/>
                <a:gd name="connsiteX8" fmla="*/ 113060 w 452244"/>
                <a:gd name="connsiteY8" fmla="*/ 110814 h 2377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52244" h="237789">
                  <a:moveTo>
                    <a:pt x="113060" y="110814"/>
                  </a:moveTo>
                  <a:cubicBezTo>
                    <a:pt x="151954" y="135156"/>
                    <a:pt x="184497" y="140712"/>
                    <a:pt x="236885" y="148914"/>
                  </a:cubicBezTo>
                  <a:cubicBezTo>
                    <a:pt x="289273" y="157116"/>
                    <a:pt x="392725" y="157909"/>
                    <a:pt x="427385" y="160026"/>
                  </a:cubicBezTo>
                  <a:cubicBezTo>
                    <a:pt x="462046" y="162143"/>
                    <a:pt x="452785" y="161614"/>
                    <a:pt x="444848" y="161614"/>
                  </a:cubicBezTo>
                  <a:cubicBezTo>
                    <a:pt x="436911" y="161614"/>
                    <a:pt x="379760" y="160026"/>
                    <a:pt x="379760" y="160026"/>
                  </a:cubicBezTo>
                  <a:cubicBezTo>
                    <a:pt x="349333" y="159497"/>
                    <a:pt x="286362" y="146268"/>
                    <a:pt x="262285" y="158439"/>
                  </a:cubicBezTo>
                  <a:cubicBezTo>
                    <a:pt x="238208" y="170610"/>
                    <a:pt x="278425" y="258980"/>
                    <a:pt x="235298" y="233051"/>
                  </a:cubicBezTo>
                  <a:cubicBezTo>
                    <a:pt x="192171" y="207122"/>
                    <a:pt x="26277" y="24295"/>
                    <a:pt x="3523" y="2864"/>
                  </a:cubicBezTo>
                  <a:cubicBezTo>
                    <a:pt x="-19231" y="-18567"/>
                    <a:pt x="74166" y="86472"/>
                    <a:pt x="113060" y="11081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71" name="フリーフォーム: 図形 1370">
              <a:extLst>
                <a:ext uri="{FF2B5EF4-FFF2-40B4-BE49-F238E27FC236}">
                  <a16:creationId xmlns:a16="http://schemas.microsoft.com/office/drawing/2014/main" id="{9B4B18AB-7EAA-4B12-B588-13E37991A6A7}"/>
                </a:ext>
              </a:extLst>
            </p:cNvPr>
            <p:cNvSpPr/>
            <p:nvPr/>
          </p:nvSpPr>
          <p:spPr>
            <a:xfrm>
              <a:off x="7557721" y="8909042"/>
              <a:ext cx="156349" cy="249695"/>
            </a:xfrm>
            <a:custGeom>
              <a:avLst/>
              <a:gdLst>
                <a:gd name="connsiteX0" fmla="*/ 367 w 156349"/>
                <a:gd name="connsiteY0" fmla="*/ 8 h 249695"/>
                <a:gd name="connsiteX1" fmla="*/ 89267 w 156349"/>
                <a:gd name="connsiteY1" fmla="*/ 130183 h 249695"/>
                <a:gd name="connsiteX2" fmla="*/ 105142 w 156349"/>
                <a:gd name="connsiteY2" fmla="*/ 192096 h 249695"/>
                <a:gd name="connsiteX3" fmla="*/ 155942 w 156349"/>
                <a:gd name="connsiteY3" fmla="*/ 249246 h 249695"/>
                <a:gd name="connsiteX4" fmla="*/ 128954 w 156349"/>
                <a:gd name="connsiteY4" fmla="*/ 214321 h 249695"/>
                <a:gd name="connsiteX5" fmla="*/ 127367 w 156349"/>
                <a:gd name="connsiteY5" fmla="*/ 136533 h 249695"/>
                <a:gd name="connsiteX6" fmla="*/ 367 w 156349"/>
                <a:gd name="connsiteY6" fmla="*/ 8 h 2496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6349" h="249695">
                  <a:moveTo>
                    <a:pt x="367" y="8"/>
                  </a:moveTo>
                  <a:cubicBezTo>
                    <a:pt x="-5983" y="-1050"/>
                    <a:pt x="71805" y="98169"/>
                    <a:pt x="89267" y="130183"/>
                  </a:cubicBezTo>
                  <a:cubicBezTo>
                    <a:pt x="106729" y="162197"/>
                    <a:pt x="94030" y="172252"/>
                    <a:pt x="105142" y="192096"/>
                  </a:cubicBezTo>
                  <a:cubicBezTo>
                    <a:pt x="116254" y="211940"/>
                    <a:pt x="151973" y="245542"/>
                    <a:pt x="155942" y="249246"/>
                  </a:cubicBezTo>
                  <a:cubicBezTo>
                    <a:pt x="159911" y="252950"/>
                    <a:pt x="133716" y="233106"/>
                    <a:pt x="128954" y="214321"/>
                  </a:cubicBezTo>
                  <a:cubicBezTo>
                    <a:pt x="124192" y="195536"/>
                    <a:pt x="145888" y="169606"/>
                    <a:pt x="127367" y="136533"/>
                  </a:cubicBezTo>
                  <a:cubicBezTo>
                    <a:pt x="108846" y="103460"/>
                    <a:pt x="6717" y="1066"/>
                    <a:pt x="367" y="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72" name="フリーフォーム: 図形 1371">
              <a:extLst>
                <a:ext uri="{FF2B5EF4-FFF2-40B4-BE49-F238E27FC236}">
                  <a16:creationId xmlns:a16="http://schemas.microsoft.com/office/drawing/2014/main" id="{8C42EFE7-42AC-4708-954D-988082C024D4}"/>
                </a:ext>
              </a:extLst>
            </p:cNvPr>
            <p:cNvSpPr/>
            <p:nvPr/>
          </p:nvSpPr>
          <p:spPr>
            <a:xfrm>
              <a:off x="7677125" y="9001010"/>
              <a:ext cx="190563" cy="120342"/>
            </a:xfrm>
            <a:custGeom>
              <a:avLst/>
              <a:gdLst>
                <a:gd name="connsiteX0" fmla="*/ 25 w 190563"/>
                <a:gd name="connsiteY0" fmla="*/ 115 h 120342"/>
                <a:gd name="connsiteX1" fmla="*/ 103213 w 190563"/>
                <a:gd name="connsiteY1" fmla="*/ 100128 h 120342"/>
                <a:gd name="connsiteX2" fmla="*/ 190525 w 190563"/>
                <a:gd name="connsiteY2" fmla="*/ 119178 h 120342"/>
                <a:gd name="connsiteX3" fmla="*/ 112738 w 190563"/>
                <a:gd name="connsiteY3" fmla="*/ 81078 h 120342"/>
                <a:gd name="connsiteX4" fmla="*/ 25 w 190563"/>
                <a:gd name="connsiteY4" fmla="*/ 115 h 1203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0563" h="120342">
                  <a:moveTo>
                    <a:pt x="25" y="115"/>
                  </a:moveTo>
                  <a:cubicBezTo>
                    <a:pt x="-1562" y="3290"/>
                    <a:pt x="71463" y="80284"/>
                    <a:pt x="103213" y="100128"/>
                  </a:cubicBezTo>
                  <a:cubicBezTo>
                    <a:pt x="134963" y="119972"/>
                    <a:pt x="188938" y="122353"/>
                    <a:pt x="190525" y="119178"/>
                  </a:cubicBezTo>
                  <a:cubicBezTo>
                    <a:pt x="192112" y="116003"/>
                    <a:pt x="143959" y="102245"/>
                    <a:pt x="112738" y="81078"/>
                  </a:cubicBezTo>
                  <a:cubicBezTo>
                    <a:pt x="81517" y="59911"/>
                    <a:pt x="1612" y="-3060"/>
                    <a:pt x="25" y="11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73" name="フリーフォーム: 図形 1372">
              <a:extLst>
                <a:ext uri="{FF2B5EF4-FFF2-40B4-BE49-F238E27FC236}">
                  <a16:creationId xmlns:a16="http://schemas.microsoft.com/office/drawing/2014/main" id="{5FAAD6DD-11AF-46B6-B9AE-BBCC25E609C0}"/>
                </a:ext>
              </a:extLst>
            </p:cNvPr>
            <p:cNvSpPr/>
            <p:nvPr/>
          </p:nvSpPr>
          <p:spPr>
            <a:xfrm>
              <a:off x="7994497" y="8568921"/>
              <a:ext cx="73210" cy="306463"/>
            </a:xfrm>
            <a:custGeom>
              <a:avLst/>
              <a:gdLst>
                <a:gd name="connsiteX0" fmla="*/ 12853 w 73210"/>
                <a:gd name="connsiteY0" fmla="*/ 1992 h 306463"/>
                <a:gd name="connsiteX1" fmla="*/ 54128 w 73210"/>
                <a:gd name="connsiteY1" fmla="*/ 127404 h 306463"/>
                <a:gd name="connsiteX2" fmla="*/ 153 w 73210"/>
                <a:gd name="connsiteY2" fmla="*/ 305204 h 306463"/>
                <a:gd name="connsiteX3" fmla="*/ 36666 w 73210"/>
                <a:gd name="connsiteY3" fmla="*/ 211542 h 306463"/>
                <a:gd name="connsiteX4" fmla="*/ 73178 w 73210"/>
                <a:gd name="connsiteY4" fmla="*/ 117879 h 306463"/>
                <a:gd name="connsiteX5" fmla="*/ 30316 w 73210"/>
                <a:gd name="connsiteY5" fmla="*/ 54379 h 306463"/>
                <a:gd name="connsiteX6" fmla="*/ 12853 w 73210"/>
                <a:gd name="connsiteY6" fmla="*/ 1992 h 3064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3210" h="306463">
                  <a:moveTo>
                    <a:pt x="12853" y="1992"/>
                  </a:moveTo>
                  <a:cubicBezTo>
                    <a:pt x="16822" y="14163"/>
                    <a:pt x="56245" y="76869"/>
                    <a:pt x="54128" y="127404"/>
                  </a:cubicBezTo>
                  <a:cubicBezTo>
                    <a:pt x="52011" y="177939"/>
                    <a:pt x="3063" y="291181"/>
                    <a:pt x="153" y="305204"/>
                  </a:cubicBezTo>
                  <a:cubicBezTo>
                    <a:pt x="-2757" y="319227"/>
                    <a:pt x="36666" y="211542"/>
                    <a:pt x="36666" y="211542"/>
                  </a:cubicBezTo>
                  <a:cubicBezTo>
                    <a:pt x="48837" y="180321"/>
                    <a:pt x="74236" y="144073"/>
                    <a:pt x="73178" y="117879"/>
                  </a:cubicBezTo>
                  <a:cubicBezTo>
                    <a:pt x="72120" y="91685"/>
                    <a:pt x="39841" y="72106"/>
                    <a:pt x="30316" y="54379"/>
                  </a:cubicBezTo>
                  <a:cubicBezTo>
                    <a:pt x="20791" y="36652"/>
                    <a:pt x="8884" y="-10179"/>
                    <a:pt x="12853" y="199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74" name="フリーフォーム: 図形 1373">
              <a:extLst>
                <a:ext uri="{FF2B5EF4-FFF2-40B4-BE49-F238E27FC236}">
                  <a16:creationId xmlns:a16="http://schemas.microsoft.com/office/drawing/2014/main" id="{EE693F77-935F-4972-A081-1B549DAAC072}"/>
                </a:ext>
              </a:extLst>
            </p:cNvPr>
            <p:cNvSpPr/>
            <p:nvPr/>
          </p:nvSpPr>
          <p:spPr>
            <a:xfrm>
              <a:off x="8232199" y="8796077"/>
              <a:ext cx="37089" cy="271245"/>
            </a:xfrm>
            <a:custGeom>
              <a:avLst/>
              <a:gdLst>
                <a:gd name="connsiteX0" fmla="*/ 6926 w 37089"/>
                <a:gd name="connsiteY0" fmla="*/ 261 h 271245"/>
                <a:gd name="connsiteX1" fmla="*/ 37089 w 37089"/>
                <a:gd name="connsiteY1" fmla="*/ 117736 h 271245"/>
                <a:gd name="connsiteX2" fmla="*/ 6926 w 37089"/>
                <a:gd name="connsiteY2" fmla="*/ 149486 h 271245"/>
                <a:gd name="connsiteX3" fmla="*/ 19626 w 37089"/>
                <a:gd name="connsiteY3" fmla="*/ 270136 h 271245"/>
                <a:gd name="connsiteX4" fmla="*/ 6926 w 37089"/>
                <a:gd name="connsiteY4" fmla="*/ 205048 h 271245"/>
                <a:gd name="connsiteX5" fmla="*/ 576 w 37089"/>
                <a:gd name="connsiteY5" fmla="*/ 130436 h 271245"/>
                <a:gd name="connsiteX6" fmla="*/ 21214 w 37089"/>
                <a:gd name="connsiteY6" fmla="*/ 87573 h 271245"/>
                <a:gd name="connsiteX7" fmla="*/ 6926 w 37089"/>
                <a:gd name="connsiteY7" fmla="*/ 261 h 2712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7089" h="271245">
                  <a:moveTo>
                    <a:pt x="6926" y="261"/>
                  </a:moveTo>
                  <a:cubicBezTo>
                    <a:pt x="9572" y="5288"/>
                    <a:pt x="37089" y="92865"/>
                    <a:pt x="37089" y="117736"/>
                  </a:cubicBezTo>
                  <a:cubicBezTo>
                    <a:pt x="37089" y="142607"/>
                    <a:pt x="9837" y="124086"/>
                    <a:pt x="6926" y="149486"/>
                  </a:cubicBezTo>
                  <a:cubicBezTo>
                    <a:pt x="4015" y="174886"/>
                    <a:pt x="19626" y="260876"/>
                    <a:pt x="19626" y="270136"/>
                  </a:cubicBezTo>
                  <a:cubicBezTo>
                    <a:pt x="19626" y="279396"/>
                    <a:pt x="10101" y="228331"/>
                    <a:pt x="6926" y="205048"/>
                  </a:cubicBezTo>
                  <a:cubicBezTo>
                    <a:pt x="3751" y="181765"/>
                    <a:pt x="-1805" y="150015"/>
                    <a:pt x="576" y="130436"/>
                  </a:cubicBezTo>
                  <a:cubicBezTo>
                    <a:pt x="2957" y="110857"/>
                    <a:pt x="22008" y="111121"/>
                    <a:pt x="21214" y="87573"/>
                  </a:cubicBezTo>
                  <a:cubicBezTo>
                    <a:pt x="20420" y="64025"/>
                    <a:pt x="4280" y="-4766"/>
                    <a:pt x="6926" y="26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75" name="フリーフォーム: 図形 1374">
              <a:extLst>
                <a:ext uri="{FF2B5EF4-FFF2-40B4-BE49-F238E27FC236}">
                  <a16:creationId xmlns:a16="http://schemas.microsoft.com/office/drawing/2014/main" id="{367670DD-8DF2-44E9-8E9A-8AFAF07033E0}"/>
                </a:ext>
              </a:extLst>
            </p:cNvPr>
            <p:cNvSpPr/>
            <p:nvPr/>
          </p:nvSpPr>
          <p:spPr>
            <a:xfrm>
              <a:off x="7346768" y="8065568"/>
              <a:ext cx="268227" cy="398983"/>
            </a:xfrm>
            <a:custGeom>
              <a:avLst/>
              <a:gdLst>
                <a:gd name="connsiteX0" fmla="*/ 265295 w 268227"/>
                <a:gd name="connsiteY0" fmla="*/ 3695 h 398983"/>
                <a:gd name="connsiteX1" fmla="*/ 143057 w 268227"/>
                <a:gd name="connsiteY1" fmla="*/ 40207 h 398983"/>
                <a:gd name="connsiteX2" fmla="*/ 76382 w 268227"/>
                <a:gd name="connsiteY2" fmla="*/ 71957 h 398983"/>
                <a:gd name="connsiteX3" fmla="*/ 31932 w 268227"/>
                <a:gd name="connsiteY3" fmla="*/ 156095 h 398983"/>
                <a:gd name="connsiteX4" fmla="*/ 30345 w 268227"/>
                <a:gd name="connsiteY4" fmla="*/ 237057 h 398983"/>
                <a:gd name="connsiteX5" fmla="*/ 76382 w 268227"/>
                <a:gd name="connsiteY5" fmla="*/ 341832 h 398983"/>
                <a:gd name="connsiteX6" fmla="*/ 82732 w 268227"/>
                <a:gd name="connsiteY6" fmla="*/ 398982 h 398983"/>
                <a:gd name="connsiteX7" fmla="*/ 57332 w 268227"/>
                <a:gd name="connsiteY7" fmla="*/ 340245 h 398983"/>
                <a:gd name="connsiteX8" fmla="*/ 8120 w 268227"/>
                <a:gd name="connsiteY8" fmla="*/ 137045 h 398983"/>
                <a:gd name="connsiteX9" fmla="*/ 265295 w 268227"/>
                <a:gd name="connsiteY9" fmla="*/ 3695 h 3989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68227" h="398983">
                  <a:moveTo>
                    <a:pt x="265295" y="3695"/>
                  </a:moveTo>
                  <a:cubicBezTo>
                    <a:pt x="287784" y="-12445"/>
                    <a:pt x="174542" y="28830"/>
                    <a:pt x="143057" y="40207"/>
                  </a:cubicBezTo>
                  <a:cubicBezTo>
                    <a:pt x="111572" y="51584"/>
                    <a:pt x="94903" y="52643"/>
                    <a:pt x="76382" y="71957"/>
                  </a:cubicBezTo>
                  <a:cubicBezTo>
                    <a:pt x="57861" y="91271"/>
                    <a:pt x="39605" y="128578"/>
                    <a:pt x="31932" y="156095"/>
                  </a:cubicBezTo>
                  <a:cubicBezTo>
                    <a:pt x="24259" y="183612"/>
                    <a:pt x="22937" y="206101"/>
                    <a:pt x="30345" y="237057"/>
                  </a:cubicBezTo>
                  <a:cubicBezTo>
                    <a:pt x="37753" y="268013"/>
                    <a:pt x="67651" y="314845"/>
                    <a:pt x="76382" y="341832"/>
                  </a:cubicBezTo>
                  <a:cubicBezTo>
                    <a:pt x="85113" y="368820"/>
                    <a:pt x="85907" y="399247"/>
                    <a:pt x="82732" y="398982"/>
                  </a:cubicBezTo>
                  <a:cubicBezTo>
                    <a:pt x="79557" y="398718"/>
                    <a:pt x="69767" y="383901"/>
                    <a:pt x="57332" y="340245"/>
                  </a:cubicBezTo>
                  <a:cubicBezTo>
                    <a:pt x="44897" y="296589"/>
                    <a:pt x="-23101" y="192343"/>
                    <a:pt x="8120" y="137045"/>
                  </a:cubicBezTo>
                  <a:cubicBezTo>
                    <a:pt x="39341" y="81747"/>
                    <a:pt x="242806" y="19835"/>
                    <a:pt x="265295" y="369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76" name="フリーフォーム: 図形 1375">
              <a:extLst>
                <a:ext uri="{FF2B5EF4-FFF2-40B4-BE49-F238E27FC236}">
                  <a16:creationId xmlns:a16="http://schemas.microsoft.com/office/drawing/2014/main" id="{164F02BF-8468-4356-82EA-918E1CDD55BF}"/>
                </a:ext>
              </a:extLst>
            </p:cNvPr>
            <p:cNvSpPr/>
            <p:nvPr/>
          </p:nvSpPr>
          <p:spPr>
            <a:xfrm>
              <a:off x="7171500" y="7504100"/>
              <a:ext cx="358764" cy="42916"/>
            </a:xfrm>
            <a:custGeom>
              <a:avLst/>
              <a:gdLst>
                <a:gd name="connsiteX0" fmla="*/ 825 w 358764"/>
                <a:gd name="connsiteY0" fmla="*/ 13 h 42916"/>
                <a:gd name="connsiteX1" fmla="*/ 188150 w 358764"/>
                <a:gd name="connsiteY1" fmla="*/ 38113 h 42916"/>
                <a:gd name="connsiteX2" fmla="*/ 300863 w 358764"/>
                <a:gd name="connsiteY2" fmla="*/ 19063 h 42916"/>
                <a:gd name="connsiteX3" fmla="*/ 358013 w 358764"/>
                <a:gd name="connsiteY3" fmla="*/ 28588 h 42916"/>
                <a:gd name="connsiteX4" fmla="*/ 262763 w 358764"/>
                <a:gd name="connsiteY4" fmla="*/ 11125 h 42916"/>
                <a:gd name="connsiteX5" fmla="*/ 124650 w 358764"/>
                <a:gd name="connsiteY5" fmla="*/ 42875 h 42916"/>
                <a:gd name="connsiteX6" fmla="*/ 825 w 358764"/>
                <a:gd name="connsiteY6" fmla="*/ 13 h 429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58764" h="42916">
                  <a:moveTo>
                    <a:pt x="825" y="13"/>
                  </a:moveTo>
                  <a:cubicBezTo>
                    <a:pt x="11408" y="-781"/>
                    <a:pt x="138144" y="34938"/>
                    <a:pt x="188150" y="38113"/>
                  </a:cubicBezTo>
                  <a:cubicBezTo>
                    <a:pt x="238156" y="41288"/>
                    <a:pt x="272553" y="20650"/>
                    <a:pt x="300863" y="19063"/>
                  </a:cubicBezTo>
                  <a:cubicBezTo>
                    <a:pt x="329173" y="17476"/>
                    <a:pt x="364363" y="29911"/>
                    <a:pt x="358013" y="28588"/>
                  </a:cubicBezTo>
                  <a:cubicBezTo>
                    <a:pt x="351663" y="27265"/>
                    <a:pt x="301657" y="8744"/>
                    <a:pt x="262763" y="11125"/>
                  </a:cubicBezTo>
                  <a:cubicBezTo>
                    <a:pt x="223869" y="13506"/>
                    <a:pt x="165131" y="44198"/>
                    <a:pt x="124650" y="42875"/>
                  </a:cubicBezTo>
                  <a:cubicBezTo>
                    <a:pt x="84169" y="41552"/>
                    <a:pt x="-9758" y="807"/>
                    <a:pt x="825" y="1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77" name="フリーフォーム: 図形 1376">
              <a:extLst>
                <a:ext uri="{FF2B5EF4-FFF2-40B4-BE49-F238E27FC236}">
                  <a16:creationId xmlns:a16="http://schemas.microsoft.com/office/drawing/2014/main" id="{2B0338AC-DF9A-45C4-9137-6D864FA947CE}"/>
                </a:ext>
              </a:extLst>
            </p:cNvPr>
            <p:cNvSpPr/>
            <p:nvPr/>
          </p:nvSpPr>
          <p:spPr>
            <a:xfrm>
              <a:off x="7081721" y="7478520"/>
              <a:ext cx="75380" cy="94644"/>
            </a:xfrm>
            <a:custGeom>
              <a:avLst/>
              <a:gdLst>
                <a:gd name="connsiteX0" fmla="*/ 1704 w 75380"/>
                <a:gd name="connsiteY0" fmla="*/ 193 h 94644"/>
                <a:gd name="connsiteX1" fmla="*/ 58854 w 75380"/>
                <a:gd name="connsiteY1" fmla="*/ 55755 h 94644"/>
                <a:gd name="connsiteX2" fmla="*/ 117 w 75380"/>
                <a:gd name="connsiteY2" fmla="*/ 93855 h 94644"/>
                <a:gd name="connsiteX3" fmla="*/ 44567 w 75380"/>
                <a:gd name="connsiteY3" fmla="*/ 81155 h 94644"/>
                <a:gd name="connsiteX4" fmla="*/ 74729 w 75380"/>
                <a:gd name="connsiteY4" fmla="*/ 76393 h 94644"/>
                <a:gd name="connsiteX5" fmla="*/ 1704 w 75380"/>
                <a:gd name="connsiteY5" fmla="*/ 193 h 946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5380" h="94644">
                  <a:moveTo>
                    <a:pt x="1704" y="193"/>
                  </a:moveTo>
                  <a:cubicBezTo>
                    <a:pt x="-942" y="-3247"/>
                    <a:pt x="59118" y="40145"/>
                    <a:pt x="58854" y="55755"/>
                  </a:cubicBezTo>
                  <a:cubicBezTo>
                    <a:pt x="58590" y="71365"/>
                    <a:pt x="2498" y="89622"/>
                    <a:pt x="117" y="93855"/>
                  </a:cubicBezTo>
                  <a:cubicBezTo>
                    <a:pt x="-2264" y="98088"/>
                    <a:pt x="32132" y="84065"/>
                    <a:pt x="44567" y="81155"/>
                  </a:cubicBezTo>
                  <a:cubicBezTo>
                    <a:pt x="57002" y="78245"/>
                    <a:pt x="79492" y="88828"/>
                    <a:pt x="74729" y="76393"/>
                  </a:cubicBezTo>
                  <a:cubicBezTo>
                    <a:pt x="69966" y="63958"/>
                    <a:pt x="4350" y="3633"/>
                    <a:pt x="1704" y="19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78" name="フリーフォーム: 図形 1377">
              <a:extLst>
                <a:ext uri="{FF2B5EF4-FFF2-40B4-BE49-F238E27FC236}">
                  <a16:creationId xmlns:a16="http://schemas.microsoft.com/office/drawing/2014/main" id="{CDE7DCA5-1771-44AE-A362-7A68C575149B}"/>
                </a:ext>
              </a:extLst>
            </p:cNvPr>
            <p:cNvSpPr/>
            <p:nvPr/>
          </p:nvSpPr>
          <p:spPr>
            <a:xfrm>
              <a:off x="5737202" y="4690831"/>
              <a:ext cx="867901" cy="500698"/>
            </a:xfrm>
            <a:custGeom>
              <a:avLst/>
              <a:gdLst>
                <a:gd name="connsiteX0" fmla="*/ 23 w 867901"/>
                <a:gd name="connsiteY0" fmla="*/ 25632 h 500698"/>
                <a:gd name="connsiteX1" fmla="*/ 168298 w 867901"/>
                <a:gd name="connsiteY1" fmla="*/ 232 h 500698"/>
                <a:gd name="connsiteX2" fmla="*/ 163536 w 867901"/>
                <a:gd name="connsiteY2" fmla="*/ 41507 h 500698"/>
                <a:gd name="connsiteX3" fmla="*/ 260373 w 867901"/>
                <a:gd name="connsiteY3" fmla="*/ 152632 h 500698"/>
                <a:gd name="connsiteX4" fmla="*/ 423886 w 867901"/>
                <a:gd name="connsiteY4" fmla="*/ 146282 h 500698"/>
                <a:gd name="connsiteX5" fmla="*/ 374673 w 867901"/>
                <a:gd name="connsiteY5" fmla="*/ 165332 h 500698"/>
                <a:gd name="connsiteX6" fmla="*/ 488973 w 867901"/>
                <a:gd name="connsiteY6" fmla="*/ 324082 h 500698"/>
                <a:gd name="connsiteX7" fmla="*/ 623911 w 867901"/>
                <a:gd name="connsiteY7" fmla="*/ 324082 h 500698"/>
                <a:gd name="connsiteX8" fmla="*/ 573111 w 867901"/>
                <a:gd name="connsiteY8" fmla="*/ 365357 h 500698"/>
                <a:gd name="connsiteX9" fmla="*/ 582636 w 867901"/>
                <a:gd name="connsiteY9" fmla="*/ 424094 h 500698"/>
                <a:gd name="connsiteX10" fmla="*/ 855686 w 867901"/>
                <a:gd name="connsiteY10" fmla="*/ 487594 h 500698"/>
                <a:gd name="connsiteX11" fmla="*/ 823936 w 867901"/>
                <a:gd name="connsiteY11" fmla="*/ 487594 h 500698"/>
                <a:gd name="connsiteX12" fmla="*/ 668361 w 867901"/>
                <a:gd name="connsiteY12" fmla="*/ 492357 h 500698"/>
                <a:gd name="connsiteX13" fmla="*/ 558823 w 867901"/>
                <a:gd name="connsiteY13" fmla="*/ 362182 h 500698"/>
                <a:gd name="connsiteX14" fmla="*/ 373086 w 867901"/>
                <a:gd name="connsiteY14" fmla="*/ 195494 h 500698"/>
                <a:gd name="connsiteX15" fmla="*/ 180998 w 867901"/>
                <a:gd name="connsiteY15" fmla="*/ 44682 h 500698"/>
                <a:gd name="connsiteX16" fmla="*/ 23 w 867901"/>
                <a:gd name="connsiteY16" fmla="*/ 25632 h 5006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867901" h="500698">
                  <a:moveTo>
                    <a:pt x="23" y="25632"/>
                  </a:moveTo>
                  <a:cubicBezTo>
                    <a:pt x="-2094" y="18224"/>
                    <a:pt x="141046" y="-2414"/>
                    <a:pt x="168298" y="232"/>
                  </a:cubicBezTo>
                  <a:cubicBezTo>
                    <a:pt x="195550" y="2878"/>
                    <a:pt x="148190" y="16107"/>
                    <a:pt x="163536" y="41507"/>
                  </a:cubicBezTo>
                  <a:cubicBezTo>
                    <a:pt x="178882" y="66907"/>
                    <a:pt x="216981" y="135170"/>
                    <a:pt x="260373" y="152632"/>
                  </a:cubicBezTo>
                  <a:cubicBezTo>
                    <a:pt x="303765" y="170094"/>
                    <a:pt x="404836" y="144165"/>
                    <a:pt x="423886" y="146282"/>
                  </a:cubicBezTo>
                  <a:cubicBezTo>
                    <a:pt x="442936" y="148399"/>
                    <a:pt x="363825" y="135699"/>
                    <a:pt x="374673" y="165332"/>
                  </a:cubicBezTo>
                  <a:cubicBezTo>
                    <a:pt x="385521" y="194965"/>
                    <a:pt x="447433" y="297624"/>
                    <a:pt x="488973" y="324082"/>
                  </a:cubicBezTo>
                  <a:cubicBezTo>
                    <a:pt x="530513" y="350540"/>
                    <a:pt x="609888" y="317203"/>
                    <a:pt x="623911" y="324082"/>
                  </a:cubicBezTo>
                  <a:cubicBezTo>
                    <a:pt x="637934" y="330961"/>
                    <a:pt x="579990" y="348689"/>
                    <a:pt x="573111" y="365357"/>
                  </a:cubicBezTo>
                  <a:cubicBezTo>
                    <a:pt x="566232" y="382025"/>
                    <a:pt x="535540" y="403721"/>
                    <a:pt x="582636" y="424094"/>
                  </a:cubicBezTo>
                  <a:cubicBezTo>
                    <a:pt x="629732" y="444467"/>
                    <a:pt x="815469" y="477011"/>
                    <a:pt x="855686" y="487594"/>
                  </a:cubicBezTo>
                  <a:cubicBezTo>
                    <a:pt x="895903" y="498177"/>
                    <a:pt x="823936" y="487594"/>
                    <a:pt x="823936" y="487594"/>
                  </a:cubicBezTo>
                  <a:cubicBezTo>
                    <a:pt x="792715" y="488388"/>
                    <a:pt x="712546" y="513259"/>
                    <a:pt x="668361" y="492357"/>
                  </a:cubicBezTo>
                  <a:cubicBezTo>
                    <a:pt x="624176" y="471455"/>
                    <a:pt x="608035" y="411659"/>
                    <a:pt x="558823" y="362182"/>
                  </a:cubicBezTo>
                  <a:cubicBezTo>
                    <a:pt x="509611" y="312705"/>
                    <a:pt x="436057" y="248411"/>
                    <a:pt x="373086" y="195494"/>
                  </a:cubicBezTo>
                  <a:cubicBezTo>
                    <a:pt x="310115" y="142577"/>
                    <a:pt x="243440" y="74844"/>
                    <a:pt x="180998" y="44682"/>
                  </a:cubicBezTo>
                  <a:cubicBezTo>
                    <a:pt x="118556" y="14520"/>
                    <a:pt x="2140" y="33040"/>
                    <a:pt x="23" y="2563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79" name="フリーフォーム: 図形 1378">
              <a:extLst>
                <a:ext uri="{FF2B5EF4-FFF2-40B4-BE49-F238E27FC236}">
                  <a16:creationId xmlns:a16="http://schemas.microsoft.com/office/drawing/2014/main" id="{20615762-1275-4D45-9034-6C8564783471}"/>
                </a:ext>
              </a:extLst>
            </p:cNvPr>
            <p:cNvSpPr/>
            <p:nvPr/>
          </p:nvSpPr>
          <p:spPr>
            <a:xfrm>
              <a:off x="5581360" y="4771939"/>
              <a:ext cx="310278" cy="298168"/>
            </a:xfrm>
            <a:custGeom>
              <a:avLst/>
              <a:gdLst>
                <a:gd name="connsiteX0" fmla="*/ 203490 w 310278"/>
                <a:gd name="connsiteY0" fmla="*/ 86 h 298168"/>
                <a:gd name="connsiteX1" fmla="*/ 305090 w 310278"/>
                <a:gd name="connsiteY1" fmla="*/ 144549 h 298168"/>
                <a:gd name="connsiteX2" fmla="*/ 289215 w 310278"/>
                <a:gd name="connsiteY2" fmla="*/ 187411 h 298168"/>
                <a:gd name="connsiteX3" fmla="*/ 235240 w 310278"/>
                <a:gd name="connsiteY3" fmla="*/ 188999 h 298168"/>
                <a:gd name="connsiteX4" fmla="*/ 233653 w 310278"/>
                <a:gd name="connsiteY4" fmla="*/ 276311 h 298168"/>
                <a:gd name="connsiteX5" fmla="*/ 211428 w 310278"/>
                <a:gd name="connsiteY5" fmla="*/ 292186 h 298168"/>
                <a:gd name="connsiteX6" fmla="*/ 135228 w 310278"/>
                <a:gd name="connsiteY6" fmla="*/ 289011 h 298168"/>
                <a:gd name="connsiteX7" fmla="*/ 290 w 310278"/>
                <a:gd name="connsiteY7" fmla="*/ 188999 h 298168"/>
                <a:gd name="connsiteX8" fmla="*/ 101890 w 310278"/>
                <a:gd name="connsiteY8" fmla="*/ 262024 h 298168"/>
                <a:gd name="connsiteX9" fmla="*/ 189203 w 310278"/>
                <a:gd name="connsiteY9" fmla="*/ 277899 h 298168"/>
                <a:gd name="connsiteX10" fmla="*/ 209840 w 310278"/>
                <a:gd name="connsiteY10" fmla="*/ 249324 h 298168"/>
                <a:gd name="connsiteX11" fmla="*/ 224128 w 310278"/>
                <a:gd name="connsiteY11" fmla="*/ 184236 h 298168"/>
                <a:gd name="connsiteX12" fmla="*/ 292390 w 310278"/>
                <a:gd name="connsiteY12" fmla="*/ 166774 h 298168"/>
                <a:gd name="connsiteX13" fmla="*/ 203490 w 310278"/>
                <a:gd name="connsiteY13" fmla="*/ 86 h 2981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10278" h="298168">
                  <a:moveTo>
                    <a:pt x="203490" y="86"/>
                  </a:moveTo>
                  <a:cubicBezTo>
                    <a:pt x="205607" y="-3618"/>
                    <a:pt x="290803" y="113328"/>
                    <a:pt x="305090" y="144549"/>
                  </a:cubicBezTo>
                  <a:cubicBezTo>
                    <a:pt x="319378" y="175770"/>
                    <a:pt x="300857" y="180003"/>
                    <a:pt x="289215" y="187411"/>
                  </a:cubicBezTo>
                  <a:cubicBezTo>
                    <a:pt x="277573" y="194819"/>
                    <a:pt x="244500" y="174182"/>
                    <a:pt x="235240" y="188999"/>
                  </a:cubicBezTo>
                  <a:cubicBezTo>
                    <a:pt x="225980" y="203816"/>
                    <a:pt x="237622" y="259113"/>
                    <a:pt x="233653" y="276311"/>
                  </a:cubicBezTo>
                  <a:cubicBezTo>
                    <a:pt x="229684" y="293509"/>
                    <a:pt x="227832" y="290069"/>
                    <a:pt x="211428" y="292186"/>
                  </a:cubicBezTo>
                  <a:cubicBezTo>
                    <a:pt x="195024" y="294303"/>
                    <a:pt x="170418" y="306209"/>
                    <a:pt x="135228" y="289011"/>
                  </a:cubicBezTo>
                  <a:cubicBezTo>
                    <a:pt x="100038" y="271813"/>
                    <a:pt x="5846" y="193497"/>
                    <a:pt x="290" y="188999"/>
                  </a:cubicBezTo>
                  <a:cubicBezTo>
                    <a:pt x="-5266" y="184501"/>
                    <a:pt x="70404" y="247207"/>
                    <a:pt x="101890" y="262024"/>
                  </a:cubicBezTo>
                  <a:cubicBezTo>
                    <a:pt x="133375" y="276841"/>
                    <a:pt x="171211" y="280016"/>
                    <a:pt x="189203" y="277899"/>
                  </a:cubicBezTo>
                  <a:cubicBezTo>
                    <a:pt x="207195" y="275782"/>
                    <a:pt x="204019" y="264934"/>
                    <a:pt x="209840" y="249324"/>
                  </a:cubicBezTo>
                  <a:cubicBezTo>
                    <a:pt x="215661" y="233714"/>
                    <a:pt x="210370" y="197994"/>
                    <a:pt x="224128" y="184236"/>
                  </a:cubicBezTo>
                  <a:cubicBezTo>
                    <a:pt x="237886" y="170478"/>
                    <a:pt x="289744" y="193497"/>
                    <a:pt x="292390" y="166774"/>
                  </a:cubicBezTo>
                  <a:cubicBezTo>
                    <a:pt x="295036" y="140051"/>
                    <a:pt x="201373" y="3790"/>
                    <a:pt x="203490" y="8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80" name="フリーフォーム: 図形 1379">
              <a:extLst>
                <a:ext uri="{FF2B5EF4-FFF2-40B4-BE49-F238E27FC236}">
                  <a16:creationId xmlns:a16="http://schemas.microsoft.com/office/drawing/2014/main" id="{8CA0B607-15DA-445C-9060-B2E9A3E0268F}"/>
                </a:ext>
              </a:extLst>
            </p:cNvPr>
            <p:cNvSpPr/>
            <p:nvPr/>
          </p:nvSpPr>
          <p:spPr>
            <a:xfrm>
              <a:off x="5580056" y="4777226"/>
              <a:ext cx="223546" cy="166553"/>
            </a:xfrm>
            <a:custGeom>
              <a:avLst/>
              <a:gdLst>
                <a:gd name="connsiteX0" fmla="*/ 7 w 223546"/>
                <a:gd name="connsiteY0" fmla="*/ 166249 h 166553"/>
                <a:gd name="connsiteX1" fmla="*/ 196857 w 223546"/>
                <a:gd name="connsiteY1" fmla="*/ 85287 h 166553"/>
                <a:gd name="connsiteX2" fmla="*/ 198444 w 223546"/>
                <a:gd name="connsiteY2" fmla="*/ 1149 h 166553"/>
                <a:gd name="connsiteX3" fmla="*/ 219082 w 223546"/>
                <a:gd name="connsiteY3" fmla="*/ 37662 h 166553"/>
                <a:gd name="connsiteX4" fmla="*/ 204794 w 223546"/>
                <a:gd name="connsiteY4" fmla="*/ 55124 h 166553"/>
                <a:gd name="connsiteX5" fmla="*/ 7 w 223546"/>
                <a:gd name="connsiteY5" fmla="*/ 166249 h 1665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23546" h="166553">
                  <a:moveTo>
                    <a:pt x="7" y="166249"/>
                  </a:moveTo>
                  <a:cubicBezTo>
                    <a:pt x="-1316" y="171276"/>
                    <a:pt x="163784" y="112804"/>
                    <a:pt x="196857" y="85287"/>
                  </a:cubicBezTo>
                  <a:cubicBezTo>
                    <a:pt x="229930" y="57770"/>
                    <a:pt x="194740" y="9086"/>
                    <a:pt x="198444" y="1149"/>
                  </a:cubicBezTo>
                  <a:cubicBezTo>
                    <a:pt x="202148" y="-6788"/>
                    <a:pt x="218024" y="28666"/>
                    <a:pt x="219082" y="37662"/>
                  </a:cubicBezTo>
                  <a:cubicBezTo>
                    <a:pt x="220140" y="46658"/>
                    <a:pt x="234692" y="34751"/>
                    <a:pt x="204794" y="55124"/>
                  </a:cubicBezTo>
                  <a:cubicBezTo>
                    <a:pt x="174896" y="75497"/>
                    <a:pt x="1330" y="161222"/>
                    <a:pt x="7" y="16624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81" name="フリーフォーム: 図形 1380">
              <a:extLst>
                <a:ext uri="{FF2B5EF4-FFF2-40B4-BE49-F238E27FC236}">
                  <a16:creationId xmlns:a16="http://schemas.microsoft.com/office/drawing/2014/main" id="{7ADA34CF-E7C2-4232-9445-23345339030A}"/>
                </a:ext>
              </a:extLst>
            </p:cNvPr>
            <p:cNvSpPr/>
            <p:nvPr/>
          </p:nvSpPr>
          <p:spPr>
            <a:xfrm>
              <a:off x="5671918" y="4882972"/>
              <a:ext cx="135730" cy="84319"/>
            </a:xfrm>
            <a:custGeom>
              <a:avLst/>
              <a:gdLst>
                <a:gd name="connsiteX0" fmla="*/ 220 w 135730"/>
                <a:gd name="connsiteY0" fmla="*/ 84316 h 84319"/>
                <a:gd name="connsiteX1" fmla="*/ 97057 w 135730"/>
                <a:gd name="connsiteY1" fmla="*/ 8116 h 84319"/>
                <a:gd name="connsiteX2" fmla="*/ 135157 w 135730"/>
                <a:gd name="connsiteY2" fmla="*/ 4941 h 84319"/>
                <a:gd name="connsiteX3" fmla="*/ 71657 w 135730"/>
                <a:gd name="connsiteY3" fmla="*/ 4941 h 84319"/>
                <a:gd name="connsiteX4" fmla="*/ 220 w 135730"/>
                <a:gd name="connsiteY4" fmla="*/ 84316 h 843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5730" h="84319">
                  <a:moveTo>
                    <a:pt x="220" y="84316"/>
                  </a:moveTo>
                  <a:cubicBezTo>
                    <a:pt x="4453" y="84845"/>
                    <a:pt x="74568" y="21345"/>
                    <a:pt x="97057" y="8116"/>
                  </a:cubicBezTo>
                  <a:cubicBezTo>
                    <a:pt x="119546" y="-5113"/>
                    <a:pt x="139390" y="5470"/>
                    <a:pt x="135157" y="4941"/>
                  </a:cubicBezTo>
                  <a:cubicBezTo>
                    <a:pt x="130924" y="4412"/>
                    <a:pt x="89384" y="-5907"/>
                    <a:pt x="71657" y="4941"/>
                  </a:cubicBezTo>
                  <a:cubicBezTo>
                    <a:pt x="53930" y="15789"/>
                    <a:pt x="-4013" y="83787"/>
                    <a:pt x="220" y="8431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83" name="フリーフォーム: 図形 1382">
              <a:extLst>
                <a:ext uri="{FF2B5EF4-FFF2-40B4-BE49-F238E27FC236}">
                  <a16:creationId xmlns:a16="http://schemas.microsoft.com/office/drawing/2014/main" id="{66CF3EF2-BB4F-440B-9DCF-9BE9D20A1FFF}"/>
                </a:ext>
              </a:extLst>
            </p:cNvPr>
            <p:cNvSpPr/>
            <p:nvPr/>
          </p:nvSpPr>
          <p:spPr>
            <a:xfrm>
              <a:off x="5672053" y="4859259"/>
              <a:ext cx="173123" cy="158285"/>
            </a:xfrm>
            <a:custGeom>
              <a:avLst/>
              <a:gdLst>
                <a:gd name="connsiteX0" fmla="*/ 85 w 173123"/>
                <a:gd name="connsiteY0" fmla="*/ 101679 h 158285"/>
                <a:gd name="connsiteX1" fmla="*/ 76285 w 173123"/>
                <a:gd name="connsiteY1" fmla="*/ 157241 h 158285"/>
                <a:gd name="connsiteX2" fmla="*/ 117560 w 173123"/>
                <a:gd name="connsiteY2" fmla="*/ 133429 h 158285"/>
                <a:gd name="connsiteX3" fmla="*/ 87397 w 173123"/>
                <a:gd name="connsiteY3" fmla="*/ 77866 h 158285"/>
                <a:gd name="connsiteX4" fmla="*/ 138197 w 173123"/>
                <a:gd name="connsiteY4" fmla="*/ 77866 h 158285"/>
                <a:gd name="connsiteX5" fmla="*/ 173122 w 173123"/>
                <a:gd name="connsiteY5" fmla="*/ 73104 h 158285"/>
                <a:gd name="connsiteX6" fmla="*/ 139785 w 173123"/>
                <a:gd name="connsiteY6" fmla="*/ 79 h 158285"/>
                <a:gd name="connsiteX7" fmla="*/ 165185 w 173123"/>
                <a:gd name="connsiteY7" fmla="*/ 58816 h 158285"/>
                <a:gd name="connsiteX8" fmla="*/ 119147 w 173123"/>
                <a:gd name="connsiteY8" fmla="*/ 57229 h 158285"/>
                <a:gd name="connsiteX9" fmla="*/ 101685 w 173123"/>
                <a:gd name="connsiteY9" fmla="*/ 98504 h 158285"/>
                <a:gd name="connsiteX10" fmla="*/ 92160 w 173123"/>
                <a:gd name="connsiteY10" fmla="*/ 155654 h 158285"/>
                <a:gd name="connsiteX11" fmla="*/ 85 w 173123"/>
                <a:gd name="connsiteY11" fmla="*/ 101679 h 1582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73123" h="158285">
                  <a:moveTo>
                    <a:pt x="85" y="101679"/>
                  </a:moveTo>
                  <a:cubicBezTo>
                    <a:pt x="-2561" y="101943"/>
                    <a:pt x="56706" y="151949"/>
                    <a:pt x="76285" y="157241"/>
                  </a:cubicBezTo>
                  <a:cubicBezTo>
                    <a:pt x="95864" y="162533"/>
                    <a:pt x="115708" y="146658"/>
                    <a:pt x="117560" y="133429"/>
                  </a:cubicBezTo>
                  <a:cubicBezTo>
                    <a:pt x="119412" y="120200"/>
                    <a:pt x="83958" y="87126"/>
                    <a:pt x="87397" y="77866"/>
                  </a:cubicBezTo>
                  <a:cubicBezTo>
                    <a:pt x="90836" y="68606"/>
                    <a:pt x="123910" y="78660"/>
                    <a:pt x="138197" y="77866"/>
                  </a:cubicBezTo>
                  <a:cubicBezTo>
                    <a:pt x="152484" y="77072"/>
                    <a:pt x="172857" y="86068"/>
                    <a:pt x="173122" y="73104"/>
                  </a:cubicBezTo>
                  <a:cubicBezTo>
                    <a:pt x="173387" y="60140"/>
                    <a:pt x="141108" y="2460"/>
                    <a:pt x="139785" y="79"/>
                  </a:cubicBezTo>
                  <a:cubicBezTo>
                    <a:pt x="138462" y="-2302"/>
                    <a:pt x="168625" y="49291"/>
                    <a:pt x="165185" y="58816"/>
                  </a:cubicBezTo>
                  <a:cubicBezTo>
                    <a:pt x="161745" y="68341"/>
                    <a:pt x="129730" y="50614"/>
                    <a:pt x="119147" y="57229"/>
                  </a:cubicBezTo>
                  <a:cubicBezTo>
                    <a:pt x="108564" y="63844"/>
                    <a:pt x="106183" y="82100"/>
                    <a:pt x="101685" y="98504"/>
                  </a:cubicBezTo>
                  <a:cubicBezTo>
                    <a:pt x="97187" y="114908"/>
                    <a:pt x="104595" y="150362"/>
                    <a:pt x="92160" y="155654"/>
                  </a:cubicBezTo>
                  <a:cubicBezTo>
                    <a:pt x="79725" y="160946"/>
                    <a:pt x="2731" y="101415"/>
                    <a:pt x="85" y="10167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84" name="フリーフォーム: 図形 1383">
              <a:extLst>
                <a:ext uri="{FF2B5EF4-FFF2-40B4-BE49-F238E27FC236}">
                  <a16:creationId xmlns:a16="http://schemas.microsoft.com/office/drawing/2014/main" id="{8CCF6993-BB19-4CB8-B42B-78B215324E2C}"/>
                </a:ext>
              </a:extLst>
            </p:cNvPr>
            <p:cNvSpPr/>
            <p:nvPr/>
          </p:nvSpPr>
          <p:spPr>
            <a:xfrm>
              <a:off x="5780909" y="4986335"/>
              <a:ext cx="283351" cy="165143"/>
            </a:xfrm>
            <a:custGeom>
              <a:avLst/>
              <a:gdLst>
                <a:gd name="connsiteX0" fmla="*/ 766 w 283351"/>
                <a:gd name="connsiteY0" fmla="*/ 165103 h 165143"/>
                <a:gd name="connsiteX1" fmla="*/ 15054 w 283351"/>
                <a:gd name="connsiteY1" fmla="*/ 98428 h 165143"/>
                <a:gd name="connsiteX2" fmla="*/ 124591 w 283351"/>
                <a:gd name="connsiteY2" fmla="*/ 34928 h 165143"/>
                <a:gd name="connsiteX3" fmla="*/ 156341 w 283351"/>
                <a:gd name="connsiteY3" fmla="*/ 1590 h 165143"/>
                <a:gd name="connsiteX4" fmla="*/ 270641 w 283351"/>
                <a:gd name="connsiteY4" fmla="*/ 84140 h 165143"/>
                <a:gd name="connsiteX5" fmla="*/ 278579 w 283351"/>
                <a:gd name="connsiteY5" fmla="*/ 92078 h 165143"/>
                <a:gd name="connsiteX6" fmla="*/ 253179 w 283351"/>
                <a:gd name="connsiteY6" fmla="*/ 69853 h 165143"/>
                <a:gd name="connsiteX7" fmla="*/ 184916 w 283351"/>
                <a:gd name="connsiteY7" fmla="*/ 22228 h 165143"/>
                <a:gd name="connsiteX8" fmla="*/ 81729 w 283351"/>
                <a:gd name="connsiteY8" fmla="*/ 61915 h 165143"/>
                <a:gd name="connsiteX9" fmla="*/ 10291 w 283351"/>
                <a:gd name="connsiteY9" fmla="*/ 107953 h 165143"/>
                <a:gd name="connsiteX10" fmla="*/ 766 w 283351"/>
                <a:gd name="connsiteY10" fmla="*/ 165103 h 1651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83351" h="165143">
                  <a:moveTo>
                    <a:pt x="766" y="165103"/>
                  </a:moveTo>
                  <a:cubicBezTo>
                    <a:pt x="1560" y="163516"/>
                    <a:pt x="-5584" y="120124"/>
                    <a:pt x="15054" y="98428"/>
                  </a:cubicBezTo>
                  <a:cubicBezTo>
                    <a:pt x="35692" y="76732"/>
                    <a:pt x="101043" y="51068"/>
                    <a:pt x="124591" y="34928"/>
                  </a:cubicBezTo>
                  <a:cubicBezTo>
                    <a:pt x="148139" y="18788"/>
                    <a:pt x="131999" y="-6612"/>
                    <a:pt x="156341" y="1590"/>
                  </a:cubicBezTo>
                  <a:cubicBezTo>
                    <a:pt x="180683" y="9792"/>
                    <a:pt x="250268" y="69059"/>
                    <a:pt x="270641" y="84140"/>
                  </a:cubicBezTo>
                  <a:cubicBezTo>
                    <a:pt x="291014" y="99221"/>
                    <a:pt x="281489" y="94459"/>
                    <a:pt x="278579" y="92078"/>
                  </a:cubicBezTo>
                  <a:cubicBezTo>
                    <a:pt x="275669" y="89697"/>
                    <a:pt x="268789" y="81495"/>
                    <a:pt x="253179" y="69853"/>
                  </a:cubicBezTo>
                  <a:cubicBezTo>
                    <a:pt x="237569" y="58211"/>
                    <a:pt x="213491" y="23551"/>
                    <a:pt x="184916" y="22228"/>
                  </a:cubicBezTo>
                  <a:cubicBezTo>
                    <a:pt x="156341" y="20905"/>
                    <a:pt x="110833" y="47628"/>
                    <a:pt x="81729" y="61915"/>
                  </a:cubicBezTo>
                  <a:cubicBezTo>
                    <a:pt x="52625" y="76202"/>
                    <a:pt x="23256" y="94459"/>
                    <a:pt x="10291" y="107953"/>
                  </a:cubicBezTo>
                  <a:cubicBezTo>
                    <a:pt x="-2674" y="121447"/>
                    <a:pt x="-28" y="166690"/>
                    <a:pt x="766" y="16510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85" name="フリーフォーム: 図形 1384">
              <a:extLst>
                <a:ext uri="{FF2B5EF4-FFF2-40B4-BE49-F238E27FC236}">
                  <a16:creationId xmlns:a16="http://schemas.microsoft.com/office/drawing/2014/main" id="{D643832F-2E81-4EA6-AB02-C4F8A0C1CB2F}"/>
                </a:ext>
              </a:extLst>
            </p:cNvPr>
            <p:cNvSpPr/>
            <p:nvPr/>
          </p:nvSpPr>
          <p:spPr>
            <a:xfrm>
              <a:off x="5785785" y="5130960"/>
              <a:ext cx="105479" cy="92519"/>
            </a:xfrm>
            <a:custGeom>
              <a:avLst/>
              <a:gdLst>
                <a:gd name="connsiteX0" fmla="*/ 103840 w 105479"/>
                <a:gd name="connsiteY0" fmla="*/ 91915 h 92519"/>
                <a:gd name="connsiteX1" fmla="*/ 653 w 105479"/>
                <a:gd name="connsiteY1" fmla="*/ 1428 h 92519"/>
                <a:gd name="connsiteX2" fmla="*/ 60978 w 105479"/>
                <a:gd name="connsiteY2" fmla="*/ 39528 h 92519"/>
                <a:gd name="connsiteX3" fmla="*/ 103840 w 105479"/>
                <a:gd name="connsiteY3" fmla="*/ 91915 h 925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5479" h="92519">
                  <a:moveTo>
                    <a:pt x="103840" y="91915"/>
                  </a:moveTo>
                  <a:cubicBezTo>
                    <a:pt x="93786" y="85565"/>
                    <a:pt x="7797" y="10159"/>
                    <a:pt x="653" y="1428"/>
                  </a:cubicBezTo>
                  <a:cubicBezTo>
                    <a:pt x="-6491" y="-7303"/>
                    <a:pt x="46955" y="26299"/>
                    <a:pt x="60978" y="39528"/>
                  </a:cubicBezTo>
                  <a:cubicBezTo>
                    <a:pt x="75001" y="52757"/>
                    <a:pt x="113894" y="98265"/>
                    <a:pt x="103840" y="9191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86" name="フリーフォーム: 図形 1385">
              <a:extLst>
                <a:ext uri="{FF2B5EF4-FFF2-40B4-BE49-F238E27FC236}">
                  <a16:creationId xmlns:a16="http://schemas.microsoft.com/office/drawing/2014/main" id="{FA9ED294-E2BF-4574-A987-8E0E63C0C928}"/>
                </a:ext>
              </a:extLst>
            </p:cNvPr>
            <p:cNvSpPr/>
            <p:nvPr/>
          </p:nvSpPr>
          <p:spPr>
            <a:xfrm>
              <a:off x="5821159" y="5035800"/>
              <a:ext cx="226026" cy="171917"/>
            </a:xfrm>
            <a:custGeom>
              <a:avLst/>
              <a:gdLst>
                <a:gd name="connsiteX0" fmla="*/ 225629 w 226026"/>
                <a:gd name="connsiteY0" fmla="*/ 9275 h 171917"/>
                <a:gd name="connsiteX1" fmla="*/ 217691 w 226026"/>
                <a:gd name="connsiteY1" fmla="*/ 83888 h 171917"/>
                <a:gd name="connsiteX2" fmla="*/ 206579 w 226026"/>
                <a:gd name="connsiteY2" fmla="*/ 63250 h 171917"/>
                <a:gd name="connsiteX3" fmla="*/ 117679 w 226026"/>
                <a:gd name="connsiteY3" fmla="*/ 9275 h 171917"/>
                <a:gd name="connsiteX4" fmla="*/ 103391 w 226026"/>
                <a:gd name="connsiteY4" fmla="*/ 18800 h 171917"/>
                <a:gd name="connsiteX5" fmla="*/ 155779 w 226026"/>
                <a:gd name="connsiteY5" fmla="*/ 99763 h 171917"/>
                <a:gd name="connsiteX6" fmla="*/ 155779 w 226026"/>
                <a:gd name="connsiteY6" fmla="*/ 120400 h 171917"/>
                <a:gd name="connsiteX7" fmla="*/ 49416 w 226026"/>
                <a:gd name="connsiteY7" fmla="*/ 66425 h 171917"/>
                <a:gd name="connsiteX8" fmla="*/ 17666 w 226026"/>
                <a:gd name="connsiteY8" fmla="*/ 77538 h 171917"/>
                <a:gd name="connsiteX9" fmla="*/ 92279 w 226026"/>
                <a:gd name="connsiteY9" fmla="*/ 171200 h 171917"/>
                <a:gd name="connsiteX10" fmla="*/ 41479 w 226026"/>
                <a:gd name="connsiteY10" fmla="*/ 118813 h 171917"/>
                <a:gd name="connsiteX11" fmla="*/ 204 w 226026"/>
                <a:gd name="connsiteY11" fmla="*/ 82300 h 171917"/>
                <a:gd name="connsiteX12" fmla="*/ 58941 w 226026"/>
                <a:gd name="connsiteY12" fmla="*/ 56900 h 171917"/>
                <a:gd name="connsiteX13" fmla="*/ 131966 w 226026"/>
                <a:gd name="connsiteY13" fmla="*/ 104525 h 171917"/>
                <a:gd name="connsiteX14" fmla="*/ 100216 w 226026"/>
                <a:gd name="connsiteY14" fmla="*/ 2925 h 171917"/>
                <a:gd name="connsiteX15" fmla="*/ 171654 w 226026"/>
                <a:gd name="connsiteY15" fmla="*/ 29913 h 171917"/>
                <a:gd name="connsiteX16" fmla="*/ 204991 w 226026"/>
                <a:gd name="connsiteY16" fmla="*/ 55313 h 171917"/>
                <a:gd name="connsiteX17" fmla="*/ 225629 w 226026"/>
                <a:gd name="connsiteY17" fmla="*/ 9275 h 1719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226026" h="171917">
                  <a:moveTo>
                    <a:pt x="225629" y="9275"/>
                  </a:moveTo>
                  <a:cubicBezTo>
                    <a:pt x="227746" y="14037"/>
                    <a:pt x="220866" y="74892"/>
                    <a:pt x="217691" y="83888"/>
                  </a:cubicBezTo>
                  <a:cubicBezTo>
                    <a:pt x="214516" y="92884"/>
                    <a:pt x="223248" y="75685"/>
                    <a:pt x="206579" y="63250"/>
                  </a:cubicBezTo>
                  <a:cubicBezTo>
                    <a:pt x="189910" y="50815"/>
                    <a:pt x="134877" y="16683"/>
                    <a:pt x="117679" y="9275"/>
                  </a:cubicBezTo>
                  <a:cubicBezTo>
                    <a:pt x="100481" y="1867"/>
                    <a:pt x="97041" y="3719"/>
                    <a:pt x="103391" y="18800"/>
                  </a:cubicBezTo>
                  <a:cubicBezTo>
                    <a:pt x="109741" y="33881"/>
                    <a:pt x="147048" y="82830"/>
                    <a:pt x="155779" y="99763"/>
                  </a:cubicBezTo>
                  <a:cubicBezTo>
                    <a:pt x="164510" y="116696"/>
                    <a:pt x="173506" y="125956"/>
                    <a:pt x="155779" y="120400"/>
                  </a:cubicBezTo>
                  <a:cubicBezTo>
                    <a:pt x="138052" y="114844"/>
                    <a:pt x="72435" y="73569"/>
                    <a:pt x="49416" y="66425"/>
                  </a:cubicBezTo>
                  <a:cubicBezTo>
                    <a:pt x="26397" y="59281"/>
                    <a:pt x="10522" y="60076"/>
                    <a:pt x="17666" y="77538"/>
                  </a:cubicBezTo>
                  <a:cubicBezTo>
                    <a:pt x="24810" y="95000"/>
                    <a:pt x="88310" y="164321"/>
                    <a:pt x="92279" y="171200"/>
                  </a:cubicBezTo>
                  <a:cubicBezTo>
                    <a:pt x="96248" y="178079"/>
                    <a:pt x="56825" y="133630"/>
                    <a:pt x="41479" y="118813"/>
                  </a:cubicBezTo>
                  <a:cubicBezTo>
                    <a:pt x="26133" y="103996"/>
                    <a:pt x="-2706" y="92619"/>
                    <a:pt x="204" y="82300"/>
                  </a:cubicBezTo>
                  <a:cubicBezTo>
                    <a:pt x="3114" y="71981"/>
                    <a:pt x="36981" y="53196"/>
                    <a:pt x="58941" y="56900"/>
                  </a:cubicBezTo>
                  <a:cubicBezTo>
                    <a:pt x="80901" y="60604"/>
                    <a:pt x="125087" y="113521"/>
                    <a:pt x="131966" y="104525"/>
                  </a:cubicBezTo>
                  <a:cubicBezTo>
                    <a:pt x="138845" y="95529"/>
                    <a:pt x="93601" y="15360"/>
                    <a:pt x="100216" y="2925"/>
                  </a:cubicBezTo>
                  <a:cubicBezTo>
                    <a:pt x="106831" y="-9510"/>
                    <a:pt x="154192" y="21182"/>
                    <a:pt x="171654" y="29913"/>
                  </a:cubicBezTo>
                  <a:cubicBezTo>
                    <a:pt x="189116" y="38644"/>
                    <a:pt x="194143" y="58223"/>
                    <a:pt x="204991" y="55313"/>
                  </a:cubicBezTo>
                  <a:cubicBezTo>
                    <a:pt x="215839" y="52403"/>
                    <a:pt x="223512" y="4513"/>
                    <a:pt x="225629" y="927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87" name="フリーフォーム: 図形 1386">
              <a:extLst>
                <a:ext uri="{FF2B5EF4-FFF2-40B4-BE49-F238E27FC236}">
                  <a16:creationId xmlns:a16="http://schemas.microsoft.com/office/drawing/2014/main" id="{67BA43B9-5FF0-41AC-B6C4-170131E300A4}"/>
                </a:ext>
              </a:extLst>
            </p:cNvPr>
            <p:cNvSpPr/>
            <p:nvPr/>
          </p:nvSpPr>
          <p:spPr>
            <a:xfrm>
              <a:off x="5913368" y="5117225"/>
              <a:ext cx="194145" cy="102894"/>
            </a:xfrm>
            <a:custGeom>
              <a:avLst/>
              <a:gdLst>
                <a:gd name="connsiteX0" fmla="*/ 70 w 194145"/>
                <a:gd name="connsiteY0" fmla="*/ 102475 h 102894"/>
                <a:gd name="connsiteX1" fmla="*/ 133420 w 194145"/>
                <a:gd name="connsiteY1" fmla="*/ 53263 h 102894"/>
                <a:gd name="connsiteX2" fmla="*/ 193745 w 194145"/>
                <a:gd name="connsiteY2" fmla="*/ 875 h 102894"/>
                <a:gd name="connsiteX3" fmla="*/ 152470 w 194145"/>
                <a:gd name="connsiteY3" fmla="*/ 24688 h 102894"/>
                <a:gd name="connsiteX4" fmla="*/ 70 w 194145"/>
                <a:gd name="connsiteY4" fmla="*/ 102475 h 1028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4145" h="102894">
                  <a:moveTo>
                    <a:pt x="70" y="102475"/>
                  </a:moveTo>
                  <a:cubicBezTo>
                    <a:pt x="-3105" y="107237"/>
                    <a:pt x="101141" y="70196"/>
                    <a:pt x="133420" y="53263"/>
                  </a:cubicBezTo>
                  <a:cubicBezTo>
                    <a:pt x="165699" y="36330"/>
                    <a:pt x="190570" y="5637"/>
                    <a:pt x="193745" y="875"/>
                  </a:cubicBezTo>
                  <a:cubicBezTo>
                    <a:pt x="196920" y="-3887"/>
                    <a:pt x="181045" y="11723"/>
                    <a:pt x="152470" y="24688"/>
                  </a:cubicBezTo>
                  <a:cubicBezTo>
                    <a:pt x="123895" y="37653"/>
                    <a:pt x="3245" y="97713"/>
                    <a:pt x="70" y="10247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88" name="フリーフォーム: 図形 1387">
              <a:extLst>
                <a:ext uri="{FF2B5EF4-FFF2-40B4-BE49-F238E27FC236}">
                  <a16:creationId xmlns:a16="http://schemas.microsoft.com/office/drawing/2014/main" id="{2748D210-C11E-410A-9149-ADF82D8ADA89}"/>
                </a:ext>
              </a:extLst>
            </p:cNvPr>
            <p:cNvSpPr/>
            <p:nvPr/>
          </p:nvSpPr>
          <p:spPr>
            <a:xfrm>
              <a:off x="5933646" y="5117840"/>
              <a:ext cx="211006" cy="90879"/>
            </a:xfrm>
            <a:custGeom>
              <a:avLst/>
              <a:gdLst>
                <a:gd name="connsiteX0" fmla="*/ 429 w 211006"/>
                <a:gd name="connsiteY0" fmla="*/ 90748 h 90879"/>
                <a:gd name="connsiteX1" fmla="*/ 140129 w 211006"/>
                <a:gd name="connsiteY1" fmla="*/ 66935 h 90879"/>
                <a:gd name="connsiteX2" fmla="*/ 175054 w 211006"/>
                <a:gd name="connsiteY2" fmla="*/ 46298 h 90879"/>
                <a:gd name="connsiteX3" fmla="*/ 165529 w 211006"/>
                <a:gd name="connsiteY3" fmla="*/ 260 h 90879"/>
                <a:gd name="connsiteX4" fmla="*/ 200454 w 211006"/>
                <a:gd name="connsiteY4" fmla="*/ 28835 h 90879"/>
                <a:gd name="connsiteX5" fmla="*/ 190929 w 211006"/>
                <a:gd name="connsiteY5" fmla="*/ 55823 h 90879"/>
                <a:gd name="connsiteX6" fmla="*/ 429 w 211006"/>
                <a:gd name="connsiteY6" fmla="*/ 90748 h 908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11006" h="90879">
                  <a:moveTo>
                    <a:pt x="429" y="90748"/>
                  </a:moveTo>
                  <a:cubicBezTo>
                    <a:pt x="-8038" y="92600"/>
                    <a:pt x="111025" y="74343"/>
                    <a:pt x="140129" y="66935"/>
                  </a:cubicBezTo>
                  <a:cubicBezTo>
                    <a:pt x="169233" y="59527"/>
                    <a:pt x="170821" y="57410"/>
                    <a:pt x="175054" y="46298"/>
                  </a:cubicBezTo>
                  <a:cubicBezTo>
                    <a:pt x="179287" y="35185"/>
                    <a:pt x="161296" y="3170"/>
                    <a:pt x="165529" y="260"/>
                  </a:cubicBezTo>
                  <a:cubicBezTo>
                    <a:pt x="169762" y="-2650"/>
                    <a:pt x="196221" y="19575"/>
                    <a:pt x="200454" y="28835"/>
                  </a:cubicBezTo>
                  <a:cubicBezTo>
                    <a:pt x="204687" y="38095"/>
                    <a:pt x="226648" y="45240"/>
                    <a:pt x="190929" y="55823"/>
                  </a:cubicBezTo>
                  <a:cubicBezTo>
                    <a:pt x="155210" y="66406"/>
                    <a:pt x="8896" y="88896"/>
                    <a:pt x="429" y="9074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89" name="フリーフォーム: 図形 1388">
              <a:extLst>
                <a:ext uri="{FF2B5EF4-FFF2-40B4-BE49-F238E27FC236}">
                  <a16:creationId xmlns:a16="http://schemas.microsoft.com/office/drawing/2014/main" id="{BD75FBFB-8BD8-4785-A902-28C937F6E5AD}"/>
                </a:ext>
              </a:extLst>
            </p:cNvPr>
            <p:cNvSpPr/>
            <p:nvPr/>
          </p:nvSpPr>
          <p:spPr>
            <a:xfrm>
              <a:off x="5793501" y="5180634"/>
              <a:ext cx="387093" cy="137988"/>
            </a:xfrm>
            <a:custGeom>
              <a:avLst/>
              <a:gdLst>
                <a:gd name="connsiteX0" fmla="*/ 5637 w 387093"/>
                <a:gd name="connsiteY0" fmla="*/ 40654 h 137988"/>
                <a:gd name="connsiteX1" fmla="*/ 75487 w 387093"/>
                <a:gd name="connsiteY1" fmla="*/ 86691 h 137988"/>
                <a:gd name="connsiteX2" fmla="*/ 208837 w 387093"/>
                <a:gd name="connsiteY2" fmla="*/ 56529 h 137988"/>
                <a:gd name="connsiteX3" fmla="*/ 373937 w 387093"/>
                <a:gd name="connsiteY3" fmla="*/ 5729 h 137988"/>
                <a:gd name="connsiteX4" fmla="*/ 359649 w 387093"/>
                <a:gd name="connsiteY4" fmla="*/ 24779 h 137988"/>
                <a:gd name="connsiteX5" fmla="*/ 223124 w 387093"/>
                <a:gd name="connsiteY5" fmla="*/ 104154 h 137988"/>
                <a:gd name="connsiteX6" fmla="*/ 145337 w 387093"/>
                <a:gd name="connsiteY6" fmla="*/ 134316 h 137988"/>
                <a:gd name="connsiteX7" fmla="*/ 46912 w 387093"/>
                <a:gd name="connsiteY7" fmla="*/ 135904 h 137988"/>
                <a:gd name="connsiteX8" fmla="*/ 165974 w 387093"/>
                <a:gd name="connsiteY8" fmla="*/ 120029 h 137988"/>
                <a:gd name="connsiteX9" fmla="*/ 250112 w 387093"/>
                <a:gd name="connsiteY9" fmla="*/ 77166 h 137988"/>
                <a:gd name="connsiteX10" fmla="*/ 354887 w 387093"/>
                <a:gd name="connsiteY10" fmla="*/ 966 h 137988"/>
                <a:gd name="connsiteX11" fmla="*/ 221537 w 387093"/>
                <a:gd name="connsiteY11" fmla="*/ 35891 h 137988"/>
                <a:gd name="connsiteX12" fmla="*/ 5637 w 387093"/>
                <a:gd name="connsiteY12" fmla="*/ 40654 h 1379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7093" h="137988">
                  <a:moveTo>
                    <a:pt x="5637" y="40654"/>
                  </a:moveTo>
                  <a:cubicBezTo>
                    <a:pt x="-18705" y="49121"/>
                    <a:pt x="41620" y="84045"/>
                    <a:pt x="75487" y="86691"/>
                  </a:cubicBezTo>
                  <a:cubicBezTo>
                    <a:pt x="109354" y="89337"/>
                    <a:pt x="159095" y="70023"/>
                    <a:pt x="208837" y="56529"/>
                  </a:cubicBezTo>
                  <a:cubicBezTo>
                    <a:pt x="258579" y="43035"/>
                    <a:pt x="348802" y="11021"/>
                    <a:pt x="373937" y="5729"/>
                  </a:cubicBezTo>
                  <a:cubicBezTo>
                    <a:pt x="399072" y="437"/>
                    <a:pt x="384784" y="8375"/>
                    <a:pt x="359649" y="24779"/>
                  </a:cubicBezTo>
                  <a:cubicBezTo>
                    <a:pt x="334514" y="41183"/>
                    <a:pt x="258843" y="85898"/>
                    <a:pt x="223124" y="104154"/>
                  </a:cubicBezTo>
                  <a:cubicBezTo>
                    <a:pt x="187405" y="122410"/>
                    <a:pt x="174706" y="129024"/>
                    <a:pt x="145337" y="134316"/>
                  </a:cubicBezTo>
                  <a:cubicBezTo>
                    <a:pt x="115968" y="139608"/>
                    <a:pt x="43473" y="138285"/>
                    <a:pt x="46912" y="135904"/>
                  </a:cubicBezTo>
                  <a:cubicBezTo>
                    <a:pt x="50351" y="133523"/>
                    <a:pt x="132107" y="129819"/>
                    <a:pt x="165974" y="120029"/>
                  </a:cubicBezTo>
                  <a:cubicBezTo>
                    <a:pt x="199841" y="110239"/>
                    <a:pt x="218627" y="97010"/>
                    <a:pt x="250112" y="77166"/>
                  </a:cubicBezTo>
                  <a:cubicBezTo>
                    <a:pt x="281598" y="57322"/>
                    <a:pt x="359649" y="7845"/>
                    <a:pt x="354887" y="966"/>
                  </a:cubicBezTo>
                  <a:cubicBezTo>
                    <a:pt x="350125" y="-5913"/>
                    <a:pt x="282127" y="25837"/>
                    <a:pt x="221537" y="35891"/>
                  </a:cubicBezTo>
                  <a:cubicBezTo>
                    <a:pt x="160947" y="45945"/>
                    <a:pt x="29979" y="32187"/>
                    <a:pt x="5637" y="4065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90" name="フリーフォーム: 図形 1389">
              <a:extLst>
                <a:ext uri="{FF2B5EF4-FFF2-40B4-BE49-F238E27FC236}">
                  <a16:creationId xmlns:a16="http://schemas.microsoft.com/office/drawing/2014/main" id="{89427ABF-4EA5-4F27-AC17-6A89044AD6CD}"/>
                </a:ext>
              </a:extLst>
            </p:cNvPr>
            <p:cNvSpPr/>
            <p:nvPr/>
          </p:nvSpPr>
          <p:spPr>
            <a:xfrm>
              <a:off x="5809074" y="5197473"/>
              <a:ext cx="52100" cy="120705"/>
            </a:xfrm>
            <a:custGeom>
              <a:avLst/>
              <a:gdLst>
                <a:gd name="connsiteX0" fmla="*/ 1176 w 52100"/>
                <a:gd name="connsiteY0" fmla="*/ 2 h 120705"/>
                <a:gd name="connsiteX1" fmla="*/ 7526 w 52100"/>
                <a:gd name="connsiteY1" fmla="*/ 96840 h 120705"/>
                <a:gd name="connsiteX2" fmla="*/ 51976 w 52100"/>
                <a:gd name="connsiteY2" fmla="*/ 120652 h 120705"/>
                <a:gd name="connsiteX3" fmla="*/ 20226 w 52100"/>
                <a:gd name="connsiteY3" fmla="*/ 100015 h 120705"/>
                <a:gd name="connsiteX4" fmla="*/ 1176 w 52100"/>
                <a:gd name="connsiteY4" fmla="*/ 2 h 1207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2100" h="120705">
                  <a:moveTo>
                    <a:pt x="1176" y="2"/>
                  </a:moveTo>
                  <a:cubicBezTo>
                    <a:pt x="-941" y="-527"/>
                    <a:pt x="-941" y="76732"/>
                    <a:pt x="7526" y="96840"/>
                  </a:cubicBezTo>
                  <a:cubicBezTo>
                    <a:pt x="15993" y="116948"/>
                    <a:pt x="49859" y="120123"/>
                    <a:pt x="51976" y="120652"/>
                  </a:cubicBezTo>
                  <a:cubicBezTo>
                    <a:pt x="54093" y="121181"/>
                    <a:pt x="28693" y="118007"/>
                    <a:pt x="20226" y="100015"/>
                  </a:cubicBezTo>
                  <a:cubicBezTo>
                    <a:pt x="11759" y="82023"/>
                    <a:pt x="3293" y="531"/>
                    <a:pt x="1176" y="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91" name="フリーフォーム: 図形 1390">
              <a:extLst>
                <a:ext uri="{FF2B5EF4-FFF2-40B4-BE49-F238E27FC236}">
                  <a16:creationId xmlns:a16="http://schemas.microsoft.com/office/drawing/2014/main" id="{18BB2903-7B3F-4A75-BA5C-025119B79110}"/>
                </a:ext>
              </a:extLst>
            </p:cNvPr>
            <p:cNvSpPr/>
            <p:nvPr/>
          </p:nvSpPr>
          <p:spPr>
            <a:xfrm>
              <a:off x="5975332" y="5210663"/>
              <a:ext cx="244267" cy="129687"/>
            </a:xfrm>
            <a:custGeom>
              <a:avLst/>
              <a:gdLst>
                <a:gd name="connsiteX0" fmla="*/ 18 w 244267"/>
                <a:gd name="connsiteY0" fmla="*/ 129687 h 129687"/>
                <a:gd name="connsiteX1" fmla="*/ 211156 w 244267"/>
                <a:gd name="connsiteY1" fmla="*/ 13800 h 129687"/>
                <a:gd name="connsiteX2" fmla="*/ 223856 w 244267"/>
                <a:gd name="connsiteY2" fmla="*/ 13800 h 129687"/>
                <a:gd name="connsiteX3" fmla="*/ 18 w 244267"/>
                <a:gd name="connsiteY3" fmla="*/ 129687 h 129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4267" h="129687">
                  <a:moveTo>
                    <a:pt x="18" y="129687"/>
                  </a:moveTo>
                  <a:cubicBezTo>
                    <a:pt x="-2099" y="129687"/>
                    <a:pt x="173850" y="33114"/>
                    <a:pt x="211156" y="13800"/>
                  </a:cubicBezTo>
                  <a:cubicBezTo>
                    <a:pt x="248462" y="-5514"/>
                    <a:pt x="256400" y="-3663"/>
                    <a:pt x="223856" y="13800"/>
                  </a:cubicBezTo>
                  <a:cubicBezTo>
                    <a:pt x="191312" y="31262"/>
                    <a:pt x="2135" y="129687"/>
                    <a:pt x="18" y="12968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92" name="フリーフォーム: 図形 1391">
              <a:extLst>
                <a:ext uri="{FF2B5EF4-FFF2-40B4-BE49-F238E27FC236}">
                  <a16:creationId xmlns:a16="http://schemas.microsoft.com/office/drawing/2014/main" id="{ABB4A20E-8F3F-4116-8301-DD53E9EB17E3}"/>
                </a:ext>
              </a:extLst>
            </p:cNvPr>
            <p:cNvSpPr/>
            <p:nvPr/>
          </p:nvSpPr>
          <p:spPr>
            <a:xfrm>
              <a:off x="5961061" y="5235175"/>
              <a:ext cx="263030" cy="139461"/>
            </a:xfrm>
            <a:custGeom>
              <a:avLst/>
              <a:gdLst>
                <a:gd name="connsiteX0" fmla="*/ 2 w 263030"/>
                <a:gd name="connsiteY0" fmla="*/ 97238 h 139461"/>
                <a:gd name="connsiteX1" fmla="*/ 42864 w 263030"/>
                <a:gd name="connsiteY1" fmla="*/ 138513 h 139461"/>
                <a:gd name="connsiteX2" fmla="*/ 69852 w 263030"/>
                <a:gd name="connsiteY2" fmla="*/ 121050 h 139461"/>
                <a:gd name="connsiteX3" fmla="*/ 230189 w 263030"/>
                <a:gd name="connsiteY3" fmla="*/ 63900 h 139461"/>
                <a:gd name="connsiteX4" fmla="*/ 261939 w 263030"/>
                <a:gd name="connsiteY4" fmla="*/ 400 h 139461"/>
                <a:gd name="connsiteX5" fmla="*/ 246064 w 263030"/>
                <a:gd name="connsiteY5" fmla="*/ 38500 h 139461"/>
                <a:gd name="connsiteX6" fmla="*/ 157164 w 263030"/>
                <a:gd name="connsiteY6" fmla="*/ 71838 h 139461"/>
                <a:gd name="connsiteX7" fmla="*/ 41277 w 263030"/>
                <a:gd name="connsiteY7" fmla="*/ 130575 h 139461"/>
                <a:gd name="connsiteX8" fmla="*/ 2 w 263030"/>
                <a:gd name="connsiteY8" fmla="*/ 97238 h 1394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63030" h="139461">
                  <a:moveTo>
                    <a:pt x="2" y="97238"/>
                  </a:moveTo>
                  <a:cubicBezTo>
                    <a:pt x="266" y="98561"/>
                    <a:pt x="31222" y="134544"/>
                    <a:pt x="42864" y="138513"/>
                  </a:cubicBezTo>
                  <a:cubicBezTo>
                    <a:pt x="54506" y="142482"/>
                    <a:pt x="38631" y="133485"/>
                    <a:pt x="69852" y="121050"/>
                  </a:cubicBezTo>
                  <a:cubicBezTo>
                    <a:pt x="101073" y="108615"/>
                    <a:pt x="198175" y="84008"/>
                    <a:pt x="230189" y="63900"/>
                  </a:cubicBezTo>
                  <a:cubicBezTo>
                    <a:pt x="262203" y="43792"/>
                    <a:pt x="259293" y="4633"/>
                    <a:pt x="261939" y="400"/>
                  </a:cubicBezTo>
                  <a:cubicBezTo>
                    <a:pt x="264585" y="-3833"/>
                    <a:pt x="263527" y="26594"/>
                    <a:pt x="246064" y="38500"/>
                  </a:cubicBezTo>
                  <a:cubicBezTo>
                    <a:pt x="228602" y="50406"/>
                    <a:pt x="191295" y="56492"/>
                    <a:pt x="157164" y="71838"/>
                  </a:cubicBezTo>
                  <a:cubicBezTo>
                    <a:pt x="123033" y="87184"/>
                    <a:pt x="65619" y="125548"/>
                    <a:pt x="41277" y="130575"/>
                  </a:cubicBezTo>
                  <a:cubicBezTo>
                    <a:pt x="16935" y="135602"/>
                    <a:pt x="-262" y="95915"/>
                    <a:pt x="2" y="9723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93" name="フリーフォーム: 図形 1392">
              <a:extLst>
                <a:ext uri="{FF2B5EF4-FFF2-40B4-BE49-F238E27FC236}">
                  <a16:creationId xmlns:a16="http://schemas.microsoft.com/office/drawing/2014/main" id="{3FD9DD77-F763-4F5D-A278-EFDA2B471B28}"/>
                </a:ext>
              </a:extLst>
            </p:cNvPr>
            <p:cNvSpPr/>
            <p:nvPr/>
          </p:nvSpPr>
          <p:spPr>
            <a:xfrm>
              <a:off x="6006609" y="5300138"/>
              <a:ext cx="349904" cy="103995"/>
            </a:xfrm>
            <a:custGeom>
              <a:avLst/>
              <a:gdLst>
                <a:gd name="connsiteX0" fmla="*/ 491 w 349904"/>
                <a:gd name="connsiteY0" fmla="*/ 103712 h 103995"/>
                <a:gd name="connsiteX1" fmla="*/ 270366 w 349904"/>
                <a:gd name="connsiteY1" fmla="*/ 2112 h 103995"/>
                <a:gd name="connsiteX2" fmla="*/ 246554 w 349904"/>
                <a:gd name="connsiteY2" fmla="*/ 40212 h 103995"/>
                <a:gd name="connsiteX3" fmla="*/ 148129 w 349904"/>
                <a:gd name="connsiteY3" fmla="*/ 103712 h 103995"/>
                <a:gd name="connsiteX4" fmla="*/ 349741 w 349904"/>
                <a:gd name="connsiteY4" fmla="*/ 49737 h 103995"/>
                <a:gd name="connsiteX5" fmla="*/ 183054 w 349904"/>
                <a:gd name="connsiteY5" fmla="*/ 98950 h 103995"/>
                <a:gd name="connsiteX6" fmla="*/ 224329 w 349904"/>
                <a:gd name="connsiteY6" fmla="*/ 52912 h 103995"/>
                <a:gd name="connsiteX7" fmla="*/ 203691 w 349904"/>
                <a:gd name="connsiteY7" fmla="*/ 33862 h 103995"/>
                <a:gd name="connsiteX8" fmla="*/ 491 w 349904"/>
                <a:gd name="connsiteY8" fmla="*/ 103712 h 1039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49904" h="103995">
                  <a:moveTo>
                    <a:pt x="491" y="103712"/>
                  </a:moveTo>
                  <a:cubicBezTo>
                    <a:pt x="11604" y="98420"/>
                    <a:pt x="229356" y="12695"/>
                    <a:pt x="270366" y="2112"/>
                  </a:cubicBezTo>
                  <a:cubicBezTo>
                    <a:pt x="311376" y="-8471"/>
                    <a:pt x="266927" y="23279"/>
                    <a:pt x="246554" y="40212"/>
                  </a:cubicBezTo>
                  <a:cubicBezTo>
                    <a:pt x="226181" y="57145"/>
                    <a:pt x="130931" y="102124"/>
                    <a:pt x="148129" y="103712"/>
                  </a:cubicBezTo>
                  <a:cubicBezTo>
                    <a:pt x="165327" y="105300"/>
                    <a:pt x="343920" y="50531"/>
                    <a:pt x="349741" y="49737"/>
                  </a:cubicBezTo>
                  <a:cubicBezTo>
                    <a:pt x="355562" y="48943"/>
                    <a:pt x="203956" y="98421"/>
                    <a:pt x="183054" y="98950"/>
                  </a:cubicBezTo>
                  <a:cubicBezTo>
                    <a:pt x="162152" y="99479"/>
                    <a:pt x="220890" y="63760"/>
                    <a:pt x="224329" y="52912"/>
                  </a:cubicBezTo>
                  <a:cubicBezTo>
                    <a:pt x="227769" y="42064"/>
                    <a:pt x="237293" y="29100"/>
                    <a:pt x="203691" y="33862"/>
                  </a:cubicBezTo>
                  <a:cubicBezTo>
                    <a:pt x="170089" y="38624"/>
                    <a:pt x="-10622" y="109004"/>
                    <a:pt x="491" y="10371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94" name="フリーフォーム: 図形 1393">
              <a:extLst>
                <a:ext uri="{FF2B5EF4-FFF2-40B4-BE49-F238E27FC236}">
                  <a16:creationId xmlns:a16="http://schemas.microsoft.com/office/drawing/2014/main" id="{2600D152-BC2A-40A7-81CA-B401A46AABAF}"/>
                </a:ext>
              </a:extLst>
            </p:cNvPr>
            <p:cNvSpPr/>
            <p:nvPr/>
          </p:nvSpPr>
          <p:spPr>
            <a:xfrm>
              <a:off x="6032477" y="5359378"/>
              <a:ext cx="335557" cy="111463"/>
            </a:xfrm>
            <a:custGeom>
              <a:avLst/>
              <a:gdLst>
                <a:gd name="connsiteX0" fmla="*/ 23 w 335557"/>
                <a:gd name="connsiteY0" fmla="*/ 58760 h 111463"/>
                <a:gd name="connsiteX1" fmla="*/ 146073 w 335557"/>
                <a:gd name="connsiteY1" fmla="*/ 7960 h 111463"/>
                <a:gd name="connsiteX2" fmla="*/ 47648 w 335557"/>
                <a:gd name="connsiteY2" fmla="*/ 104797 h 111463"/>
                <a:gd name="connsiteX3" fmla="*/ 58761 w 335557"/>
                <a:gd name="connsiteY3" fmla="*/ 103210 h 111463"/>
                <a:gd name="connsiteX4" fmla="*/ 334986 w 335557"/>
                <a:gd name="connsiteY4" fmla="*/ 12722 h 111463"/>
                <a:gd name="connsiteX5" fmla="*/ 131786 w 335557"/>
                <a:gd name="connsiteY5" fmla="*/ 46060 h 111463"/>
                <a:gd name="connsiteX6" fmla="*/ 158773 w 335557"/>
                <a:gd name="connsiteY6" fmla="*/ 22 h 111463"/>
                <a:gd name="connsiteX7" fmla="*/ 23 w 335557"/>
                <a:gd name="connsiteY7" fmla="*/ 58760 h 1114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35557" h="111463">
                  <a:moveTo>
                    <a:pt x="23" y="58760"/>
                  </a:moveTo>
                  <a:cubicBezTo>
                    <a:pt x="-2094" y="60083"/>
                    <a:pt x="138136" y="287"/>
                    <a:pt x="146073" y="7960"/>
                  </a:cubicBezTo>
                  <a:cubicBezTo>
                    <a:pt x="154010" y="15633"/>
                    <a:pt x="62200" y="88922"/>
                    <a:pt x="47648" y="104797"/>
                  </a:cubicBezTo>
                  <a:cubicBezTo>
                    <a:pt x="33096" y="120672"/>
                    <a:pt x="58761" y="103210"/>
                    <a:pt x="58761" y="103210"/>
                  </a:cubicBezTo>
                  <a:cubicBezTo>
                    <a:pt x="106651" y="87864"/>
                    <a:pt x="322815" y="22247"/>
                    <a:pt x="334986" y="12722"/>
                  </a:cubicBezTo>
                  <a:cubicBezTo>
                    <a:pt x="347157" y="3197"/>
                    <a:pt x="161155" y="48177"/>
                    <a:pt x="131786" y="46060"/>
                  </a:cubicBezTo>
                  <a:cubicBezTo>
                    <a:pt x="102417" y="43943"/>
                    <a:pt x="174119" y="1345"/>
                    <a:pt x="158773" y="22"/>
                  </a:cubicBezTo>
                  <a:cubicBezTo>
                    <a:pt x="143427" y="-1301"/>
                    <a:pt x="2140" y="57437"/>
                    <a:pt x="23" y="5876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95" name="フリーフォーム: 図形 1394">
              <a:extLst>
                <a:ext uri="{FF2B5EF4-FFF2-40B4-BE49-F238E27FC236}">
                  <a16:creationId xmlns:a16="http://schemas.microsoft.com/office/drawing/2014/main" id="{1709C9CB-9821-4EAF-BA95-08C61532CAD7}"/>
                </a:ext>
              </a:extLst>
            </p:cNvPr>
            <p:cNvSpPr/>
            <p:nvPr/>
          </p:nvSpPr>
          <p:spPr>
            <a:xfrm>
              <a:off x="6065815" y="5408986"/>
              <a:ext cx="366901" cy="181268"/>
            </a:xfrm>
            <a:custGeom>
              <a:avLst/>
              <a:gdLst>
                <a:gd name="connsiteX0" fmla="*/ 23 w 366901"/>
                <a:gd name="connsiteY0" fmla="*/ 120277 h 181268"/>
                <a:gd name="connsiteX1" fmla="*/ 125435 w 366901"/>
                <a:gd name="connsiteY1" fmla="*/ 175839 h 181268"/>
                <a:gd name="connsiteX2" fmla="*/ 127023 w 366901"/>
                <a:gd name="connsiteY2" fmla="*/ 171077 h 181268"/>
                <a:gd name="connsiteX3" fmla="*/ 74635 w 366901"/>
                <a:gd name="connsiteY3" fmla="*/ 104402 h 181268"/>
                <a:gd name="connsiteX4" fmla="*/ 98448 w 366901"/>
                <a:gd name="connsiteY4" fmla="*/ 28202 h 181268"/>
                <a:gd name="connsiteX5" fmla="*/ 231798 w 366901"/>
                <a:gd name="connsiteY5" fmla="*/ 5977 h 181268"/>
                <a:gd name="connsiteX6" fmla="*/ 363560 w 366901"/>
                <a:gd name="connsiteY6" fmla="*/ 129802 h 181268"/>
                <a:gd name="connsiteX7" fmla="*/ 328635 w 366901"/>
                <a:gd name="connsiteY7" fmla="*/ 175839 h 181268"/>
                <a:gd name="connsiteX8" fmla="*/ 341335 w 366901"/>
                <a:gd name="connsiteY8" fmla="*/ 98052 h 181268"/>
                <a:gd name="connsiteX9" fmla="*/ 180998 w 366901"/>
                <a:gd name="connsiteY9" fmla="*/ 9152 h 181268"/>
                <a:gd name="connsiteX10" fmla="*/ 100035 w 366901"/>
                <a:gd name="connsiteY10" fmla="*/ 47252 h 181268"/>
                <a:gd name="connsiteX11" fmla="*/ 100035 w 366901"/>
                <a:gd name="connsiteY11" fmla="*/ 85352 h 181268"/>
                <a:gd name="connsiteX12" fmla="*/ 136548 w 366901"/>
                <a:gd name="connsiteY12" fmla="*/ 167902 h 181268"/>
                <a:gd name="connsiteX13" fmla="*/ 23 w 366901"/>
                <a:gd name="connsiteY13" fmla="*/ 120277 h 1812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66901" h="181268">
                  <a:moveTo>
                    <a:pt x="23" y="120277"/>
                  </a:moveTo>
                  <a:cubicBezTo>
                    <a:pt x="-1829" y="121600"/>
                    <a:pt x="104268" y="167372"/>
                    <a:pt x="125435" y="175839"/>
                  </a:cubicBezTo>
                  <a:cubicBezTo>
                    <a:pt x="146602" y="184306"/>
                    <a:pt x="135490" y="182983"/>
                    <a:pt x="127023" y="171077"/>
                  </a:cubicBezTo>
                  <a:cubicBezTo>
                    <a:pt x="118556" y="159171"/>
                    <a:pt x="79397" y="128214"/>
                    <a:pt x="74635" y="104402"/>
                  </a:cubicBezTo>
                  <a:cubicBezTo>
                    <a:pt x="69873" y="80590"/>
                    <a:pt x="72254" y="44606"/>
                    <a:pt x="98448" y="28202"/>
                  </a:cubicBezTo>
                  <a:cubicBezTo>
                    <a:pt x="124642" y="11798"/>
                    <a:pt x="187613" y="-10956"/>
                    <a:pt x="231798" y="5977"/>
                  </a:cubicBezTo>
                  <a:cubicBezTo>
                    <a:pt x="275983" y="22910"/>
                    <a:pt x="347421" y="101492"/>
                    <a:pt x="363560" y="129802"/>
                  </a:cubicBezTo>
                  <a:cubicBezTo>
                    <a:pt x="379699" y="158112"/>
                    <a:pt x="332339" y="181131"/>
                    <a:pt x="328635" y="175839"/>
                  </a:cubicBezTo>
                  <a:cubicBezTo>
                    <a:pt x="324931" y="170547"/>
                    <a:pt x="365941" y="125833"/>
                    <a:pt x="341335" y="98052"/>
                  </a:cubicBezTo>
                  <a:cubicBezTo>
                    <a:pt x="316729" y="70271"/>
                    <a:pt x="221214" y="17619"/>
                    <a:pt x="180998" y="9152"/>
                  </a:cubicBezTo>
                  <a:cubicBezTo>
                    <a:pt x="140782" y="685"/>
                    <a:pt x="113529" y="34552"/>
                    <a:pt x="100035" y="47252"/>
                  </a:cubicBezTo>
                  <a:cubicBezTo>
                    <a:pt x="86541" y="59952"/>
                    <a:pt x="93950" y="65244"/>
                    <a:pt x="100035" y="85352"/>
                  </a:cubicBezTo>
                  <a:cubicBezTo>
                    <a:pt x="106120" y="105460"/>
                    <a:pt x="148719" y="158906"/>
                    <a:pt x="136548" y="167902"/>
                  </a:cubicBezTo>
                  <a:cubicBezTo>
                    <a:pt x="124377" y="176898"/>
                    <a:pt x="1875" y="118954"/>
                    <a:pt x="23" y="12027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96" name="フリーフォーム: 図形 1395">
              <a:extLst>
                <a:ext uri="{FF2B5EF4-FFF2-40B4-BE49-F238E27FC236}">
                  <a16:creationId xmlns:a16="http://schemas.microsoft.com/office/drawing/2014/main" id="{3744F7BD-B355-4E21-AFA9-0021633D3C21}"/>
                </a:ext>
              </a:extLst>
            </p:cNvPr>
            <p:cNvSpPr/>
            <p:nvPr/>
          </p:nvSpPr>
          <p:spPr>
            <a:xfrm>
              <a:off x="6141710" y="5449514"/>
              <a:ext cx="233098" cy="218247"/>
            </a:xfrm>
            <a:custGeom>
              <a:avLst/>
              <a:gdLst>
                <a:gd name="connsiteX0" fmla="*/ 328 w 233098"/>
                <a:gd name="connsiteY0" fmla="*/ 144836 h 218247"/>
                <a:gd name="connsiteX1" fmla="*/ 97165 w 233098"/>
                <a:gd name="connsiteY1" fmla="*/ 208336 h 218247"/>
                <a:gd name="connsiteX2" fmla="*/ 138440 w 233098"/>
                <a:gd name="connsiteY2" fmla="*/ 208336 h 218247"/>
                <a:gd name="connsiteX3" fmla="*/ 160665 w 233098"/>
                <a:gd name="connsiteY3" fmla="*/ 114674 h 218247"/>
                <a:gd name="connsiteX4" fmla="*/ 146378 w 233098"/>
                <a:gd name="connsiteY4" fmla="*/ 173411 h 218247"/>
                <a:gd name="connsiteX5" fmla="*/ 119390 w 233098"/>
                <a:gd name="connsiteY5" fmla="*/ 114674 h 218247"/>
                <a:gd name="connsiteX6" fmla="*/ 71765 w 233098"/>
                <a:gd name="connsiteY6" fmla="*/ 70224 h 218247"/>
                <a:gd name="connsiteX7" fmla="*/ 60653 w 233098"/>
                <a:gd name="connsiteY7" fmla="*/ 17836 h 218247"/>
                <a:gd name="connsiteX8" fmla="*/ 109865 w 233098"/>
                <a:gd name="connsiteY8" fmla="*/ 8311 h 218247"/>
                <a:gd name="connsiteX9" fmla="*/ 230515 w 233098"/>
                <a:gd name="connsiteY9" fmla="*/ 132136 h 218247"/>
                <a:gd name="connsiteX10" fmla="*/ 182890 w 233098"/>
                <a:gd name="connsiteY10" fmla="*/ 44824 h 218247"/>
                <a:gd name="connsiteX11" fmla="*/ 71765 w 233098"/>
                <a:gd name="connsiteY11" fmla="*/ 24186 h 218247"/>
                <a:gd name="connsiteX12" fmla="*/ 132090 w 233098"/>
                <a:gd name="connsiteY12" fmla="*/ 149599 h 218247"/>
                <a:gd name="connsiteX13" fmla="*/ 67003 w 233098"/>
                <a:gd name="connsiteY13" fmla="*/ 181349 h 218247"/>
                <a:gd name="connsiteX14" fmla="*/ 328 w 233098"/>
                <a:gd name="connsiteY14" fmla="*/ 144836 h 2182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233098" h="218247">
                  <a:moveTo>
                    <a:pt x="328" y="144836"/>
                  </a:moveTo>
                  <a:cubicBezTo>
                    <a:pt x="5355" y="149334"/>
                    <a:pt x="74146" y="197753"/>
                    <a:pt x="97165" y="208336"/>
                  </a:cubicBezTo>
                  <a:cubicBezTo>
                    <a:pt x="120184" y="218919"/>
                    <a:pt x="127857" y="223946"/>
                    <a:pt x="138440" y="208336"/>
                  </a:cubicBezTo>
                  <a:cubicBezTo>
                    <a:pt x="149023" y="192726"/>
                    <a:pt x="159342" y="120495"/>
                    <a:pt x="160665" y="114674"/>
                  </a:cubicBezTo>
                  <a:cubicBezTo>
                    <a:pt x="161988" y="108853"/>
                    <a:pt x="153257" y="173411"/>
                    <a:pt x="146378" y="173411"/>
                  </a:cubicBezTo>
                  <a:cubicBezTo>
                    <a:pt x="139499" y="173411"/>
                    <a:pt x="131826" y="131872"/>
                    <a:pt x="119390" y="114674"/>
                  </a:cubicBezTo>
                  <a:cubicBezTo>
                    <a:pt x="106955" y="97476"/>
                    <a:pt x="81555" y="86364"/>
                    <a:pt x="71765" y="70224"/>
                  </a:cubicBezTo>
                  <a:cubicBezTo>
                    <a:pt x="61976" y="54084"/>
                    <a:pt x="54303" y="28155"/>
                    <a:pt x="60653" y="17836"/>
                  </a:cubicBezTo>
                  <a:cubicBezTo>
                    <a:pt x="67003" y="7517"/>
                    <a:pt x="81555" y="-10739"/>
                    <a:pt x="109865" y="8311"/>
                  </a:cubicBezTo>
                  <a:cubicBezTo>
                    <a:pt x="138175" y="27361"/>
                    <a:pt x="218344" y="126050"/>
                    <a:pt x="230515" y="132136"/>
                  </a:cubicBezTo>
                  <a:cubicBezTo>
                    <a:pt x="242686" y="138221"/>
                    <a:pt x="209348" y="62816"/>
                    <a:pt x="182890" y="44824"/>
                  </a:cubicBezTo>
                  <a:cubicBezTo>
                    <a:pt x="156432" y="26832"/>
                    <a:pt x="80232" y="6724"/>
                    <a:pt x="71765" y="24186"/>
                  </a:cubicBezTo>
                  <a:cubicBezTo>
                    <a:pt x="63298" y="41648"/>
                    <a:pt x="132884" y="123405"/>
                    <a:pt x="132090" y="149599"/>
                  </a:cubicBezTo>
                  <a:cubicBezTo>
                    <a:pt x="131296" y="175793"/>
                    <a:pt x="84730" y="179761"/>
                    <a:pt x="67003" y="181349"/>
                  </a:cubicBezTo>
                  <a:cubicBezTo>
                    <a:pt x="49276" y="182937"/>
                    <a:pt x="-4699" y="140338"/>
                    <a:pt x="328" y="14483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97" name="フリーフォーム: 図形 1396">
              <a:extLst>
                <a:ext uri="{FF2B5EF4-FFF2-40B4-BE49-F238E27FC236}">
                  <a16:creationId xmlns:a16="http://schemas.microsoft.com/office/drawing/2014/main" id="{26749A40-3A10-4580-B860-7542049598B2}"/>
                </a:ext>
              </a:extLst>
            </p:cNvPr>
            <p:cNvSpPr/>
            <p:nvPr/>
          </p:nvSpPr>
          <p:spPr>
            <a:xfrm>
              <a:off x="6394569" y="5651717"/>
              <a:ext cx="169154" cy="342733"/>
            </a:xfrm>
            <a:custGeom>
              <a:avLst/>
              <a:gdLst>
                <a:gd name="connsiteX0" fmla="*/ 47506 w 169154"/>
                <a:gd name="connsiteY0" fmla="*/ 7721 h 342733"/>
                <a:gd name="connsiteX1" fmla="*/ 152281 w 169154"/>
                <a:gd name="connsiteY1" fmla="*/ 191871 h 342733"/>
                <a:gd name="connsiteX2" fmla="*/ 136406 w 169154"/>
                <a:gd name="connsiteY2" fmla="*/ 236321 h 342733"/>
                <a:gd name="connsiteX3" fmla="*/ 4644 w 169154"/>
                <a:gd name="connsiteY3" fmla="*/ 204571 h 342733"/>
                <a:gd name="connsiteX4" fmla="*/ 28456 w 169154"/>
                <a:gd name="connsiteY4" fmla="*/ 342683 h 342733"/>
                <a:gd name="connsiteX5" fmla="*/ 15756 w 169154"/>
                <a:gd name="connsiteY5" fmla="*/ 187108 h 342733"/>
                <a:gd name="connsiteX6" fmla="*/ 168156 w 169154"/>
                <a:gd name="connsiteY6" fmla="*/ 223621 h 342733"/>
                <a:gd name="connsiteX7" fmla="*/ 80844 w 169154"/>
                <a:gd name="connsiteY7" fmla="*/ 50583 h 342733"/>
                <a:gd name="connsiteX8" fmla="*/ 47506 w 169154"/>
                <a:gd name="connsiteY8" fmla="*/ 7721 h 3427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69154" h="342733">
                  <a:moveTo>
                    <a:pt x="47506" y="7721"/>
                  </a:moveTo>
                  <a:cubicBezTo>
                    <a:pt x="59412" y="31269"/>
                    <a:pt x="137464" y="153771"/>
                    <a:pt x="152281" y="191871"/>
                  </a:cubicBezTo>
                  <a:cubicBezTo>
                    <a:pt x="167098" y="229971"/>
                    <a:pt x="161012" y="234204"/>
                    <a:pt x="136406" y="236321"/>
                  </a:cubicBezTo>
                  <a:cubicBezTo>
                    <a:pt x="111800" y="238438"/>
                    <a:pt x="22636" y="186844"/>
                    <a:pt x="4644" y="204571"/>
                  </a:cubicBezTo>
                  <a:cubicBezTo>
                    <a:pt x="-13348" y="222298"/>
                    <a:pt x="26604" y="345593"/>
                    <a:pt x="28456" y="342683"/>
                  </a:cubicBezTo>
                  <a:cubicBezTo>
                    <a:pt x="30308" y="339773"/>
                    <a:pt x="-7527" y="206952"/>
                    <a:pt x="15756" y="187108"/>
                  </a:cubicBezTo>
                  <a:cubicBezTo>
                    <a:pt x="39039" y="167264"/>
                    <a:pt x="157308" y="246375"/>
                    <a:pt x="168156" y="223621"/>
                  </a:cubicBezTo>
                  <a:cubicBezTo>
                    <a:pt x="179004" y="200867"/>
                    <a:pt x="98306" y="82068"/>
                    <a:pt x="80844" y="50583"/>
                  </a:cubicBezTo>
                  <a:cubicBezTo>
                    <a:pt x="63382" y="19098"/>
                    <a:pt x="35600" y="-15827"/>
                    <a:pt x="47506" y="772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98" name="フリーフォーム: 図形 1397">
              <a:extLst>
                <a:ext uri="{FF2B5EF4-FFF2-40B4-BE49-F238E27FC236}">
                  <a16:creationId xmlns:a16="http://schemas.microsoft.com/office/drawing/2014/main" id="{2DA747A9-5CC4-48B7-83E4-EB50A1775932}"/>
                </a:ext>
              </a:extLst>
            </p:cNvPr>
            <p:cNvSpPr/>
            <p:nvPr/>
          </p:nvSpPr>
          <p:spPr>
            <a:xfrm>
              <a:off x="6271431" y="5699715"/>
              <a:ext cx="229541" cy="308932"/>
            </a:xfrm>
            <a:custGeom>
              <a:avLst/>
              <a:gdLst>
                <a:gd name="connsiteX0" fmla="*/ 143657 w 229541"/>
                <a:gd name="connsiteY0" fmla="*/ 307385 h 308932"/>
                <a:gd name="connsiteX1" fmla="*/ 127782 w 229541"/>
                <a:gd name="connsiteY1" fmla="*/ 247060 h 308932"/>
                <a:gd name="connsiteX2" fmla="*/ 51582 w 229541"/>
                <a:gd name="connsiteY2" fmla="*/ 174035 h 308932"/>
                <a:gd name="connsiteX3" fmla="*/ 782 w 229541"/>
                <a:gd name="connsiteY3" fmla="*/ 134348 h 308932"/>
                <a:gd name="connsiteX4" fmla="*/ 21419 w 229541"/>
                <a:gd name="connsiteY4" fmla="*/ 105773 h 308932"/>
                <a:gd name="connsiteX5" fmla="*/ 30944 w 229541"/>
                <a:gd name="connsiteY5" fmla="*/ 72435 h 308932"/>
                <a:gd name="connsiteX6" fmla="*/ 92857 w 229541"/>
                <a:gd name="connsiteY6" fmla="*/ 99423 h 308932"/>
                <a:gd name="connsiteX7" fmla="*/ 227794 w 229541"/>
                <a:gd name="connsiteY7" fmla="*/ 126410 h 308932"/>
                <a:gd name="connsiteX8" fmla="*/ 172232 w 229541"/>
                <a:gd name="connsiteY8" fmla="*/ 50210 h 308932"/>
                <a:gd name="connsiteX9" fmla="*/ 211919 w 229541"/>
                <a:gd name="connsiteY9" fmla="*/ 998 h 308932"/>
                <a:gd name="connsiteX10" fmla="*/ 143657 w 229541"/>
                <a:gd name="connsiteY10" fmla="*/ 27985 h 308932"/>
                <a:gd name="connsiteX11" fmla="*/ 218269 w 229541"/>
                <a:gd name="connsiteY11" fmla="*/ 148635 h 308932"/>
                <a:gd name="connsiteX12" fmla="*/ 24594 w 229541"/>
                <a:gd name="connsiteY12" fmla="*/ 62910 h 308932"/>
                <a:gd name="connsiteX13" fmla="*/ 27769 w 229541"/>
                <a:gd name="connsiteY13" fmla="*/ 113710 h 308932"/>
                <a:gd name="connsiteX14" fmla="*/ 91269 w 229541"/>
                <a:gd name="connsiteY14" fmla="*/ 181973 h 308932"/>
                <a:gd name="connsiteX15" fmla="*/ 143657 w 229541"/>
                <a:gd name="connsiteY15" fmla="*/ 307385 h 3089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29541" h="308932">
                  <a:moveTo>
                    <a:pt x="143657" y="307385"/>
                  </a:moveTo>
                  <a:cubicBezTo>
                    <a:pt x="149742" y="318233"/>
                    <a:pt x="143128" y="269285"/>
                    <a:pt x="127782" y="247060"/>
                  </a:cubicBezTo>
                  <a:cubicBezTo>
                    <a:pt x="112436" y="224835"/>
                    <a:pt x="72749" y="192820"/>
                    <a:pt x="51582" y="174035"/>
                  </a:cubicBezTo>
                  <a:cubicBezTo>
                    <a:pt x="30415" y="155250"/>
                    <a:pt x="5809" y="145725"/>
                    <a:pt x="782" y="134348"/>
                  </a:cubicBezTo>
                  <a:cubicBezTo>
                    <a:pt x="-4245" y="122971"/>
                    <a:pt x="16392" y="116092"/>
                    <a:pt x="21419" y="105773"/>
                  </a:cubicBezTo>
                  <a:cubicBezTo>
                    <a:pt x="26446" y="95454"/>
                    <a:pt x="19038" y="73493"/>
                    <a:pt x="30944" y="72435"/>
                  </a:cubicBezTo>
                  <a:cubicBezTo>
                    <a:pt x="42850" y="71377"/>
                    <a:pt x="60049" y="90427"/>
                    <a:pt x="92857" y="99423"/>
                  </a:cubicBezTo>
                  <a:cubicBezTo>
                    <a:pt x="125665" y="108419"/>
                    <a:pt x="214565" y="134612"/>
                    <a:pt x="227794" y="126410"/>
                  </a:cubicBezTo>
                  <a:cubicBezTo>
                    <a:pt x="241023" y="118208"/>
                    <a:pt x="174878" y="71112"/>
                    <a:pt x="172232" y="50210"/>
                  </a:cubicBezTo>
                  <a:cubicBezTo>
                    <a:pt x="169586" y="29308"/>
                    <a:pt x="216681" y="4702"/>
                    <a:pt x="211919" y="998"/>
                  </a:cubicBezTo>
                  <a:cubicBezTo>
                    <a:pt x="207157" y="-2706"/>
                    <a:pt x="142599" y="3379"/>
                    <a:pt x="143657" y="27985"/>
                  </a:cubicBezTo>
                  <a:cubicBezTo>
                    <a:pt x="144715" y="52591"/>
                    <a:pt x="238113" y="142814"/>
                    <a:pt x="218269" y="148635"/>
                  </a:cubicBezTo>
                  <a:cubicBezTo>
                    <a:pt x="198425" y="154456"/>
                    <a:pt x="56344" y="68731"/>
                    <a:pt x="24594" y="62910"/>
                  </a:cubicBezTo>
                  <a:cubicBezTo>
                    <a:pt x="-7156" y="57089"/>
                    <a:pt x="16657" y="93866"/>
                    <a:pt x="27769" y="113710"/>
                  </a:cubicBezTo>
                  <a:cubicBezTo>
                    <a:pt x="38881" y="133554"/>
                    <a:pt x="74071" y="153133"/>
                    <a:pt x="91269" y="181973"/>
                  </a:cubicBezTo>
                  <a:cubicBezTo>
                    <a:pt x="108467" y="210813"/>
                    <a:pt x="137572" y="296537"/>
                    <a:pt x="143657" y="30738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99" name="フリーフォーム: 図形 1398">
              <a:extLst>
                <a:ext uri="{FF2B5EF4-FFF2-40B4-BE49-F238E27FC236}">
                  <a16:creationId xmlns:a16="http://schemas.microsoft.com/office/drawing/2014/main" id="{F8789AB8-2E39-49AF-A74C-4E517A4234A8}"/>
                </a:ext>
              </a:extLst>
            </p:cNvPr>
            <p:cNvSpPr/>
            <p:nvPr/>
          </p:nvSpPr>
          <p:spPr>
            <a:xfrm>
              <a:off x="6388060" y="5923258"/>
              <a:ext cx="249004" cy="205310"/>
            </a:xfrm>
            <a:custGeom>
              <a:avLst/>
              <a:gdLst>
                <a:gd name="connsiteX0" fmla="*/ 40 w 249004"/>
                <a:gd name="connsiteY0" fmla="*/ 53680 h 205310"/>
                <a:gd name="connsiteX1" fmla="*/ 128628 w 249004"/>
                <a:gd name="connsiteY1" fmla="*/ 26692 h 205310"/>
                <a:gd name="connsiteX2" fmla="*/ 228640 w 249004"/>
                <a:gd name="connsiteY2" fmla="*/ 66380 h 205310"/>
                <a:gd name="connsiteX3" fmla="*/ 220703 w 249004"/>
                <a:gd name="connsiteY3" fmla="*/ 156867 h 205310"/>
                <a:gd name="connsiteX4" fmla="*/ 150853 w 249004"/>
                <a:gd name="connsiteY4" fmla="*/ 193380 h 205310"/>
                <a:gd name="connsiteX5" fmla="*/ 50840 w 249004"/>
                <a:gd name="connsiteY5" fmla="*/ 148930 h 205310"/>
                <a:gd name="connsiteX6" fmla="*/ 193715 w 249004"/>
                <a:gd name="connsiteY6" fmla="*/ 202905 h 205310"/>
                <a:gd name="connsiteX7" fmla="*/ 246103 w 249004"/>
                <a:gd name="connsiteY7" fmla="*/ 175917 h 205310"/>
                <a:gd name="connsiteX8" fmla="*/ 115928 w 249004"/>
                <a:gd name="connsiteY8" fmla="*/ 4467 h 205310"/>
                <a:gd name="connsiteX9" fmla="*/ 40 w 249004"/>
                <a:gd name="connsiteY9" fmla="*/ 53680 h 2053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49004" h="205310">
                  <a:moveTo>
                    <a:pt x="40" y="53680"/>
                  </a:moveTo>
                  <a:cubicBezTo>
                    <a:pt x="2157" y="57384"/>
                    <a:pt x="90528" y="24575"/>
                    <a:pt x="128628" y="26692"/>
                  </a:cubicBezTo>
                  <a:cubicBezTo>
                    <a:pt x="166728" y="28809"/>
                    <a:pt x="213294" y="44684"/>
                    <a:pt x="228640" y="66380"/>
                  </a:cubicBezTo>
                  <a:cubicBezTo>
                    <a:pt x="243986" y="88076"/>
                    <a:pt x="233667" y="135700"/>
                    <a:pt x="220703" y="156867"/>
                  </a:cubicBezTo>
                  <a:cubicBezTo>
                    <a:pt x="207739" y="178034"/>
                    <a:pt x="179163" y="194703"/>
                    <a:pt x="150853" y="193380"/>
                  </a:cubicBezTo>
                  <a:cubicBezTo>
                    <a:pt x="122543" y="192057"/>
                    <a:pt x="43696" y="147343"/>
                    <a:pt x="50840" y="148930"/>
                  </a:cubicBezTo>
                  <a:cubicBezTo>
                    <a:pt x="57984" y="150518"/>
                    <a:pt x="161171" y="198407"/>
                    <a:pt x="193715" y="202905"/>
                  </a:cubicBezTo>
                  <a:cubicBezTo>
                    <a:pt x="226259" y="207403"/>
                    <a:pt x="259068" y="208990"/>
                    <a:pt x="246103" y="175917"/>
                  </a:cubicBezTo>
                  <a:cubicBezTo>
                    <a:pt x="233139" y="142844"/>
                    <a:pt x="152969" y="26692"/>
                    <a:pt x="115928" y="4467"/>
                  </a:cubicBezTo>
                  <a:cubicBezTo>
                    <a:pt x="78887" y="-17758"/>
                    <a:pt x="-2077" y="49976"/>
                    <a:pt x="40" y="5368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00" name="フリーフォーム: 図形 1399">
              <a:extLst>
                <a:ext uri="{FF2B5EF4-FFF2-40B4-BE49-F238E27FC236}">
                  <a16:creationId xmlns:a16="http://schemas.microsoft.com/office/drawing/2014/main" id="{CDE914E1-BD33-479C-A648-053534278F82}"/>
                </a:ext>
              </a:extLst>
            </p:cNvPr>
            <p:cNvSpPr/>
            <p:nvPr/>
          </p:nvSpPr>
          <p:spPr>
            <a:xfrm>
              <a:off x="6405411" y="5979998"/>
              <a:ext cx="187923" cy="114694"/>
            </a:xfrm>
            <a:custGeom>
              <a:avLst/>
              <a:gdLst>
                <a:gd name="connsiteX0" fmla="*/ 152 w 187923"/>
                <a:gd name="connsiteY0" fmla="*/ 54090 h 114694"/>
                <a:gd name="connsiteX1" fmla="*/ 109689 w 187923"/>
                <a:gd name="connsiteY1" fmla="*/ 17577 h 114694"/>
                <a:gd name="connsiteX2" fmla="*/ 171602 w 187923"/>
                <a:gd name="connsiteY2" fmla="*/ 58852 h 114694"/>
                <a:gd name="connsiteX3" fmla="*/ 147789 w 187923"/>
                <a:gd name="connsiteY3" fmla="*/ 93777 h 114694"/>
                <a:gd name="connsiteX4" fmla="*/ 52539 w 187923"/>
                <a:gd name="connsiteY4" fmla="*/ 81077 h 114694"/>
                <a:gd name="connsiteX5" fmla="*/ 154139 w 187923"/>
                <a:gd name="connsiteY5" fmla="*/ 111240 h 114694"/>
                <a:gd name="connsiteX6" fmla="*/ 187477 w 187923"/>
                <a:gd name="connsiteY6" fmla="*/ 101715 h 114694"/>
                <a:gd name="connsiteX7" fmla="*/ 135089 w 187923"/>
                <a:gd name="connsiteY7" fmla="*/ 1702 h 114694"/>
                <a:gd name="connsiteX8" fmla="*/ 152 w 187923"/>
                <a:gd name="connsiteY8" fmla="*/ 54090 h 1146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87923" h="114694">
                  <a:moveTo>
                    <a:pt x="152" y="54090"/>
                  </a:moveTo>
                  <a:cubicBezTo>
                    <a:pt x="-4081" y="56736"/>
                    <a:pt x="81114" y="16783"/>
                    <a:pt x="109689" y="17577"/>
                  </a:cubicBezTo>
                  <a:cubicBezTo>
                    <a:pt x="138264" y="18371"/>
                    <a:pt x="165252" y="46152"/>
                    <a:pt x="171602" y="58852"/>
                  </a:cubicBezTo>
                  <a:cubicBezTo>
                    <a:pt x="177952" y="71552"/>
                    <a:pt x="167633" y="90073"/>
                    <a:pt x="147789" y="93777"/>
                  </a:cubicBezTo>
                  <a:cubicBezTo>
                    <a:pt x="127945" y="97481"/>
                    <a:pt x="51481" y="78167"/>
                    <a:pt x="52539" y="81077"/>
                  </a:cubicBezTo>
                  <a:cubicBezTo>
                    <a:pt x="53597" y="83987"/>
                    <a:pt x="131649" y="107800"/>
                    <a:pt x="154139" y="111240"/>
                  </a:cubicBezTo>
                  <a:cubicBezTo>
                    <a:pt x="176629" y="114680"/>
                    <a:pt x="190652" y="119971"/>
                    <a:pt x="187477" y="101715"/>
                  </a:cubicBezTo>
                  <a:cubicBezTo>
                    <a:pt x="184302" y="83459"/>
                    <a:pt x="161547" y="14402"/>
                    <a:pt x="135089" y="1702"/>
                  </a:cubicBezTo>
                  <a:cubicBezTo>
                    <a:pt x="108631" y="-10998"/>
                    <a:pt x="4385" y="51444"/>
                    <a:pt x="152" y="5409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01" name="フリーフォーム: 図形 1400">
              <a:extLst>
                <a:ext uri="{FF2B5EF4-FFF2-40B4-BE49-F238E27FC236}">
                  <a16:creationId xmlns:a16="http://schemas.microsoft.com/office/drawing/2014/main" id="{C59488AD-3D43-4481-9E0B-1D11DFDD678A}"/>
                </a:ext>
              </a:extLst>
            </p:cNvPr>
            <p:cNvSpPr/>
            <p:nvPr/>
          </p:nvSpPr>
          <p:spPr>
            <a:xfrm>
              <a:off x="6545218" y="6105456"/>
              <a:ext cx="149980" cy="168353"/>
            </a:xfrm>
            <a:custGeom>
              <a:avLst/>
              <a:gdLst>
                <a:gd name="connsiteX0" fmla="*/ 93707 w 149980"/>
                <a:gd name="connsiteY0" fmla="*/ 69 h 168353"/>
                <a:gd name="connsiteX1" fmla="*/ 146095 w 149980"/>
                <a:gd name="connsiteY1" fmla="*/ 114369 h 168353"/>
                <a:gd name="connsiteX2" fmla="*/ 114345 w 149980"/>
                <a:gd name="connsiteY2" fmla="*/ 168344 h 168353"/>
                <a:gd name="connsiteX3" fmla="*/ 45 w 149980"/>
                <a:gd name="connsiteY3" fmla="*/ 119132 h 168353"/>
                <a:gd name="connsiteX4" fmla="*/ 128632 w 149980"/>
                <a:gd name="connsiteY4" fmla="*/ 157232 h 168353"/>
                <a:gd name="connsiteX5" fmla="*/ 147682 w 149980"/>
                <a:gd name="connsiteY5" fmla="*/ 131832 h 168353"/>
                <a:gd name="connsiteX6" fmla="*/ 93707 w 149980"/>
                <a:gd name="connsiteY6" fmla="*/ 69 h 1683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9980" h="168353">
                  <a:moveTo>
                    <a:pt x="93707" y="69"/>
                  </a:moveTo>
                  <a:cubicBezTo>
                    <a:pt x="93443" y="-2841"/>
                    <a:pt x="142655" y="86323"/>
                    <a:pt x="146095" y="114369"/>
                  </a:cubicBezTo>
                  <a:cubicBezTo>
                    <a:pt x="149535" y="142415"/>
                    <a:pt x="138687" y="167550"/>
                    <a:pt x="114345" y="168344"/>
                  </a:cubicBezTo>
                  <a:cubicBezTo>
                    <a:pt x="90003" y="169138"/>
                    <a:pt x="-2336" y="120984"/>
                    <a:pt x="45" y="119132"/>
                  </a:cubicBezTo>
                  <a:cubicBezTo>
                    <a:pt x="2426" y="117280"/>
                    <a:pt x="104026" y="155115"/>
                    <a:pt x="128632" y="157232"/>
                  </a:cubicBezTo>
                  <a:cubicBezTo>
                    <a:pt x="153238" y="159349"/>
                    <a:pt x="151651" y="155115"/>
                    <a:pt x="147682" y="131832"/>
                  </a:cubicBezTo>
                  <a:cubicBezTo>
                    <a:pt x="143713" y="108549"/>
                    <a:pt x="93971" y="2979"/>
                    <a:pt x="93707" y="6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02" name="フリーフォーム: 図形 1401">
              <a:extLst>
                <a:ext uri="{FF2B5EF4-FFF2-40B4-BE49-F238E27FC236}">
                  <a16:creationId xmlns:a16="http://schemas.microsoft.com/office/drawing/2014/main" id="{BFB75447-C1EE-4BE4-ADB7-B860D5687857}"/>
                </a:ext>
              </a:extLst>
            </p:cNvPr>
            <p:cNvSpPr/>
            <p:nvPr/>
          </p:nvSpPr>
          <p:spPr>
            <a:xfrm>
              <a:off x="6512323" y="6114937"/>
              <a:ext cx="146946" cy="113081"/>
            </a:xfrm>
            <a:custGeom>
              <a:avLst/>
              <a:gdLst>
                <a:gd name="connsiteX0" fmla="*/ 90090 w 146946"/>
                <a:gd name="connsiteY0" fmla="*/ 113 h 113081"/>
                <a:gd name="connsiteX1" fmla="*/ 129777 w 146946"/>
                <a:gd name="connsiteY1" fmla="*/ 112826 h 113081"/>
                <a:gd name="connsiteX2" fmla="*/ 2777 w 146946"/>
                <a:gd name="connsiteY2" fmla="*/ 31863 h 113081"/>
                <a:gd name="connsiteX3" fmla="*/ 50402 w 146946"/>
                <a:gd name="connsiteY3" fmla="*/ 66788 h 113081"/>
                <a:gd name="connsiteX4" fmla="*/ 145652 w 146946"/>
                <a:gd name="connsiteY4" fmla="*/ 90601 h 113081"/>
                <a:gd name="connsiteX5" fmla="*/ 90090 w 146946"/>
                <a:gd name="connsiteY5" fmla="*/ 113 h 1130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46946" h="113081">
                  <a:moveTo>
                    <a:pt x="90090" y="113"/>
                  </a:moveTo>
                  <a:cubicBezTo>
                    <a:pt x="87444" y="3817"/>
                    <a:pt x="144329" y="107534"/>
                    <a:pt x="129777" y="112826"/>
                  </a:cubicBezTo>
                  <a:cubicBezTo>
                    <a:pt x="115225" y="118118"/>
                    <a:pt x="16006" y="39536"/>
                    <a:pt x="2777" y="31863"/>
                  </a:cubicBezTo>
                  <a:cubicBezTo>
                    <a:pt x="-10452" y="24190"/>
                    <a:pt x="26590" y="56998"/>
                    <a:pt x="50402" y="66788"/>
                  </a:cubicBezTo>
                  <a:cubicBezTo>
                    <a:pt x="74214" y="76578"/>
                    <a:pt x="134540" y="96686"/>
                    <a:pt x="145652" y="90601"/>
                  </a:cubicBezTo>
                  <a:cubicBezTo>
                    <a:pt x="156765" y="84516"/>
                    <a:pt x="92736" y="-3591"/>
                    <a:pt x="90090" y="11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03" name="フリーフォーム: 図形 1402">
              <a:extLst>
                <a:ext uri="{FF2B5EF4-FFF2-40B4-BE49-F238E27FC236}">
                  <a16:creationId xmlns:a16="http://schemas.microsoft.com/office/drawing/2014/main" id="{B1D70DF8-3FA6-4BF0-AEA8-6943C87ABCBC}"/>
                </a:ext>
              </a:extLst>
            </p:cNvPr>
            <p:cNvSpPr/>
            <p:nvPr/>
          </p:nvSpPr>
          <p:spPr>
            <a:xfrm>
              <a:off x="6657904" y="6273611"/>
              <a:ext cx="49433" cy="150714"/>
            </a:xfrm>
            <a:custGeom>
              <a:avLst/>
              <a:gdLst>
                <a:gd name="connsiteX0" fmla="*/ 39759 w 49433"/>
                <a:gd name="connsiteY0" fmla="*/ 189 h 150714"/>
                <a:gd name="connsiteX1" fmla="*/ 71 w 49433"/>
                <a:gd name="connsiteY1" fmla="*/ 49402 h 150714"/>
                <a:gd name="connsiteX2" fmla="*/ 30234 w 49433"/>
                <a:gd name="connsiteY2" fmla="*/ 89089 h 150714"/>
                <a:gd name="connsiteX3" fmla="*/ 39759 w 49433"/>
                <a:gd name="connsiteY3" fmla="*/ 149414 h 150714"/>
                <a:gd name="connsiteX4" fmla="*/ 6421 w 49433"/>
                <a:gd name="connsiteY4" fmla="*/ 130364 h 150714"/>
                <a:gd name="connsiteX5" fmla="*/ 49284 w 49433"/>
                <a:gd name="connsiteY5" fmla="*/ 128777 h 150714"/>
                <a:gd name="connsiteX6" fmla="*/ 20709 w 49433"/>
                <a:gd name="connsiteY6" fmla="*/ 68452 h 150714"/>
                <a:gd name="connsiteX7" fmla="*/ 39759 w 49433"/>
                <a:gd name="connsiteY7" fmla="*/ 189 h 1507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9433" h="150714">
                  <a:moveTo>
                    <a:pt x="39759" y="189"/>
                  </a:moveTo>
                  <a:cubicBezTo>
                    <a:pt x="36319" y="-2986"/>
                    <a:pt x="1658" y="34585"/>
                    <a:pt x="71" y="49402"/>
                  </a:cubicBezTo>
                  <a:cubicBezTo>
                    <a:pt x="-1516" y="64219"/>
                    <a:pt x="23619" y="72420"/>
                    <a:pt x="30234" y="89089"/>
                  </a:cubicBezTo>
                  <a:cubicBezTo>
                    <a:pt x="36849" y="105758"/>
                    <a:pt x="43728" y="142535"/>
                    <a:pt x="39759" y="149414"/>
                  </a:cubicBezTo>
                  <a:cubicBezTo>
                    <a:pt x="35790" y="156293"/>
                    <a:pt x="4834" y="133803"/>
                    <a:pt x="6421" y="130364"/>
                  </a:cubicBezTo>
                  <a:cubicBezTo>
                    <a:pt x="8008" y="126925"/>
                    <a:pt x="46903" y="139096"/>
                    <a:pt x="49284" y="128777"/>
                  </a:cubicBezTo>
                  <a:cubicBezTo>
                    <a:pt x="51665" y="118458"/>
                    <a:pt x="24942" y="88560"/>
                    <a:pt x="20709" y="68452"/>
                  </a:cubicBezTo>
                  <a:cubicBezTo>
                    <a:pt x="16476" y="48344"/>
                    <a:pt x="43199" y="3364"/>
                    <a:pt x="39759" y="18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04" name="フリーフォーム: 図形 1403">
              <a:extLst>
                <a:ext uri="{FF2B5EF4-FFF2-40B4-BE49-F238E27FC236}">
                  <a16:creationId xmlns:a16="http://schemas.microsoft.com/office/drawing/2014/main" id="{BC0EB91D-2748-470A-847C-C617E0157B91}"/>
                </a:ext>
              </a:extLst>
            </p:cNvPr>
            <p:cNvSpPr/>
            <p:nvPr/>
          </p:nvSpPr>
          <p:spPr>
            <a:xfrm>
              <a:off x="6683330" y="6322839"/>
              <a:ext cx="62431" cy="130180"/>
            </a:xfrm>
            <a:custGeom>
              <a:avLst/>
              <a:gdLst>
                <a:gd name="connsiteX0" fmla="*/ 27033 w 62431"/>
                <a:gd name="connsiteY0" fmla="*/ 174 h 130180"/>
                <a:gd name="connsiteX1" fmla="*/ 60370 w 62431"/>
                <a:gd name="connsiteY1" fmla="*/ 90661 h 130180"/>
                <a:gd name="connsiteX2" fmla="*/ 52433 w 62431"/>
                <a:gd name="connsiteY2" fmla="*/ 125586 h 130180"/>
                <a:gd name="connsiteX3" fmla="*/ 45 w 62431"/>
                <a:gd name="connsiteY3" fmla="*/ 128761 h 130180"/>
                <a:gd name="connsiteX4" fmla="*/ 42908 w 62431"/>
                <a:gd name="connsiteY4" fmla="*/ 116061 h 130180"/>
                <a:gd name="connsiteX5" fmla="*/ 27033 w 62431"/>
                <a:gd name="connsiteY5" fmla="*/ 174 h 1301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2431" h="130180">
                  <a:moveTo>
                    <a:pt x="27033" y="174"/>
                  </a:moveTo>
                  <a:cubicBezTo>
                    <a:pt x="29943" y="-4059"/>
                    <a:pt x="56137" y="69759"/>
                    <a:pt x="60370" y="90661"/>
                  </a:cubicBezTo>
                  <a:cubicBezTo>
                    <a:pt x="64603" y="111563"/>
                    <a:pt x="62487" y="119236"/>
                    <a:pt x="52433" y="125586"/>
                  </a:cubicBezTo>
                  <a:cubicBezTo>
                    <a:pt x="42379" y="131936"/>
                    <a:pt x="1632" y="130348"/>
                    <a:pt x="45" y="128761"/>
                  </a:cubicBezTo>
                  <a:cubicBezTo>
                    <a:pt x="-1542" y="127174"/>
                    <a:pt x="38939" y="134317"/>
                    <a:pt x="42908" y="116061"/>
                  </a:cubicBezTo>
                  <a:cubicBezTo>
                    <a:pt x="46877" y="97805"/>
                    <a:pt x="24123" y="4407"/>
                    <a:pt x="27033" y="17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05" name="フリーフォーム: 図形 1404">
              <a:extLst>
                <a:ext uri="{FF2B5EF4-FFF2-40B4-BE49-F238E27FC236}">
                  <a16:creationId xmlns:a16="http://schemas.microsoft.com/office/drawing/2014/main" id="{E8FE6476-126E-4E62-B260-9141769A4F0A}"/>
                </a:ext>
              </a:extLst>
            </p:cNvPr>
            <p:cNvSpPr/>
            <p:nvPr/>
          </p:nvSpPr>
          <p:spPr>
            <a:xfrm>
              <a:off x="5826031" y="4741821"/>
              <a:ext cx="824920" cy="541046"/>
            </a:xfrm>
            <a:custGeom>
              <a:avLst/>
              <a:gdLst>
                <a:gd name="connsiteX0" fmla="*/ 94 w 824920"/>
                <a:gd name="connsiteY0" fmla="*/ 42 h 541046"/>
                <a:gd name="connsiteX1" fmla="*/ 301719 w 824920"/>
                <a:gd name="connsiteY1" fmla="*/ 271504 h 541046"/>
                <a:gd name="connsiteX2" fmla="*/ 255682 w 824920"/>
                <a:gd name="connsiteY2" fmla="*/ 225467 h 541046"/>
                <a:gd name="connsiteX3" fmla="*/ 455707 w 824920"/>
                <a:gd name="connsiteY3" fmla="*/ 412792 h 541046"/>
                <a:gd name="connsiteX4" fmla="*/ 162019 w 824920"/>
                <a:gd name="connsiteY4" fmla="*/ 157204 h 541046"/>
                <a:gd name="connsiteX5" fmla="*/ 395382 w 824920"/>
                <a:gd name="connsiteY5" fmla="*/ 452479 h 541046"/>
                <a:gd name="connsiteX6" fmla="*/ 366807 w 824920"/>
                <a:gd name="connsiteY6" fmla="*/ 373104 h 541046"/>
                <a:gd name="connsiteX7" fmla="*/ 822419 w 824920"/>
                <a:gd name="connsiteY7" fmla="*/ 539792 h 541046"/>
                <a:gd name="connsiteX8" fmla="*/ 552544 w 824920"/>
                <a:gd name="connsiteY8" fmla="*/ 450892 h 541046"/>
                <a:gd name="connsiteX9" fmla="*/ 612869 w 824920"/>
                <a:gd name="connsiteY9" fmla="*/ 477879 h 541046"/>
                <a:gd name="connsiteX10" fmla="*/ 336644 w 824920"/>
                <a:gd name="connsiteY10" fmla="*/ 293729 h 541046"/>
                <a:gd name="connsiteX11" fmla="*/ 94 w 824920"/>
                <a:gd name="connsiteY11" fmla="*/ 42 h 5410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824920" h="541046">
                  <a:moveTo>
                    <a:pt x="94" y="42"/>
                  </a:moveTo>
                  <a:cubicBezTo>
                    <a:pt x="-5727" y="-3662"/>
                    <a:pt x="259121" y="233933"/>
                    <a:pt x="301719" y="271504"/>
                  </a:cubicBezTo>
                  <a:cubicBezTo>
                    <a:pt x="344317" y="309075"/>
                    <a:pt x="230017" y="201919"/>
                    <a:pt x="255682" y="225467"/>
                  </a:cubicBezTo>
                  <a:cubicBezTo>
                    <a:pt x="281347" y="249015"/>
                    <a:pt x="471317" y="424169"/>
                    <a:pt x="455707" y="412792"/>
                  </a:cubicBezTo>
                  <a:cubicBezTo>
                    <a:pt x="440097" y="401415"/>
                    <a:pt x="172073" y="150590"/>
                    <a:pt x="162019" y="157204"/>
                  </a:cubicBezTo>
                  <a:cubicBezTo>
                    <a:pt x="151965" y="163818"/>
                    <a:pt x="361251" y="416496"/>
                    <a:pt x="395382" y="452479"/>
                  </a:cubicBezTo>
                  <a:cubicBezTo>
                    <a:pt x="429513" y="488462"/>
                    <a:pt x="295634" y="358552"/>
                    <a:pt x="366807" y="373104"/>
                  </a:cubicBezTo>
                  <a:cubicBezTo>
                    <a:pt x="437980" y="387656"/>
                    <a:pt x="791463" y="526827"/>
                    <a:pt x="822419" y="539792"/>
                  </a:cubicBezTo>
                  <a:cubicBezTo>
                    <a:pt x="853375" y="552757"/>
                    <a:pt x="587469" y="461211"/>
                    <a:pt x="552544" y="450892"/>
                  </a:cubicBezTo>
                  <a:cubicBezTo>
                    <a:pt x="517619" y="440573"/>
                    <a:pt x="648852" y="504073"/>
                    <a:pt x="612869" y="477879"/>
                  </a:cubicBezTo>
                  <a:cubicBezTo>
                    <a:pt x="576886" y="451685"/>
                    <a:pt x="435863" y="373368"/>
                    <a:pt x="336644" y="293729"/>
                  </a:cubicBezTo>
                  <a:cubicBezTo>
                    <a:pt x="237425" y="214090"/>
                    <a:pt x="5915" y="3746"/>
                    <a:pt x="94" y="4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06" name="フリーフォーム: 図形 1405">
              <a:extLst>
                <a:ext uri="{FF2B5EF4-FFF2-40B4-BE49-F238E27FC236}">
                  <a16:creationId xmlns:a16="http://schemas.microsoft.com/office/drawing/2014/main" id="{DF5A8682-5106-4080-ACBE-FFE6C4AC297B}"/>
                </a:ext>
              </a:extLst>
            </p:cNvPr>
            <p:cNvSpPr/>
            <p:nvPr/>
          </p:nvSpPr>
          <p:spPr>
            <a:xfrm>
              <a:off x="6618694" y="5198707"/>
              <a:ext cx="151004" cy="508817"/>
            </a:xfrm>
            <a:custGeom>
              <a:avLst/>
              <a:gdLst>
                <a:gd name="connsiteX0" fmla="*/ 1181 w 151004"/>
                <a:gd name="connsiteY0" fmla="*/ 356 h 508817"/>
                <a:gd name="connsiteX1" fmla="*/ 67856 w 151004"/>
                <a:gd name="connsiteY1" fmla="*/ 174981 h 508817"/>
                <a:gd name="connsiteX2" fmla="*/ 63094 w 151004"/>
                <a:gd name="connsiteY2" fmla="*/ 228956 h 508817"/>
                <a:gd name="connsiteX3" fmla="*/ 150406 w 151004"/>
                <a:gd name="connsiteY3" fmla="*/ 505181 h 508817"/>
                <a:gd name="connsiteX4" fmla="*/ 98019 w 151004"/>
                <a:gd name="connsiteY4" fmla="*/ 376593 h 508817"/>
                <a:gd name="connsiteX5" fmla="*/ 29756 w 151004"/>
                <a:gd name="connsiteY5" fmla="*/ 225781 h 508817"/>
                <a:gd name="connsiteX6" fmla="*/ 1181 w 151004"/>
                <a:gd name="connsiteY6" fmla="*/ 356 h 5088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1004" h="508817">
                  <a:moveTo>
                    <a:pt x="1181" y="356"/>
                  </a:moveTo>
                  <a:cubicBezTo>
                    <a:pt x="7531" y="-8111"/>
                    <a:pt x="57537" y="136881"/>
                    <a:pt x="67856" y="174981"/>
                  </a:cubicBezTo>
                  <a:cubicBezTo>
                    <a:pt x="78175" y="213081"/>
                    <a:pt x="49336" y="173923"/>
                    <a:pt x="63094" y="228956"/>
                  </a:cubicBezTo>
                  <a:cubicBezTo>
                    <a:pt x="76852" y="283989"/>
                    <a:pt x="144585" y="480575"/>
                    <a:pt x="150406" y="505181"/>
                  </a:cubicBezTo>
                  <a:cubicBezTo>
                    <a:pt x="156227" y="529787"/>
                    <a:pt x="118127" y="423160"/>
                    <a:pt x="98019" y="376593"/>
                  </a:cubicBezTo>
                  <a:cubicBezTo>
                    <a:pt x="77911" y="330026"/>
                    <a:pt x="44043" y="288752"/>
                    <a:pt x="29756" y="225781"/>
                  </a:cubicBezTo>
                  <a:cubicBezTo>
                    <a:pt x="15469" y="162810"/>
                    <a:pt x="-5169" y="8823"/>
                    <a:pt x="1181" y="35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07" name="フリーフォーム: 図形 1406">
              <a:extLst>
                <a:ext uri="{FF2B5EF4-FFF2-40B4-BE49-F238E27FC236}">
                  <a16:creationId xmlns:a16="http://schemas.microsoft.com/office/drawing/2014/main" id="{D0D69493-A9D0-4DE8-B0F1-6AF5BB498DD4}"/>
                </a:ext>
              </a:extLst>
            </p:cNvPr>
            <p:cNvSpPr/>
            <p:nvPr/>
          </p:nvSpPr>
          <p:spPr>
            <a:xfrm>
              <a:off x="6305821" y="5235919"/>
              <a:ext cx="482336" cy="750677"/>
            </a:xfrm>
            <a:custGeom>
              <a:avLst/>
              <a:gdLst>
                <a:gd name="connsiteX0" fmla="*/ 1317 w 482336"/>
                <a:gd name="connsiteY0" fmla="*/ 10769 h 750677"/>
                <a:gd name="connsiteX1" fmla="*/ 125142 w 482336"/>
                <a:gd name="connsiteY1" fmla="*/ 55219 h 750677"/>
                <a:gd name="connsiteX2" fmla="*/ 145779 w 482336"/>
                <a:gd name="connsiteY2" fmla="*/ 58394 h 750677"/>
                <a:gd name="connsiteX3" fmla="*/ 148954 w 482336"/>
                <a:gd name="connsiteY3" fmla="*/ 82206 h 750677"/>
                <a:gd name="connsiteX4" fmla="*/ 234679 w 482336"/>
                <a:gd name="connsiteY4" fmla="*/ 110781 h 750677"/>
                <a:gd name="connsiteX5" fmla="*/ 317229 w 482336"/>
                <a:gd name="connsiteY5" fmla="*/ 129831 h 750677"/>
                <a:gd name="connsiteX6" fmla="*/ 133079 w 482336"/>
                <a:gd name="connsiteY6" fmla="*/ 134594 h 750677"/>
                <a:gd name="connsiteX7" fmla="*/ 299767 w 482336"/>
                <a:gd name="connsiteY7" fmla="*/ 169519 h 750677"/>
                <a:gd name="connsiteX8" fmla="*/ 126729 w 482336"/>
                <a:gd name="connsiteY8" fmla="*/ 182219 h 750677"/>
                <a:gd name="connsiteX9" fmla="*/ 307704 w 482336"/>
                <a:gd name="connsiteY9" fmla="*/ 191744 h 750677"/>
                <a:gd name="connsiteX10" fmla="*/ 180704 w 482336"/>
                <a:gd name="connsiteY10" fmla="*/ 207619 h 750677"/>
                <a:gd name="connsiteX11" fmla="*/ 325167 w 482336"/>
                <a:gd name="connsiteY11" fmla="*/ 307631 h 750677"/>
                <a:gd name="connsiteX12" fmla="*/ 393429 w 482336"/>
                <a:gd name="connsiteY12" fmla="*/ 475906 h 750677"/>
                <a:gd name="connsiteX13" fmla="*/ 220392 w 482336"/>
                <a:gd name="connsiteY13" fmla="*/ 234606 h 750677"/>
                <a:gd name="connsiteX14" fmla="*/ 355329 w 482336"/>
                <a:gd name="connsiteY14" fmla="*/ 533056 h 750677"/>
                <a:gd name="connsiteX15" fmla="*/ 368029 w 482336"/>
                <a:gd name="connsiteY15" fmla="*/ 525119 h 750677"/>
                <a:gd name="connsiteX16" fmla="*/ 482329 w 482336"/>
                <a:gd name="connsiteY16" fmla="*/ 750544 h 750677"/>
                <a:gd name="connsiteX17" fmla="*/ 372792 w 482336"/>
                <a:gd name="connsiteY17" fmla="*/ 553694 h 750677"/>
                <a:gd name="connsiteX18" fmla="*/ 214042 w 482336"/>
                <a:gd name="connsiteY18" fmla="*/ 283819 h 750677"/>
                <a:gd name="connsiteX19" fmla="*/ 1317 w 482336"/>
                <a:gd name="connsiteY19" fmla="*/ 10769 h 7506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482336" h="750677">
                  <a:moveTo>
                    <a:pt x="1317" y="10769"/>
                  </a:moveTo>
                  <a:cubicBezTo>
                    <a:pt x="-13500" y="-27331"/>
                    <a:pt x="101065" y="47282"/>
                    <a:pt x="125142" y="55219"/>
                  </a:cubicBezTo>
                  <a:cubicBezTo>
                    <a:pt x="149219" y="63156"/>
                    <a:pt x="141810" y="53896"/>
                    <a:pt x="145779" y="58394"/>
                  </a:cubicBezTo>
                  <a:cubicBezTo>
                    <a:pt x="149748" y="62892"/>
                    <a:pt x="134137" y="73475"/>
                    <a:pt x="148954" y="82206"/>
                  </a:cubicBezTo>
                  <a:cubicBezTo>
                    <a:pt x="163771" y="90937"/>
                    <a:pt x="206633" y="102844"/>
                    <a:pt x="234679" y="110781"/>
                  </a:cubicBezTo>
                  <a:cubicBezTo>
                    <a:pt x="262725" y="118719"/>
                    <a:pt x="334162" y="125862"/>
                    <a:pt x="317229" y="129831"/>
                  </a:cubicBezTo>
                  <a:cubicBezTo>
                    <a:pt x="300296" y="133800"/>
                    <a:pt x="135989" y="127979"/>
                    <a:pt x="133079" y="134594"/>
                  </a:cubicBezTo>
                  <a:cubicBezTo>
                    <a:pt x="130169" y="141209"/>
                    <a:pt x="300825" y="161582"/>
                    <a:pt x="299767" y="169519"/>
                  </a:cubicBezTo>
                  <a:cubicBezTo>
                    <a:pt x="298709" y="177456"/>
                    <a:pt x="125406" y="178515"/>
                    <a:pt x="126729" y="182219"/>
                  </a:cubicBezTo>
                  <a:cubicBezTo>
                    <a:pt x="128052" y="185923"/>
                    <a:pt x="298708" y="187511"/>
                    <a:pt x="307704" y="191744"/>
                  </a:cubicBezTo>
                  <a:cubicBezTo>
                    <a:pt x="316700" y="195977"/>
                    <a:pt x="177794" y="188305"/>
                    <a:pt x="180704" y="207619"/>
                  </a:cubicBezTo>
                  <a:cubicBezTo>
                    <a:pt x="183615" y="226934"/>
                    <a:pt x="289713" y="262917"/>
                    <a:pt x="325167" y="307631"/>
                  </a:cubicBezTo>
                  <a:cubicBezTo>
                    <a:pt x="360621" y="352345"/>
                    <a:pt x="410891" y="488077"/>
                    <a:pt x="393429" y="475906"/>
                  </a:cubicBezTo>
                  <a:cubicBezTo>
                    <a:pt x="375967" y="463735"/>
                    <a:pt x="226742" y="225081"/>
                    <a:pt x="220392" y="234606"/>
                  </a:cubicBezTo>
                  <a:cubicBezTo>
                    <a:pt x="214042" y="244131"/>
                    <a:pt x="330723" y="484637"/>
                    <a:pt x="355329" y="533056"/>
                  </a:cubicBezTo>
                  <a:cubicBezTo>
                    <a:pt x="379935" y="581475"/>
                    <a:pt x="346862" y="488871"/>
                    <a:pt x="368029" y="525119"/>
                  </a:cubicBezTo>
                  <a:cubicBezTo>
                    <a:pt x="389196" y="561367"/>
                    <a:pt x="481535" y="745782"/>
                    <a:pt x="482329" y="750544"/>
                  </a:cubicBezTo>
                  <a:cubicBezTo>
                    <a:pt x="483123" y="755306"/>
                    <a:pt x="417507" y="631482"/>
                    <a:pt x="372792" y="553694"/>
                  </a:cubicBezTo>
                  <a:cubicBezTo>
                    <a:pt x="328078" y="475907"/>
                    <a:pt x="269075" y="371396"/>
                    <a:pt x="214042" y="283819"/>
                  </a:cubicBezTo>
                  <a:cubicBezTo>
                    <a:pt x="159009" y="196242"/>
                    <a:pt x="16134" y="48869"/>
                    <a:pt x="1317" y="1076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08" name="フリーフォーム: 図形 1407">
              <a:extLst>
                <a:ext uri="{FF2B5EF4-FFF2-40B4-BE49-F238E27FC236}">
                  <a16:creationId xmlns:a16="http://schemas.microsoft.com/office/drawing/2014/main" id="{A68E23E8-092E-4E5C-9300-B9B89B25BFC1}"/>
                </a:ext>
              </a:extLst>
            </p:cNvPr>
            <p:cNvSpPr/>
            <p:nvPr/>
          </p:nvSpPr>
          <p:spPr>
            <a:xfrm>
              <a:off x="6854365" y="5689414"/>
              <a:ext cx="75782" cy="302886"/>
            </a:xfrm>
            <a:custGeom>
              <a:avLst/>
              <a:gdLst>
                <a:gd name="connsiteX0" fmla="*/ 460 w 75782"/>
                <a:gd name="connsiteY0" fmla="*/ 186 h 302886"/>
                <a:gd name="connsiteX1" fmla="*/ 73485 w 75782"/>
                <a:gd name="connsiteY1" fmla="*/ 108136 h 302886"/>
                <a:gd name="connsiteX2" fmla="*/ 57610 w 75782"/>
                <a:gd name="connsiteY2" fmla="*/ 300224 h 302886"/>
                <a:gd name="connsiteX3" fmla="*/ 59198 w 75782"/>
                <a:gd name="connsiteY3" fmla="*/ 211324 h 302886"/>
                <a:gd name="connsiteX4" fmla="*/ 43323 w 75782"/>
                <a:gd name="connsiteY4" fmla="*/ 85911 h 302886"/>
                <a:gd name="connsiteX5" fmla="*/ 460 w 75782"/>
                <a:gd name="connsiteY5" fmla="*/ 186 h 3028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5782" h="302886">
                  <a:moveTo>
                    <a:pt x="460" y="186"/>
                  </a:moveTo>
                  <a:cubicBezTo>
                    <a:pt x="5487" y="3890"/>
                    <a:pt x="63960" y="58130"/>
                    <a:pt x="73485" y="108136"/>
                  </a:cubicBezTo>
                  <a:cubicBezTo>
                    <a:pt x="83010" y="158142"/>
                    <a:pt x="59991" y="283026"/>
                    <a:pt x="57610" y="300224"/>
                  </a:cubicBezTo>
                  <a:cubicBezTo>
                    <a:pt x="55229" y="317422"/>
                    <a:pt x="61579" y="247043"/>
                    <a:pt x="59198" y="211324"/>
                  </a:cubicBezTo>
                  <a:cubicBezTo>
                    <a:pt x="56817" y="175605"/>
                    <a:pt x="53642" y="123217"/>
                    <a:pt x="43323" y="85911"/>
                  </a:cubicBezTo>
                  <a:cubicBezTo>
                    <a:pt x="33004" y="48605"/>
                    <a:pt x="-4567" y="-3518"/>
                    <a:pt x="460" y="18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09" name="フリーフォーム: 図形 1408">
              <a:extLst>
                <a:ext uri="{FF2B5EF4-FFF2-40B4-BE49-F238E27FC236}">
                  <a16:creationId xmlns:a16="http://schemas.microsoft.com/office/drawing/2014/main" id="{8AD34376-1BFB-42F0-95AA-69B3C52A1F9E}"/>
                </a:ext>
              </a:extLst>
            </p:cNvPr>
            <p:cNvSpPr/>
            <p:nvPr/>
          </p:nvSpPr>
          <p:spPr>
            <a:xfrm>
              <a:off x="6829999" y="5982325"/>
              <a:ext cx="502685" cy="480046"/>
            </a:xfrm>
            <a:custGeom>
              <a:avLst/>
              <a:gdLst>
                <a:gd name="connsiteX0" fmla="*/ 1014 w 502685"/>
                <a:gd name="connsiteY0" fmla="*/ 140663 h 480046"/>
                <a:gd name="connsiteX1" fmla="*/ 20064 w 502685"/>
                <a:gd name="connsiteY1" fmla="*/ 81925 h 480046"/>
                <a:gd name="connsiteX2" fmla="*/ 56576 w 502685"/>
                <a:gd name="connsiteY2" fmla="*/ 963 h 480046"/>
                <a:gd name="connsiteX3" fmla="*/ 110551 w 502685"/>
                <a:gd name="connsiteY3" fmla="*/ 140663 h 480046"/>
                <a:gd name="connsiteX4" fmla="*/ 181989 w 502685"/>
                <a:gd name="connsiteY4" fmla="*/ 277188 h 480046"/>
                <a:gd name="connsiteX5" fmla="*/ 199451 w 502685"/>
                <a:gd name="connsiteY5" fmla="*/ 262900 h 480046"/>
                <a:gd name="connsiteX6" fmla="*/ 310576 w 502685"/>
                <a:gd name="connsiteY6" fmla="*/ 377200 h 480046"/>
                <a:gd name="connsiteX7" fmla="*/ 467739 w 502685"/>
                <a:gd name="connsiteY7" fmla="*/ 443875 h 480046"/>
                <a:gd name="connsiteX8" fmla="*/ 502664 w 502685"/>
                <a:gd name="connsiteY8" fmla="*/ 405775 h 480046"/>
                <a:gd name="connsiteX9" fmla="*/ 472501 w 502685"/>
                <a:gd name="connsiteY9" fmla="*/ 450225 h 480046"/>
                <a:gd name="connsiteX10" fmla="*/ 445514 w 502685"/>
                <a:gd name="connsiteY10" fmla="*/ 478800 h 480046"/>
                <a:gd name="connsiteX11" fmla="*/ 340739 w 502685"/>
                <a:gd name="connsiteY11" fmla="*/ 408950 h 480046"/>
                <a:gd name="connsiteX12" fmla="*/ 204214 w 502685"/>
                <a:gd name="connsiteY12" fmla="*/ 262900 h 480046"/>
                <a:gd name="connsiteX13" fmla="*/ 108964 w 502685"/>
                <a:gd name="connsiteY13" fmla="*/ 143838 h 480046"/>
                <a:gd name="connsiteX14" fmla="*/ 50226 w 502685"/>
                <a:gd name="connsiteY14" fmla="*/ 64463 h 480046"/>
                <a:gd name="connsiteX15" fmla="*/ 1014 w 502685"/>
                <a:gd name="connsiteY15" fmla="*/ 140663 h 4800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02685" h="480046">
                  <a:moveTo>
                    <a:pt x="1014" y="140663"/>
                  </a:moveTo>
                  <a:cubicBezTo>
                    <a:pt x="-4013" y="143573"/>
                    <a:pt x="10804" y="105208"/>
                    <a:pt x="20064" y="81925"/>
                  </a:cubicBezTo>
                  <a:cubicBezTo>
                    <a:pt x="29324" y="58642"/>
                    <a:pt x="41495" y="-8827"/>
                    <a:pt x="56576" y="963"/>
                  </a:cubicBezTo>
                  <a:cubicBezTo>
                    <a:pt x="71657" y="10753"/>
                    <a:pt x="89649" y="94625"/>
                    <a:pt x="110551" y="140663"/>
                  </a:cubicBezTo>
                  <a:cubicBezTo>
                    <a:pt x="131453" y="186701"/>
                    <a:pt x="167172" y="256815"/>
                    <a:pt x="181989" y="277188"/>
                  </a:cubicBezTo>
                  <a:cubicBezTo>
                    <a:pt x="196806" y="297561"/>
                    <a:pt x="178020" y="246231"/>
                    <a:pt x="199451" y="262900"/>
                  </a:cubicBezTo>
                  <a:cubicBezTo>
                    <a:pt x="220882" y="279569"/>
                    <a:pt x="265861" y="347038"/>
                    <a:pt x="310576" y="377200"/>
                  </a:cubicBezTo>
                  <a:cubicBezTo>
                    <a:pt x="355291" y="407362"/>
                    <a:pt x="435724" y="439113"/>
                    <a:pt x="467739" y="443875"/>
                  </a:cubicBezTo>
                  <a:cubicBezTo>
                    <a:pt x="499754" y="448637"/>
                    <a:pt x="501870" y="404717"/>
                    <a:pt x="502664" y="405775"/>
                  </a:cubicBezTo>
                  <a:cubicBezTo>
                    <a:pt x="503458" y="406833"/>
                    <a:pt x="482026" y="438054"/>
                    <a:pt x="472501" y="450225"/>
                  </a:cubicBezTo>
                  <a:cubicBezTo>
                    <a:pt x="462976" y="462396"/>
                    <a:pt x="467474" y="485679"/>
                    <a:pt x="445514" y="478800"/>
                  </a:cubicBezTo>
                  <a:cubicBezTo>
                    <a:pt x="423554" y="471921"/>
                    <a:pt x="380956" y="444933"/>
                    <a:pt x="340739" y="408950"/>
                  </a:cubicBezTo>
                  <a:cubicBezTo>
                    <a:pt x="300522" y="372967"/>
                    <a:pt x="242843" y="307085"/>
                    <a:pt x="204214" y="262900"/>
                  </a:cubicBezTo>
                  <a:cubicBezTo>
                    <a:pt x="165585" y="218715"/>
                    <a:pt x="134629" y="176911"/>
                    <a:pt x="108964" y="143838"/>
                  </a:cubicBezTo>
                  <a:cubicBezTo>
                    <a:pt x="83299" y="110765"/>
                    <a:pt x="64249" y="71342"/>
                    <a:pt x="50226" y="64463"/>
                  </a:cubicBezTo>
                  <a:cubicBezTo>
                    <a:pt x="36203" y="57584"/>
                    <a:pt x="6041" y="137753"/>
                    <a:pt x="1014" y="14066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10" name="フリーフォーム: 図形 1409">
              <a:extLst>
                <a:ext uri="{FF2B5EF4-FFF2-40B4-BE49-F238E27FC236}">
                  <a16:creationId xmlns:a16="http://schemas.microsoft.com/office/drawing/2014/main" id="{0D8425AB-EEE6-4ADA-BD00-5ADF99A75DE8}"/>
                </a:ext>
              </a:extLst>
            </p:cNvPr>
            <p:cNvSpPr/>
            <p:nvPr/>
          </p:nvSpPr>
          <p:spPr>
            <a:xfrm>
              <a:off x="6627805" y="5952699"/>
              <a:ext cx="347785" cy="603924"/>
            </a:xfrm>
            <a:custGeom>
              <a:avLst/>
              <a:gdLst>
                <a:gd name="connsiteX0" fmla="*/ 8 w 347785"/>
                <a:gd name="connsiteY0" fmla="*/ 426 h 603924"/>
                <a:gd name="connsiteX1" fmla="*/ 155583 w 347785"/>
                <a:gd name="connsiteY1" fmla="*/ 163939 h 603924"/>
                <a:gd name="connsiteX2" fmla="*/ 320683 w 347785"/>
                <a:gd name="connsiteY2" fmla="*/ 525889 h 603924"/>
                <a:gd name="connsiteX3" fmla="*/ 260358 w 347785"/>
                <a:gd name="connsiteY3" fmla="*/ 317926 h 603924"/>
                <a:gd name="connsiteX4" fmla="*/ 347670 w 347785"/>
                <a:gd name="connsiteY4" fmla="*/ 603676 h 603924"/>
                <a:gd name="connsiteX5" fmla="*/ 238133 w 347785"/>
                <a:gd name="connsiteY5" fmla="*/ 259189 h 603924"/>
                <a:gd name="connsiteX6" fmla="*/ 161933 w 347785"/>
                <a:gd name="connsiteY6" fmla="*/ 121076 h 603924"/>
                <a:gd name="connsiteX7" fmla="*/ 8 w 347785"/>
                <a:gd name="connsiteY7" fmla="*/ 426 h 6039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47785" h="603924">
                  <a:moveTo>
                    <a:pt x="8" y="426"/>
                  </a:moveTo>
                  <a:cubicBezTo>
                    <a:pt x="-1050" y="7570"/>
                    <a:pt x="102137" y="76362"/>
                    <a:pt x="155583" y="163939"/>
                  </a:cubicBezTo>
                  <a:cubicBezTo>
                    <a:pt x="209029" y="251516"/>
                    <a:pt x="303221" y="500225"/>
                    <a:pt x="320683" y="525889"/>
                  </a:cubicBezTo>
                  <a:cubicBezTo>
                    <a:pt x="338145" y="551553"/>
                    <a:pt x="255860" y="304962"/>
                    <a:pt x="260358" y="317926"/>
                  </a:cubicBezTo>
                  <a:cubicBezTo>
                    <a:pt x="264856" y="330890"/>
                    <a:pt x="351374" y="613466"/>
                    <a:pt x="347670" y="603676"/>
                  </a:cubicBezTo>
                  <a:cubicBezTo>
                    <a:pt x="343966" y="593887"/>
                    <a:pt x="269089" y="339622"/>
                    <a:pt x="238133" y="259189"/>
                  </a:cubicBezTo>
                  <a:cubicBezTo>
                    <a:pt x="207177" y="178756"/>
                    <a:pt x="206648" y="164468"/>
                    <a:pt x="161933" y="121076"/>
                  </a:cubicBezTo>
                  <a:cubicBezTo>
                    <a:pt x="117218" y="77684"/>
                    <a:pt x="1066" y="-6718"/>
                    <a:pt x="8" y="42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11" name="フリーフォーム: 図形 1410">
              <a:extLst>
                <a:ext uri="{FF2B5EF4-FFF2-40B4-BE49-F238E27FC236}">
                  <a16:creationId xmlns:a16="http://schemas.microsoft.com/office/drawing/2014/main" id="{EC509588-E4B2-4943-ABC9-033003AE6D9F}"/>
                </a:ext>
              </a:extLst>
            </p:cNvPr>
            <p:cNvSpPr/>
            <p:nvPr/>
          </p:nvSpPr>
          <p:spPr>
            <a:xfrm>
              <a:off x="6924340" y="6449557"/>
              <a:ext cx="275114" cy="128294"/>
            </a:xfrm>
            <a:custGeom>
              <a:avLst/>
              <a:gdLst>
                <a:gd name="connsiteX0" fmla="*/ 335 w 275114"/>
                <a:gd name="connsiteY0" fmla="*/ 127456 h 128294"/>
                <a:gd name="connsiteX1" fmla="*/ 132098 w 275114"/>
                <a:gd name="connsiteY1" fmla="*/ 113168 h 128294"/>
                <a:gd name="connsiteX2" fmla="*/ 273385 w 275114"/>
                <a:gd name="connsiteY2" fmla="*/ 456 h 128294"/>
                <a:gd name="connsiteX3" fmla="*/ 208298 w 275114"/>
                <a:gd name="connsiteY3" fmla="*/ 75068 h 128294"/>
                <a:gd name="connsiteX4" fmla="*/ 171785 w 275114"/>
                <a:gd name="connsiteY4" fmla="*/ 116343 h 128294"/>
                <a:gd name="connsiteX5" fmla="*/ 335 w 275114"/>
                <a:gd name="connsiteY5" fmla="*/ 127456 h 128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75114" h="128294">
                  <a:moveTo>
                    <a:pt x="335" y="127456"/>
                  </a:moveTo>
                  <a:cubicBezTo>
                    <a:pt x="-6279" y="126927"/>
                    <a:pt x="86590" y="134335"/>
                    <a:pt x="132098" y="113168"/>
                  </a:cubicBezTo>
                  <a:cubicBezTo>
                    <a:pt x="177606" y="92001"/>
                    <a:pt x="260685" y="6806"/>
                    <a:pt x="273385" y="456"/>
                  </a:cubicBezTo>
                  <a:cubicBezTo>
                    <a:pt x="286085" y="-5894"/>
                    <a:pt x="225231" y="55754"/>
                    <a:pt x="208298" y="75068"/>
                  </a:cubicBezTo>
                  <a:cubicBezTo>
                    <a:pt x="191365" y="94382"/>
                    <a:pt x="203535" y="109464"/>
                    <a:pt x="171785" y="116343"/>
                  </a:cubicBezTo>
                  <a:cubicBezTo>
                    <a:pt x="140035" y="123222"/>
                    <a:pt x="6949" y="127985"/>
                    <a:pt x="335" y="12745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12" name="フリーフォーム: 図形 1411">
              <a:extLst>
                <a:ext uri="{FF2B5EF4-FFF2-40B4-BE49-F238E27FC236}">
                  <a16:creationId xmlns:a16="http://schemas.microsoft.com/office/drawing/2014/main" id="{EE670EC5-0570-46E0-BEAA-3E57F644666D}"/>
                </a:ext>
              </a:extLst>
            </p:cNvPr>
            <p:cNvSpPr/>
            <p:nvPr/>
          </p:nvSpPr>
          <p:spPr>
            <a:xfrm>
              <a:off x="6946743" y="6418233"/>
              <a:ext cx="361095" cy="182626"/>
            </a:xfrm>
            <a:custGeom>
              <a:avLst/>
              <a:gdLst>
                <a:gd name="connsiteX0" fmla="*/ 360520 w 361095"/>
                <a:gd name="connsiteY0" fmla="*/ 30 h 182626"/>
                <a:gd name="connsiteX1" fmla="*/ 263682 w 361095"/>
                <a:gd name="connsiteY1" fmla="*/ 100042 h 182626"/>
                <a:gd name="connsiteX2" fmla="*/ 157 w 361095"/>
                <a:gd name="connsiteY2" fmla="*/ 182592 h 182626"/>
                <a:gd name="connsiteX3" fmla="*/ 227170 w 361095"/>
                <a:gd name="connsiteY3" fmla="*/ 90517 h 182626"/>
                <a:gd name="connsiteX4" fmla="*/ 360520 w 361095"/>
                <a:gd name="connsiteY4" fmla="*/ 30 h 1826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61095" h="182626">
                  <a:moveTo>
                    <a:pt x="360520" y="30"/>
                  </a:moveTo>
                  <a:cubicBezTo>
                    <a:pt x="366605" y="1617"/>
                    <a:pt x="323742" y="69615"/>
                    <a:pt x="263682" y="100042"/>
                  </a:cubicBezTo>
                  <a:cubicBezTo>
                    <a:pt x="203622" y="130469"/>
                    <a:pt x="6242" y="184179"/>
                    <a:pt x="157" y="182592"/>
                  </a:cubicBezTo>
                  <a:cubicBezTo>
                    <a:pt x="-5928" y="181005"/>
                    <a:pt x="166316" y="122002"/>
                    <a:pt x="227170" y="90517"/>
                  </a:cubicBezTo>
                  <a:cubicBezTo>
                    <a:pt x="288024" y="59032"/>
                    <a:pt x="354435" y="-1557"/>
                    <a:pt x="360520" y="3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13" name="フリーフォーム: 図形 1412">
              <a:extLst>
                <a:ext uri="{FF2B5EF4-FFF2-40B4-BE49-F238E27FC236}">
                  <a16:creationId xmlns:a16="http://schemas.microsoft.com/office/drawing/2014/main" id="{5D1EC1B7-6105-4D51-891A-6CC3214824E4}"/>
                </a:ext>
              </a:extLst>
            </p:cNvPr>
            <p:cNvSpPr/>
            <p:nvPr/>
          </p:nvSpPr>
          <p:spPr>
            <a:xfrm>
              <a:off x="6956743" y="6410178"/>
              <a:ext cx="377507" cy="292123"/>
            </a:xfrm>
            <a:custGeom>
              <a:avLst/>
              <a:gdLst>
                <a:gd name="connsiteX0" fmla="*/ 377507 w 377507"/>
                <a:gd name="connsiteY0" fmla="*/ 147 h 292123"/>
                <a:gd name="connsiteX1" fmla="*/ 261620 w 377507"/>
                <a:gd name="connsiteY1" fmla="*/ 117622 h 292123"/>
                <a:gd name="connsiteX2" fmla="*/ 86995 w 377507"/>
                <a:gd name="connsiteY2" fmla="*/ 201760 h 292123"/>
                <a:gd name="connsiteX3" fmla="*/ 9207 w 377507"/>
                <a:gd name="connsiteY3" fmla="*/ 263672 h 292123"/>
                <a:gd name="connsiteX4" fmla="*/ 128270 w 377507"/>
                <a:gd name="connsiteY4" fmla="*/ 290660 h 292123"/>
                <a:gd name="connsiteX5" fmla="*/ 31432 w 377507"/>
                <a:gd name="connsiteY5" fmla="*/ 285897 h 292123"/>
                <a:gd name="connsiteX6" fmla="*/ 7620 w 377507"/>
                <a:gd name="connsiteY6" fmla="*/ 263672 h 292123"/>
                <a:gd name="connsiteX7" fmla="*/ 152082 w 377507"/>
                <a:gd name="connsiteY7" fmla="*/ 184297 h 292123"/>
                <a:gd name="connsiteX8" fmla="*/ 263207 w 377507"/>
                <a:gd name="connsiteY8" fmla="*/ 143022 h 292123"/>
                <a:gd name="connsiteX9" fmla="*/ 377507 w 377507"/>
                <a:gd name="connsiteY9" fmla="*/ 147 h 2921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77507" h="292123">
                  <a:moveTo>
                    <a:pt x="377507" y="147"/>
                  </a:moveTo>
                  <a:cubicBezTo>
                    <a:pt x="377243" y="-4086"/>
                    <a:pt x="310039" y="84020"/>
                    <a:pt x="261620" y="117622"/>
                  </a:cubicBezTo>
                  <a:cubicBezTo>
                    <a:pt x="213201" y="151224"/>
                    <a:pt x="129064" y="177418"/>
                    <a:pt x="86995" y="201760"/>
                  </a:cubicBezTo>
                  <a:cubicBezTo>
                    <a:pt x="44926" y="226102"/>
                    <a:pt x="2328" y="248855"/>
                    <a:pt x="9207" y="263672"/>
                  </a:cubicBezTo>
                  <a:cubicBezTo>
                    <a:pt x="16086" y="278489"/>
                    <a:pt x="124566" y="286956"/>
                    <a:pt x="128270" y="290660"/>
                  </a:cubicBezTo>
                  <a:cubicBezTo>
                    <a:pt x="131974" y="294364"/>
                    <a:pt x="51540" y="290395"/>
                    <a:pt x="31432" y="285897"/>
                  </a:cubicBezTo>
                  <a:cubicBezTo>
                    <a:pt x="11324" y="281399"/>
                    <a:pt x="-12488" y="280605"/>
                    <a:pt x="7620" y="263672"/>
                  </a:cubicBezTo>
                  <a:cubicBezTo>
                    <a:pt x="27728" y="246739"/>
                    <a:pt x="109484" y="204405"/>
                    <a:pt x="152082" y="184297"/>
                  </a:cubicBezTo>
                  <a:cubicBezTo>
                    <a:pt x="194680" y="164189"/>
                    <a:pt x="232515" y="172391"/>
                    <a:pt x="263207" y="143022"/>
                  </a:cubicBezTo>
                  <a:cubicBezTo>
                    <a:pt x="293899" y="113653"/>
                    <a:pt x="377771" y="4380"/>
                    <a:pt x="377507" y="14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14" name="フリーフォーム: 図形 1413">
              <a:extLst>
                <a:ext uri="{FF2B5EF4-FFF2-40B4-BE49-F238E27FC236}">
                  <a16:creationId xmlns:a16="http://schemas.microsoft.com/office/drawing/2014/main" id="{731D24BA-BEBF-4874-9BB8-80515C4575B4}"/>
                </a:ext>
              </a:extLst>
            </p:cNvPr>
            <p:cNvSpPr/>
            <p:nvPr/>
          </p:nvSpPr>
          <p:spPr>
            <a:xfrm>
              <a:off x="5262557" y="4968865"/>
              <a:ext cx="300890" cy="111669"/>
            </a:xfrm>
            <a:custGeom>
              <a:avLst/>
              <a:gdLst>
                <a:gd name="connsiteX0" fmla="*/ 300043 w 300890"/>
                <a:gd name="connsiteY0" fmla="*/ 10 h 111669"/>
                <a:gd name="connsiteX1" fmla="*/ 168281 w 300890"/>
                <a:gd name="connsiteY1" fmla="*/ 96848 h 111669"/>
                <a:gd name="connsiteX2" fmla="*/ 6 w 300890"/>
                <a:gd name="connsiteY2" fmla="*/ 111135 h 111669"/>
                <a:gd name="connsiteX3" fmla="*/ 174631 w 300890"/>
                <a:gd name="connsiteY3" fmla="*/ 95260 h 111669"/>
                <a:gd name="connsiteX4" fmla="*/ 222256 w 300890"/>
                <a:gd name="connsiteY4" fmla="*/ 90498 h 111669"/>
                <a:gd name="connsiteX5" fmla="*/ 300043 w 300890"/>
                <a:gd name="connsiteY5" fmla="*/ 10 h 1116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00890" h="111669">
                  <a:moveTo>
                    <a:pt x="300043" y="10"/>
                  </a:moveTo>
                  <a:cubicBezTo>
                    <a:pt x="291047" y="1068"/>
                    <a:pt x="218287" y="78327"/>
                    <a:pt x="168281" y="96848"/>
                  </a:cubicBezTo>
                  <a:cubicBezTo>
                    <a:pt x="118275" y="115369"/>
                    <a:pt x="-1052" y="111400"/>
                    <a:pt x="6" y="111135"/>
                  </a:cubicBezTo>
                  <a:cubicBezTo>
                    <a:pt x="1064" y="110870"/>
                    <a:pt x="174631" y="95260"/>
                    <a:pt x="174631" y="95260"/>
                  </a:cubicBezTo>
                  <a:cubicBezTo>
                    <a:pt x="211673" y="91821"/>
                    <a:pt x="200560" y="102933"/>
                    <a:pt x="222256" y="90498"/>
                  </a:cubicBezTo>
                  <a:cubicBezTo>
                    <a:pt x="243952" y="78063"/>
                    <a:pt x="309039" y="-1048"/>
                    <a:pt x="300043" y="1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15" name="フリーフォーム: 図形 1414">
              <a:extLst>
                <a:ext uri="{FF2B5EF4-FFF2-40B4-BE49-F238E27FC236}">
                  <a16:creationId xmlns:a16="http://schemas.microsoft.com/office/drawing/2014/main" id="{3B951E21-6510-4368-A782-EA5ED19122A7}"/>
                </a:ext>
              </a:extLst>
            </p:cNvPr>
            <p:cNvSpPr/>
            <p:nvPr/>
          </p:nvSpPr>
          <p:spPr>
            <a:xfrm>
              <a:off x="5574534" y="4960938"/>
              <a:ext cx="204135" cy="134011"/>
            </a:xfrm>
            <a:custGeom>
              <a:avLst/>
              <a:gdLst>
                <a:gd name="connsiteX0" fmla="*/ 766 w 204135"/>
                <a:gd name="connsiteY0" fmla="*/ 0 h 134011"/>
                <a:gd name="connsiteX1" fmla="*/ 45216 w 204135"/>
                <a:gd name="connsiteY1" fmla="*/ 100012 h 134011"/>
                <a:gd name="connsiteX2" fmla="*/ 202379 w 204135"/>
                <a:gd name="connsiteY2" fmla="*/ 133350 h 134011"/>
                <a:gd name="connsiteX3" fmla="*/ 126179 w 204135"/>
                <a:gd name="connsiteY3" fmla="*/ 120650 h 134011"/>
                <a:gd name="connsiteX4" fmla="*/ 72204 w 204135"/>
                <a:gd name="connsiteY4" fmla="*/ 101600 h 134011"/>
                <a:gd name="connsiteX5" fmla="*/ 766 w 204135"/>
                <a:gd name="connsiteY5" fmla="*/ 0 h 1340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4135" h="134011">
                  <a:moveTo>
                    <a:pt x="766" y="0"/>
                  </a:moveTo>
                  <a:cubicBezTo>
                    <a:pt x="-3732" y="-265"/>
                    <a:pt x="11614" y="77787"/>
                    <a:pt x="45216" y="100012"/>
                  </a:cubicBezTo>
                  <a:cubicBezTo>
                    <a:pt x="78818" y="122237"/>
                    <a:pt x="188885" y="129910"/>
                    <a:pt x="202379" y="133350"/>
                  </a:cubicBezTo>
                  <a:cubicBezTo>
                    <a:pt x="215873" y="136790"/>
                    <a:pt x="147875" y="125942"/>
                    <a:pt x="126179" y="120650"/>
                  </a:cubicBezTo>
                  <a:cubicBezTo>
                    <a:pt x="104483" y="115358"/>
                    <a:pt x="90460" y="115358"/>
                    <a:pt x="72204" y="101600"/>
                  </a:cubicBezTo>
                  <a:cubicBezTo>
                    <a:pt x="53948" y="87842"/>
                    <a:pt x="5264" y="265"/>
                    <a:pt x="766" y="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17" name="フリーフォーム: 図形 1416">
              <a:extLst>
                <a:ext uri="{FF2B5EF4-FFF2-40B4-BE49-F238E27FC236}">
                  <a16:creationId xmlns:a16="http://schemas.microsoft.com/office/drawing/2014/main" id="{1A42CB84-9293-4CDB-86B2-F56EE35CF30D}"/>
                </a:ext>
              </a:extLst>
            </p:cNvPr>
            <p:cNvSpPr/>
            <p:nvPr/>
          </p:nvSpPr>
          <p:spPr>
            <a:xfrm>
              <a:off x="5182872" y="5075082"/>
              <a:ext cx="590992" cy="197505"/>
            </a:xfrm>
            <a:custGeom>
              <a:avLst/>
              <a:gdLst>
                <a:gd name="connsiteX0" fmla="*/ 454341 w 590992"/>
                <a:gd name="connsiteY0" fmla="*/ 156 h 197505"/>
                <a:gd name="connsiteX1" fmla="*/ 290828 w 590992"/>
                <a:gd name="connsiteY1" fmla="*/ 100168 h 197505"/>
                <a:gd name="connsiteX2" fmla="*/ 265428 w 590992"/>
                <a:gd name="connsiteY2" fmla="*/ 128743 h 197505"/>
                <a:gd name="connsiteX3" fmla="*/ 217803 w 590992"/>
                <a:gd name="connsiteY3" fmla="*/ 127156 h 197505"/>
                <a:gd name="connsiteX4" fmla="*/ 19366 w 590992"/>
                <a:gd name="connsiteY4" fmla="*/ 157318 h 197505"/>
                <a:gd name="connsiteX5" fmla="*/ 174941 w 590992"/>
                <a:gd name="connsiteY5" fmla="*/ 157318 h 197505"/>
                <a:gd name="connsiteX6" fmla="*/ 265428 w 590992"/>
                <a:gd name="connsiteY6" fmla="*/ 157318 h 197505"/>
                <a:gd name="connsiteX7" fmla="*/ 206691 w 590992"/>
                <a:gd name="connsiteY7" fmla="*/ 168431 h 197505"/>
                <a:gd name="connsiteX8" fmla="*/ 1903 w 590992"/>
                <a:gd name="connsiteY8" fmla="*/ 197006 h 197505"/>
                <a:gd name="connsiteX9" fmla="*/ 341628 w 590992"/>
                <a:gd name="connsiteY9" fmla="*/ 182718 h 197505"/>
                <a:gd name="connsiteX10" fmla="*/ 340041 w 590992"/>
                <a:gd name="connsiteY10" fmla="*/ 135093 h 197505"/>
                <a:gd name="connsiteX11" fmla="*/ 590866 w 590992"/>
                <a:gd name="connsiteY11" fmla="*/ 44606 h 197505"/>
                <a:gd name="connsiteX12" fmla="*/ 303528 w 590992"/>
                <a:gd name="connsiteY12" fmla="*/ 125568 h 197505"/>
                <a:gd name="connsiteX13" fmla="*/ 454341 w 590992"/>
                <a:gd name="connsiteY13" fmla="*/ 156 h 1975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90992" h="197505">
                  <a:moveTo>
                    <a:pt x="454341" y="156"/>
                  </a:moveTo>
                  <a:cubicBezTo>
                    <a:pt x="452224" y="-4077"/>
                    <a:pt x="322313" y="78737"/>
                    <a:pt x="290828" y="100168"/>
                  </a:cubicBezTo>
                  <a:cubicBezTo>
                    <a:pt x="259343" y="121599"/>
                    <a:pt x="277599" y="124245"/>
                    <a:pt x="265428" y="128743"/>
                  </a:cubicBezTo>
                  <a:cubicBezTo>
                    <a:pt x="253257" y="133241"/>
                    <a:pt x="258813" y="122394"/>
                    <a:pt x="217803" y="127156"/>
                  </a:cubicBezTo>
                  <a:cubicBezTo>
                    <a:pt x="176793" y="131918"/>
                    <a:pt x="26510" y="152291"/>
                    <a:pt x="19366" y="157318"/>
                  </a:cubicBezTo>
                  <a:cubicBezTo>
                    <a:pt x="12222" y="162345"/>
                    <a:pt x="174941" y="157318"/>
                    <a:pt x="174941" y="157318"/>
                  </a:cubicBezTo>
                  <a:cubicBezTo>
                    <a:pt x="215951" y="157318"/>
                    <a:pt x="260136" y="155466"/>
                    <a:pt x="265428" y="157318"/>
                  </a:cubicBezTo>
                  <a:cubicBezTo>
                    <a:pt x="270720" y="159170"/>
                    <a:pt x="250612" y="161816"/>
                    <a:pt x="206691" y="168431"/>
                  </a:cubicBezTo>
                  <a:cubicBezTo>
                    <a:pt x="162770" y="175046"/>
                    <a:pt x="-20587" y="194625"/>
                    <a:pt x="1903" y="197006"/>
                  </a:cubicBezTo>
                  <a:cubicBezTo>
                    <a:pt x="24392" y="199387"/>
                    <a:pt x="285272" y="193037"/>
                    <a:pt x="341628" y="182718"/>
                  </a:cubicBezTo>
                  <a:cubicBezTo>
                    <a:pt x="397984" y="172399"/>
                    <a:pt x="298501" y="158112"/>
                    <a:pt x="340041" y="135093"/>
                  </a:cubicBezTo>
                  <a:cubicBezTo>
                    <a:pt x="381581" y="112074"/>
                    <a:pt x="596951" y="46193"/>
                    <a:pt x="590866" y="44606"/>
                  </a:cubicBezTo>
                  <a:cubicBezTo>
                    <a:pt x="584781" y="43019"/>
                    <a:pt x="327076" y="129801"/>
                    <a:pt x="303528" y="125568"/>
                  </a:cubicBezTo>
                  <a:cubicBezTo>
                    <a:pt x="279980" y="121335"/>
                    <a:pt x="456458" y="4389"/>
                    <a:pt x="454341" y="15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18" name="フリーフォーム: 図形 1417">
              <a:extLst>
                <a:ext uri="{FF2B5EF4-FFF2-40B4-BE49-F238E27FC236}">
                  <a16:creationId xmlns:a16="http://schemas.microsoft.com/office/drawing/2014/main" id="{31D7B237-68FC-406E-BEA2-207E871A10A3}"/>
                </a:ext>
              </a:extLst>
            </p:cNvPr>
            <p:cNvSpPr/>
            <p:nvPr/>
          </p:nvSpPr>
          <p:spPr>
            <a:xfrm>
              <a:off x="5060930" y="5281765"/>
              <a:ext cx="127187" cy="117739"/>
            </a:xfrm>
            <a:custGeom>
              <a:avLst/>
              <a:gdLst>
                <a:gd name="connsiteX0" fmla="*/ 20 w 127187"/>
                <a:gd name="connsiteY0" fmla="*/ 4610 h 117739"/>
                <a:gd name="connsiteX1" fmla="*/ 107970 w 127187"/>
                <a:gd name="connsiteY1" fmla="*/ 14135 h 117739"/>
                <a:gd name="connsiteX2" fmla="*/ 120670 w 127187"/>
                <a:gd name="connsiteY2" fmla="*/ 117323 h 117739"/>
                <a:gd name="connsiteX3" fmla="*/ 117495 w 127187"/>
                <a:gd name="connsiteY3" fmla="*/ 49060 h 117739"/>
                <a:gd name="connsiteX4" fmla="*/ 20 w 127187"/>
                <a:gd name="connsiteY4" fmla="*/ 4610 h 1177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7187" h="117739">
                  <a:moveTo>
                    <a:pt x="20" y="4610"/>
                  </a:moveTo>
                  <a:cubicBezTo>
                    <a:pt x="-1568" y="-1211"/>
                    <a:pt x="87862" y="-4650"/>
                    <a:pt x="107970" y="14135"/>
                  </a:cubicBezTo>
                  <a:cubicBezTo>
                    <a:pt x="128078" y="32920"/>
                    <a:pt x="119083" y="111502"/>
                    <a:pt x="120670" y="117323"/>
                  </a:cubicBezTo>
                  <a:cubicBezTo>
                    <a:pt x="122258" y="123144"/>
                    <a:pt x="136280" y="66258"/>
                    <a:pt x="117495" y="49060"/>
                  </a:cubicBezTo>
                  <a:cubicBezTo>
                    <a:pt x="98710" y="31862"/>
                    <a:pt x="1608" y="10431"/>
                    <a:pt x="20" y="461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19" name="フリーフォーム: 図形 1418">
              <a:extLst>
                <a:ext uri="{FF2B5EF4-FFF2-40B4-BE49-F238E27FC236}">
                  <a16:creationId xmlns:a16="http://schemas.microsoft.com/office/drawing/2014/main" id="{92342090-51C4-4F20-9655-45679E2A77E1}"/>
                </a:ext>
              </a:extLst>
            </p:cNvPr>
            <p:cNvSpPr/>
            <p:nvPr/>
          </p:nvSpPr>
          <p:spPr>
            <a:xfrm>
              <a:off x="5222853" y="5274894"/>
              <a:ext cx="381182" cy="248348"/>
            </a:xfrm>
            <a:custGeom>
              <a:avLst/>
              <a:gdLst>
                <a:gd name="connsiteX0" fmla="*/ 22 w 381182"/>
                <a:gd name="connsiteY0" fmla="*/ 38469 h 248348"/>
                <a:gd name="connsiteX1" fmla="*/ 246085 w 381182"/>
                <a:gd name="connsiteY1" fmla="*/ 369 h 248348"/>
                <a:gd name="connsiteX2" fmla="*/ 239735 w 381182"/>
                <a:gd name="connsiteY2" fmla="*/ 63869 h 248348"/>
                <a:gd name="connsiteX3" fmla="*/ 263547 w 381182"/>
                <a:gd name="connsiteY3" fmla="*/ 114669 h 248348"/>
                <a:gd name="connsiteX4" fmla="*/ 277835 w 381182"/>
                <a:gd name="connsiteY4" fmla="*/ 165469 h 248348"/>
                <a:gd name="connsiteX5" fmla="*/ 314347 w 381182"/>
                <a:gd name="connsiteY5" fmla="*/ 225794 h 248348"/>
                <a:gd name="connsiteX6" fmla="*/ 381022 w 381182"/>
                <a:gd name="connsiteY6" fmla="*/ 248019 h 248348"/>
                <a:gd name="connsiteX7" fmla="*/ 293710 w 381182"/>
                <a:gd name="connsiteY7" fmla="*/ 211506 h 248348"/>
                <a:gd name="connsiteX8" fmla="*/ 231797 w 381182"/>
                <a:gd name="connsiteY8" fmla="*/ 54344 h 248348"/>
                <a:gd name="connsiteX9" fmla="*/ 22 w 381182"/>
                <a:gd name="connsiteY9" fmla="*/ 38469 h 2483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81182" h="248348">
                  <a:moveTo>
                    <a:pt x="22" y="38469"/>
                  </a:moveTo>
                  <a:cubicBezTo>
                    <a:pt x="2403" y="29473"/>
                    <a:pt x="206133" y="-3864"/>
                    <a:pt x="246085" y="369"/>
                  </a:cubicBezTo>
                  <a:cubicBezTo>
                    <a:pt x="286037" y="4602"/>
                    <a:pt x="236825" y="44819"/>
                    <a:pt x="239735" y="63869"/>
                  </a:cubicBezTo>
                  <a:cubicBezTo>
                    <a:pt x="242645" y="82919"/>
                    <a:pt x="257197" y="97736"/>
                    <a:pt x="263547" y="114669"/>
                  </a:cubicBezTo>
                  <a:cubicBezTo>
                    <a:pt x="269897" y="131602"/>
                    <a:pt x="269368" y="146948"/>
                    <a:pt x="277835" y="165469"/>
                  </a:cubicBezTo>
                  <a:cubicBezTo>
                    <a:pt x="286302" y="183990"/>
                    <a:pt x="297149" y="212036"/>
                    <a:pt x="314347" y="225794"/>
                  </a:cubicBezTo>
                  <a:cubicBezTo>
                    <a:pt x="331545" y="239552"/>
                    <a:pt x="384462" y="250400"/>
                    <a:pt x="381022" y="248019"/>
                  </a:cubicBezTo>
                  <a:cubicBezTo>
                    <a:pt x="377583" y="245638"/>
                    <a:pt x="318581" y="243785"/>
                    <a:pt x="293710" y="211506"/>
                  </a:cubicBezTo>
                  <a:cubicBezTo>
                    <a:pt x="268839" y="179227"/>
                    <a:pt x="275453" y="83977"/>
                    <a:pt x="231797" y="54344"/>
                  </a:cubicBezTo>
                  <a:cubicBezTo>
                    <a:pt x="188141" y="24711"/>
                    <a:pt x="-2359" y="47465"/>
                    <a:pt x="22" y="3846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20" name="フリーフォーム: 図形 1419">
              <a:extLst>
                <a:ext uri="{FF2B5EF4-FFF2-40B4-BE49-F238E27FC236}">
                  <a16:creationId xmlns:a16="http://schemas.microsoft.com/office/drawing/2014/main" id="{0175F711-6D14-4B50-A998-9245E02268C7}"/>
                </a:ext>
              </a:extLst>
            </p:cNvPr>
            <p:cNvSpPr/>
            <p:nvPr/>
          </p:nvSpPr>
          <p:spPr>
            <a:xfrm>
              <a:off x="5143441" y="5307010"/>
              <a:ext cx="80406" cy="185743"/>
            </a:xfrm>
            <a:custGeom>
              <a:avLst/>
              <a:gdLst>
                <a:gd name="connsiteX0" fmla="*/ 61972 w 80406"/>
                <a:gd name="connsiteY0" fmla="*/ 3 h 185743"/>
                <a:gd name="connsiteX1" fmla="*/ 77847 w 80406"/>
                <a:gd name="connsiteY1" fmla="*/ 92078 h 185743"/>
                <a:gd name="connsiteX2" fmla="*/ 59 w 80406"/>
                <a:gd name="connsiteY2" fmla="*/ 185740 h 185743"/>
                <a:gd name="connsiteX3" fmla="*/ 65147 w 80406"/>
                <a:gd name="connsiteY3" fmla="*/ 95253 h 185743"/>
                <a:gd name="connsiteX4" fmla="*/ 61972 w 80406"/>
                <a:gd name="connsiteY4" fmla="*/ 3 h 1857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0406" h="185743">
                  <a:moveTo>
                    <a:pt x="61972" y="3"/>
                  </a:moveTo>
                  <a:cubicBezTo>
                    <a:pt x="64089" y="-526"/>
                    <a:pt x="88166" y="61122"/>
                    <a:pt x="77847" y="92078"/>
                  </a:cubicBezTo>
                  <a:cubicBezTo>
                    <a:pt x="67528" y="123034"/>
                    <a:pt x="2176" y="185211"/>
                    <a:pt x="59" y="185740"/>
                  </a:cubicBezTo>
                  <a:cubicBezTo>
                    <a:pt x="-2058" y="186269"/>
                    <a:pt x="53241" y="122240"/>
                    <a:pt x="65147" y="95253"/>
                  </a:cubicBezTo>
                  <a:cubicBezTo>
                    <a:pt x="77053" y="68266"/>
                    <a:pt x="59855" y="532"/>
                    <a:pt x="61972" y="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21" name="フリーフォーム: 図形 1420">
              <a:extLst>
                <a:ext uri="{FF2B5EF4-FFF2-40B4-BE49-F238E27FC236}">
                  <a16:creationId xmlns:a16="http://schemas.microsoft.com/office/drawing/2014/main" id="{879B4990-7A44-4EB7-8DED-358DFD87C599}"/>
                </a:ext>
              </a:extLst>
            </p:cNvPr>
            <p:cNvSpPr/>
            <p:nvPr/>
          </p:nvSpPr>
          <p:spPr>
            <a:xfrm>
              <a:off x="4858569" y="5322723"/>
              <a:ext cx="272137" cy="165749"/>
            </a:xfrm>
            <a:custGeom>
              <a:avLst/>
              <a:gdLst>
                <a:gd name="connsiteX0" fmla="*/ 2356 w 272137"/>
                <a:gd name="connsiteY0" fmla="*/ 165 h 165749"/>
                <a:gd name="connsiteX1" fmla="*/ 21406 w 272137"/>
                <a:gd name="connsiteY1" fmla="*/ 116052 h 165749"/>
                <a:gd name="connsiteX2" fmla="*/ 137294 w 272137"/>
                <a:gd name="connsiteY2" fmla="*/ 128752 h 165749"/>
                <a:gd name="connsiteX3" fmla="*/ 270644 w 272137"/>
                <a:gd name="connsiteY3" fmla="*/ 165265 h 165749"/>
                <a:gd name="connsiteX4" fmla="*/ 199206 w 272137"/>
                <a:gd name="connsiteY4" fmla="*/ 149390 h 165749"/>
                <a:gd name="connsiteX5" fmla="*/ 51569 w 272137"/>
                <a:gd name="connsiteY5" fmla="*/ 144627 h 165749"/>
                <a:gd name="connsiteX6" fmla="*/ 2356 w 272137"/>
                <a:gd name="connsiteY6" fmla="*/ 165 h 1657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72137" h="165749">
                  <a:moveTo>
                    <a:pt x="2356" y="165"/>
                  </a:moveTo>
                  <a:cubicBezTo>
                    <a:pt x="-2671" y="-4597"/>
                    <a:pt x="-1084" y="94621"/>
                    <a:pt x="21406" y="116052"/>
                  </a:cubicBezTo>
                  <a:cubicBezTo>
                    <a:pt x="43896" y="137483"/>
                    <a:pt x="95754" y="120550"/>
                    <a:pt x="137294" y="128752"/>
                  </a:cubicBezTo>
                  <a:cubicBezTo>
                    <a:pt x="178834" y="136954"/>
                    <a:pt x="260325" y="161825"/>
                    <a:pt x="270644" y="165265"/>
                  </a:cubicBezTo>
                  <a:cubicBezTo>
                    <a:pt x="280963" y="168705"/>
                    <a:pt x="235719" y="152830"/>
                    <a:pt x="199206" y="149390"/>
                  </a:cubicBezTo>
                  <a:cubicBezTo>
                    <a:pt x="162693" y="145950"/>
                    <a:pt x="85171" y="164471"/>
                    <a:pt x="51569" y="144627"/>
                  </a:cubicBezTo>
                  <a:cubicBezTo>
                    <a:pt x="17967" y="124783"/>
                    <a:pt x="7383" y="4927"/>
                    <a:pt x="2356" y="16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22" name="フリーフォーム: 図形 1421">
              <a:extLst>
                <a:ext uri="{FF2B5EF4-FFF2-40B4-BE49-F238E27FC236}">
                  <a16:creationId xmlns:a16="http://schemas.microsoft.com/office/drawing/2014/main" id="{EF7DA43C-BDD9-47E8-B620-94AE13BA5C70}"/>
                </a:ext>
              </a:extLst>
            </p:cNvPr>
            <p:cNvSpPr/>
            <p:nvPr/>
          </p:nvSpPr>
          <p:spPr>
            <a:xfrm>
              <a:off x="5444114" y="5222815"/>
              <a:ext cx="169452" cy="423943"/>
            </a:xfrm>
            <a:custGeom>
              <a:avLst/>
              <a:gdLst>
                <a:gd name="connsiteX0" fmla="*/ 107374 w 169452"/>
                <a:gd name="connsiteY0" fmla="*/ 60 h 423943"/>
                <a:gd name="connsiteX1" fmla="*/ 89911 w 169452"/>
                <a:gd name="connsiteY1" fmla="*/ 101660 h 423943"/>
                <a:gd name="connsiteX2" fmla="*/ 142299 w 169452"/>
                <a:gd name="connsiteY2" fmla="*/ 166748 h 423943"/>
                <a:gd name="connsiteX3" fmla="*/ 113724 w 169452"/>
                <a:gd name="connsiteY3" fmla="*/ 217548 h 423943"/>
                <a:gd name="connsiteX4" fmla="*/ 169286 w 169452"/>
                <a:gd name="connsiteY4" fmla="*/ 265173 h 423943"/>
                <a:gd name="connsiteX5" fmla="*/ 126424 w 169452"/>
                <a:gd name="connsiteY5" fmla="*/ 308035 h 423943"/>
                <a:gd name="connsiteX6" fmla="*/ 8949 w 169452"/>
                <a:gd name="connsiteY6" fmla="*/ 357248 h 423943"/>
                <a:gd name="connsiteX7" fmla="*/ 32761 w 169452"/>
                <a:gd name="connsiteY7" fmla="*/ 423923 h 423943"/>
                <a:gd name="connsiteX8" fmla="*/ 4186 w 169452"/>
                <a:gd name="connsiteY8" fmla="*/ 363598 h 423943"/>
                <a:gd name="connsiteX9" fmla="*/ 140711 w 169452"/>
                <a:gd name="connsiteY9" fmla="*/ 292160 h 423943"/>
                <a:gd name="connsiteX10" fmla="*/ 126424 w 169452"/>
                <a:gd name="connsiteY10" fmla="*/ 214373 h 423943"/>
                <a:gd name="connsiteX11" fmla="*/ 112136 w 169452"/>
                <a:gd name="connsiteY11" fmla="*/ 146110 h 423943"/>
                <a:gd name="connsiteX12" fmla="*/ 80386 w 169452"/>
                <a:gd name="connsiteY12" fmla="*/ 87373 h 423943"/>
                <a:gd name="connsiteX13" fmla="*/ 107374 w 169452"/>
                <a:gd name="connsiteY13" fmla="*/ 60 h 4239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69452" h="423943">
                  <a:moveTo>
                    <a:pt x="107374" y="60"/>
                  </a:moveTo>
                  <a:cubicBezTo>
                    <a:pt x="108962" y="2441"/>
                    <a:pt x="84090" y="73879"/>
                    <a:pt x="89911" y="101660"/>
                  </a:cubicBezTo>
                  <a:cubicBezTo>
                    <a:pt x="95732" y="129441"/>
                    <a:pt x="138330" y="147433"/>
                    <a:pt x="142299" y="166748"/>
                  </a:cubicBezTo>
                  <a:cubicBezTo>
                    <a:pt x="146268" y="186063"/>
                    <a:pt x="109226" y="201144"/>
                    <a:pt x="113724" y="217548"/>
                  </a:cubicBezTo>
                  <a:cubicBezTo>
                    <a:pt x="118222" y="233952"/>
                    <a:pt x="167169" y="250092"/>
                    <a:pt x="169286" y="265173"/>
                  </a:cubicBezTo>
                  <a:cubicBezTo>
                    <a:pt x="171403" y="280254"/>
                    <a:pt x="153147" y="292689"/>
                    <a:pt x="126424" y="308035"/>
                  </a:cubicBezTo>
                  <a:cubicBezTo>
                    <a:pt x="99701" y="323381"/>
                    <a:pt x="24559" y="337933"/>
                    <a:pt x="8949" y="357248"/>
                  </a:cubicBezTo>
                  <a:cubicBezTo>
                    <a:pt x="-6661" y="376563"/>
                    <a:pt x="33555" y="422865"/>
                    <a:pt x="32761" y="423923"/>
                  </a:cubicBezTo>
                  <a:cubicBezTo>
                    <a:pt x="31967" y="424981"/>
                    <a:pt x="-13806" y="385558"/>
                    <a:pt x="4186" y="363598"/>
                  </a:cubicBezTo>
                  <a:cubicBezTo>
                    <a:pt x="22178" y="341638"/>
                    <a:pt x="120338" y="317031"/>
                    <a:pt x="140711" y="292160"/>
                  </a:cubicBezTo>
                  <a:cubicBezTo>
                    <a:pt x="161084" y="267289"/>
                    <a:pt x="131186" y="238715"/>
                    <a:pt x="126424" y="214373"/>
                  </a:cubicBezTo>
                  <a:cubicBezTo>
                    <a:pt x="121662" y="190031"/>
                    <a:pt x="119809" y="167277"/>
                    <a:pt x="112136" y="146110"/>
                  </a:cubicBezTo>
                  <a:cubicBezTo>
                    <a:pt x="104463" y="124943"/>
                    <a:pt x="81444" y="108010"/>
                    <a:pt x="80386" y="87373"/>
                  </a:cubicBezTo>
                  <a:cubicBezTo>
                    <a:pt x="79328" y="66736"/>
                    <a:pt x="105786" y="-2321"/>
                    <a:pt x="107374" y="6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23" name="フリーフォーム: 図形 1422">
              <a:extLst>
                <a:ext uri="{FF2B5EF4-FFF2-40B4-BE49-F238E27FC236}">
                  <a16:creationId xmlns:a16="http://schemas.microsoft.com/office/drawing/2014/main" id="{97074A10-A69B-4863-87F5-54D998C2F82A}"/>
                </a:ext>
              </a:extLst>
            </p:cNvPr>
            <p:cNvSpPr/>
            <p:nvPr/>
          </p:nvSpPr>
          <p:spPr>
            <a:xfrm>
              <a:off x="5635591" y="5341898"/>
              <a:ext cx="406481" cy="240403"/>
            </a:xfrm>
            <a:custGeom>
              <a:avLst/>
              <a:gdLst>
                <a:gd name="connsiteX0" fmla="*/ 34 w 406481"/>
                <a:gd name="connsiteY0" fmla="*/ 40 h 240403"/>
                <a:gd name="connsiteX1" fmla="*/ 206409 w 406481"/>
                <a:gd name="connsiteY1" fmla="*/ 115927 h 240403"/>
                <a:gd name="connsiteX2" fmla="*/ 347697 w 406481"/>
                <a:gd name="connsiteY2" fmla="*/ 201652 h 240403"/>
                <a:gd name="connsiteX3" fmla="*/ 406434 w 406481"/>
                <a:gd name="connsiteY3" fmla="*/ 239752 h 240403"/>
                <a:gd name="connsiteX4" fmla="*/ 339759 w 406481"/>
                <a:gd name="connsiteY4" fmla="*/ 173077 h 240403"/>
                <a:gd name="connsiteX5" fmla="*/ 222284 w 406481"/>
                <a:gd name="connsiteY5" fmla="*/ 103227 h 240403"/>
                <a:gd name="connsiteX6" fmla="*/ 34 w 406481"/>
                <a:gd name="connsiteY6" fmla="*/ 40 h 2404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06481" h="240403">
                  <a:moveTo>
                    <a:pt x="34" y="40"/>
                  </a:moveTo>
                  <a:cubicBezTo>
                    <a:pt x="-2612" y="2157"/>
                    <a:pt x="148465" y="82325"/>
                    <a:pt x="206409" y="115927"/>
                  </a:cubicBezTo>
                  <a:cubicBezTo>
                    <a:pt x="264353" y="149529"/>
                    <a:pt x="314360" y="181015"/>
                    <a:pt x="347697" y="201652"/>
                  </a:cubicBezTo>
                  <a:cubicBezTo>
                    <a:pt x="381035" y="222290"/>
                    <a:pt x="407757" y="244514"/>
                    <a:pt x="406434" y="239752"/>
                  </a:cubicBezTo>
                  <a:cubicBezTo>
                    <a:pt x="405111" y="234990"/>
                    <a:pt x="370451" y="195831"/>
                    <a:pt x="339759" y="173077"/>
                  </a:cubicBezTo>
                  <a:cubicBezTo>
                    <a:pt x="309067" y="150323"/>
                    <a:pt x="275730" y="127569"/>
                    <a:pt x="222284" y="103227"/>
                  </a:cubicBezTo>
                  <a:cubicBezTo>
                    <a:pt x="168838" y="78885"/>
                    <a:pt x="2680" y="-2077"/>
                    <a:pt x="34" y="4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24" name="フリーフォーム: 図形 1423">
              <a:extLst>
                <a:ext uri="{FF2B5EF4-FFF2-40B4-BE49-F238E27FC236}">
                  <a16:creationId xmlns:a16="http://schemas.microsoft.com/office/drawing/2014/main" id="{B4F27819-5E70-4DC8-828D-FD9BE57A846C}"/>
                </a:ext>
              </a:extLst>
            </p:cNvPr>
            <p:cNvSpPr/>
            <p:nvPr/>
          </p:nvSpPr>
          <p:spPr>
            <a:xfrm>
              <a:off x="5668449" y="5411760"/>
              <a:ext cx="442695" cy="250773"/>
            </a:xfrm>
            <a:custGeom>
              <a:avLst/>
              <a:gdLst>
                <a:gd name="connsiteX0" fmla="*/ 2101 w 442695"/>
                <a:gd name="connsiteY0" fmla="*/ 28 h 250773"/>
                <a:gd name="connsiteX1" fmla="*/ 102114 w 442695"/>
                <a:gd name="connsiteY1" fmla="*/ 80990 h 250773"/>
                <a:gd name="connsiteX2" fmla="*/ 179901 w 442695"/>
                <a:gd name="connsiteY2" fmla="*/ 101628 h 250773"/>
                <a:gd name="connsiteX3" fmla="*/ 437076 w 442695"/>
                <a:gd name="connsiteY3" fmla="*/ 249265 h 250773"/>
                <a:gd name="connsiteX4" fmla="*/ 345001 w 442695"/>
                <a:gd name="connsiteY4" fmla="*/ 173065 h 250773"/>
                <a:gd name="connsiteX5" fmla="*/ 202126 w 442695"/>
                <a:gd name="connsiteY5" fmla="*/ 90515 h 250773"/>
                <a:gd name="connsiteX6" fmla="*/ 2101 w 442695"/>
                <a:gd name="connsiteY6" fmla="*/ 28 h 2507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42695" h="250773">
                  <a:moveTo>
                    <a:pt x="2101" y="28"/>
                  </a:moveTo>
                  <a:cubicBezTo>
                    <a:pt x="-14568" y="-1559"/>
                    <a:pt x="72481" y="64057"/>
                    <a:pt x="102114" y="80990"/>
                  </a:cubicBezTo>
                  <a:cubicBezTo>
                    <a:pt x="131747" y="97923"/>
                    <a:pt x="124074" y="73582"/>
                    <a:pt x="179901" y="101628"/>
                  </a:cubicBezTo>
                  <a:cubicBezTo>
                    <a:pt x="235728" y="129674"/>
                    <a:pt x="409559" y="237359"/>
                    <a:pt x="437076" y="249265"/>
                  </a:cubicBezTo>
                  <a:cubicBezTo>
                    <a:pt x="464593" y="261171"/>
                    <a:pt x="384159" y="199523"/>
                    <a:pt x="345001" y="173065"/>
                  </a:cubicBezTo>
                  <a:cubicBezTo>
                    <a:pt x="305843" y="146607"/>
                    <a:pt x="257159" y="116709"/>
                    <a:pt x="202126" y="90515"/>
                  </a:cubicBezTo>
                  <a:cubicBezTo>
                    <a:pt x="147093" y="64321"/>
                    <a:pt x="18770" y="1615"/>
                    <a:pt x="2101" y="2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25" name="フリーフォーム: 図形 1424">
              <a:extLst>
                <a:ext uri="{FF2B5EF4-FFF2-40B4-BE49-F238E27FC236}">
                  <a16:creationId xmlns:a16="http://schemas.microsoft.com/office/drawing/2014/main" id="{B2EB1C0F-BC48-468A-BD05-3ABAA3A41296}"/>
                </a:ext>
              </a:extLst>
            </p:cNvPr>
            <p:cNvSpPr/>
            <p:nvPr/>
          </p:nvSpPr>
          <p:spPr>
            <a:xfrm>
              <a:off x="6067415" y="5608447"/>
              <a:ext cx="215965" cy="224499"/>
            </a:xfrm>
            <a:custGeom>
              <a:avLst/>
              <a:gdLst>
                <a:gd name="connsiteX0" fmla="*/ 10 w 215965"/>
                <a:gd name="connsiteY0" fmla="*/ 191 h 224499"/>
                <a:gd name="connsiteX1" fmla="*/ 158760 w 215965"/>
                <a:gd name="connsiteY1" fmla="*/ 155766 h 224499"/>
                <a:gd name="connsiteX2" fmla="*/ 215910 w 215965"/>
                <a:gd name="connsiteY2" fmla="*/ 224028 h 224499"/>
                <a:gd name="connsiteX3" fmla="*/ 150823 w 215965"/>
                <a:gd name="connsiteY3" fmla="*/ 125603 h 224499"/>
                <a:gd name="connsiteX4" fmla="*/ 10 w 215965"/>
                <a:gd name="connsiteY4" fmla="*/ 191 h 2244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5965" h="224499">
                  <a:moveTo>
                    <a:pt x="10" y="191"/>
                  </a:moveTo>
                  <a:cubicBezTo>
                    <a:pt x="1333" y="5218"/>
                    <a:pt x="122777" y="118460"/>
                    <a:pt x="158760" y="155766"/>
                  </a:cubicBezTo>
                  <a:cubicBezTo>
                    <a:pt x="194743" y="193072"/>
                    <a:pt x="217233" y="229055"/>
                    <a:pt x="215910" y="224028"/>
                  </a:cubicBezTo>
                  <a:cubicBezTo>
                    <a:pt x="214587" y="219001"/>
                    <a:pt x="181515" y="160793"/>
                    <a:pt x="150823" y="125603"/>
                  </a:cubicBezTo>
                  <a:cubicBezTo>
                    <a:pt x="120131" y="90414"/>
                    <a:pt x="-1313" y="-4836"/>
                    <a:pt x="10" y="19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26" name="フリーフォーム: 図形 1425">
              <a:extLst>
                <a:ext uri="{FF2B5EF4-FFF2-40B4-BE49-F238E27FC236}">
                  <a16:creationId xmlns:a16="http://schemas.microsoft.com/office/drawing/2014/main" id="{3444D8C4-FCDE-408A-99EB-52EB69ECEDEA}"/>
                </a:ext>
              </a:extLst>
            </p:cNvPr>
            <p:cNvSpPr/>
            <p:nvPr/>
          </p:nvSpPr>
          <p:spPr>
            <a:xfrm>
              <a:off x="6161882" y="5769583"/>
              <a:ext cx="316956" cy="387061"/>
            </a:xfrm>
            <a:custGeom>
              <a:avLst/>
              <a:gdLst>
                <a:gd name="connsiteX0" fmla="*/ 793 w 316956"/>
                <a:gd name="connsiteY0" fmla="*/ 2567 h 387061"/>
                <a:gd name="connsiteX1" fmla="*/ 197643 w 316956"/>
                <a:gd name="connsiteY1" fmla="*/ 218467 h 387061"/>
                <a:gd name="connsiteX2" fmla="*/ 316706 w 316956"/>
                <a:gd name="connsiteY2" fmla="*/ 386742 h 387061"/>
                <a:gd name="connsiteX3" fmla="*/ 226218 w 316956"/>
                <a:gd name="connsiteY3" fmla="*/ 256567 h 387061"/>
                <a:gd name="connsiteX4" fmla="*/ 130968 w 316956"/>
                <a:gd name="connsiteY4" fmla="*/ 107342 h 387061"/>
                <a:gd name="connsiteX5" fmla="*/ 793 w 316956"/>
                <a:gd name="connsiteY5" fmla="*/ 2567 h 3870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16956" h="387061">
                  <a:moveTo>
                    <a:pt x="793" y="2567"/>
                  </a:moveTo>
                  <a:cubicBezTo>
                    <a:pt x="11906" y="21088"/>
                    <a:pt x="144991" y="154438"/>
                    <a:pt x="197643" y="218467"/>
                  </a:cubicBezTo>
                  <a:cubicBezTo>
                    <a:pt x="250295" y="282496"/>
                    <a:pt x="311944" y="380392"/>
                    <a:pt x="316706" y="386742"/>
                  </a:cubicBezTo>
                  <a:cubicBezTo>
                    <a:pt x="321468" y="393092"/>
                    <a:pt x="257174" y="303134"/>
                    <a:pt x="226218" y="256567"/>
                  </a:cubicBezTo>
                  <a:cubicBezTo>
                    <a:pt x="195262" y="210000"/>
                    <a:pt x="163512" y="144119"/>
                    <a:pt x="130968" y="107342"/>
                  </a:cubicBezTo>
                  <a:cubicBezTo>
                    <a:pt x="98424" y="70565"/>
                    <a:pt x="-10320" y="-15954"/>
                    <a:pt x="793" y="256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27" name="フリーフォーム: 図形 1426">
              <a:extLst>
                <a:ext uri="{FF2B5EF4-FFF2-40B4-BE49-F238E27FC236}">
                  <a16:creationId xmlns:a16="http://schemas.microsoft.com/office/drawing/2014/main" id="{373ABAB3-861B-4791-8695-5FD1A79C1E6E}"/>
                </a:ext>
              </a:extLst>
            </p:cNvPr>
            <p:cNvSpPr/>
            <p:nvPr/>
          </p:nvSpPr>
          <p:spPr>
            <a:xfrm>
              <a:off x="6348747" y="5917516"/>
              <a:ext cx="378587" cy="729431"/>
            </a:xfrm>
            <a:custGeom>
              <a:avLst/>
              <a:gdLst>
                <a:gd name="connsiteX0" fmla="*/ 1253 w 378587"/>
                <a:gd name="connsiteY0" fmla="*/ 2272 h 729431"/>
                <a:gd name="connsiteX1" fmla="*/ 198103 w 378587"/>
                <a:gd name="connsiteY1" fmla="*/ 286434 h 729431"/>
                <a:gd name="connsiteX2" fmla="*/ 328278 w 378587"/>
                <a:gd name="connsiteY2" fmla="*/ 519797 h 729431"/>
                <a:gd name="connsiteX3" fmla="*/ 375903 w 378587"/>
                <a:gd name="connsiteY3" fmla="*/ 721409 h 729431"/>
                <a:gd name="connsiteX4" fmla="*/ 364791 w 378587"/>
                <a:gd name="connsiteY4" fmla="*/ 665847 h 729431"/>
                <a:gd name="connsiteX5" fmla="*/ 299703 w 378587"/>
                <a:gd name="connsiteY5" fmla="*/ 449947 h 729431"/>
                <a:gd name="connsiteX6" fmla="*/ 1253 w 378587"/>
                <a:gd name="connsiteY6" fmla="*/ 2272 h 7294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78587" h="729431">
                  <a:moveTo>
                    <a:pt x="1253" y="2272"/>
                  </a:moveTo>
                  <a:cubicBezTo>
                    <a:pt x="-15680" y="-24980"/>
                    <a:pt x="143599" y="200180"/>
                    <a:pt x="198103" y="286434"/>
                  </a:cubicBezTo>
                  <a:cubicBezTo>
                    <a:pt x="252607" y="372688"/>
                    <a:pt x="298645" y="447301"/>
                    <a:pt x="328278" y="519797"/>
                  </a:cubicBezTo>
                  <a:cubicBezTo>
                    <a:pt x="357911" y="592293"/>
                    <a:pt x="369818" y="697067"/>
                    <a:pt x="375903" y="721409"/>
                  </a:cubicBezTo>
                  <a:cubicBezTo>
                    <a:pt x="381989" y="745751"/>
                    <a:pt x="377491" y="711091"/>
                    <a:pt x="364791" y="665847"/>
                  </a:cubicBezTo>
                  <a:cubicBezTo>
                    <a:pt x="352091" y="620603"/>
                    <a:pt x="359499" y="554722"/>
                    <a:pt x="299703" y="449947"/>
                  </a:cubicBezTo>
                  <a:cubicBezTo>
                    <a:pt x="239907" y="345172"/>
                    <a:pt x="18186" y="29524"/>
                    <a:pt x="1253" y="227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28" name="フリーフォーム: 図形 1427">
              <a:extLst>
                <a:ext uri="{FF2B5EF4-FFF2-40B4-BE49-F238E27FC236}">
                  <a16:creationId xmlns:a16="http://schemas.microsoft.com/office/drawing/2014/main" id="{D021BC39-A111-47CA-83F7-C0B09E4F689E}"/>
                </a:ext>
              </a:extLst>
            </p:cNvPr>
            <p:cNvSpPr/>
            <p:nvPr/>
          </p:nvSpPr>
          <p:spPr>
            <a:xfrm>
              <a:off x="6386741" y="6012837"/>
              <a:ext cx="272163" cy="551826"/>
            </a:xfrm>
            <a:custGeom>
              <a:avLst/>
              <a:gdLst>
                <a:gd name="connsiteX0" fmla="*/ 1359 w 272163"/>
                <a:gd name="connsiteY0" fmla="*/ 613 h 551826"/>
                <a:gd name="connsiteX1" fmla="*/ 77559 w 272163"/>
                <a:gd name="connsiteY1" fmla="*/ 229213 h 551826"/>
                <a:gd name="connsiteX2" fmla="*/ 33109 w 272163"/>
                <a:gd name="connsiteY2" fmla="*/ 86338 h 551826"/>
                <a:gd name="connsiteX3" fmla="*/ 158522 w 272163"/>
                <a:gd name="connsiteY3" fmla="*/ 251438 h 551826"/>
                <a:gd name="connsiteX4" fmla="*/ 253772 w 272163"/>
                <a:gd name="connsiteY4" fmla="*/ 457813 h 551826"/>
                <a:gd name="connsiteX5" fmla="*/ 231547 w 272163"/>
                <a:gd name="connsiteY5" fmla="*/ 391138 h 551826"/>
                <a:gd name="connsiteX6" fmla="*/ 271234 w 272163"/>
                <a:gd name="connsiteY6" fmla="*/ 551476 h 551826"/>
                <a:gd name="connsiteX7" fmla="*/ 250597 w 272163"/>
                <a:gd name="connsiteY7" fmla="*/ 426063 h 551826"/>
                <a:gd name="connsiteX8" fmla="*/ 155347 w 272163"/>
                <a:gd name="connsiteY8" fmla="*/ 170476 h 551826"/>
                <a:gd name="connsiteX9" fmla="*/ 1359 w 272163"/>
                <a:gd name="connsiteY9" fmla="*/ 613 h 5518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72163" h="551826">
                  <a:moveTo>
                    <a:pt x="1359" y="613"/>
                  </a:moveTo>
                  <a:cubicBezTo>
                    <a:pt x="-11606" y="10403"/>
                    <a:pt x="72267" y="214926"/>
                    <a:pt x="77559" y="229213"/>
                  </a:cubicBezTo>
                  <a:cubicBezTo>
                    <a:pt x="82851" y="243500"/>
                    <a:pt x="19615" y="82634"/>
                    <a:pt x="33109" y="86338"/>
                  </a:cubicBezTo>
                  <a:cubicBezTo>
                    <a:pt x="46603" y="90042"/>
                    <a:pt x="121745" y="189526"/>
                    <a:pt x="158522" y="251438"/>
                  </a:cubicBezTo>
                  <a:cubicBezTo>
                    <a:pt x="195299" y="313350"/>
                    <a:pt x="241601" y="434530"/>
                    <a:pt x="253772" y="457813"/>
                  </a:cubicBezTo>
                  <a:cubicBezTo>
                    <a:pt x="265943" y="481096"/>
                    <a:pt x="228637" y="375527"/>
                    <a:pt x="231547" y="391138"/>
                  </a:cubicBezTo>
                  <a:cubicBezTo>
                    <a:pt x="234457" y="406749"/>
                    <a:pt x="268059" y="545655"/>
                    <a:pt x="271234" y="551476"/>
                  </a:cubicBezTo>
                  <a:cubicBezTo>
                    <a:pt x="274409" y="557297"/>
                    <a:pt x="269912" y="489563"/>
                    <a:pt x="250597" y="426063"/>
                  </a:cubicBezTo>
                  <a:cubicBezTo>
                    <a:pt x="231283" y="362563"/>
                    <a:pt x="195828" y="240590"/>
                    <a:pt x="155347" y="170476"/>
                  </a:cubicBezTo>
                  <a:cubicBezTo>
                    <a:pt x="114866" y="100362"/>
                    <a:pt x="14324" y="-9177"/>
                    <a:pt x="1359" y="61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29" name="フリーフォーム: 図形 1428">
              <a:extLst>
                <a:ext uri="{FF2B5EF4-FFF2-40B4-BE49-F238E27FC236}">
                  <a16:creationId xmlns:a16="http://schemas.microsoft.com/office/drawing/2014/main" id="{CF09DB4B-D90E-4391-B1E7-F14592B394BC}"/>
                </a:ext>
              </a:extLst>
            </p:cNvPr>
            <p:cNvSpPr/>
            <p:nvPr/>
          </p:nvSpPr>
          <p:spPr>
            <a:xfrm>
              <a:off x="6342956" y="6322920"/>
              <a:ext cx="407947" cy="333233"/>
            </a:xfrm>
            <a:custGeom>
              <a:avLst/>
              <a:gdLst>
                <a:gd name="connsiteX0" fmla="*/ 403919 w 407947"/>
                <a:gd name="connsiteY0" fmla="*/ 327118 h 333233"/>
                <a:gd name="connsiteX1" fmla="*/ 318194 w 407947"/>
                <a:gd name="connsiteY1" fmla="*/ 254093 h 333233"/>
                <a:gd name="connsiteX2" fmla="*/ 145157 w 407947"/>
                <a:gd name="connsiteY2" fmla="*/ 117568 h 333233"/>
                <a:gd name="connsiteX3" fmla="*/ 694 w 407947"/>
                <a:gd name="connsiteY3" fmla="*/ 93 h 333233"/>
                <a:gd name="connsiteX4" fmla="*/ 205482 w 407947"/>
                <a:gd name="connsiteY4" fmla="*/ 136618 h 333233"/>
                <a:gd name="connsiteX5" fmla="*/ 353119 w 407947"/>
                <a:gd name="connsiteY5" fmla="*/ 273143 h 333233"/>
                <a:gd name="connsiteX6" fmla="*/ 275332 w 407947"/>
                <a:gd name="connsiteY6" fmla="*/ 189005 h 333233"/>
                <a:gd name="connsiteX7" fmla="*/ 135632 w 407947"/>
                <a:gd name="connsiteY7" fmla="*/ 54068 h 333233"/>
                <a:gd name="connsiteX8" fmla="*/ 194369 w 407947"/>
                <a:gd name="connsiteY8" fmla="*/ 96930 h 333233"/>
                <a:gd name="connsiteX9" fmla="*/ 403919 w 407947"/>
                <a:gd name="connsiteY9" fmla="*/ 327118 h 3332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07947" h="333233">
                  <a:moveTo>
                    <a:pt x="403919" y="327118"/>
                  </a:moveTo>
                  <a:cubicBezTo>
                    <a:pt x="424557" y="353312"/>
                    <a:pt x="361321" y="289018"/>
                    <a:pt x="318194" y="254093"/>
                  </a:cubicBezTo>
                  <a:cubicBezTo>
                    <a:pt x="275067" y="219168"/>
                    <a:pt x="198074" y="159901"/>
                    <a:pt x="145157" y="117568"/>
                  </a:cubicBezTo>
                  <a:cubicBezTo>
                    <a:pt x="92240" y="75235"/>
                    <a:pt x="-9360" y="-3082"/>
                    <a:pt x="694" y="93"/>
                  </a:cubicBezTo>
                  <a:cubicBezTo>
                    <a:pt x="10748" y="3268"/>
                    <a:pt x="146744" y="91110"/>
                    <a:pt x="205482" y="136618"/>
                  </a:cubicBezTo>
                  <a:cubicBezTo>
                    <a:pt x="264220" y="182126"/>
                    <a:pt x="341478" y="264412"/>
                    <a:pt x="353119" y="273143"/>
                  </a:cubicBezTo>
                  <a:cubicBezTo>
                    <a:pt x="364760" y="281874"/>
                    <a:pt x="311580" y="225517"/>
                    <a:pt x="275332" y="189005"/>
                  </a:cubicBezTo>
                  <a:cubicBezTo>
                    <a:pt x="239084" y="152493"/>
                    <a:pt x="149126" y="69414"/>
                    <a:pt x="135632" y="54068"/>
                  </a:cubicBezTo>
                  <a:cubicBezTo>
                    <a:pt x="122138" y="38722"/>
                    <a:pt x="151242" y="53009"/>
                    <a:pt x="194369" y="96930"/>
                  </a:cubicBezTo>
                  <a:cubicBezTo>
                    <a:pt x="237496" y="140851"/>
                    <a:pt x="383281" y="300924"/>
                    <a:pt x="403919" y="32711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30" name="フリーフォーム: 図形 1429">
              <a:extLst>
                <a:ext uri="{FF2B5EF4-FFF2-40B4-BE49-F238E27FC236}">
                  <a16:creationId xmlns:a16="http://schemas.microsoft.com/office/drawing/2014/main" id="{3B51DF22-62C6-42F9-B6BC-FE348BA3F61F}"/>
                </a:ext>
              </a:extLst>
            </p:cNvPr>
            <p:cNvSpPr/>
            <p:nvPr/>
          </p:nvSpPr>
          <p:spPr>
            <a:xfrm>
              <a:off x="5819357" y="5827355"/>
              <a:ext cx="529951" cy="503440"/>
            </a:xfrm>
            <a:custGeom>
              <a:avLst/>
              <a:gdLst>
                <a:gd name="connsiteX0" fmla="*/ 418 w 529951"/>
                <a:gd name="connsiteY0" fmla="*/ 358 h 503440"/>
                <a:gd name="connsiteX1" fmla="*/ 81381 w 529951"/>
                <a:gd name="connsiteY1" fmla="*/ 182920 h 503440"/>
                <a:gd name="connsiteX2" fmla="*/ 117893 w 529951"/>
                <a:gd name="connsiteY2" fmla="*/ 227370 h 503440"/>
                <a:gd name="connsiteX3" fmla="*/ 514768 w 529951"/>
                <a:gd name="connsiteY3" fmla="*/ 494070 h 503440"/>
                <a:gd name="connsiteX4" fmla="*/ 425868 w 529951"/>
                <a:gd name="connsiteY4" fmla="*/ 432158 h 503440"/>
                <a:gd name="connsiteX5" fmla="*/ 221081 w 529951"/>
                <a:gd name="connsiteY5" fmla="*/ 325795 h 503440"/>
                <a:gd name="connsiteX6" fmla="*/ 119481 w 529951"/>
                <a:gd name="connsiteY6" fmla="*/ 235308 h 503440"/>
                <a:gd name="connsiteX7" fmla="*/ 418 w 529951"/>
                <a:gd name="connsiteY7" fmla="*/ 358 h 5034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29951" h="503440">
                  <a:moveTo>
                    <a:pt x="418" y="358"/>
                  </a:moveTo>
                  <a:cubicBezTo>
                    <a:pt x="-5932" y="-8373"/>
                    <a:pt x="61802" y="145085"/>
                    <a:pt x="81381" y="182920"/>
                  </a:cubicBezTo>
                  <a:cubicBezTo>
                    <a:pt x="100960" y="220755"/>
                    <a:pt x="45662" y="175512"/>
                    <a:pt x="117893" y="227370"/>
                  </a:cubicBezTo>
                  <a:cubicBezTo>
                    <a:pt x="190124" y="279228"/>
                    <a:pt x="463439" y="459939"/>
                    <a:pt x="514768" y="494070"/>
                  </a:cubicBezTo>
                  <a:cubicBezTo>
                    <a:pt x="566097" y="528201"/>
                    <a:pt x="474816" y="460204"/>
                    <a:pt x="425868" y="432158"/>
                  </a:cubicBezTo>
                  <a:cubicBezTo>
                    <a:pt x="376920" y="404112"/>
                    <a:pt x="272145" y="358603"/>
                    <a:pt x="221081" y="325795"/>
                  </a:cubicBezTo>
                  <a:cubicBezTo>
                    <a:pt x="170017" y="292987"/>
                    <a:pt x="152289" y="283727"/>
                    <a:pt x="119481" y="235308"/>
                  </a:cubicBezTo>
                  <a:cubicBezTo>
                    <a:pt x="86673" y="186889"/>
                    <a:pt x="6768" y="9089"/>
                    <a:pt x="418" y="35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31" name="フリーフォーム: 図形 1430">
              <a:extLst>
                <a:ext uri="{FF2B5EF4-FFF2-40B4-BE49-F238E27FC236}">
                  <a16:creationId xmlns:a16="http://schemas.microsoft.com/office/drawing/2014/main" id="{460C7DB5-F1D5-4EE4-BCC6-2AEC7D27289A}"/>
                </a:ext>
              </a:extLst>
            </p:cNvPr>
            <p:cNvSpPr/>
            <p:nvPr/>
          </p:nvSpPr>
          <p:spPr>
            <a:xfrm>
              <a:off x="5899150" y="6088063"/>
              <a:ext cx="614553" cy="536888"/>
            </a:xfrm>
            <a:custGeom>
              <a:avLst/>
              <a:gdLst>
                <a:gd name="connsiteX0" fmla="*/ 0 w 614553"/>
                <a:gd name="connsiteY0" fmla="*/ 0 h 536888"/>
                <a:gd name="connsiteX1" fmla="*/ 349250 w 614553"/>
                <a:gd name="connsiteY1" fmla="*/ 269875 h 536888"/>
                <a:gd name="connsiteX2" fmla="*/ 549275 w 614553"/>
                <a:gd name="connsiteY2" fmla="*/ 379412 h 536888"/>
                <a:gd name="connsiteX3" fmla="*/ 612775 w 614553"/>
                <a:gd name="connsiteY3" fmla="*/ 534987 h 536888"/>
                <a:gd name="connsiteX4" fmla="*/ 588963 w 614553"/>
                <a:gd name="connsiteY4" fmla="*/ 457200 h 536888"/>
                <a:gd name="connsiteX5" fmla="*/ 506413 w 614553"/>
                <a:gd name="connsiteY5" fmla="*/ 328612 h 536888"/>
                <a:gd name="connsiteX6" fmla="*/ 382588 w 614553"/>
                <a:gd name="connsiteY6" fmla="*/ 246062 h 536888"/>
                <a:gd name="connsiteX7" fmla="*/ 0 w 614553"/>
                <a:gd name="connsiteY7" fmla="*/ 0 h 5368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14553" h="536888">
                  <a:moveTo>
                    <a:pt x="0" y="0"/>
                  </a:moveTo>
                  <a:cubicBezTo>
                    <a:pt x="128852" y="103320"/>
                    <a:pt x="257704" y="206640"/>
                    <a:pt x="349250" y="269875"/>
                  </a:cubicBezTo>
                  <a:cubicBezTo>
                    <a:pt x="440796" y="333110"/>
                    <a:pt x="505354" y="335227"/>
                    <a:pt x="549275" y="379412"/>
                  </a:cubicBezTo>
                  <a:cubicBezTo>
                    <a:pt x="593196" y="423597"/>
                    <a:pt x="606160" y="522022"/>
                    <a:pt x="612775" y="534987"/>
                  </a:cubicBezTo>
                  <a:cubicBezTo>
                    <a:pt x="619390" y="547952"/>
                    <a:pt x="606690" y="491596"/>
                    <a:pt x="588963" y="457200"/>
                  </a:cubicBezTo>
                  <a:cubicBezTo>
                    <a:pt x="571236" y="422804"/>
                    <a:pt x="540809" y="363802"/>
                    <a:pt x="506413" y="328612"/>
                  </a:cubicBezTo>
                  <a:cubicBezTo>
                    <a:pt x="472017" y="293422"/>
                    <a:pt x="382588" y="246062"/>
                    <a:pt x="382588" y="246062"/>
                  </a:cubicBezTo>
                  <a:lnTo>
                    <a:pt x="0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32" name="フリーフォーム: 図形 1431">
              <a:extLst>
                <a:ext uri="{FF2B5EF4-FFF2-40B4-BE49-F238E27FC236}">
                  <a16:creationId xmlns:a16="http://schemas.microsoft.com/office/drawing/2014/main" id="{3400A391-3E3C-4DBA-9561-5647FB143D94}"/>
                </a:ext>
              </a:extLst>
            </p:cNvPr>
            <p:cNvSpPr/>
            <p:nvPr/>
          </p:nvSpPr>
          <p:spPr>
            <a:xfrm>
              <a:off x="5855527" y="6083638"/>
              <a:ext cx="617079" cy="528461"/>
            </a:xfrm>
            <a:custGeom>
              <a:avLst/>
              <a:gdLst>
                <a:gd name="connsiteX0" fmla="*/ 5523 w 617079"/>
                <a:gd name="connsiteY0" fmla="*/ 4425 h 528461"/>
                <a:gd name="connsiteX1" fmla="*/ 170623 w 617079"/>
                <a:gd name="connsiteY1" fmla="*/ 180637 h 528461"/>
                <a:gd name="connsiteX2" fmla="*/ 326198 w 617079"/>
                <a:gd name="connsiteY2" fmla="*/ 298112 h 528461"/>
                <a:gd name="connsiteX3" fmla="*/ 518286 w 617079"/>
                <a:gd name="connsiteY3" fmla="*/ 394950 h 528461"/>
                <a:gd name="connsiteX4" fmla="*/ 616711 w 617079"/>
                <a:gd name="connsiteY4" fmla="*/ 528300 h 528461"/>
                <a:gd name="connsiteX5" fmla="*/ 551623 w 617079"/>
                <a:gd name="connsiteY5" fmla="*/ 423525 h 528461"/>
                <a:gd name="connsiteX6" fmla="*/ 546861 w 617079"/>
                <a:gd name="connsiteY6" fmla="*/ 482262 h 528461"/>
                <a:gd name="connsiteX7" fmla="*/ 434148 w 617079"/>
                <a:gd name="connsiteY7" fmla="*/ 347325 h 528461"/>
                <a:gd name="connsiteX8" fmla="*/ 61086 w 617079"/>
                <a:gd name="connsiteY8" fmla="*/ 190162 h 528461"/>
                <a:gd name="connsiteX9" fmla="*/ 184911 w 617079"/>
                <a:gd name="connsiteY9" fmla="*/ 229850 h 528461"/>
                <a:gd name="connsiteX10" fmla="*/ 96011 w 617079"/>
                <a:gd name="connsiteY10" fmla="*/ 185400 h 528461"/>
                <a:gd name="connsiteX11" fmla="*/ 42036 w 617079"/>
                <a:gd name="connsiteY11" fmla="*/ 61575 h 528461"/>
                <a:gd name="connsiteX12" fmla="*/ 5523 w 617079"/>
                <a:gd name="connsiteY12" fmla="*/ 4425 h 5284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617079" h="528461">
                  <a:moveTo>
                    <a:pt x="5523" y="4425"/>
                  </a:moveTo>
                  <a:cubicBezTo>
                    <a:pt x="26954" y="24268"/>
                    <a:pt x="117177" y="131689"/>
                    <a:pt x="170623" y="180637"/>
                  </a:cubicBezTo>
                  <a:cubicBezTo>
                    <a:pt x="224069" y="229585"/>
                    <a:pt x="268254" y="262393"/>
                    <a:pt x="326198" y="298112"/>
                  </a:cubicBezTo>
                  <a:cubicBezTo>
                    <a:pt x="384142" y="333831"/>
                    <a:pt x="469867" y="356585"/>
                    <a:pt x="518286" y="394950"/>
                  </a:cubicBezTo>
                  <a:cubicBezTo>
                    <a:pt x="566705" y="433315"/>
                    <a:pt x="611155" y="523538"/>
                    <a:pt x="616711" y="528300"/>
                  </a:cubicBezTo>
                  <a:cubicBezTo>
                    <a:pt x="622267" y="533062"/>
                    <a:pt x="563265" y="431198"/>
                    <a:pt x="551623" y="423525"/>
                  </a:cubicBezTo>
                  <a:cubicBezTo>
                    <a:pt x="539981" y="415852"/>
                    <a:pt x="566440" y="494962"/>
                    <a:pt x="546861" y="482262"/>
                  </a:cubicBezTo>
                  <a:cubicBezTo>
                    <a:pt x="527282" y="469562"/>
                    <a:pt x="515110" y="396008"/>
                    <a:pt x="434148" y="347325"/>
                  </a:cubicBezTo>
                  <a:cubicBezTo>
                    <a:pt x="353186" y="298642"/>
                    <a:pt x="102625" y="209741"/>
                    <a:pt x="61086" y="190162"/>
                  </a:cubicBezTo>
                  <a:cubicBezTo>
                    <a:pt x="19547" y="170583"/>
                    <a:pt x="179090" y="230644"/>
                    <a:pt x="184911" y="229850"/>
                  </a:cubicBezTo>
                  <a:cubicBezTo>
                    <a:pt x="190732" y="229056"/>
                    <a:pt x="119824" y="213446"/>
                    <a:pt x="96011" y="185400"/>
                  </a:cubicBezTo>
                  <a:cubicBezTo>
                    <a:pt x="72199" y="157354"/>
                    <a:pt x="52884" y="86710"/>
                    <a:pt x="42036" y="61575"/>
                  </a:cubicBezTo>
                  <a:cubicBezTo>
                    <a:pt x="31188" y="36440"/>
                    <a:pt x="-15908" y="-15418"/>
                    <a:pt x="5523" y="442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33" name="フリーフォーム: 図形 1432">
              <a:extLst>
                <a:ext uri="{FF2B5EF4-FFF2-40B4-BE49-F238E27FC236}">
                  <a16:creationId xmlns:a16="http://schemas.microsoft.com/office/drawing/2014/main" id="{3C0B949A-5842-4AD5-A57B-B3255092ADB4}"/>
                </a:ext>
              </a:extLst>
            </p:cNvPr>
            <p:cNvSpPr/>
            <p:nvPr/>
          </p:nvSpPr>
          <p:spPr>
            <a:xfrm>
              <a:off x="5894387" y="6371243"/>
              <a:ext cx="281127" cy="112413"/>
            </a:xfrm>
            <a:custGeom>
              <a:avLst/>
              <a:gdLst>
                <a:gd name="connsiteX0" fmla="*/ 1 w 281127"/>
                <a:gd name="connsiteY0" fmla="*/ 982 h 112413"/>
                <a:gd name="connsiteX1" fmla="*/ 188913 w 281127"/>
                <a:gd name="connsiteY1" fmla="*/ 26382 h 112413"/>
                <a:gd name="connsiteX2" fmla="*/ 269876 w 281127"/>
                <a:gd name="connsiteY2" fmla="*/ 112107 h 112413"/>
                <a:gd name="connsiteX3" fmla="*/ 271463 w 281127"/>
                <a:gd name="connsiteY3" fmla="*/ 54957 h 112413"/>
                <a:gd name="connsiteX4" fmla="*/ 185738 w 281127"/>
                <a:gd name="connsiteY4" fmla="*/ 53370 h 112413"/>
                <a:gd name="connsiteX5" fmla="*/ 1 w 281127"/>
                <a:gd name="connsiteY5" fmla="*/ 982 h 1124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81127" h="112413">
                  <a:moveTo>
                    <a:pt x="1" y="982"/>
                  </a:moveTo>
                  <a:cubicBezTo>
                    <a:pt x="530" y="-3516"/>
                    <a:pt x="143934" y="7861"/>
                    <a:pt x="188913" y="26382"/>
                  </a:cubicBezTo>
                  <a:cubicBezTo>
                    <a:pt x="233892" y="44903"/>
                    <a:pt x="256118" y="107345"/>
                    <a:pt x="269876" y="112107"/>
                  </a:cubicBezTo>
                  <a:cubicBezTo>
                    <a:pt x="283634" y="116869"/>
                    <a:pt x="285486" y="64746"/>
                    <a:pt x="271463" y="54957"/>
                  </a:cubicBezTo>
                  <a:cubicBezTo>
                    <a:pt x="257440" y="45168"/>
                    <a:pt x="224896" y="65805"/>
                    <a:pt x="185738" y="53370"/>
                  </a:cubicBezTo>
                  <a:cubicBezTo>
                    <a:pt x="146580" y="40935"/>
                    <a:pt x="-528" y="5480"/>
                    <a:pt x="1" y="98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34" name="フリーフォーム: 図形 1433">
              <a:extLst>
                <a:ext uri="{FF2B5EF4-FFF2-40B4-BE49-F238E27FC236}">
                  <a16:creationId xmlns:a16="http://schemas.microsoft.com/office/drawing/2014/main" id="{AEF017AF-E728-4EDF-B1DF-8C7E07D9C94B}"/>
                </a:ext>
              </a:extLst>
            </p:cNvPr>
            <p:cNvSpPr/>
            <p:nvPr/>
          </p:nvSpPr>
          <p:spPr>
            <a:xfrm>
              <a:off x="6227713" y="6487911"/>
              <a:ext cx="119078" cy="190740"/>
            </a:xfrm>
            <a:custGeom>
              <a:avLst/>
              <a:gdLst>
                <a:gd name="connsiteX0" fmla="*/ 63550 w 119078"/>
                <a:gd name="connsiteY0" fmla="*/ 202 h 190740"/>
                <a:gd name="connsiteX1" fmla="*/ 6400 w 119078"/>
                <a:gd name="connsiteY1" fmla="*/ 98627 h 190740"/>
                <a:gd name="connsiteX2" fmla="*/ 117525 w 119078"/>
                <a:gd name="connsiteY2" fmla="*/ 187527 h 190740"/>
                <a:gd name="connsiteX3" fmla="*/ 66725 w 119078"/>
                <a:gd name="connsiteY3" fmla="*/ 166889 h 190740"/>
                <a:gd name="connsiteX4" fmla="*/ 50 w 119078"/>
                <a:gd name="connsiteY4" fmla="*/ 125614 h 190740"/>
                <a:gd name="connsiteX5" fmla="*/ 63550 w 119078"/>
                <a:gd name="connsiteY5" fmla="*/ 202 h 1907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9078" h="190740">
                  <a:moveTo>
                    <a:pt x="63550" y="202"/>
                  </a:moveTo>
                  <a:cubicBezTo>
                    <a:pt x="64608" y="-4296"/>
                    <a:pt x="-2596" y="67406"/>
                    <a:pt x="6400" y="98627"/>
                  </a:cubicBezTo>
                  <a:cubicBezTo>
                    <a:pt x="15396" y="129848"/>
                    <a:pt x="107471" y="176150"/>
                    <a:pt x="117525" y="187527"/>
                  </a:cubicBezTo>
                  <a:cubicBezTo>
                    <a:pt x="127579" y="198904"/>
                    <a:pt x="86304" y="177208"/>
                    <a:pt x="66725" y="166889"/>
                  </a:cubicBezTo>
                  <a:cubicBezTo>
                    <a:pt x="47146" y="156570"/>
                    <a:pt x="2167" y="150749"/>
                    <a:pt x="50" y="125614"/>
                  </a:cubicBezTo>
                  <a:cubicBezTo>
                    <a:pt x="-2067" y="100479"/>
                    <a:pt x="62492" y="4700"/>
                    <a:pt x="63550" y="20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35" name="フリーフォーム: 図形 1434">
              <a:extLst>
                <a:ext uri="{FF2B5EF4-FFF2-40B4-BE49-F238E27FC236}">
                  <a16:creationId xmlns:a16="http://schemas.microsoft.com/office/drawing/2014/main" id="{763F8829-461A-4D6F-9DEA-DBD324ABA972}"/>
                </a:ext>
              </a:extLst>
            </p:cNvPr>
            <p:cNvSpPr/>
            <p:nvPr/>
          </p:nvSpPr>
          <p:spPr>
            <a:xfrm>
              <a:off x="6127210" y="6470018"/>
              <a:ext cx="210193" cy="215667"/>
            </a:xfrm>
            <a:custGeom>
              <a:avLst/>
              <a:gdLst>
                <a:gd name="connsiteX0" fmla="*/ 149765 w 210193"/>
                <a:gd name="connsiteY0" fmla="*/ 632 h 215667"/>
                <a:gd name="connsiteX1" fmla="*/ 540 w 210193"/>
                <a:gd name="connsiteY1" fmla="*/ 97470 h 215667"/>
                <a:gd name="connsiteX2" fmla="*/ 103728 w 210193"/>
                <a:gd name="connsiteY2" fmla="*/ 168907 h 215667"/>
                <a:gd name="connsiteX3" fmla="*/ 210090 w 210193"/>
                <a:gd name="connsiteY3" fmla="*/ 214945 h 215667"/>
                <a:gd name="connsiteX4" fmla="*/ 121190 w 210193"/>
                <a:gd name="connsiteY4" fmla="*/ 194307 h 215667"/>
                <a:gd name="connsiteX5" fmla="*/ 14828 w 210193"/>
                <a:gd name="connsiteY5" fmla="*/ 157795 h 215667"/>
                <a:gd name="connsiteX6" fmla="*/ 67215 w 210193"/>
                <a:gd name="connsiteY6" fmla="*/ 60957 h 215667"/>
                <a:gd name="connsiteX7" fmla="*/ 149765 w 210193"/>
                <a:gd name="connsiteY7" fmla="*/ 632 h 2156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10193" h="215667">
                  <a:moveTo>
                    <a:pt x="149765" y="632"/>
                  </a:moveTo>
                  <a:cubicBezTo>
                    <a:pt x="138653" y="6717"/>
                    <a:pt x="8213" y="69424"/>
                    <a:pt x="540" y="97470"/>
                  </a:cubicBezTo>
                  <a:cubicBezTo>
                    <a:pt x="-7133" y="125516"/>
                    <a:pt x="68803" y="149328"/>
                    <a:pt x="103728" y="168907"/>
                  </a:cubicBezTo>
                  <a:cubicBezTo>
                    <a:pt x="138653" y="188486"/>
                    <a:pt x="207180" y="210712"/>
                    <a:pt x="210090" y="214945"/>
                  </a:cubicBezTo>
                  <a:cubicBezTo>
                    <a:pt x="213000" y="219178"/>
                    <a:pt x="153734" y="203832"/>
                    <a:pt x="121190" y="194307"/>
                  </a:cubicBezTo>
                  <a:cubicBezTo>
                    <a:pt x="88646" y="184782"/>
                    <a:pt x="23824" y="180020"/>
                    <a:pt x="14828" y="157795"/>
                  </a:cubicBezTo>
                  <a:cubicBezTo>
                    <a:pt x="5832" y="135570"/>
                    <a:pt x="43138" y="88209"/>
                    <a:pt x="67215" y="60957"/>
                  </a:cubicBezTo>
                  <a:cubicBezTo>
                    <a:pt x="91292" y="33705"/>
                    <a:pt x="160877" y="-5453"/>
                    <a:pt x="149765" y="63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36" name="フリーフォーム: 図形 1435">
              <a:extLst>
                <a:ext uri="{FF2B5EF4-FFF2-40B4-BE49-F238E27FC236}">
                  <a16:creationId xmlns:a16="http://schemas.microsoft.com/office/drawing/2014/main" id="{1A8B98B9-BF66-45F2-A561-D2FED5435940}"/>
                </a:ext>
              </a:extLst>
            </p:cNvPr>
            <p:cNvSpPr/>
            <p:nvPr/>
          </p:nvSpPr>
          <p:spPr>
            <a:xfrm>
              <a:off x="5982639" y="6676655"/>
              <a:ext cx="384932" cy="131525"/>
            </a:xfrm>
            <a:custGeom>
              <a:avLst/>
              <a:gdLst>
                <a:gd name="connsiteX0" fmla="*/ 649 w 384932"/>
                <a:gd name="connsiteY0" fmla="*/ 1958 h 131525"/>
                <a:gd name="connsiteX1" fmla="*/ 94311 w 384932"/>
                <a:gd name="connsiteY1" fmla="*/ 86095 h 131525"/>
                <a:gd name="connsiteX2" fmla="*/ 172099 w 384932"/>
                <a:gd name="connsiteY2" fmla="*/ 108320 h 131525"/>
                <a:gd name="connsiteX3" fmla="*/ 384824 w 384932"/>
                <a:gd name="connsiteY3" fmla="*/ 124195 h 131525"/>
                <a:gd name="connsiteX4" fmla="*/ 199086 w 384932"/>
                <a:gd name="connsiteY4" fmla="*/ 124195 h 131525"/>
                <a:gd name="connsiteX5" fmla="*/ 59386 w 384932"/>
                <a:gd name="connsiteY5" fmla="*/ 33708 h 131525"/>
                <a:gd name="connsiteX6" fmla="*/ 649 w 384932"/>
                <a:gd name="connsiteY6" fmla="*/ 1958 h 13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84932" h="131525">
                  <a:moveTo>
                    <a:pt x="649" y="1958"/>
                  </a:moveTo>
                  <a:cubicBezTo>
                    <a:pt x="6470" y="10689"/>
                    <a:pt x="65736" y="68368"/>
                    <a:pt x="94311" y="86095"/>
                  </a:cubicBezTo>
                  <a:cubicBezTo>
                    <a:pt x="122886" y="103822"/>
                    <a:pt x="123680" y="101970"/>
                    <a:pt x="172099" y="108320"/>
                  </a:cubicBezTo>
                  <a:cubicBezTo>
                    <a:pt x="220518" y="114670"/>
                    <a:pt x="380326" y="121549"/>
                    <a:pt x="384824" y="124195"/>
                  </a:cubicBezTo>
                  <a:cubicBezTo>
                    <a:pt x="389322" y="126841"/>
                    <a:pt x="253326" y="139276"/>
                    <a:pt x="199086" y="124195"/>
                  </a:cubicBezTo>
                  <a:cubicBezTo>
                    <a:pt x="144846" y="109114"/>
                    <a:pt x="89548" y="51964"/>
                    <a:pt x="59386" y="33708"/>
                  </a:cubicBezTo>
                  <a:cubicBezTo>
                    <a:pt x="29224" y="15452"/>
                    <a:pt x="-5172" y="-6773"/>
                    <a:pt x="649" y="195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37" name="フリーフォーム: 図形 1436">
              <a:extLst>
                <a:ext uri="{FF2B5EF4-FFF2-40B4-BE49-F238E27FC236}">
                  <a16:creationId xmlns:a16="http://schemas.microsoft.com/office/drawing/2014/main" id="{66211BAF-CC31-4BBE-A104-89F58BA86457}"/>
                </a:ext>
              </a:extLst>
            </p:cNvPr>
            <p:cNvSpPr/>
            <p:nvPr/>
          </p:nvSpPr>
          <p:spPr>
            <a:xfrm>
              <a:off x="5959256" y="6645261"/>
              <a:ext cx="262236" cy="122294"/>
            </a:xfrm>
            <a:custGeom>
              <a:avLst/>
              <a:gdLst>
                <a:gd name="connsiteX0" fmla="*/ 219 w 262236"/>
                <a:gd name="connsiteY0" fmla="*/ 14 h 122294"/>
                <a:gd name="connsiteX1" fmla="*/ 192307 w 262236"/>
                <a:gd name="connsiteY1" fmla="*/ 84152 h 122294"/>
                <a:gd name="connsiteX2" fmla="*/ 254219 w 262236"/>
                <a:gd name="connsiteY2" fmla="*/ 122252 h 122294"/>
                <a:gd name="connsiteX3" fmla="*/ 233582 w 262236"/>
                <a:gd name="connsiteY3" fmla="*/ 77802 h 122294"/>
                <a:gd name="connsiteX4" fmla="*/ 219 w 262236"/>
                <a:gd name="connsiteY4" fmla="*/ 14 h 122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62236" h="122294">
                  <a:moveTo>
                    <a:pt x="219" y="14"/>
                  </a:moveTo>
                  <a:cubicBezTo>
                    <a:pt x="-6660" y="1072"/>
                    <a:pt x="149974" y="63779"/>
                    <a:pt x="192307" y="84152"/>
                  </a:cubicBezTo>
                  <a:cubicBezTo>
                    <a:pt x="234640" y="104525"/>
                    <a:pt x="247340" y="123310"/>
                    <a:pt x="254219" y="122252"/>
                  </a:cubicBezTo>
                  <a:cubicBezTo>
                    <a:pt x="261098" y="121194"/>
                    <a:pt x="275386" y="97646"/>
                    <a:pt x="233582" y="77802"/>
                  </a:cubicBezTo>
                  <a:cubicBezTo>
                    <a:pt x="191778" y="57958"/>
                    <a:pt x="7098" y="-1044"/>
                    <a:pt x="219" y="1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38" name="フリーフォーム: 図形 1437">
              <a:extLst>
                <a:ext uri="{FF2B5EF4-FFF2-40B4-BE49-F238E27FC236}">
                  <a16:creationId xmlns:a16="http://schemas.microsoft.com/office/drawing/2014/main" id="{0CC151D4-F256-49FA-8895-36861945BB5D}"/>
                </a:ext>
              </a:extLst>
            </p:cNvPr>
            <p:cNvSpPr/>
            <p:nvPr/>
          </p:nvSpPr>
          <p:spPr>
            <a:xfrm>
              <a:off x="5537644" y="5887220"/>
              <a:ext cx="329642" cy="311615"/>
            </a:xfrm>
            <a:custGeom>
              <a:avLst/>
              <a:gdLst>
                <a:gd name="connsiteX0" fmla="*/ 2731 w 329642"/>
                <a:gd name="connsiteY0" fmla="*/ 818 h 311615"/>
                <a:gd name="connsiteX1" fmla="*/ 271019 w 329642"/>
                <a:gd name="connsiteY1" fmla="*/ 204018 h 311615"/>
                <a:gd name="connsiteX2" fmla="*/ 326581 w 329642"/>
                <a:gd name="connsiteY2" fmla="*/ 308793 h 311615"/>
                <a:gd name="connsiteX3" fmla="*/ 302769 w 329642"/>
                <a:gd name="connsiteY3" fmla="*/ 269105 h 311615"/>
                <a:gd name="connsiteX4" fmla="*/ 140844 w 329642"/>
                <a:gd name="connsiteY4" fmla="*/ 137343 h 311615"/>
                <a:gd name="connsiteX5" fmla="*/ 2731 w 329642"/>
                <a:gd name="connsiteY5" fmla="*/ 818 h 3116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29642" h="311615">
                  <a:moveTo>
                    <a:pt x="2731" y="818"/>
                  </a:moveTo>
                  <a:cubicBezTo>
                    <a:pt x="24427" y="11930"/>
                    <a:pt x="217044" y="152689"/>
                    <a:pt x="271019" y="204018"/>
                  </a:cubicBezTo>
                  <a:cubicBezTo>
                    <a:pt x="324994" y="255347"/>
                    <a:pt x="321289" y="297945"/>
                    <a:pt x="326581" y="308793"/>
                  </a:cubicBezTo>
                  <a:cubicBezTo>
                    <a:pt x="331873" y="319641"/>
                    <a:pt x="333725" y="297680"/>
                    <a:pt x="302769" y="269105"/>
                  </a:cubicBezTo>
                  <a:cubicBezTo>
                    <a:pt x="271813" y="240530"/>
                    <a:pt x="187411" y="179941"/>
                    <a:pt x="140844" y="137343"/>
                  </a:cubicBezTo>
                  <a:cubicBezTo>
                    <a:pt x="94277" y="94745"/>
                    <a:pt x="-18965" y="-10294"/>
                    <a:pt x="2731" y="81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39" name="フリーフォーム: 図形 1438">
              <a:extLst>
                <a:ext uri="{FF2B5EF4-FFF2-40B4-BE49-F238E27FC236}">
                  <a16:creationId xmlns:a16="http://schemas.microsoft.com/office/drawing/2014/main" id="{AEAB8831-EEED-4A0D-BB51-7BBC6CC8ECDA}"/>
                </a:ext>
              </a:extLst>
            </p:cNvPr>
            <p:cNvSpPr/>
            <p:nvPr/>
          </p:nvSpPr>
          <p:spPr>
            <a:xfrm>
              <a:off x="5077662" y="5511415"/>
              <a:ext cx="94575" cy="272640"/>
            </a:xfrm>
            <a:custGeom>
              <a:avLst/>
              <a:gdLst>
                <a:gd name="connsiteX0" fmla="*/ 94413 w 94575"/>
                <a:gd name="connsiteY0" fmla="*/ 1973 h 272640"/>
                <a:gd name="connsiteX1" fmla="*/ 24563 w 94575"/>
                <a:gd name="connsiteY1" fmla="*/ 55948 h 272640"/>
                <a:gd name="connsiteX2" fmla="*/ 16626 w 94575"/>
                <a:gd name="connsiteY2" fmla="*/ 101985 h 272640"/>
                <a:gd name="connsiteX3" fmla="*/ 51551 w 94575"/>
                <a:gd name="connsiteY3" fmla="*/ 268673 h 272640"/>
                <a:gd name="connsiteX4" fmla="*/ 34088 w 94575"/>
                <a:gd name="connsiteY4" fmla="*/ 213110 h 272640"/>
                <a:gd name="connsiteX5" fmla="*/ 2338 w 94575"/>
                <a:gd name="connsiteY5" fmla="*/ 130560 h 272640"/>
                <a:gd name="connsiteX6" fmla="*/ 94413 w 94575"/>
                <a:gd name="connsiteY6" fmla="*/ 1973 h 2726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4575" h="272640">
                  <a:moveTo>
                    <a:pt x="94413" y="1973"/>
                  </a:moveTo>
                  <a:cubicBezTo>
                    <a:pt x="98117" y="-10462"/>
                    <a:pt x="37527" y="39279"/>
                    <a:pt x="24563" y="55948"/>
                  </a:cubicBezTo>
                  <a:cubicBezTo>
                    <a:pt x="11599" y="72617"/>
                    <a:pt x="12128" y="66531"/>
                    <a:pt x="16626" y="101985"/>
                  </a:cubicBezTo>
                  <a:cubicBezTo>
                    <a:pt x="21124" y="137439"/>
                    <a:pt x="48641" y="250152"/>
                    <a:pt x="51551" y="268673"/>
                  </a:cubicBezTo>
                  <a:cubicBezTo>
                    <a:pt x="54461" y="287194"/>
                    <a:pt x="42290" y="236129"/>
                    <a:pt x="34088" y="213110"/>
                  </a:cubicBezTo>
                  <a:cubicBezTo>
                    <a:pt x="25886" y="190091"/>
                    <a:pt x="-9304" y="162574"/>
                    <a:pt x="2338" y="130560"/>
                  </a:cubicBezTo>
                  <a:cubicBezTo>
                    <a:pt x="13980" y="98546"/>
                    <a:pt x="90709" y="14408"/>
                    <a:pt x="94413" y="197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40" name="フリーフォーム: 図形 1439">
              <a:extLst>
                <a:ext uri="{FF2B5EF4-FFF2-40B4-BE49-F238E27FC236}">
                  <a16:creationId xmlns:a16="http://schemas.microsoft.com/office/drawing/2014/main" id="{5C692EAB-79AB-4803-BD63-D33CE3F349AA}"/>
                </a:ext>
              </a:extLst>
            </p:cNvPr>
            <p:cNvSpPr/>
            <p:nvPr/>
          </p:nvSpPr>
          <p:spPr>
            <a:xfrm>
              <a:off x="5030557" y="5485660"/>
              <a:ext cx="116283" cy="275419"/>
            </a:xfrm>
            <a:custGeom>
              <a:avLst/>
              <a:gdLst>
                <a:gd name="connsiteX0" fmla="*/ 116118 w 116283"/>
                <a:gd name="connsiteY0" fmla="*/ 740 h 275419"/>
                <a:gd name="connsiteX1" fmla="*/ 27218 w 116283"/>
                <a:gd name="connsiteY1" fmla="*/ 75353 h 275419"/>
                <a:gd name="connsiteX2" fmla="*/ 27218 w 116283"/>
                <a:gd name="connsiteY2" fmla="*/ 124565 h 275419"/>
                <a:gd name="connsiteX3" fmla="*/ 62143 w 116283"/>
                <a:gd name="connsiteY3" fmla="*/ 272203 h 275419"/>
                <a:gd name="connsiteX4" fmla="*/ 39918 w 116283"/>
                <a:gd name="connsiteY4" fmla="*/ 218228 h 275419"/>
                <a:gd name="connsiteX5" fmla="*/ 1818 w 116283"/>
                <a:gd name="connsiteY5" fmla="*/ 124565 h 275419"/>
                <a:gd name="connsiteX6" fmla="*/ 116118 w 116283"/>
                <a:gd name="connsiteY6" fmla="*/ 740 h 2754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6283" h="275419">
                  <a:moveTo>
                    <a:pt x="116118" y="740"/>
                  </a:moveTo>
                  <a:cubicBezTo>
                    <a:pt x="120351" y="-7462"/>
                    <a:pt x="42035" y="54716"/>
                    <a:pt x="27218" y="75353"/>
                  </a:cubicBezTo>
                  <a:cubicBezTo>
                    <a:pt x="12401" y="95990"/>
                    <a:pt x="21397" y="91757"/>
                    <a:pt x="27218" y="124565"/>
                  </a:cubicBezTo>
                  <a:cubicBezTo>
                    <a:pt x="33039" y="157373"/>
                    <a:pt x="60026" y="256593"/>
                    <a:pt x="62143" y="272203"/>
                  </a:cubicBezTo>
                  <a:cubicBezTo>
                    <a:pt x="64260" y="287813"/>
                    <a:pt x="49972" y="242834"/>
                    <a:pt x="39918" y="218228"/>
                  </a:cubicBezTo>
                  <a:cubicBezTo>
                    <a:pt x="29864" y="193622"/>
                    <a:pt x="-8765" y="154463"/>
                    <a:pt x="1818" y="124565"/>
                  </a:cubicBezTo>
                  <a:cubicBezTo>
                    <a:pt x="12401" y="94667"/>
                    <a:pt x="111885" y="8942"/>
                    <a:pt x="116118" y="74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41" name="フリーフォーム: 図形 1440">
              <a:extLst>
                <a:ext uri="{FF2B5EF4-FFF2-40B4-BE49-F238E27FC236}">
                  <a16:creationId xmlns:a16="http://schemas.microsoft.com/office/drawing/2014/main" id="{02223424-BAC4-4E57-A50B-77ADB6ECC5FF}"/>
                </a:ext>
              </a:extLst>
            </p:cNvPr>
            <p:cNvSpPr/>
            <p:nvPr/>
          </p:nvSpPr>
          <p:spPr>
            <a:xfrm>
              <a:off x="5162501" y="5516562"/>
              <a:ext cx="169829" cy="275252"/>
            </a:xfrm>
            <a:custGeom>
              <a:avLst/>
              <a:gdLst>
                <a:gd name="connsiteX0" fmla="*/ 49 w 169829"/>
                <a:gd name="connsiteY0" fmla="*/ 1 h 275252"/>
                <a:gd name="connsiteX1" fmla="*/ 119112 w 169829"/>
                <a:gd name="connsiteY1" fmla="*/ 80963 h 275252"/>
                <a:gd name="connsiteX2" fmla="*/ 168324 w 169829"/>
                <a:gd name="connsiteY2" fmla="*/ 271463 h 275252"/>
                <a:gd name="connsiteX3" fmla="*/ 152449 w 169829"/>
                <a:gd name="connsiteY3" fmla="*/ 198438 h 275252"/>
                <a:gd name="connsiteX4" fmla="*/ 104824 w 169829"/>
                <a:gd name="connsiteY4" fmla="*/ 82551 h 275252"/>
                <a:gd name="connsiteX5" fmla="*/ 49 w 169829"/>
                <a:gd name="connsiteY5" fmla="*/ 1 h 2752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69829" h="275252">
                  <a:moveTo>
                    <a:pt x="49" y="1"/>
                  </a:moveTo>
                  <a:cubicBezTo>
                    <a:pt x="2430" y="-264"/>
                    <a:pt x="91066" y="35719"/>
                    <a:pt x="119112" y="80963"/>
                  </a:cubicBezTo>
                  <a:cubicBezTo>
                    <a:pt x="147158" y="126207"/>
                    <a:pt x="162768" y="251884"/>
                    <a:pt x="168324" y="271463"/>
                  </a:cubicBezTo>
                  <a:cubicBezTo>
                    <a:pt x="173880" y="291042"/>
                    <a:pt x="163032" y="229923"/>
                    <a:pt x="152449" y="198438"/>
                  </a:cubicBezTo>
                  <a:cubicBezTo>
                    <a:pt x="141866" y="166953"/>
                    <a:pt x="127578" y="112184"/>
                    <a:pt x="104824" y="82551"/>
                  </a:cubicBezTo>
                  <a:cubicBezTo>
                    <a:pt x="82070" y="52918"/>
                    <a:pt x="-2332" y="266"/>
                    <a:pt x="49" y="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42" name="フリーフォーム: 図形 1441">
              <a:extLst>
                <a:ext uri="{FF2B5EF4-FFF2-40B4-BE49-F238E27FC236}">
                  <a16:creationId xmlns:a16="http://schemas.microsoft.com/office/drawing/2014/main" id="{C7AFD0F5-9A32-49E5-97A7-C05FC224F32F}"/>
                </a:ext>
              </a:extLst>
            </p:cNvPr>
            <p:cNvSpPr/>
            <p:nvPr/>
          </p:nvSpPr>
          <p:spPr>
            <a:xfrm>
              <a:off x="5081551" y="5584809"/>
              <a:ext cx="222293" cy="223508"/>
            </a:xfrm>
            <a:custGeom>
              <a:avLst/>
              <a:gdLst>
                <a:gd name="connsiteX0" fmla="*/ 37 w 222293"/>
                <a:gd name="connsiteY0" fmla="*/ 16 h 223508"/>
                <a:gd name="connsiteX1" fmla="*/ 146087 w 222293"/>
                <a:gd name="connsiteY1" fmla="*/ 74629 h 223508"/>
                <a:gd name="connsiteX2" fmla="*/ 217524 w 222293"/>
                <a:gd name="connsiteY2" fmla="*/ 222266 h 223508"/>
                <a:gd name="connsiteX3" fmla="*/ 209587 w 222293"/>
                <a:gd name="connsiteY3" fmla="*/ 141304 h 223508"/>
                <a:gd name="connsiteX4" fmla="*/ 160374 w 222293"/>
                <a:gd name="connsiteY4" fmla="*/ 68279 h 223508"/>
                <a:gd name="connsiteX5" fmla="*/ 37 w 222293"/>
                <a:gd name="connsiteY5" fmla="*/ 16 h 2235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22293" h="223508">
                  <a:moveTo>
                    <a:pt x="37" y="16"/>
                  </a:moveTo>
                  <a:cubicBezTo>
                    <a:pt x="-2344" y="1074"/>
                    <a:pt x="109839" y="37587"/>
                    <a:pt x="146087" y="74629"/>
                  </a:cubicBezTo>
                  <a:cubicBezTo>
                    <a:pt x="182335" y="111671"/>
                    <a:pt x="206941" y="211154"/>
                    <a:pt x="217524" y="222266"/>
                  </a:cubicBezTo>
                  <a:cubicBezTo>
                    <a:pt x="228107" y="233378"/>
                    <a:pt x="219112" y="166968"/>
                    <a:pt x="209587" y="141304"/>
                  </a:cubicBezTo>
                  <a:cubicBezTo>
                    <a:pt x="200062" y="115640"/>
                    <a:pt x="188684" y="88652"/>
                    <a:pt x="160374" y="68279"/>
                  </a:cubicBezTo>
                  <a:cubicBezTo>
                    <a:pt x="132064" y="47906"/>
                    <a:pt x="2418" y="-1042"/>
                    <a:pt x="37" y="1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43" name="フリーフォーム: 図形 1442">
              <a:extLst>
                <a:ext uri="{FF2B5EF4-FFF2-40B4-BE49-F238E27FC236}">
                  <a16:creationId xmlns:a16="http://schemas.microsoft.com/office/drawing/2014/main" id="{0ABED5B0-6535-44FB-B642-6FD7EF5D7EF7}"/>
                </a:ext>
              </a:extLst>
            </p:cNvPr>
            <p:cNvSpPr/>
            <p:nvPr/>
          </p:nvSpPr>
          <p:spPr>
            <a:xfrm>
              <a:off x="5170485" y="5555718"/>
              <a:ext cx="80089" cy="79493"/>
            </a:xfrm>
            <a:custGeom>
              <a:avLst/>
              <a:gdLst>
                <a:gd name="connsiteX0" fmla="*/ 3 w 80089"/>
                <a:gd name="connsiteY0" fmla="*/ 532 h 79493"/>
                <a:gd name="connsiteX1" fmla="*/ 69853 w 80089"/>
                <a:gd name="connsiteY1" fmla="*/ 60857 h 79493"/>
                <a:gd name="connsiteX2" fmla="*/ 79378 w 80089"/>
                <a:gd name="connsiteY2" fmla="*/ 78320 h 79493"/>
                <a:gd name="connsiteX3" fmla="*/ 66678 w 80089"/>
                <a:gd name="connsiteY3" fmla="*/ 33870 h 79493"/>
                <a:gd name="connsiteX4" fmla="*/ 3 w 80089"/>
                <a:gd name="connsiteY4" fmla="*/ 532 h 79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0089" h="79493">
                  <a:moveTo>
                    <a:pt x="3" y="532"/>
                  </a:moveTo>
                  <a:cubicBezTo>
                    <a:pt x="532" y="5030"/>
                    <a:pt x="56624" y="47892"/>
                    <a:pt x="69853" y="60857"/>
                  </a:cubicBezTo>
                  <a:cubicBezTo>
                    <a:pt x="83082" y="73822"/>
                    <a:pt x="79907" y="82818"/>
                    <a:pt x="79378" y="78320"/>
                  </a:cubicBezTo>
                  <a:cubicBezTo>
                    <a:pt x="78849" y="73822"/>
                    <a:pt x="78584" y="46570"/>
                    <a:pt x="66678" y="33870"/>
                  </a:cubicBezTo>
                  <a:cubicBezTo>
                    <a:pt x="54772" y="21170"/>
                    <a:pt x="-526" y="-3966"/>
                    <a:pt x="3" y="53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44" name="フリーフォーム: 図形 1443">
              <a:extLst>
                <a:ext uri="{FF2B5EF4-FFF2-40B4-BE49-F238E27FC236}">
                  <a16:creationId xmlns:a16="http://schemas.microsoft.com/office/drawing/2014/main" id="{6934C150-B12E-4395-801B-FD8D776BA125}"/>
                </a:ext>
              </a:extLst>
            </p:cNvPr>
            <p:cNvSpPr/>
            <p:nvPr/>
          </p:nvSpPr>
          <p:spPr>
            <a:xfrm>
              <a:off x="5286278" y="5451233"/>
              <a:ext cx="205032" cy="112624"/>
            </a:xfrm>
            <a:custGeom>
              <a:avLst/>
              <a:gdLst>
                <a:gd name="connsiteX0" fmla="*/ 97 w 205032"/>
                <a:gd name="connsiteY0" fmla="*/ 242 h 112624"/>
                <a:gd name="connsiteX1" fmla="*/ 106460 w 205032"/>
                <a:gd name="connsiteY1" fmla="*/ 90730 h 112624"/>
                <a:gd name="connsiteX2" fmla="*/ 204885 w 205032"/>
                <a:gd name="connsiteY2" fmla="*/ 111367 h 112624"/>
                <a:gd name="connsiteX3" fmla="*/ 125510 w 205032"/>
                <a:gd name="connsiteY3" fmla="*/ 65330 h 112624"/>
                <a:gd name="connsiteX4" fmla="*/ 97 w 205032"/>
                <a:gd name="connsiteY4" fmla="*/ 242 h 1126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5032" h="112624">
                  <a:moveTo>
                    <a:pt x="97" y="242"/>
                  </a:moveTo>
                  <a:cubicBezTo>
                    <a:pt x="-3078" y="4475"/>
                    <a:pt x="72329" y="72209"/>
                    <a:pt x="106460" y="90730"/>
                  </a:cubicBezTo>
                  <a:cubicBezTo>
                    <a:pt x="140591" y="109251"/>
                    <a:pt x="201710" y="115600"/>
                    <a:pt x="204885" y="111367"/>
                  </a:cubicBezTo>
                  <a:cubicBezTo>
                    <a:pt x="208060" y="107134"/>
                    <a:pt x="159112" y="82263"/>
                    <a:pt x="125510" y="65330"/>
                  </a:cubicBezTo>
                  <a:cubicBezTo>
                    <a:pt x="91908" y="48397"/>
                    <a:pt x="3272" y="-3991"/>
                    <a:pt x="97" y="24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45" name="フリーフォーム: 図形 1444">
              <a:extLst>
                <a:ext uri="{FF2B5EF4-FFF2-40B4-BE49-F238E27FC236}">
                  <a16:creationId xmlns:a16="http://schemas.microsoft.com/office/drawing/2014/main" id="{1EFDFC26-61E0-4784-A696-7D0A564F30CC}"/>
                </a:ext>
              </a:extLst>
            </p:cNvPr>
            <p:cNvSpPr/>
            <p:nvPr/>
          </p:nvSpPr>
          <p:spPr>
            <a:xfrm>
              <a:off x="5224025" y="5464989"/>
              <a:ext cx="261252" cy="231711"/>
            </a:xfrm>
            <a:custGeom>
              <a:avLst/>
              <a:gdLst>
                <a:gd name="connsiteX0" fmla="*/ 3613 w 261252"/>
                <a:gd name="connsiteY0" fmla="*/ 774 h 231711"/>
                <a:gd name="connsiteX1" fmla="*/ 238563 w 261252"/>
                <a:gd name="connsiteY1" fmla="*/ 116661 h 231711"/>
                <a:gd name="connsiteX2" fmla="*/ 248088 w 261252"/>
                <a:gd name="connsiteY2" fmla="*/ 116661 h 231711"/>
                <a:gd name="connsiteX3" fmla="*/ 203638 w 261252"/>
                <a:gd name="connsiteY3" fmla="*/ 103961 h 231711"/>
                <a:gd name="connsiteX4" fmla="*/ 125850 w 261252"/>
                <a:gd name="connsiteY4" fmla="*/ 89674 h 231711"/>
                <a:gd name="connsiteX5" fmla="*/ 122675 w 261252"/>
                <a:gd name="connsiteY5" fmla="*/ 135711 h 231711"/>
                <a:gd name="connsiteX6" fmla="*/ 181413 w 261252"/>
                <a:gd name="connsiteY6" fmla="*/ 230961 h 231711"/>
                <a:gd name="connsiteX7" fmla="*/ 133788 w 261252"/>
                <a:gd name="connsiteY7" fmla="*/ 175399 h 231711"/>
                <a:gd name="connsiteX8" fmla="*/ 90925 w 261252"/>
                <a:gd name="connsiteY8" fmla="*/ 89674 h 231711"/>
                <a:gd name="connsiteX9" fmla="*/ 105213 w 261252"/>
                <a:gd name="connsiteY9" fmla="*/ 123011 h 231711"/>
                <a:gd name="connsiteX10" fmla="*/ 94100 w 261252"/>
                <a:gd name="connsiteY10" fmla="*/ 67449 h 231711"/>
                <a:gd name="connsiteX11" fmla="*/ 3613 w 261252"/>
                <a:gd name="connsiteY11" fmla="*/ 774 h 2317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61252" h="231711">
                  <a:moveTo>
                    <a:pt x="3613" y="774"/>
                  </a:moveTo>
                  <a:cubicBezTo>
                    <a:pt x="27690" y="8976"/>
                    <a:pt x="197817" y="97347"/>
                    <a:pt x="238563" y="116661"/>
                  </a:cubicBezTo>
                  <a:cubicBezTo>
                    <a:pt x="279309" y="135976"/>
                    <a:pt x="253909" y="118778"/>
                    <a:pt x="248088" y="116661"/>
                  </a:cubicBezTo>
                  <a:cubicBezTo>
                    <a:pt x="242267" y="114544"/>
                    <a:pt x="224011" y="108459"/>
                    <a:pt x="203638" y="103961"/>
                  </a:cubicBezTo>
                  <a:cubicBezTo>
                    <a:pt x="183265" y="99463"/>
                    <a:pt x="139344" y="84382"/>
                    <a:pt x="125850" y="89674"/>
                  </a:cubicBezTo>
                  <a:cubicBezTo>
                    <a:pt x="112356" y="94966"/>
                    <a:pt x="113415" y="112163"/>
                    <a:pt x="122675" y="135711"/>
                  </a:cubicBezTo>
                  <a:cubicBezTo>
                    <a:pt x="131935" y="159259"/>
                    <a:pt x="179561" y="224346"/>
                    <a:pt x="181413" y="230961"/>
                  </a:cubicBezTo>
                  <a:cubicBezTo>
                    <a:pt x="183265" y="237576"/>
                    <a:pt x="148869" y="198947"/>
                    <a:pt x="133788" y="175399"/>
                  </a:cubicBezTo>
                  <a:cubicBezTo>
                    <a:pt x="118707" y="151851"/>
                    <a:pt x="95687" y="98405"/>
                    <a:pt x="90925" y="89674"/>
                  </a:cubicBezTo>
                  <a:cubicBezTo>
                    <a:pt x="86163" y="80943"/>
                    <a:pt x="104684" y="126715"/>
                    <a:pt x="105213" y="123011"/>
                  </a:cubicBezTo>
                  <a:cubicBezTo>
                    <a:pt x="105742" y="119307"/>
                    <a:pt x="104948" y="83059"/>
                    <a:pt x="94100" y="67449"/>
                  </a:cubicBezTo>
                  <a:cubicBezTo>
                    <a:pt x="83252" y="51839"/>
                    <a:pt x="-20464" y="-7428"/>
                    <a:pt x="3613" y="77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46" name="フリーフォーム: 図形 1445">
              <a:extLst>
                <a:ext uri="{FF2B5EF4-FFF2-40B4-BE49-F238E27FC236}">
                  <a16:creationId xmlns:a16="http://schemas.microsoft.com/office/drawing/2014/main" id="{144B96E8-5186-427A-8A4C-ACAF940AAA88}"/>
                </a:ext>
              </a:extLst>
            </p:cNvPr>
            <p:cNvSpPr/>
            <p:nvPr/>
          </p:nvSpPr>
          <p:spPr>
            <a:xfrm>
              <a:off x="5337175" y="5699119"/>
              <a:ext cx="111476" cy="95263"/>
            </a:xfrm>
            <a:custGeom>
              <a:avLst/>
              <a:gdLst>
                <a:gd name="connsiteX0" fmla="*/ 0 w 111476"/>
                <a:gd name="connsiteY0" fmla="*/ 6 h 95263"/>
                <a:gd name="connsiteX1" fmla="*/ 101600 w 111476"/>
                <a:gd name="connsiteY1" fmla="*/ 50806 h 95263"/>
                <a:gd name="connsiteX2" fmla="*/ 106363 w 111476"/>
                <a:gd name="connsiteY2" fmla="*/ 95256 h 95263"/>
                <a:gd name="connsiteX3" fmla="*/ 103188 w 111476"/>
                <a:gd name="connsiteY3" fmla="*/ 47631 h 95263"/>
                <a:gd name="connsiteX4" fmla="*/ 0 w 111476"/>
                <a:gd name="connsiteY4" fmla="*/ 6 h 952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1476" h="95263">
                  <a:moveTo>
                    <a:pt x="0" y="6"/>
                  </a:moveTo>
                  <a:cubicBezTo>
                    <a:pt x="-265" y="535"/>
                    <a:pt x="83873" y="34931"/>
                    <a:pt x="101600" y="50806"/>
                  </a:cubicBezTo>
                  <a:cubicBezTo>
                    <a:pt x="119327" y="66681"/>
                    <a:pt x="106098" y="95785"/>
                    <a:pt x="106363" y="95256"/>
                  </a:cubicBezTo>
                  <a:cubicBezTo>
                    <a:pt x="106628" y="94727"/>
                    <a:pt x="119592" y="62183"/>
                    <a:pt x="103188" y="47631"/>
                  </a:cubicBezTo>
                  <a:cubicBezTo>
                    <a:pt x="86784" y="33079"/>
                    <a:pt x="265" y="-523"/>
                    <a:pt x="0" y="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47" name="フリーフォーム: 図形 1446">
              <a:extLst>
                <a:ext uri="{FF2B5EF4-FFF2-40B4-BE49-F238E27FC236}">
                  <a16:creationId xmlns:a16="http://schemas.microsoft.com/office/drawing/2014/main" id="{BD6422CD-7D80-49FF-BB7C-B5A35B77F1ED}"/>
                </a:ext>
              </a:extLst>
            </p:cNvPr>
            <p:cNvSpPr/>
            <p:nvPr/>
          </p:nvSpPr>
          <p:spPr>
            <a:xfrm>
              <a:off x="5424445" y="5557875"/>
              <a:ext cx="661350" cy="339796"/>
            </a:xfrm>
            <a:custGeom>
              <a:avLst/>
              <a:gdLst>
                <a:gd name="connsiteX0" fmla="*/ 43 w 661350"/>
                <a:gd name="connsiteY0" fmla="*/ 112675 h 339796"/>
                <a:gd name="connsiteX1" fmla="*/ 71480 w 661350"/>
                <a:gd name="connsiteY1" fmla="*/ 138075 h 339796"/>
                <a:gd name="connsiteX2" fmla="*/ 154030 w 661350"/>
                <a:gd name="connsiteY2" fmla="*/ 87275 h 339796"/>
                <a:gd name="connsiteX3" fmla="*/ 373105 w 661350"/>
                <a:gd name="connsiteY3" fmla="*/ 46000 h 339796"/>
                <a:gd name="connsiteX4" fmla="*/ 471530 w 661350"/>
                <a:gd name="connsiteY4" fmla="*/ 33300 h 339796"/>
                <a:gd name="connsiteX5" fmla="*/ 574718 w 661350"/>
                <a:gd name="connsiteY5" fmla="*/ 90450 h 339796"/>
                <a:gd name="connsiteX6" fmla="*/ 652505 w 661350"/>
                <a:gd name="connsiteY6" fmla="*/ 293650 h 339796"/>
                <a:gd name="connsiteX7" fmla="*/ 654093 w 661350"/>
                <a:gd name="connsiteY7" fmla="*/ 311113 h 339796"/>
                <a:gd name="connsiteX8" fmla="*/ 603293 w 661350"/>
                <a:gd name="connsiteY8" fmla="*/ 314288 h 339796"/>
                <a:gd name="connsiteX9" fmla="*/ 530268 w 661350"/>
                <a:gd name="connsiteY9" fmla="*/ 339688 h 339796"/>
                <a:gd name="connsiteX10" fmla="*/ 617580 w 661350"/>
                <a:gd name="connsiteY10" fmla="*/ 303175 h 339796"/>
                <a:gd name="connsiteX11" fmla="*/ 600118 w 661350"/>
                <a:gd name="connsiteY11" fmla="*/ 190463 h 339796"/>
                <a:gd name="connsiteX12" fmla="*/ 484230 w 661350"/>
                <a:gd name="connsiteY12" fmla="*/ 14250 h 339796"/>
                <a:gd name="connsiteX13" fmla="*/ 298493 w 661350"/>
                <a:gd name="connsiteY13" fmla="*/ 15838 h 339796"/>
                <a:gd name="connsiteX14" fmla="*/ 150855 w 661350"/>
                <a:gd name="connsiteY14" fmla="*/ 58700 h 339796"/>
                <a:gd name="connsiteX15" fmla="*/ 61955 w 661350"/>
                <a:gd name="connsiteY15" fmla="*/ 133313 h 339796"/>
                <a:gd name="connsiteX16" fmla="*/ 43 w 661350"/>
                <a:gd name="connsiteY16" fmla="*/ 112675 h 3397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661350" h="339796">
                  <a:moveTo>
                    <a:pt x="43" y="112675"/>
                  </a:moveTo>
                  <a:cubicBezTo>
                    <a:pt x="1631" y="113469"/>
                    <a:pt x="45816" y="142308"/>
                    <a:pt x="71480" y="138075"/>
                  </a:cubicBezTo>
                  <a:cubicBezTo>
                    <a:pt x="97144" y="133842"/>
                    <a:pt x="103759" y="102621"/>
                    <a:pt x="154030" y="87275"/>
                  </a:cubicBezTo>
                  <a:cubicBezTo>
                    <a:pt x="204301" y="71929"/>
                    <a:pt x="320188" y="54996"/>
                    <a:pt x="373105" y="46000"/>
                  </a:cubicBezTo>
                  <a:cubicBezTo>
                    <a:pt x="426022" y="37004"/>
                    <a:pt x="437928" y="25892"/>
                    <a:pt x="471530" y="33300"/>
                  </a:cubicBezTo>
                  <a:cubicBezTo>
                    <a:pt x="505132" y="40708"/>
                    <a:pt x="544556" y="47058"/>
                    <a:pt x="574718" y="90450"/>
                  </a:cubicBezTo>
                  <a:cubicBezTo>
                    <a:pt x="604880" y="133842"/>
                    <a:pt x="639276" y="256873"/>
                    <a:pt x="652505" y="293650"/>
                  </a:cubicBezTo>
                  <a:cubicBezTo>
                    <a:pt x="665734" y="330427"/>
                    <a:pt x="662295" y="307673"/>
                    <a:pt x="654093" y="311113"/>
                  </a:cubicBezTo>
                  <a:cubicBezTo>
                    <a:pt x="645891" y="314553"/>
                    <a:pt x="623930" y="309526"/>
                    <a:pt x="603293" y="314288"/>
                  </a:cubicBezTo>
                  <a:cubicBezTo>
                    <a:pt x="582656" y="319050"/>
                    <a:pt x="527887" y="341540"/>
                    <a:pt x="530268" y="339688"/>
                  </a:cubicBezTo>
                  <a:cubicBezTo>
                    <a:pt x="532649" y="337836"/>
                    <a:pt x="605938" y="328046"/>
                    <a:pt x="617580" y="303175"/>
                  </a:cubicBezTo>
                  <a:cubicBezTo>
                    <a:pt x="629222" y="278304"/>
                    <a:pt x="622343" y="238617"/>
                    <a:pt x="600118" y="190463"/>
                  </a:cubicBezTo>
                  <a:cubicBezTo>
                    <a:pt x="577893" y="142309"/>
                    <a:pt x="534501" y="43354"/>
                    <a:pt x="484230" y="14250"/>
                  </a:cubicBezTo>
                  <a:cubicBezTo>
                    <a:pt x="433959" y="-14854"/>
                    <a:pt x="354055" y="8430"/>
                    <a:pt x="298493" y="15838"/>
                  </a:cubicBezTo>
                  <a:cubicBezTo>
                    <a:pt x="242931" y="23246"/>
                    <a:pt x="190278" y="39121"/>
                    <a:pt x="150855" y="58700"/>
                  </a:cubicBezTo>
                  <a:cubicBezTo>
                    <a:pt x="111432" y="78279"/>
                    <a:pt x="83651" y="121142"/>
                    <a:pt x="61955" y="133313"/>
                  </a:cubicBezTo>
                  <a:cubicBezTo>
                    <a:pt x="40259" y="145484"/>
                    <a:pt x="-1545" y="111881"/>
                    <a:pt x="43" y="11267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48" name="フリーフォーム: 図形 1447">
              <a:extLst>
                <a:ext uri="{FF2B5EF4-FFF2-40B4-BE49-F238E27FC236}">
                  <a16:creationId xmlns:a16="http://schemas.microsoft.com/office/drawing/2014/main" id="{430E48D8-8FAC-48D2-A845-F767F966E41B}"/>
                </a:ext>
              </a:extLst>
            </p:cNvPr>
            <p:cNvSpPr/>
            <p:nvPr/>
          </p:nvSpPr>
          <p:spPr>
            <a:xfrm>
              <a:off x="5664363" y="5707000"/>
              <a:ext cx="303073" cy="164707"/>
            </a:xfrm>
            <a:custGeom>
              <a:avLst/>
              <a:gdLst>
                <a:gd name="connsiteX0" fmla="*/ 1425 w 303073"/>
                <a:gd name="connsiteY0" fmla="*/ 31813 h 164707"/>
                <a:gd name="connsiteX1" fmla="*/ 172875 w 303073"/>
                <a:gd name="connsiteY1" fmla="*/ 63 h 164707"/>
                <a:gd name="connsiteX2" fmla="*/ 247487 w 303073"/>
                <a:gd name="connsiteY2" fmla="*/ 41338 h 164707"/>
                <a:gd name="connsiteX3" fmla="*/ 288762 w 303073"/>
                <a:gd name="connsiteY3" fmla="*/ 161988 h 164707"/>
                <a:gd name="connsiteX4" fmla="*/ 296700 w 303073"/>
                <a:gd name="connsiteY4" fmla="*/ 117538 h 164707"/>
                <a:gd name="connsiteX5" fmla="*/ 277650 w 303073"/>
                <a:gd name="connsiteY5" fmla="*/ 27050 h 164707"/>
                <a:gd name="connsiteX6" fmla="*/ 1425 w 303073"/>
                <a:gd name="connsiteY6" fmla="*/ 31813 h 1647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03073" h="164707">
                  <a:moveTo>
                    <a:pt x="1425" y="31813"/>
                  </a:moveTo>
                  <a:cubicBezTo>
                    <a:pt x="-16037" y="27315"/>
                    <a:pt x="131865" y="-1525"/>
                    <a:pt x="172875" y="63"/>
                  </a:cubicBezTo>
                  <a:cubicBezTo>
                    <a:pt x="213885" y="1650"/>
                    <a:pt x="228173" y="14351"/>
                    <a:pt x="247487" y="41338"/>
                  </a:cubicBezTo>
                  <a:cubicBezTo>
                    <a:pt x="266801" y="68325"/>
                    <a:pt x="280560" y="149288"/>
                    <a:pt x="288762" y="161988"/>
                  </a:cubicBezTo>
                  <a:cubicBezTo>
                    <a:pt x="296964" y="174688"/>
                    <a:pt x="298552" y="140028"/>
                    <a:pt x="296700" y="117538"/>
                  </a:cubicBezTo>
                  <a:cubicBezTo>
                    <a:pt x="294848" y="95048"/>
                    <a:pt x="321571" y="46100"/>
                    <a:pt x="277650" y="27050"/>
                  </a:cubicBezTo>
                  <a:cubicBezTo>
                    <a:pt x="233729" y="8000"/>
                    <a:pt x="18887" y="36311"/>
                    <a:pt x="1425" y="3181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49" name="フリーフォーム: 図形 1448">
              <a:extLst>
                <a:ext uri="{FF2B5EF4-FFF2-40B4-BE49-F238E27FC236}">
                  <a16:creationId xmlns:a16="http://schemas.microsoft.com/office/drawing/2014/main" id="{225C694B-2E11-4786-87C9-3F46AFCE3F2E}"/>
                </a:ext>
              </a:extLst>
            </p:cNvPr>
            <p:cNvSpPr/>
            <p:nvPr/>
          </p:nvSpPr>
          <p:spPr>
            <a:xfrm>
              <a:off x="5632440" y="5748325"/>
              <a:ext cx="212901" cy="320709"/>
            </a:xfrm>
            <a:custGeom>
              <a:avLst/>
              <a:gdLst>
                <a:gd name="connsiteX0" fmla="*/ 10 w 212901"/>
                <a:gd name="connsiteY0" fmla="*/ 13 h 320709"/>
                <a:gd name="connsiteX1" fmla="*/ 155585 w 212901"/>
                <a:gd name="connsiteY1" fmla="*/ 68275 h 320709"/>
                <a:gd name="connsiteX2" fmla="*/ 196860 w 212901"/>
                <a:gd name="connsiteY2" fmla="*/ 190513 h 320709"/>
                <a:gd name="connsiteX3" fmla="*/ 206385 w 212901"/>
                <a:gd name="connsiteY3" fmla="*/ 284175 h 320709"/>
                <a:gd name="connsiteX4" fmla="*/ 190510 w 212901"/>
                <a:gd name="connsiteY4" fmla="*/ 320688 h 320709"/>
                <a:gd name="connsiteX5" fmla="*/ 211148 w 212901"/>
                <a:gd name="connsiteY5" fmla="*/ 287350 h 320709"/>
                <a:gd name="connsiteX6" fmla="*/ 206385 w 212901"/>
                <a:gd name="connsiteY6" fmla="*/ 173050 h 320709"/>
                <a:gd name="connsiteX7" fmla="*/ 163523 w 212901"/>
                <a:gd name="connsiteY7" fmla="*/ 63513 h 320709"/>
                <a:gd name="connsiteX8" fmla="*/ 10 w 212901"/>
                <a:gd name="connsiteY8" fmla="*/ 13 h 3207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12901" h="320709">
                  <a:moveTo>
                    <a:pt x="10" y="13"/>
                  </a:moveTo>
                  <a:cubicBezTo>
                    <a:pt x="-1313" y="807"/>
                    <a:pt x="122777" y="36525"/>
                    <a:pt x="155585" y="68275"/>
                  </a:cubicBezTo>
                  <a:cubicBezTo>
                    <a:pt x="188393" y="100025"/>
                    <a:pt x="188393" y="154530"/>
                    <a:pt x="196860" y="190513"/>
                  </a:cubicBezTo>
                  <a:cubicBezTo>
                    <a:pt x="205327" y="226496"/>
                    <a:pt x="207443" y="262479"/>
                    <a:pt x="206385" y="284175"/>
                  </a:cubicBezTo>
                  <a:cubicBezTo>
                    <a:pt x="205327" y="305871"/>
                    <a:pt x="189716" y="320159"/>
                    <a:pt x="190510" y="320688"/>
                  </a:cubicBezTo>
                  <a:cubicBezTo>
                    <a:pt x="191304" y="321217"/>
                    <a:pt x="208502" y="311956"/>
                    <a:pt x="211148" y="287350"/>
                  </a:cubicBezTo>
                  <a:cubicBezTo>
                    <a:pt x="213794" y="262744"/>
                    <a:pt x="214323" y="210356"/>
                    <a:pt x="206385" y="173050"/>
                  </a:cubicBezTo>
                  <a:cubicBezTo>
                    <a:pt x="198447" y="135744"/>
                    <a:pt x="190510" y="93411"/>
                    <a:pt x="163523" y="63513"/>
                  </a:cubicBezTo>
                  <a:cubicBezTo>
                    <a:pt x="136536" y="33615"/>
                    <a:pt x="1333" y="-781"/>
                    <a:pt x="10" y="1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50" name="フリーフォーム: 図形 1449">
              <a:extLst>
                <a:ext uri="{FF2B5EF4-FFF2-40B4-BE49-F238E27FC236}">
                  <a16:creationId xmlns:a16="http://schemas.microsoft.com/office/drawing/2014/main" id="{B0CDC513-C42A-4924-B486-5F0E2A5936EE}"/>
                </a:ext>
              </a:extLst>
            </p:cNvPr>
            <p:cNvSpPr/>
            <p:nvPr/>
          </p:nvSpPr>
          <p:spPr>
            <a:xfrm>
              <a:off x="5428355" y="5678486"/>
              <a:ext cx="189808" cy="238324"/>
            </a:xfrm>
            <a:custGeom>
              <a:avLst/>
              <a:gdLst>
                <a:gd name="connsiteX0" fmla="*/ 895 w 189808"/>
                <a:gd name="connsiteY0" fmla="*/ 2 h 238324"/>
                <a:gd name="connsiteX1" fmla="*/ 26295 w 189808"/>
                <a:gd name="connsiteY1" fmla="*/ 98427 h 238324"/>
                <a:gd name="connsiteX2" fmla="*/ 80270 w 189808"/>
                <a:gd name="connsiteY2" fmla="*/ 127002 h 238324"/>
                <a:gd name="connsiteX3" fmla="*/ 102495 w 189808"/>
                <a:gd name="connsiteY3" fmla="*/ 166689 h 238324"/>
                <a:gd name="connsiteX4" fmla="*/ 189808 w 189808"/>
                <a:gd name="connsiteY4" fmla="*/ 238127 h 238324"/>
                <a:gd name="connsiteX5" fmla="*/ 102495 w 189808"/>
                <a:gd name="connsiteY5" fmla="*/ 142877 h 238324"/>
                <a:gd name="connsiteX6" fmla="*/ 56458 w 189808"/>
                <a:gd name="connsiteY6" fmla="*/ 95252 h 238324"/>
                <a:gd name="connsiteX7" fmla="*/ 895 w 189808"/>
                <a:gd name="connsiteY7" fmla="*/ 2 h 2383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9808" h="238324">
                  <a:moveTo>
                    <a:pt x="895" y="2"/>
                  </a:moveTo>
                  <a:cubicBezTo>
                    <a:pt x="-4132" y="531"/>
                    <a:pt x="13066" y="77260"/>
                    <a:pt x="26295" y="98427"/>
                  </a:cubicBezTo>
                  <a:cubicBezTo>
                    <a:pt x="39524" y="119594"/>
                    <a:pt x="67570" y="115625"/>
                    <a:pt x="80270" y="127002"/>
                  </a:cubicBezTo>
                  <a:cubicBezTo>
                    <a:pt x="92970" y="138379"/>
                    <a:pt x="84239" y="148168"/>
                    <a:pt x="102495" y="166689"/>
                  </a:cubicBezTo>
                  <a:cubicBezTo>
                    <a:pt x="120751" y="185210"/>
                    <a:pt x="189808" y="242096"/>
                    <a:pt x="189808" y="238127"/>
                  </a:cubicBezTo>
                  <a:cubicBezTo>
                    <a:pt x="189808" y="234158"/>
                    <a:pt x="124720" y="166689"/>
                    <a:pt x="102495" y="142877"/>
                  </a:cubicBezTo>
                  <a:cubicBezTo>
                    <a:pt x="80270" y="119065"/>
                    <a:pt x="69158" y="113508"/>
                    <a:pt x="56458" y="95252"/>
                  </a:cubicBezTo>
                  <a:cubicBezTo>
                    <a:pt x="43758" y="76996"/>
                    <a:pt x="5922" y="-527"/>
                    <a:pt x="895" y="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52" name="フリーフォーム: 図形 1451">
              <a:extLst>
                <a:ext uri="{FF2B5EF4-FFF2-40B4-BE49-F238E27FC236}">
                  <a16:creationId xmlns:a16="http://schemas.microsoft.com/office/drawing/2014/main" id="{124094D8-246E-40B8-B4B5-D4DD93CC9E4A}"/>
                </a:ext>
              </a:extLst>
            </p:cNvPr>
            <p:cNvSpPr/>
            <p:nvPr/>
          </p:nvSpPr>
          <p:spPr>
            <a:xfrm>
              <a:off x="5581591" y="5780067"/>
              <a:ext cx="151093" cy="195238"/>
            </a:xfrm>
            <a:custGeom>
              <a:avLst/>
              <a:gdLst>
                <a:gd name="connsiteX0" fmla="*/ 59 w 151093"/>
                <a:gd name="connsiteY0" fmla="*/ 21 h 195238"/>
                <a:gd name="connsiteX1" fmla="*/ 123884 w 151093"/>
                <a:gd name="connsiteY1" fmla="*/ 114321 h 195238"/>
                <a:gd name="connsiteX2" fmla="*/ 134997 w 151093"/>
                <a:gd name="connsiteY2" fmla="*/ 166708 h 195238"/>
                <a:gd name="connsiteX3" fmla="*/ 42922 w 151093"/>
                <a:gd name="connsiteY3" fmla="*/ 141308 h 195238"/>
                <a:gd name="connsiteX4" fmla="*/ 125472 w 151093"/>
                <a:gd name="connsiteY4" fmla="*/ 192108 h 195238"/>
                <a:gd name="connsiteX5" fmla="*/ 136584 w 151093"/>
                <a:gd name="connsiteY5" fmla="*/ 182583 h 195238"/>
                <a:gd name="connsiteX6" fmla="*/ 141347 w 151093"/>
                <a:gd name="connsiteY6" fmla="*/ 123846 h 195238"/>
                <a:gd name="connsiteX7" fmla="*/ 59 w 151093"/>
                <a:gd name="connsiteY7" fmla="*/ 21 h 1952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51093" h="195238">
                  <a:moveTo>
                    <a:pt x="59" y="21"/>
                  </a:moveTo>
                  <a:cubicBezTo>
                    <a:pt x="-2851" y="-1566"/>
                    <a:pt x="101394" y="86540"/>
                    <a:pt x="123884" y="114321"/>
                  </a:cubicBezTo>
                  <a:cubicBezTo>
                    <a:pt x="146374" y="142102"/>
                    <a:pt x="148491" y="162210"/>
                    <a:pt x="134997" y="166708"/>
                  </a:cubicBezTo>
                  <a:cubicBezTo>
                    <a:pt x="121503" y="171206"/>
                    <a:pt x="44509" y="137075"/>
                    <a:pt x="42922" y="141308"/>
                  </a:cubicBezTo>
                  <a:cubicBezTo>
                    <a:pt x="41335" y="145541"/>
                    <a:pt x="109862" y="185229"/>
                    <a:pt x="125472" y="192108"/>
                  </a:cubicBezTo>
                  <a:cubicBezTo>
                    <a:pt x="141082" y="198987"/>
                    <a:pt x="133938" y="193960"/>
                    <a:pt x="136584" y="182583"/>
                  </a:cubicBezTo>
                  <a:cubicBezTo>
                    <a:pt x="139230" y="171206"/>
                    <a:pt x="164630" y="156390"/>
                    <a:pt x="141347" y="123846"/>
                  </a:cubicBezTo>
                  <a:cubicBezTo>
                    <a:pt x="118064" y="91302"/>
                    <a:pt x="2969" y="1608"/>
                    <a:pt x="59" y="2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53" name="フリーフォーム: 図形 1452">
              <a:extLst>
                <a:ext uri="{FF2B5EF4-FFF2-40B4-BE49-F238E27FC236}">
                  <a16:creationId xmlns:a16="http://schemas.microsoft.com/office/drawing/2014/main" id="{F900B47B-336F-4ABF-AC37-AD0C08F8104E}"/>
                </a:ext>
              </a:extLst>
            </p:cNvPr>
            <p:cNvSpPr/>
            <p:nvPr/>
          </p:nvSpPr>
          <p:spPr>
            <a:xfrm>
              <a:off x="5560587" y="5785132"/>
              <a:ext cx="79812" cy="150553"/>
            </a:xfrm>
            <a:custGeom>
              <a:avLst/>
              <a:gdLst>
                <a:gd name="connsiteX0" fmla="*/ 79801 w 79812"/>
                <a:gd name="connsiteY0" fmla="*/ 150531 h 150553"/>
                <a:gd name="connsiteX1" fmla="*/ 426 w 79812"/>
                <a:gd name="connsiteY1" fmla="*/ 17181 h 150553"/>
                <a:gd name="connsiteX2" fmla="*/ 46463 w 79812"/>
                <a:gd name="connsiteY2" fmla="*/ 14006 h 150553"/>
                <a:gd name="connsiteX3" fmla="*/ 6776 w 79812"/>
                <a:gd name="connsiteY3" fmla="*/ 6068 h 150553"/>
                <a:gd name="connsiteX4" fmla="*/ 79801 w 79812"/>
                <a:gd name="connsiteY4" fmla="*/ 150531 h 1505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9812" h="150553">
                  <a:moveTo>
                    <a:pt x="79801" y="150531"/>
                  </a:moveTo>
                  <a:cubicBezTo>
                    <a:pt x="78743" y="152383"/>
                    <a:pt x="5982" y="39935"/>
                    <a:pt x="426" y="17181"/>
                  </a:cubicBezTo>
                  <a:cubicBezTo>
                    <a:pt x="-5130" y="-5573"/>
                    <a:pt x="45405" y="15858"/>
                    <a:pt x="46463" y="14006"/>
                  </a:cubicBezTo>
                  <a:cubicBezTo>
                    <a:pt x="47521" y="12154"/>
                    <a:pt x="2278" y="-10600"/>
                    <a:pt x="6776" y="6068"/>
                  </a:cubicBezTo>
                  <a:cubicBezTo>
                    <a:pt x="11274" y="22736"/>
                    <a:pt x="80859" y="148679"/>
                    <a:pt x="79801" y="15053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54" name="フリーフォーム: 図形 1453">
              <a:extLst>
                <a:ext uri="{FF2B5EF4-FFF2-40B4-BE49-F238E27FC236}">
                  <a16:creationId xmlns:a16="http://schemas.microsoft.com/office/drawing/2014/main" id="{8E61E939-3753-482E-905B-AE8AC9C5E6FF}"/>
                </a:ext>
              </a:extLst>
            </p:cNvPr>
            <p:cNvSpPr/>
            <p:nvPr/>
          </p:nvSpPr>
          <p:spPr>
            <a:xfrm>
              <a:off x="5384685" y="5767346"/>
              <a:ext cx="151823" cy="157466"/>
            </a:xfrm>
            <a:custGeom>
              <a:avLst/>
              <a:gdLst>
                <a:gd name="connsiteX0" fmla="*/ 115 w 151823"/>
                <a:gd name="connsiteY0" fmla="*/ 42 h 157466"/>
                <a:gd name="connsiteX1" fmla="*/ 108065 w 151823"/>
                <a:gd name="connsiteY1" fmla="*/ 98467 h 157466"/>
                <a:gd name="connsiteX2" fmla="*/ 150928 w 151823"/>
                <a:gd name="connsiteY2" fmla="*/ 157204 h 157466"/>
                <a:gd name="connsiteX3" fmla="*/ 136640 w 151823"/>
                <a:gd name="connsiteY3" fmla="*/ 76242 h 157466"/>
                <a:gd name="connsiteX4" fmla="*/ 130290 w 151823"/>
                <a:gd name="connsiteY4" fmla="*/ 85767 h 157466"/>
                <a:gd name="connsiteX5" fmla="*/ 115 w 151823"/>
                <a:gd name="connsiteY5" fmla="*/ 42 h 1574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51823" h="157466">
                  <a:moveTo>
                    <a:pt x="115" y="42"/>
                  </a:moveTo>
                  <a:cubicBezTo>
                    <a:pt x="-3589" y="2159"/>
                    <a:pt x="82930" y="72273"/>
                    <a:pt x="108065" y="98467"/>
                  </a:cubicBezTo>
                  <a:cubicBezTo>
                    <a:pt x="133200" y="124661"/>
                    <a:pt x="146166" y="160908"/>
                    <a:pt x="150928" y="157204"/>
                  </a:cubicBezTo>
                  <a:cubicBezTo>
                    <a:pt x="155690" y="153500"/>
                    <a:pt x="140080" y="88148"/>
                    <a:pt x="136640" y="76242"/>
                  </a:cubicBezTo>
                  <a:cubicBezTo>
                    <a:pt x="133200" y="64336"/>
                    <a:pt x="150134" y="95821"/>
                    <a:pt x="130290" y="85767"/>
                  </a:cubicBezTo>
                  <a:cubicBezTo>
                    <a:pt x="110446" y="75713"/>
                    <a:pt x="3819" y="-2075"/>
                    <a:pt x="115" y="4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55" name="フリーフォーム: 図形 1454">
              <a:extLst>
                <a:ext uri="{FF2B5EF4-FFF2-40B4-BE49-F238E27FC236}">
                  <a16:creationId xmlns:a16="http://schemas.microsoft.com/office/drawing/2014/main" id="{3DC50E26-34BA-4572-AB03-223CDF5F590F}"/>
                </a:ext>
              </a:extLst>
            </p:cNvPr>
            <p:cNvSpPr/>
            <p:nvPr/>
          </p:nvSpPr>
          <p:spPr>
            <a:xfrm>
              <a:off x="5355520" y="5942133"/>
              <a:ext cx="359016" cy="346626"/>
            </a:xfrm>
            <a:custGeom>
              <a:avLst/>
              <a:gdLst>
                <a:gd name="connsiteX0" fmla="*/ 13405 w 359016"/>
                <a:gd name="connsiteY0" fmla="*/ 6230 h 346626"/>
                <a:gd name="connsiteX1" fmla="*/ 51505 w 359016"/>
                <a:gd name="connsiteY1" fmla="*/ 87192 h 346626"/>
                <a:gd name="connsiteX2" fmla="*/ 318205 w 359016"/>
                <a:gd name="connsiteY2" fmla="*/ 209430 h 346626"/>
                <a:gd name="connsiteX3" fmla="*/ 137230 w 359016"/>
                <a:gd name="connsiteY3" fmla="*/ 147517 h 346626"/>
                <a:gd name="connsiteX4" fmla="*/ 357893 w 359016"/>
                <a:gd name="connsiteY4" fmla="*/ 342780 h 346626"/>
                <a:gd name="connsiteX5" fmla="*/ 213430 w 359016"/>
                <a:gd name="connsiteY5" fmla="*/ 257055 h 346626"/>
                <a:gd name="connsiteX6" fmla="*/ 13405 w 359016"/>
                <a:gd name="connsiteY6" fmla="*/ 6230 h 3466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59016" h="346626">
                  <a:moveTo>
                    <a:pt x="13405" y="6230"/>
                  </a:moveTo>
                  <a:cubicBezTo>
                    <a:pt x="-13582" y="-22080"/>
                    <a:pt x="705" y="53325"/>
                    <a:pt x="51505" y="87192"/>
                  </a:cubicBezTo>
                  <a:cubicBezTo>
                    <a:pt x="102305" y="121059"/>
                    <a:pt x="303918" y="199376"/>
                    <a:pt x="318205" y="209430"/>
                  </a:cubicBezTo>
                  <a:cubicBezTo>
                    <a:pt x="332492" y="219484"/>
                    <a:pt x="130615" y="125292"/>
                    <a:pt x="137230" y="147517"/>
                  </a:cubicBezTo>
                  <a:cubicBezTo>
                    <a:pt x="143845" y="169742"/>
                    <a:pt x="345193" y="324524"/>
                    <a:pt x="357893" y="342780"/>
                  </a:cubicBezTo>
                  <a:cubicBezTo>
                    <a:pt x="370593" y="361036"/>
                    <a:pt x="272697" y="311295"/>
                    <a:pt x="213430" y="257055"/>
                  </a:cubicBezTo>
                  <a:cubicBezTo>
                    <a:pt x="154163" y="202815"/>
                    <a:pt x="40392" y="34540"/>
                    <a:pt x="13405" y="623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56" name="フリーフォーム: 図形 1455">
              <a:extLst>
                <a:ext uri="{FF2B5EF4-FFF2-40B4-BE49-F238E27FC236}">
                  <a16:creationId xmlns:a16="http://schemas.microsoft.com/office/drawing/2014/main" id="{1E44BC3B-17B3-4DC4-A03E-33880811A463}"/>
                </a:ext>
              </a:extLst>
            </p:cNvPr>
            <p:cNvSpPr/>
            <p:nvPr/>
          </p:nvSpPr>
          <p:spPr>
            <a:xfrm>
              <a:off x="4280807" y="5435914"/>
              <a:ext cx="434503" cy="236838"/>
            </a:xfrm>
            <a:custGeom>
              <a:avLst/>
              <a:gdLst>
                <a:gd name="connsiteX0" fmla="*/ 681 w 434503"/>
                <a:gd name="connsiteY0" fmla="*/ 236224 h 236838"/>
                <a:gd name="connsiteX1" fmla="*/ 130856 w 434503"/>
                <a:gd name="connsiteY1" fmla="*/ 129861 h 236838"/>
                <a:gd name="connsiteX2" fmla="*/ 427718 w 434503"/>
                <a:gd name="connsiteY2" fmla="*/ 4449 h 236838"/>
                <a:gd name="connsiteX3" fmla="*/ 326118 w 434503"/>
                <a:gd name="connsiteY3" fmla="*/ 33024 h 236838"/>
                <a:gd name="connsiteX4" fmla="*/ 180068 w 434503"/>
                <a:gd name="connsiteY4" fmla="*/ 80649 h 236838"/>
                <a:gd name="connsiteX5" fmla="*/ 681 w 434503"/>
                <a:gd name="connsiteY5" fmla="*/ 236224 h 2368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34503" h="236838">
                  <a:moveTo>
                    <a:pt x="681" y="236224"/>
                  </a:moveTo>
                  <a:cubicBezTo>
                    <a:pt x="-7521" y="244426"/>
                    <a:pt x="59683" y="168490"/>
                    <a:pt x="130856" y="129861"/>
                  </a:cubicBezTo>
                  <a:cubicBezTo>
                    <a:pt x="202029" y="91232"/>
                    <a:pt x="395174" y="20588"/>
                    <a:pt x="427718" y="4449"/>
                  </a:cubicBezTo>
                  <a:cubicBezTo>
                    <a:pt x="460262" y="-11691"/>
                    <a:pt x="367393" y="20324"/>
                    <a:pt x="326118" y="33024"/>
                  </a:cubicBezTo>
                  <a:cubicBezTo>
                    <a:pt x="284843" y="45724"/>
                    <a:pt x="234308" y="52074"/>
                    <a:pt x="180068" y="80649"/>
                  </a:cubicBezTo>
                  <a:cubicBezTo>
                    <a:pt x="125829" y="109224"/>
                    <a:pt x="8883" y="228022"/>
                    <a:pt x="681" y="23622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57" name="フリーフォーム: 図形 1456">
              <a:extLst>
                <a:ext uri="{FF2B5EF4-FFF2-40B4-BE49-F238E27FC236}">
                  <a16:creationId xmlns:a16="http://schemas.microsoft.com/office/drawing/2014/main" id="{2DA49779-E1FB-4839-8E58-4FB0267CA41F}"/>
                </a:ext>
              </a:extLst>
            </p:cNvPr>
            <p:cNvSpPr/>
            <p:nvPr/>
          </p:nvSpPr>
          <p:spPr>
            <a:xfrm>
              <a:off x="4277838" y="5486132"/>
              <a:ext cx="470202" cy="179865"/>
            </a:xfrm>
            <a:custGeom>
              <a:avLst/>
              <a:gdLst>
                <a:gd name="connsiteX0" fmla="*/ 446562 w 470202"/>
                <a:gd name="connsiteY0" fmla="*/ 1856 h 179865"/>
                <a:gd name="connsiteX1" fmla="*/ 48100 w 470202"/>
                <a:gd name="connsiteY1" fmla="*/ 154256 h 179865"/>
                <a:gd name="connsiteX2" fmla="*/ 10000 w 470202"/>
                <a:gd name="connsiteY2" fmla="*/ 179656 h 179865"/>
                <a:gd name="connsiteX3" fmla="*/ 75087 w 470202"/>
                <a:gd name="connsiteY3" fmla="*/ 154256 h 179865"/>
                <a:gd name="connsiteX4" fmla="*/ 422750 w 470202"/>
                <a:gd name="connsiteY4" fmla="*/ 130443 h 179865"/>
                <a:gd name="connsiteX5" fmla="*/ 424337 w 470202"/>
                <a:gd name="connsiteY5" fmla="*/ 71706 h 179865"/>
                <a:gd name="connsiteX6" fmla="*/ 446562 w 470202"/>
                <a:gd name="connsiteY6" fmla="*/ 1856 h 1798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70202" h="179865">
                  <a:moveTo>
                    <a:pt x="446562" y="1856"/>
                  </a:moveTo>
                  <a:cubicBezTo>
                    <a:pt x="383856" y="15614"/>
                    <a:pt x="120860" y="124623"/>
                    <a:pt x="48100" y="154256"/>
                  </a:cubicBezTo>
                  <a:cubicBezTo>
                    <a:pt x="-24660" y="183889"/>
                    <a:pt x="5502" y="179656"/>
                    <a:pt x="10000" y="179656"/>
                  </a:cubicBezTo>
                  <a:cubicBezTo>
                    <a:pt x="14498" y="179656"/>
                    <a:pt x="6295" y="162458"/>
                    <a:pt x="75087" y="154256"/>
                  </a:cubicBezTo>
                  <a:cubicBezTo>
                    <a:pt x="143879" y="146054"/>
                    <a:pt x="364542" y="144201"/>
                    <a:pt x="422750" y="130443"/>
                  </a:cubicBezTo>
                  <a:cubicBezTo>
                    <a:pt x="480958" y="116685"/>
                    <a:pt x="420898" y="88639"/>
                    <a:pt x="424337" y="71706"/>
                  </a:cubicBezTo>
                  <a:cubicBezTo>
                    <a:pt x="427776" y="54773"/>
                    <a:pt x="509268" y="-11902"/>
                    <a:pt x="446562" y="185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58" name="フリーフォーム: 図形 1457">
              <a:extLst>
                <a:ext uri="{FF2B5EF4-FFF2-40B4-BE49-F238E27FC236}">
                  <a16:creationId xmlns:a16="http://schemas.microsoft.com/office/drawing/2014/main" id="{E0784F54-88F4-4CA8-8B64-3B8D9B08C27B}"/>
                </a:ext>
              </a:extLst>
            </p:cNvPr>
            <p:cNvSpPr/>
            <p:nvPr/>
          </p:nvSpPr>
          <p:spPr>
            <a:xfrm>
              <a:off x="4233756" y="5648280"/>
              <a:ext cx="606272" cy="57224"/>
            </a:xfrm>
            <a:custGeom>
              <a:avLst/>
              <a:gdLst>
                <a:gd name="connsiteX0" fmla="*/ 107 w 606272"/>
                <a:gd name="connsiteY0" fmla="*/ 28620 h 57224"/>
                <a:gd name="connsiteX1" fmla="*/ 495407 w 606272"/>
                <a:gd name="connsiteY1" fmla="*/ 9570 h 57224"/>
                <a:gd name="connsiteX2" fmla="*/ 590657 w 606272"/>
                <a:gd name="connsiteY2" fmla="*/ 57195 h 57224"/>
                <a:gd name="connsiteX3" fmla="*/ 541444 w 606272"/>
                <a:gd name="connsiteY3" fmla="*/ 1633 h 57224"/>
                <a:gd name="connsiteX4" fmla="*/ 107 w 606272"/>
                <a:gd name="connsiteY4" fmla="*/ 28620 h 572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6272" h="57224">
                  <a:moveTo>
                    <a:pt x="107" y="28620"/>
                  </a:moveTo>
                  <a:cubicBezTo>
                    <a:pt x="-7566" y="29943"/>
                    <a:pt x="396982" y="4808"/>
                    <a:pt x="495407" y="9570"/>
                  </a:cubicBezTo>
                  <a:cubicBezTo>
                    <a:pt x="593832" y="14332"/>
                    <a:pt x="582984" y="58518"/>
                    <a:pt x="590657" y="57195"/>
                  </a:cubicBezTo>
                  <a:cubicBezTo>
                    <a:pt x="598330" y="55872"/>
                    <a:pt x="640927" y="11158"/>
                    <a:pt x="541444" y="1633"/>
                  </a:cubicBezTo>
                  <a:cubicBezTo>
                    <a:pt x="441961" y="-7892"/>
                    <a:pt x="7780" y="27297"/>
                    <a:pt x="107" y="2862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59" name="フリーフォーム: 図形 1458">
              <a:extLst>
                <a:ext uri="{FF2B5EF4-FFF2-40B4-BE49-F238E27FC236}">
                  <a16:creationId xmlns:a16="http://schemas.microsoft.com/office/drawing/2014/main" id="{0B7B1978-B0B2-418F-A5C4-59FEB6BD89A8}"/>
                </a:ext>
              </a:extLst>
            </p:cNvPr>
            <p:cNvSpPr/>
            <p:nvPr/>
          </p:nvSpPr>
          <p:spPr>
            <a:xfrm>
              <a:off x="4293941" y="5684826"/>
              <a:ext cx="1018379" cy="440010"/>
            </a:xfrm>
            <a:custGeom>
              <a:avLst/>
              <a:gdLst>
                <a:gd name="connsiteX0" fmla="*/ 8184 w 1018379"/>
                <a:gd name="connsiteY0" fmla="*/ 12 h 440010"/>
                <a:gd name="connsiteX1" fmla="*/ 233609 w 1018379"/>
                <a:gd name="connsiteY1" fmla="*/ 130187 h 440010"/>
                <a:gd name="connsiteX2" fmla="*/ 508247 w 1018379"/>
                <a:gd name="connsiteY2" fmla="*/ 158762 h 440010"/>
                <a:gd name="connsiteX3" fmla="*/ 684459 w 1018379"/>
                <a:gd name="connsiteY3" fmla="*/ 263537 h 440010"/>
                <a:gd name="connsiteX4" fmla="*/ 1013072 w 1018379"/>
                <a:gd name="connsiteY4" fmla="*/ 434987 h 440010"/>
                <a:gd name="connsiteX5" fmla="*/ 862259 w 1018379"/>
                <a:gd name="connsiteY5" fmla="*/ 369899 h 440010"/>
                <a:gd name="connsiteX6" fmla="*/ 533647 w 1018379"/>
                <a:gd name="connsiteY6" fmla="*/ 123837 h 440010"/>
                <a:gd name="connsiteX7" fmla="*/ 8184 w 1018379"/>
                <a:gd name="connsiteY7" fmla="*/ 12 h 4400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018379" h="440010">
                  <a:moveTo>
                    <a:pt x="8184" y="12"/>
                  </a:moveTo>
                  <a:cubicBezTo>
                    <a:pt x="-41822" y="1070"/>
                    <a:pt x="150265" y="103729"/>
                    <a:pt x="233609" y="130187"/>
                  </a:cubicBezTo>
                  <a:cubicBezTo>
                    <a:pt x="316953" y="156645"/>
                    <a:pt x="433105" y="136537"/>
                    <a:pt x="508247" y="158762"/>
                  </a:cubicBezTo>
                  <a:cubicBezTo>
                    <a:pt x="583389" y="180987"/>
                    <a:pt x="600322" y="217500"/>
                    <a:pt x="684459" y="263537"/>
                  </a:cubicBezTo>
                  <a:cubicBezTo>
                    <a:pt x="768596" y="309574"/>
                    <a:pt x="983439" y="417260"/>
                    <a:pt x="1013072" y="434987"/>
                  </a:cubicBezTo>
                  <a:cubicBezTo>
                    <a:pt x="1042705" y="452714"/>
                    <a:pt x="942163" y="421757"/>
                    <a:pt x="862259" y="369899"/>
                  </a:cubicBezTo>
                  <a:cubicBezTo>
                    <a:pt x="782355" y="318041"/>
                    <a:pt x="677051" y="183897"/>
                    <a:pt x="533647" y="123837"/>
                  </a:cubicBezTo>
                  <a:cubicBezTo>
                    <a:pt x="390243" y="63777"/>
                    <a:pt x="58190" y="-1046"/>
                    <a:pt x="8184" y="1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60" name="フリーフォーム: 図形 1459">
              <a:extLst>
                <a:ext uri="{FF2B5EF4-FFF2-40B4-BE49-F238E27FC236}">
                  <a16:creationId xmlns:a16="http://schemas.microsoft.com/office/drawing/2014/main" id="{2022FA8F-27BA-4236-9B95-0970854082D6}"/>
                </a:ext>
              </a:extLst>
            </p:cNvPr>
            <p:cNvSpPr/>
            <p:nvPr/>
          </p:nvSpPr>
          <p:spPr>
            <a:xfrm>
              <a:off x="4641792" y="5679416"/>
              <a:ext cx="652426" cy="382246"/>
            </a:xfrm>
            <a:custGeom>
              <a:avLst/>
              <a:gdLst>
                <a:gd name="connsiteX0" fmla="*/ 58 w 652426"/>
                <a:gd name="connsiteY0" fmla="*/ 29234 h 382246"/>
                <a:gd name="connsiteX1" fmla="*/ 260408 w 652426"/>
                <a:gd name="connsiteY1" fmla="*/ 35584 h 382246"/>
                <a:gd name="connsiteX2" fmla="*/ 263583 w 652426"/>
                <a:gd name="connsiteY2" fmla="*/ 2247 h 382246"/>
                <a:gd name="connsiteX3" fmla="*/ 344546 w 652426"/>
                <a:gd name="connsiteY3" fmla="*/ 108609 h 382246"/>
                <a:gd name="connsiteX4" fmla="*/ 647758 w 652426"/>
                <a:gd name="connsiteY4" fmla="*/ 376897 h 382246"/>
                <a:gd name="connsiteX5" fmla="*/ 536633 w 652426"/>
                <a:gd name="connsiteY5" fmla="*/ 294347 h 382246"/>
                <a:gd name="connsiteX6" fmla="*/ 239771 w 652426"/>
                <a:gd name="connsiteY6" fmla="*/ 68922 h 382246"/>
                <a:gd name="connsiteX7" fmla="*/ 58 w 652426"/>
                <a:gd name="connsiteY7" fmla="*/ 29234 h 3822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52426" h="382246">
                  <a:moveTo>
                    <a:pt x="58" y="29234"/>
                  </a:moveTo>
                  <a:cubicBezTo>
                    <a:pt x="3498" y="23678"/>
                    <a:pt x="216487" y="40082"/>
                    <a:pt x="260408" y="35584"/>
                  </a:cubicBezTo>
                  <a:cubicBezTo>
                    <a:pt x="304329" y="31086"/>
                    <a:pt x="249560" y="-9924"/>
                    <a:pt x="263583" y="2247"/>
                  </a:cubicBezTo>
                  <a:cubicBezTo>
                    <a:pt x="277606" y="14418"/>
                    <a:pt x="280517" y="46167"/>
                    <a:pt x="344546" y="108609"/>
                  </a:cubicBezTo>
                  <a:cubicBezTo>
                    <a:pt x="408575" y="171051"/>
                    <a:pt x="615744" y="345941"/>
                    <a:pt x="647758" y="376897"/>
                  </a:cubicBezTo>
                  <a:cubicBezTo>
                    <a:pt x="679772" y="407853"/>
                    <a:pt x="536633" y="294347"/>
                    <a:pt x="536633" y="294347"/>
                  </a:cubicBezTo>
                  <a:cubicBezTo>
                    <a:pt x="468635" y="243018"/>
                    <a:pt x="332640" y="116283"/>
                    <a:pt x="239771" y="68922"/>
                  </a:cubicBezTo>
                  <a:cubicBezTo>
                    <a:pt x="146902" y="21561"/>
                    <a:pt x="-3382" y="34790"/>
                    <a:pt x="58" y="2923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61" name="フリーフォーム: 図形 1460">
              <a:extLst>
                <a:ext uri="{FF2B5EF4-FFF2-40B4-BE49-F238E27FC236}">
                  <a16:creationId xmlns:a16="http://schemas.microsoft.com/office/drawing/2014/main" id="{DF035422-F816-434A-A20C-0EC62DB20357}"/>
                </a:ext>
              </a:extLst>
            </p:cNvPr>
            <p:cNvSpPr/>
            <p:nvPr/>
          </p:nvSpPr>
          <p:spPr>
            <a:xfrm>
              <a:off x="4095378" y="5595131"/>
              <a:ext cx="279973" cy="80631"/>
            </a:xfrm>
            <a:custGeom>
              <a:avLst/>
              <a:gdLst>
                <a:gd name="connsiteX0" fmla="*/ 279772 w 279973"/>
                <a:gd name="connsiteY0" fmla="*/ 807 h 80631"/>
                <a:gd name="connsiteX1" fmla="*/ 165472 w 279973"/>
                <a:gd name="connsiteY1" fmla="*/ 37319 h 80631"/>
                <a:gd name="connsiteX2" fmla="*/ 372 w 279973"/>
                <a:gd name="connsiteY2" fmla="*/ 77007 h 80631"/>
                <a:gd name="connsiteX3" fmla="*/ 122610 w 279973"/>
                <a:gd name="connsiteY3" fmla="*/ 77007 h 80631"/>
                <a:gd name="connsiteX4" fmla="*/ 190872 w 279973"/>
                <a:gd name="connsiteY4" fmla="*/ 73832 h 80631"/>
                <a:gd name="connsiteX5" fmla="*/ 279772 w 279973"/>
                <a:gd name="connsiteY5" fmla="*/ 807 h 806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79973" h="80631">
                  <a:moveTo>
                    <a:pt x="279772" y="807"/>
                  </a:moveTo>
                  <a:cubicBezTo>
                    <a:pt x="275539" y="-5278"/>
                    <a:pt x="212039" y="24619"/>
                    <a:pt x="165472" y="37319"/>
                  </a:cubicBezTo>
                  <a:cubicBezTo>
                    <a:pt x="118905" y="50019"/>
                    <a:pt x="7516" y="70392"/>
                    <a:pt x="372" y="77007"/>
                  </a:cubicBezTo>
                  <a:cubicBezTo>
                    <a:pt x="-6772" y="83622"/>
                    <a:pt x="90860" y="77536"/>
                    <a:pt x="122610" y="77007"/>
                  </a:cubicBezTo>
                  <a:cubicBezTo>
                    <a:pt x="154360" y="76478"/>
                    <a:pt x="161239" y="87326"/>
                    <a:pt x="190872" y="73832"/>
                  </a:cubicBezTo>
                  <a:cubicBezTo>
                    <a:pt x="220505" y="60338"/>
                    <a:pt x="284005" y="6892"/>
                    <a:pt x="279772" y="80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62" name="フリーフォーム: 図形 1461">
              <a:extLst>
                <a:ext uri="{FF2B5EF4-FFF2-40B4-BE49-F238E27FC236}">
                  <a16:creationId xmlns:a16="http://schemas.microsoft.com/office/drawing/2014/main" id="{E656E6FB-45EE-4054-8B91-DECA15E4B417}"/>
                </a:ext>
              </a:extLst>
            </p:cNvPr>
            <p:cNvSpPr/>
            <p:nvPr/>
          </p:nvSpPr>
          <p:spPr>
            <a:xfrm>
              <a:off x="4050414" y="5679725"/>
              <a:ext cx="730517" cy="334607"/>
            </a:xfrm>
            <a:custGeom>
              <a:avLst/>
              <a:gdLst>
                <a:gd name="connsiteX0" fmla="*/ 886 w 730517"/>
                <a:gd name="connsiteY0" fmla="*/ 41625 h 334607"/>
                <a:gd name="connsiteX1" fmla="*/ 180274 w 730517"/>
                <a:gd name="connsiteY1" fmla="*/ 350 h 334607"/>
                <a:gd name="connsiteX2" fmla="*/ 258061 w 730517"/>
                <a:gd name="connsiteY2" fmla="*/ 68613 h 334607"/>
                <a:gd name="connsiteX3" fmla="*/ 491424 w 730517"/>
                <a:gd name="connsiteY3" fmla="*/ 209900 h 334607"/>
                <a:gd name="connsiteX4" fmla="*/ 727961 w 730517"/>
                <a:gd name="connsiteY4" fmla="*/ 333725 h 334607"/>
                <a:gd name="connsiteX5" fmla="*/ 623186 w 730517"/>
                <a:gd name="connsiteY5" fmla="*/ 268638 h 334607"/>
                <a:gd name="connsiteX6" fmla="*/ 262824 w 730517"/>
                <a:gd name="connsiteY6" fmla="*/ 33688 h 334607"/>
                <a:gd name="connsiteX7" fmla="*/ 886 w 730517"/>
                <a:gd name="connsiteY7" fmla="*/ 41625 h 3346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730517" h="334607">
                  <a:moveTo>
                    <a:pt x="886" y="41625"/>
                  </a:moveTo>
                  <a:cubicBezTo>
                    <a:pt x="-12872" y="36069"/>
                    <a:pt x="137412" y="-4148"/>
                    <a:pt x="180274" y="350"/>
                  </a:cubicBezTo>
                  <a:cubicBezTo>
                    <a:pt x="223137" y="4848"/>
                    <a:pt x="206203" y="33688"/>
                    <a:pt x="258061" y="68613"/>
                  </a:cubicBezTo>
                  <a:cubicBezTo>
                    <a:pt x="309919" y="103538"/>
                    <a:pt x="413107" y="165715"/>
                    <a:pt x="491424" y="209900"/>
                  </a:cubicBezTo>
                  <a:cubicBezTo>
                    <a:pt x="569741" y="254085"/>
                    <a:pt x="706001" y="323935"/>
                    <a:pt x="727961" y="333725"/>
                  </a:cubicBezTo>
                  <a:cubicBezTo>
                    <a:pt x="749921" y="343515"/>
                    <a:pt x="623186" y="268638"/>
                    <a:pt x="623186" y="268638"/>
                  </a:cubicBezTo>
                  <a:cubicBezTo>
                    <a:pt x="545663" y="218632"/>
                    <a:pt x="364953" y="74434"/>
                    <a:pt x="262824" y="33688"/>
                  </a:cubicBezTo>
                  <a:cubicBezTo>
                    <a:pt x="160695" y="-7058"/>
                    <a:pt x="14644" y="47181"/>
                    <a:pt x="886" y="4162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63" name="フリーフォーム: 図形 1462">
              <a:extLst>
                <a:ext uri="{FF2B5EF4-FFF2-40B4-BE49-F238E27FC236}">
                  <a16:creationId xmlns:a16="http://schemas.microsoft.com/office/drawing/2014/main" id="{05C31C0A-A271-47E8-86CB-A7E4B1F16752}"/>
                </a:ext>
              </a:extLst>
            </p:cNvPr>
            <p:cNvSpPr/>
            <p:nvPr/>
          </p:nvSpPr>
          <p:spPr>
            <a:xfrm>
              <a:off x="4854560" y="6053089"/>
              <a:ext cx="274858" cy="94148"/>
            </a:xfrm>
            <a:custGeom>
              <a:avLst/>
              <a:gdLst>
                <a:gd name="connsiteX0" fmla="*/ 15 w 274858"/>
                <a:gd name="connsiteY0" fmla="*/ 49 h 94148"/>
                <a:gd name="connsiteX1" fmla="*/ 220678 w 274858"/>
                <a:gd name="connsiteY1" fmla="*/ 76249 h 94148"/>
                <a:gd name="connsiteX2" fmla="*/ 274653 w 274858"/>
                <a:gd name="connsiteY2" fmla="*/ 93711 h 94148"/>
                <a:gd name="connsiteX3" fmla="*/ 209565 w 274858"/>
                <a:gd name="connsiteY3" fmla="*/ 65136 h 94148"/>
                <a:gd name="connsiteX4" fmla="*/ 15 w 274858"/>
                <a:gd name="connsiteY4" fmla="*/ 49 h 941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74858" h="94148">
                  <a:moveTo>
                    <a:pt x="15" y="49"/>
                  </a:moveTo>
                  <a:cubicBezTo>
                    <a:pt x="1867" y="1901"/>
                    <a:pt x="174905" y="60639"/>
                    <a:pt x="220678" y="76249"/>
                  </a:cubicBezTo>
                  <a:cubicBezTo>
                    <a:pt x="266451" y="91859"/>
                    <a:pt x="276505" y="95563"/>
                    <a:pt x="274653" y="93711"/>
                  </a:cubicBezTo>
                  <a:cubicBezTo>
                    <a:pt x="272801" y="91859"/>
                    <a:pt x="251634" y="81275"/>
                    <a:pt x="209565" y="65136"/>
                  </a:cubicBezTo>
                  <a:cubicBezTo>
                    <a:pt x="167496" y="48997"/>
                    <a:pt x="-1837" y="-1803"/>
                    <a:pt x="15" y="4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64" name="フリーフォーム: 図形 1463">
              <a:extLst>
                <a:ext uri="{FF2B5EF4-FFF2-40B4-BE49-F238E27FC236}">
                  <a16:creationId xmlns:a16="http://schemas.microsoft.com/office/drawing/2014/main" id="{2606DBA5-26FC-4338-AC4F-DE0F9A7963B3}"/>
                </a:ext>
              </a:extLst>
            </p:cNvPr>
            <p:cNvSpPr/>
            <p:nvPr/>
          </p:nvSpPr>
          <p:spPr>
            <a:xfrm>
              <a:off x="4700257" y="5959754"/>
              <a:ext cx="600075" cy="479504"/>
            </a:xfrm>
            <a:custGeom>
              <a:avLst/>
              <a:gdLst>
                <a:gd name="connsiteX0" fmla="*/ 6681 w 600075"/>
                <a:gd name="connsiteY0" fmla="*/ 1309 h 479504"/>
                <a:gd name="connsiteX1" fmla="*/ 181306 w 600075"/>
                <a:gd name="connsiteY1" fmla="*/ 128309 h 479504"/>
                <a:gd name="connsiteX2" fmla="*/ 421018 w 600075"/>
                <a:gd name="connsiteY2" fmla="*/ 209271 h 479504"/>
                <a:gd name="connsiteX3" fmla="*/ 470231 w 600075"/>
                <a:gd name="connsiteY3" fmla="*/ 264834 h 479504"/>
                <a:gd name="connsiteX4" fmla="*/ 594056 w 600075"/>
                <a:gd name="connsiteY4" fmla="*/ 475971 h 479504"/>
                <a:gd name="connsiteX5" fmla="*/ 563893 w 600075"/>
                <a:gd name="connsiteY5" fmla="*/ 383896 h 479504"/>
                <a:gd name="connsiteX6" fmla="*/ 417843 w 600075"/>
                <a:gd name="connsiteY6" fmla="*/ 214034 h 479504"/>
                <a:gd name="connsiteX7" fmla="*/ 6681 w 600075"/>
                <a:gd name="connsiteY7" fmla="*/ 1309 h 4795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00075" h="479504">
                  <a:moveTo>
                    <a:pt x="6681" y="1309"/>
                  </a:moveTo>
                  <a:cubicBezTo>
                    <a:pt x="-32742" y="-12979"/>
                    <a:pt x="112250" y="93649"/>
                    <a:pt x="181306" y="128309"/>
                  </a:cubicBezTo>
                  <a:cubicBezTo>
                    <a:pt x="250362" y="162969"/>
                    <a:pt x="372864" y="186517"/>
                    <a:pt x="421018" y="209271"/>
                  </a:cubicBezTo>
                  <a:cubicBezTo>
                    <a:pt x="469172" y="232025"/>
                    <a:pt x="441391" y="220384"/>
                    <a:pt x="470231" y="264834"/>
                  </a:cubicBezTo>
                  <a:cubicBezTo>
                    <a:pt x="499071" y="309284"/>
                    <a:pt x="578446" y="456127"/>
                    <a:pt x="594056" y="475971"/>
                  </a:cubicBezTo>
                  <a:cubicBezTo>
                    <a:pt x="609666" y="495815"/>
                    <a:pt x="593262" y="427552"/>
                    <a:pt x="563893" y="383896"/>
                  </a:cubicBezTo>
                  <a:cubicBezTo>
                    <a:pt x="534524" y="340240"/>
                    <a:pt x="507272" y="274359"/>
                    <a:pt x="417843" y="214034"/>
                  </a:cubicBezTo>
                  <a:cubicBezTo>
                    <a:pt x="328414" y="153709"/>
                    <a:pt x="46104" y="15597"/>
                    <a:pt x="6681" y="130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65" name="フリーフォーム: 図形 1464">
              <a:extLst>
                <a:ext uri="{FF2B5EF4-FFF2-40B4-BE49-F238E27FC236}">
                  <a16:creationId xmlns:a16="http://schemas.microsoft.com/office/drawing/2014/main" id="{54B5B235-35EB-4A34-B481-908B471F0DB5}"/>
                </a:ext>
              </a:extLst>
            </p:cNvPr>
            <p:cNvSpPr/>
            <p:nvPr/>
          </p:nvSpPr>
          <p:spPr>
            <a:xfrm>
              <a:off x="5224352" y="6211847"/>
              <a:ext cx="240282" cy="453943"/>
            </a:xfrm>
            <a:custGeom>
              <a:avLst/>
              <a:gdLst>
                <a:gd name="connsiteX0" fmla="*/ 111 w 240282"/>
                <a:gd name="connsiteY0" fmla="*/ 41 h 453943"/>
                <a:gd name="connsiteX1" fmla="*/ 62023 w 240282"/>
                <a:gd name="connsiteY1" fmla="*/ 136566 h 453943"/>
                <a:gd name="connsiteX2" fmla="*/ 117586 w 240282"/>
                <a:gd name="connsiteY2" fmla="*/ 231816 h 453943"/>
                <a:gd name="connsiteX3" fmla="*/ 179498 w 240282"/>
                <a:gd name="connsiteY3" fmla="*/ 323891 h 453943"/>
                <a:gd name="connsiteX4" fmla="*/ 239823 w 240282"/>
                <a:gd name="connsiteY4" fmla="*/ 452478 h 453943"/>
                <a:gd name="connsiteX5" fmla="*/ 200136 w 240282"/>
                <a:gd name="connsiteY5" fmla="*/ 377866 h 453943"/>
                <a:gd name="connsiteX6" fmla="*/ 77898 w 240282"/>
                <a:gd name="connsiteY6" fmla="*/ 150853 h 453943"/>
                <a:gd name="connsiteX7" fmla="*/ 111 w 240282"/>
                <a:gd name="connsiteY7" fmla="*/ 41 h 4539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0282" h="453943">
                  <a:moveTo>
                    <a:pt x="111" y="41"/>
                  </a:moveTo>
                  <a:cubicBezTo>
                    <a:pt x="-2535" y="-2340"/>
                    <a:pt x="42444" y="97937"/>
                    <a:pt x="62023" y="136566"/>
                  </a:cubicBezTo>
                  <a:cubicBezTo>
                    <a:pt x="81602" y="175195"/>
                    <a:pt x="98007" y="200595"/>
                    <a:pt x="117586" y="231816"/>
                  </a:cubicBezTo>
                  <a:cubicBezTo>
                    <a:pt x="137165" y="263037"/>
                    <a:pt x="159125" y="287114"/>
                    <a:pt x="179498" y="323891"/>
                  </a:cubicBezTo>
                  <a:cubicBezTo>
                    <a:pt x="199871" y="360668"/>
                    <a:pt x="236383" y="443482"/>
                    <a:pt x="239823" y="452478"/>
                  </a:cubicBezTo>
                  <a:cubicBezTo>
                    <a:pt x="243263" y="461474"/>
                    <a:pt x="227124" y="428137"/>
                    <a:pt x="200136" y="377866"/>
                  </a:cubicBezTo>
                  <a:cubicBezTo>
                    <a:pt x="173148" y="327595"/>
                    <a:pt x="111765" y="210914"/>
                    <a:pt x="77898" y="150853"/>
                  </a:cubicBezTo>
                  <a:cubicBezTo>
                    <a:pt x="44031" y="90793"/>
                    <a:pt x="2757" y="2422"/>
                    <a:pt x="111" y="4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66" name="フリーフォーム: 図形 1465">
              <a:extLst>
                <a:ext uri="{FF2B5EF4-FFF2-40B4-BE49-F238E27FC236}">
                  <a16:creationId xmlns:a16="http://schemas.microsoft.com/office/drawing/2014/main" id="{83F2D424-03A3-4CBC-BF72-F4E6FA67B9C2}"/>
                </a:ext>
              </a:extLst>
            </p:cNvPr>
            <p:cNvSpPr/>
            <p:nvPr/>
          </p:nvSpPr>
          <p:spPr>
            <a:xfrm>
              <a:off x="6087956" y="6794089"/>
              <a:ext cx="277507" cy="284942"/>
            </a:xfrm>
            <a:custGeom>
              <a:avLst/>
              <a:gdLst>
                <a:gd name="connsiteX0" fmla="*/ 269982 w 277507"/>
                <a:gd name="connsiteY0" fmla="*/ 411 h 284942"/>
                <a:gd name="connsiteX1" fmla="*/ 257282 w 277507"/>
                <a:gd name="connsiteY1" fmla="*/ 98836 h 284942"/>
                <a:gd name="connsiteX2" fmla="*/ 115994 w 277507"/>
                <a:gd name="connsiteY2" fmla="*/ 251236 h 284942"/>
                <a:gd name="connsiteX3" fmla="*/ 107 w 277507"/>
                <a:gd name="connsiteY3" fmla="*/ 284574 h 284942"/>
                <a:gd name="connsiteX4" fmla="*/ 96944 w 277507"/>
                <a:gd name="connsiteY4" fmla="*/ 240124 h 284942"/>
                <a:gd name="connsiteX5" fmla="*/ 193782 w 277507"/>
                <a:gd name="connsiteY5" fmla="*/ 135349 h 284942"/>
                <a:gd name="connsiteX6" fmla="*/ 269982 w 277507"/>
                <a:gd name="connsiteY6" fmla="*/ 411 h 284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77507" h="284942">
                  <a:moveTo>
                    <a:pt x="269982" y="411"/>
                  </a:moveTo>
                  <a:cubicBezTo>
                    <a:pt x="280565" y="-5674"/>
                    <a:pt x="282947" y="57032"/>
                    <a:pt x="257282" y="98836"/>
                  </a:cubicBezTo>
                  <a:cubicBezTo>
                    <a:pt x="231617" y="140640"/>
                    <a:pt x="158856" y="220280"/>
                    <a:pt x="115994" y="251236"/>
                  </a:cubicBezTo>
                  <a:cubicBezTo>
                    <a:pt x="73131" y="282192"/>
                    <a:pt x="3282" y="286426"/>
                    <a:pt x="107" y="284574"/>
                  </a:cubicBezTo>
                  <a:cubicBezTo>
                    <a:pt x="-3068" y="282722"/>
                    <a:pt x="64665" y="264995"/>
                    <a:pt x="96944" y="240124"/>
                  </a:cubicBezTo>
                  <a:cubicBezTo>
                    <a:pt x="129223" y="215253"/>
                    <a:pt x="168911" y="170009"/>
                    <a:pt x="193782" y="135349"/>
                  </a:cubicBezTo>
                  <a:cubicBezTo>
                    <a:pt x="218653" y="100689"/>
                    <a:pt x="259399" y="6496"/>
                    <a:pt x="269982" y="41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67" name="フリーフォーム: 図形 1466">
              <a:extLst>
                <a:ext uri="{FF2B5EF4-FFF2-40B4-BE49-F238E27FC236}">
                  <a16:creationId xmlns:a16="http://schemas.microsoft.com/office/drawing/2014/main" id="{9F54A5D5-08E7-4B95-A6BE-7F4E1F823162}"/>
                </a:ext>
              </a:extLst>
            </p:cNvPr>
            <p:cNvSpPr/>
            <p:nvPr/>
          </p:nvSpPr>
          <p:spPr>
            <a:xfrm>
              <a:off x="6017234" y="6909255"/>
              <a:ext cx="305972" cy="236136"/>
            </a:xfrm>
            <a:custGeom>
              <a:avLst/>
              <a:gdLst>
                <a:gd name="connsiteX0" fmla="*/ 305779 w 305972"/>
                <a:gd name="connsiteY0" fmla="*/ 1133 h 236136"/>
                <a:gd name="connsiteX1" fmla="*/ 196241 w 305972"/>
                <a:gd name="connsiteY1" fmla="*/ 153533 h 236136"/>
                <a:gd name="connsiteX2" fmla="*/ 162904 w 305972"/>
                <a:gd name="connsiteY2" fmla="*/ 191633 h 236136"/>
                <a:gd name="connsiteX3" fmla="*/ 979 w 305972"/>
                <a:gd name="connsiteY3" fmla="*/ 236083 h 236136"/>
                <a:gd name="connsiteX4" fmla="*/ 100991 w 305972"/>
                <a:gd name="connsiteY4" fmla="*/ 197983 h 236136"/>
                <a:gd name="connsiteX5" fmla="*/ 220054 w 305972"/>
                <a:gd name="connsiteY5" fmla="*/ 88445 h 236136"/>
                <a:gd name="connsiteX6" fmla="*/ 305779 w 305972"/>
                <a:gd name="connsiteY6" fmla="*/ 1133 h 236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05972" h="236136">
                  <a:moveTo>
                    <a:pt x="305779" y="1133"/>
                  </a:moveTo>
                  <a:cubicBezTo>
                    <a:pt x="301810" y="11981"/>
                    <a:pt x="220053" y="121783"/>
                    <a:pt x="196241" y="153533"/>
                  </a:cubicBezTo>
                  <a:cubicBezTo>
                    <a:pt x="172429" y="185283"/>
                    <a:pt x="195448" y="177875"/>
                    <a:pt x="162904" y="191633"/>
                  </a:cubicBezTo>
                  <a:cubicBezTo>
                    <a:pt x="130360" y="205391"/>
                    <a:pt x="11298" y="235025"/>
                    <a:pt x="979" y="236083"/>
                  </a:cubicBezTo>
                  <a:cubicBezTo>
                    <a:pt x="-9340" y="237141"/>
                    <a:pt x="64478" y="222589"/>
                    <a:pt x="100991" y="197983"/>
                  </a:cubicBezTo>
                  <a:cubicBezTo>
                    <a:pt x="137503" y="173377"/>
                    <a:pt x="188304" y="116755"/>
                    <a:pt x="220054" y="88445"/>
                  </a:cubicBezTo>
                  <a:cubicBezTo>
                    <a:pt x="251804" y="60135"/>
                    <a:pt x="309748" y="-9715"/>
                    <a:pt x="305779" y="113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68" name="フリーフォーム: 図形 1467">
              <a:extLst>
                <a:ext uri="{FF2B5EF4-FFF2-40B4-BE49-F238E27FC236}">
                  <a16:creationId xmlns:a16="http://schemas.microsoft.com/office/drawing/2014/main" id="{FBDE5675-6B95-4A23-8F0D-12F5CBD9079F}"/>
                </a:ext>
              </a:extLst>
            </p:cNvPr>
            <p:cNvSpPr/>
            <p:nvPr/>
          </p:nvSpPr>
          <p:spPr>
            <a:xfrm>
              <a:off x="5352351" y="6159355"/>
              <a:ext cx="287624" cy="323904"/>
            </a:xfrm>
            <a:custGeom>
              <a:avLst/>
              <a:gdLst>
                <a:gd name="connsiteX0" fmla="*/ 699 w 287624"/>
                <a:gd name="connsiteY0" fmla="*/ 3320 h 323904"/>
                <a:gd name="connsiteX1" fmla="*/ 261049 w 287624"/>
                <a:gd name="connsiteY1" fmla="*/ 271608 h 323904"/>
                <a:gd name="connsiteX2" fmla="*/ 270574 w 287624"/>
                <a:gd name="connsiteY2" fmla="*/ 312883 h 323904"/>
                <a:gd name="connsiteX3" fmla="*/ 186437 w 287624"/>
                <a:gd name="connsiteY3" fmla="*/ 133495 h 323904"/>
                <a:gd name="connsiteX4" fmla="*/ 699 w 287624"/>
                <a:gd name="connsiteY4" fmla="*/ 3320 h 3239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7624" h="323904">
                  <a:moveTo>
                    <a:pt x="699" y="3320"/>
                  </a:moveTo>
                  <a:cubicBezTo>
                    <a:pt x="13134" y="26339"/>
                    <a:pt x="216070" y="220014"/>
                    <a:pt x="261049" y="271608"/>
                  </a:cubicBezTo>
                  <a:cubicBezTo>
                    <a:pt x="306028" y="323202"/>
                    <a:pt x="283009" y="335902"/>
                    <a:pt x="270574" y="312883"/>
                  </a:cubicBezTo>
                  <a:cubicBezTo>
                    <a:pt x="258139" y="289864"/>
                    <a:pt x="227712" y="184295"/>
                    <a:pt x="186437" y="133495"/>
                  </a:cubicBezTo>
                  <a:cubicBezTo>
                    <a:pt x="145162" y="82695"/>
                    <a:pt x="-11736" y="-19699"/>
                    <a:pt x="699" y="332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69" name="フリーフォーム: 図形 1468">
              <a:extLst>
                <a:ext uri="{FF2B5EF4-FFF2-40B4-BE49-F238E27FC236}">
                  <a16:creationId xmlns:a16="http://schemas.microsoft.com/office/drawing/2014/main" id="{F9D0627C-C44F-41AE-83B5-2A1DDD094108}"/>
                </a:ext>
              </a:extLst>
            </p:cNvPr>
            <p:cNvSpPr/>
            <p:nvPr/>
          </p:nvSpPr>
          <p:spPr>
            <a:xfrm>
              <a:off x="5584204" y="6450637"/>
              <a:ext cx="158681" cy="364923"/>
            </a:xfrm>
            <a:custGeom>
              <a:avLst/>
              <a:gdLst>
                <a:gd name="connsiteX0" fmla="*/ 5384 w 158681"/>
                <a:gd name="connsiteY0" fmla="*/ 4138 h 364923"/>
                <a:gd name="connsiteX1" fmla="*/ 153021 w 158681"/>
                <a:gd name="connsiteY1" fmla="*/ 348626 h 364923"/>
                <a:gd name="connsiteX2" fmla="*/ 119684 w 158681"/>
                <a:gd name="connsiteY2" fmla="*/ 294651 h 364923"/>
                <a:gd name="connsiteX3" fmla="*/ 40309 w 158681"/>
                <a:gd name="connsiteY3" fmla="*/ 166063 h 364923"/>
                <a:gd name="connsiteX4" fmla="*/ 5384 w 158681"/>
                <a:gd name="connsiteY4" fmla="*/ 4138 h 3649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8681" h="364923">
                  <a:moveTo>
                    <a:pt x="5384" y="4138"/>
                  </a:moveTo>
                  <a:cubicBezTo>
                    <a:pt x="24169" y="34565"/>
                    <a:pt x="133971" y="300207"/>
                    <a:pt x="153021" y="348626"/>
                  </a:cubicBezTo>
                  <a:cubicBezTo>
                    <a:pt x="172071" y="397045"/>
                    <a:pt x="138469" y="325078"/>
                    <a:pt x="119684" y="294651"/>
                  </a:cubicBezTo>
                  <a:cubicBezTo>
                    <a:pt x="100899" y="264224"/>
                    <a:pt x="59095" y="212630"/>
                    <a:pt x="40309" y="166063"/>
                  </a:cubicBezTo>
                  <a:cubicBezTo>
                    <a:pt x="21524" y="119496"/>
                    <a:pt x="-13401" y="-26289"/>
                    <a:pt x="5384" y="413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70" name="フリーフォーム: 図形 1469">
              <a:extLst>
                <a:ext uri="{FF2B5EF4-FFF2-40B4-BE49-F238E27FC236}">
                  <a16:creationId xmlns:a16="http://schemas.microsoft.com/office/drawing/2014/main" id="{DB4DBBEF-8A14-47B7-A227-04AB18105518}"/>
                </a:ext>
              </a:extLst>
            </p:cNvPr>
            <p:cNvSpPr/>
            <p:nvPr/>
          </p:nvSpPr>
          <p:spPr>
            <a:xfrm>
              <a:off x="5661687" y="6498805"/>
              <a:ext cx="160143" cy="306156"/>
            </a:xfrm>
            <a:custGeom>
              <a:avLst/>
              <a:gdLst>
                <a:gd name="connsiteX0" fmla="*/ 2513 w 160143"/>
                <a:gd name="connsiteY0" fmla="*/ 2008 h 306156"/>
                <a:gd name="connsiteX1" fmla="*/ 158088 w 160143"/>
                <a:gd name="connsiteY1" fmla="*/ 298870 h 306156"/>
                <a:gd name="connsiteX2" fmla="*/ 89826 w 160143"/>
                <a:gd name="connsiteY2" fmla="*/ 211558 h 306156"/>
                <a:gd name="connsiteX3" fmla="*/ 62838 w 160143"/>
                <a:gd name="connsiteY3" fmla="*/ 170283 h 306156"/>
                <a:gd name="connsiteX4" fmla="*/ 2513 w 160143"/>
                <a:gd name="connsiteY4" fmla="*/ 2008 h 306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0143" h="306156">
                  <a:moveTo>
                    <a:pt x="2513" y="2008"/>
                  </a:moveTo>
                  <a:cubicBezTo>
                    <a:pt x="18388" y="23439"/>
                    <a:pt x="143536" y="263945"/>
                    <a:pt x="158088" y="298870"/>
                  </a:cubicBezTo>
                  <a:cubicBezTo>
                    <a:pt x="172640" y="333795"/>
                    <a:pt x="105701" y="232989"/>
                    <a:pt x="89826" y="211558"/>
                  </a:cubicBezTo>
                  <a:cubicBezTo>
                    <a:pt x="73951" y="190127"/>
                    <a:pt x="75009" y="203620"/>
                    <a:pt x="62838" y="170283"/>
                  </a:cubicBezTo>
                  <a:cubicBezTo>
                    <a:pt x="50667" y="136946"/>
                    <a:pt x="-13362" y="-19423"/>
                    <a:pt x="2513" y="200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71" name="フリーフォーム: 図形 1470">
              <a:extLst>
                <a:ext uri="{FF2B5EF4-FFF2-40B4-BE49-F238E27FC236}">
                  <a16:creationId xmlns:a16="http://schemas.microsoft.com/office/drawing/2014/main" id="{58C5E1F3-350E-41F9-B4FB-C6FE45BE7D5D}"/>
                </a:ext>
              </a:extLst>
            </p:cNvPr>
            <p:cNvSpPr/>
            <p:nvPr/>
          </p:nvSpPr>
          <p:spPr>
            <a:xfrm>
              <a:off x="5763961" y="6489627"/>
              <a:ext cx="351194" cy="385108"/>
            </a:xfrm>
            <a:custGeom>
              <a:avLst/>
              <a:gdLst>
                <a:gd name="connsiteX0" fmla="*/ 252 w 351194"/>
                <a:gd name="connsiteY0" fmla="*/ 73 h 385108"/>
                <a:gd name="connsiteX1" fmla="*/ 76452 w 351194"/>
                <a:gd name="connsiteY1" fmla="*/ 160411 h 385108"/>
                <a:gd name="connsiteX2" fmla="*/ 347914 w 351194"/>
                <a:gd name="connsiteY2" fmla="*/ 382661 h 385108"/>
                <a:gd name="connsiteX3" fmla="*/ 216152 w 351194"/>
                <a:gd name="connsiteY3" fmla="*/ 273123 h 385108"/>
                <a:gd name="connsiteX4" fmla="*/ 57402 w 351194"/>
                <a:gd name="connsiteY4" fmla="*/ 179461 h 385108"/>
                <a:gd name="connsiteX5" fmla="*/ 252 w 351194"/>
                <a:gd name="connsiteY5" fmla="*/ 73 h 3851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51194" h="385108">
                  <a:moveTo>
                    <a:pt x="252" y="73"/>
                  </a:moveTo>
                  <a:cubicBezTo>
                    <a:pt x="3427" y="-3102"/>
                    <a:pt x="18508" y="96646"/>
                    <a:pt x="76452" y="160411"/>
                  </a:cubicBezTo>
                  <a:cubicBezTo>
                    <a:pt x="134396" y="224176"/>
                    <a:pt x="324631" y="363876"/>
                    <a:pt x="347914" y="382661"/>
                  </a:cubicBezTo>
                  <a:cubicBezTo>
                    <a:pt x="371197" y="401446"/>
                    <a:pt x="264571" y="306990"/>
                    <a:pt x="216152" y="273123"/>
                  </a:cubicBezTo>
                  <a:cubicBezTo>
                    <a:pt x="167733" y="239256"/>
                    <a:pt x="90475" y="222324"/>
                    <a:pt x="57402" y="179461"/>
                  </a:cubicBezTo>
                  <a:cubicBezTo>
                    <a:pt x="24329" y="136598"/>
                    <a:pt x="-2923" y="3248"/>
                    <a:pt x="252" y="7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72" name="フリーフォーム: 図形 1471">
              <a:extLst>
                <a:ext uri="{FF2B5EF4-FFF2-40B4-BE49-F238E27FC236}">
                  <a16:creationId xmlns:a16="http://schemas.microsoft.com/office/drawing/2014/main" id="{E1BB2637-C681-49C4-9058-A72619E7D273}"/>
                </a:ext>
              </a:extLst>
            </p:cNvPr>
            <p:cNvSpPr/>
            <p:nvPr/>
          </p:nvSpPr>
          <p:spPr>
            <a:xfrm>
              <a:off x="5699019" y="6838869"/>
              <a:ext cx="141277" cy="202567"/>
            </a:xfrm>
            <a:custGeom>
              <a:avLst/>
              <a:gdLst>
                <a:gd name="connsiteX0" fmla="*/ 120756 w 141277"/>
                <a:gd name="connsiteY0" fmla="*/ 81 h 202567"/>
                <a:gd name="connsiteX1" fmla="*/ 108056 w 141277"/>
                <a:gd name="connsiteY1" fmla="*/ 114381 h 202567"/>
                <a:gd name="connsiteX2" fmla="*/ 106 w 141277"/>
                <a:gd name="connsiteY2" fmla="*/ 201694 h 202567"/>
                <a:gd name="connsiteX3" fmla="*/ 89006 w 141277"/>
                <a:gd name="connsiteY3" fmla="*/ 155656 h 202567"/>
                <a:gd name="connsiteX4" fmla="*/ 139806 w 141277"/>
                <a:gd name="connsiteY4" fmla="*/ 96919 h 202567"/>
                <a:gd name="connsiteX5" fmla="*/ 120756 w 141277"/>
                <a:gd name="connsiteY5" fmla="*/ 81 h 2025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41277" h="202567">
                  <a:moveTo>
                    <a:pt x="120756" y="81"/>
                  </a:moveTo>
                  <a:cubicBezTo>
                    <a:pt x="115464" y="2991"/>
                    <a:pt x="128164" y="80779"/>
                    <a:pt x="108056" y="114381"/>
                  </a:cubicBezTo>
                  <a:cubicBezTo>
                    <a:pt x="87948" y="147983"/>
                    <a:pt x="3281" y="194815"/>
                    <a:pt x="106" y="201694"/>
                  </a:cubicBezTo>
                  <a:cubicBezTo>
                    <a:pt x="-3069" y="208573"/>
                    <a:pt x="65723" y="173119"/>
                    <a:pt x="89006" y="155656"/>
                  </a:cubicBezTo>
                  <a:cubicBezTo>
                    <a:pt x="112289" y="138194"/>
                    <a:pt x="132662" y="120731"/>
                    <a:pt x="139806" y="96919"/>
                  </a:cubicBezTo>
                  <a:cubicBezTo>
                    <a:pt x="146950" y="73107"/>
                    <a:pt x="126048" y="-2829"/>
                    <a:pt x="120756" y="8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73" name="フリーフォーム: 図形 1472">
              <a:extLst>
                <a:ext uri="{FF2B5EF4-FFF2-40B4-BE49-F238E27FC236}">
                  <a16:creationId xmlns:a16="http://schemas.microsoft.com/office/drawing/2014/main" id="{7A47281F-87DD-40C3-892A-8E8BD697FA60}"/>
                </a:ext>
              </a:extLst>
            </p:cNvPr>
            <p:cNvSpPr/>
            <p:nvPr/>
          </p:nvSpPr>
          <p:spPr>
            <a:xfrm>
              <a:off x="5511280" y="6751615"/>
              <a:ext cx="281919" cy="433300"/>
            </a:xfrm>
            <a:custGeom>
              <a:avLst/>
              <a:gdLst>
                <a:gd name="connsiteX0" fmla="*/ 279920 w 281919"/>
                <a:gd name="connsiteY0" fmla="*/ 61935 h 433300"/>
                <a:gd name="connsiteX1" fmla="*/ 241820 w 281919"/>
                <a:gd name="connsiteY1" fmla="*/ 201635 h 433300"/>
                <a:gd name="connsiteX2" fmla="*/ 152920 w 281919"/>
                <a:gd name="connsiteY2" fmla="*/ 330223 h 433300"/>
                <a:gd name="connsiteX3" fmla="*/ 105295 w 281919"/>
                <a:gd name="connsiteY3" fmla="*/ 371498 h 433300"/>
                <a:gd name="connsiteX4" fmla="*/ 2108 w 281919"/>
                <a:gd name="connsiteY4" fmla="*/ 419123 h 433300"/>
                <a:gd name="connsiteX5" fmla="*/ 33858 w 281919"/>
                <a:gd name="connsiteY5" fmla="*/ 392135 h 433300"/>
                <a:gd name="connsiteX6" fmla="*/ 10045 w 281919"/>
                <a:gd name="connsiteY6" fmla="*/ 23 h 433300"/>
                <a:gd name="connsiteX7" fmla="*/ 64020 w 281919"/>
                <a:gd name="connsiteY7" fmla="*/ 373085 h 433300"/>
                <a:gd name="connsiteX8" fmla="*/ 127520 w 281919"/>
                <a:gd name="connsiteY8" fmla="*/ 311173 h 433300"/>
                <a:gd name="connsiteX9" fmla="*/ 186258 w 281919"/>
                <a:gd name="connsiteY9" fmla="*/ 158773 h 433300"/>
                <a:gd name="connsiteX10" fmla="*/ 184670 w 281919"/>
                <a:gd name="connsiteY10" fmla="*/ 260373 h 433300"/>
                <a:gd name="connsiteX11" fmla="*/ 279920 w 281919"/>
                <a:gd name="connsiteY11" fmla="*/ 61935 h 433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81919" h="433300">
                  <a:moveTo>
                    <a:pt x="279920" y="61935"/>
                  </a:moveTo>
                  <a:cubicBezTo>
                    <a:pt x="289445" y="52145"/>
                    <a:pt x="262987" y="156921"/>
                    <a:pt x="241820" y="201635"/>
                  </a:cubicBezTo>
                  <a:cubicBezTo>
                    <a:pt x="220653" y="246349"/>
                    <a:pt x="175674" y="301913"/>
                    <a:pt x="152920" y="330223"/>
                  </a:cubicBezTo>
                  <a:cubicBezTo>
                    <a:pt x="130166" y="358533"/>
                    <a:pt x="130430" y="356681"/>
                    <a:pt x="105295" y="371498"/>
                  </a:cubicBezTo>
                  <a:cubicBezTo>
                    <a:pt x="80160" y="386315"/>
                    <a:pt x="14014" y="415684"/>
                    <a:pt x="2108" y="419123"/>
                  </a:cubicBezTo>
                  <a:cubicBezTo>
                    <a:pt x="-9798" y="422562"/>
                    <a:pt x="32535" y="461985"/>
                    <a:pt x="33858" y="392135"/>
                  </a:cubicBezTo>
                  <a:cubicBezTo>
                    <a:pt x="35181" y="322285"/>
                    <a:pt x="5018" y="3198"/>
                    <a:pt x="10045" y="23"/>
                  </a:cubicBezTo>
                  <a:cubicBezTo>
                    <a:pt x="15072" y="-3152"/>
                    <a:pt x="44441" y="321227"/>
                    <a:pt x="64020" y="373085"/>
                  </a:cubicBezTo>
                  <a:cubicBezTo>
                    <a:pt x="83599" y="424943"/>
                    <a:pt x="107147" y="346892"/>
                    <a:pt x="127520" y="311173"/>
                  </a:cubicBezTo>
                  <a:cubicBezTo>
                    <a:pt x="147893" y="275454"/>
                    <a:pt x="176733" y="167240"/>
                    <a:pt x="186258" y="158773"/>
                  </a:cubicBezTo>
                  <a:cubicBezTo>
                    <a:pt x="195783" y="150306"/>
                    <a:pt x="174880" y="272015"/>
                    <a:pt x="184670" y="260373"/>
                  </a:cubicBezTo>
                  <a:cubicBezTo>
                    <a:pt x="194459" y="248731"/>
                    <a:pt x="270395" y="71725"/>
                    <a:pt x="279920" y="6193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74" name="フリーフォーム: 図形 1473">
              <a:extLst>
                <a:ext uri="{FF2B5EF4-FFF2-40B4-BE49-F238E27FC236}">
                  <a16:creationId xmlns:a16="http://schemas.microsoft.com/office/drawing/2014/main" id="{CEE9A5F7-986F-4EDA-833E-079D91EE1716}"/>
                </a:ext>
              </a:extLst>
            </p:cNvPr>
            <p:cNvSpPr/>
            <p:nvPr/>
          </p:nvSpPr>
          <p:spPr>
            <a:xfrm>
              <a:off x="5767756" y="6714798"/>
              <a:ext cx="155363" cy="184808"/>
            </a:xfrm>
            <a:custGeom>
              <a:avLst/>
              <a:gdLst>
                <a:gd name="connsiteX0" fmla="*/ 5982 w 155363"/>
                <a:gd name="connsiteY0" fmla="*/ 5090 h 184808"/>
                <a:gd name="connsiteX1" fmla="*/ 155207 w 155363"/>
                <a:gd name="connsiteY1" fmla="*/ 168602 h 184808"/>
                <a:gd name="connsiteX2" fmla="*/ 36144 w 155363"/>
                <a:gd name="connsiteY2" fmla="*/ 176540 h 184808"/>
                <a:gd name="connsiteX3" fmla="*/ 115519 w 155363"/>
                <a:gd name="connsiteY3" fmla="*/ 147965 h 184808"/>
                <a:gd name="connsiteX4" fmla="*/ 34557 w 155363"/>
                <a:gd name="connsiteY4" fmla="*/ 49540 h 184808"/>
                <a:gd name="connsiteX5" fmla="*/ 5982 w 155363"/>
                <a:gd name="connsiteY5" fmla="*/ 5090 h 1848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55363" h="184808">
                  <a:moveTo>
                    <a:pt x="5982" y="5090"/>
                  </a:moveTo>
                  <a:cubicBezTo>
                    <a:pt x="26090" y="24934"/>
                    <a:pt x="150180" y="140027"/>
                    <a:pt x="155207" y="168602"/>
                  </a:cubicBezTo>
                  <a:cubicBezTo>
                    <a:pt x="160234" y="197177"/>
                    <a:pt x="42759" y="179979"/>
                    <a:pt x="36144" y="176540"/>
                  </a:cubicBezTo>
                  <a:cubicBezTo>
                    <a:pt x="29529" y="173101"/>
                    <a:pt x="115784" y="169132"/>
                    <a:pt x="115519" y="147965"/>
                  </a:cubicBezTo>
                  <a:cubicBezTo>
                    <a:pt x="115255" y="126798"/>
                    <a:pt x="47257" y="70707"/>
                    <a:pt x="34557" y="49540"/>
                  </a:cubicBezTo>
                  <a:cubicBezTo>
                    <a:pt x="21857" y="28373"/>
                    <a:pt x="-14126" y="-14754"/>
                    <a:pt x="5982" y="509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75" name="フリーフォーム: 図形 1474">
              <a:extLst>
                <a:ext uri="{FF2B5EF4-FFF2-40B4-BE49-F238E27FC236}">
                  <a16:creationId xmlns:a16="http://schemas.microsoft.com/office/drawing/2014/main" id="{6F28F75C-A769-4F76-957E-CCA6F751D0FA}"/>
                </a:ext>
              </a:extLst>
            </p:cNvPr>
            <p:cNvSpPr/>
            <p:nvPr/>
          </p:nvSpPr>
          <p:spPr>
            <a:xfrm>
              <a:off x="5821164" y="6927394"/>
              <a:ext cx="257416" cy="432264"/>
            </a:xfrm>
            <a:custGeom>
              <a:avLst/>
              <a:gdLst>
                <a:gd name="connsiteX0" fmla="*/ 98624 w 257416"/>
                <a:gd name="connsiteY0" fmla="*/ 456 h 432264"/>
                <a:gd name="connsiteX1" fmla="*/ 125611 w 257416"/>
                <a:gd name="connsiteY1" fmla="*/ 76656 h 432264"/>
                <a:gd name="connsiteX2" fmla="*/ 257374 w 257416"/>
                <a:gd name="connsiteY2" fmla="*/ 125869 h 432264"/>
                <a:gd name="connsiteX3" fmla="*/ 139899 w 257416"/>
                <a:gd name="connsiteY3" fmla="*/ 119519 h 432264"/>
                <a:gd name="connsiteX4" fmla="*/ 125611 w 257416"/>
                <a:gd name="connsiteY4" fmla="*/ 321131 h 432264"/>
                <a:gd name="connsiteX5" fmla="*/ 199 w 257416"/>
                <a:gd name="connsiteY5" fmla="*/ 432256 h 432264"/>
                <a:gd name="connsiteX6" fmla="*/ 97036 w 257416"/>
                <a:gd name="connsiteY6" fmla="*/ 325894 h 432264"/>
                <a:gd name="connsiteX7" fmla="*/ 119261 w 257416"/>
                <a:gd name="connsiteY7" fmla="*/ 114756 h 432264"/>
                <a:gd name="connsiteX8" fmla="*/ 98624 w 257416"/>
                <a:gd name="connsiteY8" fmla="*/ 456 h 4322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57416" h="432264">
                  <a:moveTo>
                    <a:pt x="98624" y="456"/>
                  </a:moveTo>
                  <a:cubicBezTo>
                    <a:pt x="99682" y="-5894"/>
                    <a:pt x="99153" y="55754"/>
                    <a:pt x="125611" y="76656"/>
                  </a:cubicBezTo>
                  <a:cubicBezTo>
                    <a:pt x="152069" y="97558"/>
                    <a:pt x="254993" y="118725"/>
                    <a:pt x="257374" y="125869"/>
                  </a:cubicBezTo>
                  <a:cubicBezTo>
                    <a:pt x="259755" y="133013"/>
                    <a:pt x="161859" y="86975"/>
                    <a:pt x="139899" y="119519"/>
                  </a:cubicBezTo>
                  <a:cubicBezTo>
                    <a:pt x="117939" y="152063"/>
                    <a:pt x="148894" y="269008"/>
                    <a:pt x="125611" y="321131"/>
                  </a:cubicBezTo>
                  <a:cubicBezTo>
                    <a:pt x="102328" y="373254"/>
                    <a:pt x="4961" y="431462"/>
                    <a:pt x="199" y="432256"/>
                  </a:cubicBezTo>
                  <a:cubicBezTo>
                    <a:pt x="-4563" y="433050"/>
                    <a:pt x="77192" y="378811"/>
                    <a:pt x="97036" y="325894"/>
                  </a:cubicBezTo>
                  <a:cubicBezTo>
                    <a:pt x="116880" y="272977"/>
                    <a:pt x="120319" y="170848"/>
                    <a:pt x="119261" y="114756"/>
                  </a:cubicBezTo>
                  <a:cubicBezTo>
                    <a:pt x="118203" y="58664"/>
                    <a:pt x="97566" y="6806"/>
                    <a:pt x="98624" y="45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76" name="フリーフォーム: 図形 1475">
              <a:extLst>
                <a:ext uri="{FF2B5EF4-FFF2-40B4-BE49-F238E27FC236}">
                  <a16:creationId xmlns:a16="http://schemas.microsoft.com/office/drawing/2014/main" id="{B0FF65D1-6EB4-43F8-A447-9AFADD0D2690}"/>
                </a:ext>
              </a:extLst>
            </p:cNvPr>
            <p:cNvSpPr/>
            <p:nvPr/>
          </p:nvSpPr>
          <p:spPr>
            <a:xfrm>
              <a:off x="5725546" y="7045139"/>
              <a:ext cx="406971" cy="378955"/>
            </a:xfrm>
            <a:custGeom>
              <a:avLst/>
              <a:gdLst>
                <a:gd name="connsiteX0" fmla="*/ 406967 w 406971"/>
                <a:gd name="connsiteY0" fmla="*/ 186 h 378955"/>
                <a:gd name="connsiteX1" fmla="*/ 281554 w 406971"/>
                <a:gd name="connsiteY1" fmla="*/ 214499 h 378955"/>
                <a:gd name="connsiteX2" fmla="*/ 219642 w 406971"/>
                <a:gd name="connsiteY2" fmla="*/ 298636 h 378955"/>
                <a:gd name="connsiteX3" fmla="*/ 2154 w 406971"/>
                <a:gd name="connsiteY3" fmla="*/ 378011 h 378955"/>
                <a:gd name="connsiteX4" fmla="*/ 118042 w 406971"/>
                <a:gd name="connsiteY4" fmla="*/ 336736 h 378955"/>
                <a:gd name="connsiteX5" fmla="*/ 276792 w 406971"/>
                <a:gd name="connsiteY5" fmla="*/ 254186 h 378955"/>
                <a:gd name="connsiteX6" fmla="*/ 406967 w 406971"/>
                <a:gd name="connsiteY6" fmla="*/ 186 h 3789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06971" h="378955">
                  <a:moveTo>
                    <a:pt x="406967" y="186"/>
                  </a:moveTo>
                  <a:cubicBezTo>
                    <a:pt x="407761" y="-6428"/>
                    <a:pt x="312775" y="164757"/>
                    <a:pt x="281554" y="214499"/>
                  </a:cubicBezTo>
                  <a:cubicBezTo>
                    <a:pt x="250333" y="264241"/>
                    <a:pt x="266209" y="271384"/>
                    <a:pt x="219642" y="298636"/>
                  </a:cubicBezTo>
                  <a:cubicBezTo>
                    <a:pt x="173075" y="325888"/>
                    <a:pt x="19087" y="371661"/>
                    <a:pt x="2154" y="378011"/>
                  </a:cubicBezTo>
                  <a:cubicBezTo>
                    <a:pt x="-14779" y="384361"/>
                    <a:pt x="72269" y="357374"/>
                    <a:pt x="118042" y="336736"/>
                  </a:cubicBezTo>
                  <a:cubicBezTo>
                    <a:pt x="163815" y="316099"/>
                    <a:pt x="227844" y="310278"/>
                    <a:pt x="276792" y="254186"/>
                  </a:cubicBezTo>
                  <a:cubicBezTo>
                    <a:pt x="325740" y="198094"/>
                    <a:pt x="406173" y="6800"/>
                    <a:pt x="406967" y="18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77" name="フリーフォーム: 図形 1476">
              <a:extLst>
                <a:ext uri="{FF2B5EF4-FFF2-40B4-BE49-F238E27FC236}">
                  <a16:creationId xmlns:a16="http://schemas.microsoft.com/office/drawing/2014/main" id="{77E777BB-56C1-4499-8EAA-CAA6B8AA3316}"/>
                </a:ext>
              </a:extLst>
            </p:cNvPr>
            <p:cNvSpPr/>
            <p:nvPr/>
          </p:nvSpPr>
          <p:spPr>
            <a:xfrm>
              <a:off x="5544807" y="7002357"/>
              <a:ext cx="587727" cy="555630"/>
            </a:xfrm>
            <a:custGeom>
              <a:avLst/>
              <a:gdLst>
                <a:gd name="connsiteX0" fmla="*/ 587706 w 587727"/>
                <a:gd name="connsiteY0" fmla="*/ 106 h 555630"/>
                <a:gd name="connsiteX1" fmla="*/ 427368 w 587727"/>
                <a:gd name="connsiteY1" fmla="*/ 269981 h 555630"/>
                <a:gd name="connsiteX2" fmla="*/ 336881 w 587727"/>
                <a:gd name="connsiteY2" fmla="*/ 341418 h 555630"/>
                <a:gd name="connsiteX3" fmla="*/ 205118 w 587727"/>
                <a:gd name="connsiteY3" fmla="*/ 417618 h 555630"/>
                <a:gd name="connsiteX4" fmla="*/ 114631 w 587727"/>
                <a:gd name="connsiteY4" fmla="*/ 485881 h 555630"/>
                <a:gd name="connsiteX5" fmla="*/ 331 w 587727"/>
                <a:gd name="connsiteY5" fmla="*/ 554143 h 555630"/>
                <a:gd name="connsiteX6" fmla="*/ 152731 w 587727"/>
                <a:gd name="connsiteY6" fmla="*/ 417618 h 555630"/>
                <a:gd name="connsiteX7" fmla="*/ 416256 w 587727"/>
                <a:gd name="connsiteY7" fmla="*/ 239818 h 555630"/>
                <a:gd name="connsiteX8" fmla="*/ 587706 w 587727"/>
                <a:gd name="connsiteY8" fmla="*/ 106 h 5556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87727" h="555630">
                  <a:moveTo>
                    <a:pt x="587706" y="106"/>
                  </a:moveTo>
                  <a:cubicBezTo>
                    <a:pt x="589558" y="5133"/>
                    <a:pt x="469172" y="213096"/>
                    <a:pt x="427368" y="269981"/>
                  </a:cubicBezTo>
                  <a:cubicBezTo>
                    <a:pt x="385564" y="326866"/>
                    <a:pt x="373923" y="316812"/>
                    <a:pt x="336881" y="341418"/>
                  </a:cubicBezTo>
                  <a:cubicBezTo>
                    <a:pt x="299839" y="366024"/>
                    <a:pt x="242160" y="393541"/>
                    <a:pt x="205118" y="417618"/>
                  </a:cubicBezTo>
                  <a:cubicBezTo>
                    <a:pt x="168076" y="441695"/>
                    <a:pt x="148762" y="463127"/>
                    <a:pt x="114631" y="485881"/>
                  </a:cubicBezTo>
                  <a:cubicBezTo>
                    <a:pt x="80500" y="508635"/>
                    <a:pt x="-6019" y="565520"/>
                    <a:pt x="331" y="554143"/>
                  </a:cubicBezTo>
                  <a:cubicBezTo>
                    <a:pt x="6681" y="542766"/>
                    <a:pt x="83410" y="470005"/>
                    <a:pt x="152731" y="417618"/>
                  </a:cubicBezTo>
                  <a:cubicBezTo>
                    <a:pt x="222052" y="365231"/>
                    <a:pt x="345083" y="310462"/>
                    <a:pt x="416256" y="239818"/>
                  </a:cubicBezTo>
                  <a:cubicBezTo>
                    <a:pt x="487429" y="169174"/>
                    <a:pt x="585854" y="-4921"/>
                    <a:pt x="587706" y="10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78" name="フリーフォーム: 図形 1477">
              <a:extLst>
                <a:ext uri="{FF2B5EF4-FFF2-40B4-BE49-F238E27FC236}">
                  <a16:creationId xmlns:a16="http://schemas.microsoft.com/office/drawing/2014/main" id="{5B69BBB3-6582-423C-A9D3-F609293EBE75}"/>
                </a:ext>
              </a:extLst>
            </p:cNvPr>
            <p:cNvSpPr/>
            <p:nvPr/>
          </p:nvSpPr>
          <p:spPr>
            <a:xfrm>
              <a:off x="5194286" y="7178147"/>
              <a:ext cx="330184" cy="458058"/>
            </a:xfrm>
            <a:custGeom>
              <a:avLst/>
              <a:gdLst>
                <a:gd name="connsiteX0" fmla="*/ 325452 w 330184"/>
                <a:gd name="connsiteY0" fmla="*/ 528 h 458058"/>
                <a:gd name="connsiteX1" fmla="*/ 180989 w 330184"/>
                <a:gd name="connsiteY1" fmla="*/ 321203 h 458058"/>
                <a:gd name="connsiteX2" fmla="*/ 14 w 330184"/>
                <a:gd name="connsiteY2" fmla="*/ 457728 h 458058"/>
                <a:gd name="connsiteX3" fmla="*/ 171464 w 330184"/>
                <a:gd name="connsiteY3" fmla="*/ 356128 h 458058"/>
                <a:gd name="connsiteX4" fmla="*/ 284177 w 330184"/>
                <a:gd name="connsiteY4" fmla="*/ 248178 h 458058"/>
                <a:gd name="connsiteX5" fmla="*/ 325452 w 330184"/>
                <a:gd name="connsiteY5" fmla="*/ 528 h 4580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30184" h="458058">
                  <a:moveTo>
                    <a:pt x="325452" y="528"/>
                  </a:moveTo>
                  <a:cubicBezTo>
                    <a:pt x="308254" y="12699"/>
                    <a:pt x="235229" y="245003"/>
                    <a:pt x="180989" y="321203"/>
                  </a:cubicBezTo>
                  <a:cubicBezTo>
                    <a:pt x="126749" y="397403"/>
                    <a:pt x="1601" y="451907"/>
                    <a:pt x="14" y="457728"/>
                  </a:cubicBezTo>
                  <a:cubicBezTo>
                    <a:pt x="-1574" y="463549"/>
                    <a:pt x="124104" y="391053"/>
                    <a:pt x="171464" y="356128"/>
                  </a:cubicBezTo>
                  <a:cubicBezTo>
                    <a:pt x="218824" y="321203"/>
                    <a:pt x="259042" y="306386"/>
                    <a:pt x="284177" y="248178"/>
                  </a:cubicBezTo>
                  <a:cubicBezTo>
                    <a:pt x="309312" y="189970"/>
                    <a:pt x="342650" y="-11643"/>
                    <a:pt x="325452" y="52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79" name="フリーフォーム: 図形 1478">
              <a:extLst>
                <a:ext uri="{FF2B5EF4-FFF2-40B4-BE49-F238E27FC236}">
                  <a16:creationId xmlns:a16="http://schemas.microsoft.com/office/drawing/2014/main" id="{91253F81-C62C-4A82-A03A-A0B9B28BDEB3}"/>
                </a:ext>
              </a:extLst>
            </p:cNvPr>
            <p:cNvSpPr/>
            <p:nvPr/>
          </p:nvSpPr>
          <p:spPr>
            <a:xfrm>
              <a:off x="4893313" y="7548381"/>
              <a:ext cx="690320" cy="394058"/>
            </a:xfrm>
            <a:custGeom>
              <a:avLst/>
              <a:gdLst>
                <a:gd name="connsiteX0" fmla="*/ 950 w 690320"/>
                <a:gd name="connsiteY0" fmla="*/ 393882 h 394058"/>
                <a:gd name="connsiteX1" fmla="*/ 324800 w 690320"/>
                <a:gd name="connsiteY1" fmla="*/ 212907 h 394058"/>
                <a:gd name="connsiteX2" fmla="*/ 466087 w 690320"/>
                <a:gd name="connsiteY2" fmla="*/ 111307 h 394058"/>
                <a:gd name="connsiteX3" fmla="*/ 689925 w 690320"/>
                <a:gd name="connsiteY3" fmla="*/ 182 h 394058"/>
                <a:gd name="connsiteX4" fmla="*/ 518475 w 690320"/>
                <a:gd name="connsiteY4" fmla="*/ 87494 h 394058"/>
                <a:gd name="connsiteX5" fmla="*/ 437512 w 690320"/>
                <a:gd name="connsiteY5" fmla="*/ 177982 h 394058"/>
                <a:gd name="connsiteX6" fmla="*/ 950 w 690320"/>
                <a:gd name="connsiteY6" fmla="*/ 393882 h 3940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90320" h="394058">
                  <a:moveTo>
                    <a:pt x="950" y="393882"/>
                  </a:moveTo>
                  <a:cubicBezTo>
                    <a:pt x="-17835" y="399703"/>
                    <a:pt x="247277" y="260003"/>
                    <a:pt x="324800" y="212907"/>
                  </a:cubicBezTo>
                  <a:cubicBezTo>
                    <a:pt x="402323" y="165811"/>
                    <a:pt x="405233" y="146761"/>
                    <a:pt x="466087" y="111307"/>
                  </a:cubicBezTo>
                  <a:cubicBezTo>
                    <a:pt x="526941" y="75853"/>
                    <a:pt x="681194" y="4151"/>
                    <a:pt x="689925" y="182"/>
                  </a:cubicBezTo>
                  <a:cubicBezTo>
                    <a:pt x="698656" y="-3787"/>
                    <a:pt x="560544" y="57861"/>
                    <a:pt x="518475" y="87494"/>
                  </a:cubicBezTo>
                  <a:cubicBezTo>
                    <a:pt x="476406" y="117127"/>
                    <a:pt x="521914" y="129563"/>
                    <a:pt x="437512" y="177982"/>
                  </a:cubicBezTo>
                  <a:cubicBezTo>
                    <a:pt x="353110" y="226401"/>
                    <a:pt x="19735" y="388061"/>
                    <a:pt x="950" y="39388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80" name="フリーフォーム: 図形 1479">
              <a:extLst>
                <a:ext uri="{FF2B5EF4-FFF2-40B4-BE49-F238E27FC236}">
                  <a16:creationId xmlns:a16="http://schemas.microsoft.com/office/drawing/2014/main" id="{1D8C40B3-0087-45AD-B3A0-8962FBC81CFF}"/>
                </a:ext>
              </a:extLst>
            </p:cNvPr>
            <p:cNvSpPr/>
            <p:nvPr/>
          </p:nvSpPr>
          <p:spPr>
            <a:xfrm>
              <a:off x="4075587" y="7604119"/>
              <a:ext cx="889546" cy="341801"/>
            </a:xfrm>
            <a:custGeom>
              <a:avLst/>
              <a:gdLst>
                <a:gd name="connsiteX0" fmla="*/ 1113 w 889546"/>
                <a:gd name="connsiteY0" fmla="*/ 6 h 341801"/>
                <a:gd name="connsiteX1" fmla="*/ 353538 w 889546"/>
                <a:gd name="connsiteY1" fmla="*/ 168281 h 341801"/>
                <a:gd name="connsiteX2" fmla="*/ 609126 w 889546"/>
                <a:gd name="connsiteY2" fmla="*/ 273056 h 341801"/>
                <a:gd name="connsiteX3" fmla="*/ 882176 w 889546"/>
                <a:gd name="connsiteY3" fmla="*/ 341319 h 341801"/>
                <a:gd name="connsiteX4" fmla="*/ 801213 w 889546"/>
                <a:gd name="connsiteY4" fmla="*/ 301631 h 341801"/>
                <a:gd name="connsiteX5" fmla="*/ 688501 w 889546"/>
                <a:gd name="connsiteY5" fmla="*/ 265119 h 341801"/>
                <a:gd name="connsiteX6" fmla="*/ 477363 w 889546"/>
                <a:gd name="connsiteY6" fmla="*/ 174631 h 341801"/>
                <a:gd name="connsiteX7" fmla="*/ 1113 w 889546"/>
                <a:gd name="connsiteY7" fmla="*/ 6 h 3418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89546" h="341801">
                  <a:moveTo>
                    <a:pt x="1113" y="6"/>
                  </a:moveTo>
                  <a:cubicBezTo>
                    <a:pt x="-19524" y="-1052"/>
                    <a:pt x="252203" y="122773"/>
                    <a:pt x="353538" y="168281"/>
                  </a:cubicBezTo>
                  <a:cubicBezTo>
                    <a:pt x="454873" y="213789"/>
                    <a:pt x="521020" y="244216"/>
                    <a:pt x="609126" y="273056"/>
                  </a:cubicBezTo>
                  <a:cubicBezTo>
                    <a:pt x="697232" y="301896"/>
                    <a:pt x="850162" y="336557"/>
                    <a:pt x="882176" y="341319"/>
                  </a:cubicBezTo>
                  <a:cubicBezTo>
                    <a:pt x="914190" y="346081"/>
                    <a:pt x="833492" y="314331"/>
                    <a:pt x="801213" y="301631"/>
                  </a:cubicBezTo>
                  <a:cubicBezTo>
                    <a:pt x="768934" y="288931"/>
                    <a:pt x="742476" y="286286"/>
                    <a:pt x="688501" y="265119"/>
                  </a:cubicBezTo>
                  <a:cubicBezTo>
                    <a:pt x="634526" y="243952"/>
                    <a:pt x="588223" y="218816"/>
                    <a:pt x="477363" y="174631"/>
                  </a:cubicBezTo>
                  <a:cubicBezTo>
                    <a:pt x="366503" y="130446"/>
                    <a:pt x="21750" y="1064"/>
                    <a:pt x="1113" y="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81" name="フリーフォーム: 図形 1480">
              <a:extLst>
                <a:ext uri="{FF2B5EF4-FFF2-40B4-BE49-F238E27FC236}">
                  <a16:creationId xmlns:a16="http://schemas.microsoft.com/office/drawing/2014/main" id="{14990BCB-CED0-4D26-8792-E45729BAD5A4}"/>
                </a:ext>
              </a:extLst>
            </p:cNvPr>
            <p:cNvSpPr/>
            <p:nvPr/>
          </p:nvSpPr>
          <p:spPr>
            <a:xfrm>
              <a:off x="3778500" y="7397672"/>
              <a:ext cx="381817" cy="256603"/>
            </a:xfrm>
            <a:custGeom>
              <a:avLst/>
              <a:gdLst>
                <a:gd name="connsiteX0" fmla="*/ 1338 w 381817"/>
                <a:gd name="connsiteY0" fmla="*/ 78 h 256603"/>
                <a:gd name="connsiteX1" fmla="*/ 175963 w 381817"/>
                <a:gd name="connsiteY1" fmla="*/ 147716 h 256603"/>
                <a:gd name="connsiteX2" fmla="*/ 231525 w 381817"/>
                <a:gd name="connsiteY2" fmla="*/ 139778 h 256603"/>
                <a:gd name="connsiteX3" fmla="*/ 253750 w 381817"/>
                <a:gd name="connsiteY3" fmla="*/ 142953 h 256603"/>
                <a:gd name="connsiteX4" fmla="*/ 375988 w 381817"/>
                <a:gd name="connsiteY4" fmla="*/ 255666 h 256603"/>
                <a:gd name="connsiteX5" fmla="*/ 353763 w 381817"/>
                <a:gd name="connsiteY5" fmla="*/ 195341 h 256603"/>
                <a:gd name="connsiteX6" fmla="*/ 279150 w 381817"/>
                <a:gd name="connsiteY6" fmla="*/ 169941 h 256603"/>
                <a:gd name="connsiteX7" fmla="*/ 1338 w 381817"/>
                <a:gd name="connsiteY7" fmla="*/ 78 h 2566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81817" h="256603">
                  <a:moveTo>
                    <a:pt x="1338" y="78"/>
                  </a:moveTo>
                  <a:cubicBezTo>
                    <a:pt x="-15860" y="-3626"/>
                    <a:pt x="137599" y="124433"/>
                    <a:pt x="175963" y="147716"/>
                  </a:cubicBezTo>
                  <a:cubicBezTo>
                    <a:pt x="214328" y="170999"/>
                    <a:pt x="218561" y="140572"/>
                    <a:pt x="231525" y="139778"/>
                  </a:cubicBezTo>
                  <a:cubicBezTo>
                    <a:pt x="244489" y="138984"/>
                    <a:pt x="229673" y="123638"/>
                    <a:pt x="253750" y="142953"/>
                  </a:cubicBezTo>
                  <a:cubicBezTo>
                    <a:pt x="277827" y="162268"/>
                    <a:pt x="359319" y="246935"/>
                    <a:pt x="375988" y="255666"/>
                  </a:cubicBezTo>
                  <a:cubicBezTo>
                    <a:pt x="392657" y="264397"/>
                    <a:pt x="369903" y="209629"/>
                    <a:pt x="353763" y="195341"/>
                  </a:cubicBezTo>
                  <a:cubicBezTo>
                    <a:pt x="337623" y="181054"/>
                    <a:pt x="333919" y="201162"/>
                    <a:pt x="279150" y="169941"/>
                  </a:cubicBezTo>
                  <a:cubicBezTo>
                    <a:pt x="224381" y="138720"/>
                    <a:pt x="18536" y="3782"/>
                    <a:pt x="1338" y="7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82" name="フリーフォーム: 図形 1481">
              <a:extLst>
                <a:ext uri="{FF2B5EF4-FFF2-40B4-BE49-F238E27FC236}">
                  <a16:creationId xmlns:a16="http://schemas.microsoft.com/office/drawing/2014/main" id="{5D81DB8E-F381-4DD9-810A-7B4198970398}"/>
                </a:ext>
              </a:extLst>
            </p:cNvPr>
            <p:cNvSpPr/>
            <p:nvPr/>
          </p:nvSpPr>
          <p:spPr>
            <a:xfrm>
              <a:off x="5201767" y="6316173"/>
              <a:ext cx="250472" cy="547927"/>
            </a:xfrm>
            <a:custGeom>
              <a:avLst/>
              <a:gdLst>
                <a:gd name="connsiteX0" fmla="*/ 471 w 250472"/>
                <a:gd name="connsiteY0" fmla="*/ 2077 h 547927"/>
                <a:gd name="connsiteX1" fmla="*/ 205258 w 250472"/>
                <a:gd name="connsiteY1" fmla="*/ 368790 h 547927"/>
                <a:gd name="connsiteX2" fmla="*/ 248121 w 250472"/>
                <a:gd name="connsiteY2" fmla="*/ 543415 h 547927"/>
                <a:gd name="connsiteX3" fmla="*/ 160808 w 250472"/>
                <a:gd name="connsiteY3" fmla="*/ 197340 h 547927"/>
                <a:gd name="connsiteX4" fmla="*/ 149696 w 250472"/>
                <a:gd name="connsiteY4" fmla="*/ 217977 h 547927"/>
                <a:gd name="connsiteX5" fmla="*/ 471 w 250472"/>
                <a:gd name="connsiteY5" fmla="*/ 2077 h 5479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50472" h="547927">
                  <a:moveTo>
                    <a:pt x="471" y="2077"/>
                  </a:moveTo>
                  <a:cubicBezTo>
                    <a:pt x="9731" y="27212"/>
                    <a:pt x="163983" y="278567"/>
                    <a:pt x="205258" y="368790"/>
                  </a:cubicBezTo>
                  <a:cubicBezTo>
                    <a:pt x="246533" y="459013"/>
                    <a:pt x="255529" y="571990"/>
                    <a:pt x="248121" y="543415"/>
                  </a:cubicBezTo>
                  <a:cubicBezTo>
                    <a:pt x="240713" y="514840"/>
                    <a:pt x="177212" y="251580"/>
                    <a:pt x="160808" y="197340"/>
                  </a:cubicBezTo>
                  <a:cubicBezTo>
                    <a:pt x="144404" y="143100"/>
                    <a:pt x="178271" y="248404"/>
                    <a:pt x="149696" y="217977"/>
                  </a:cubicBezTo>
                  <a:cubicBezTo>
                    <a:pt x="121121" y="187550"/>
                    <a:pt x="-8789" y="-23058"/>
                    <a:pt x="471" y="207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83" name="フリーフォーム: 図形 1482">
              <a:extLst>
                <a:ext uri="{FF2B5EF4-FFF2-40B4-BE49-F238E27FC236}">
                  <a16:creationId xmlns:a16="http://schemas.microsoft.com/office/drawing/2014/main" id="{3E98453B-025A-4073-B436-17593F0784C3}"/>
                </a:ext>
              </a:extLst>
            </p:cNvPr>
            <p:cNvSpPr/>
            <p:nvPr/>
          </p:nvSpPr>
          <p:spPr>
            <a:xfrm>
              <a:off x="5078325" y="6382281"/>
              <a:ext cx="45989" cy="687088"/>
            </a:xfrm>
            <a:custGeom>
              <a:avLst/>
              <a:gdLst>
                <a:gd name="connsiteX0" fmla="*/ 27075 w 45989"/>
                <a:gd name="connsiteY0" fmla="*/ 2644 h 687088"/>
                <a:gd name="connsiteX1" fmla="*/ 44538 w 45989"/>
                <a:gd name="connsiteY1" fmla="*/ 318557 h 687088"/>
                <a:gd name="connsiteX2" fmla="*/ 33425 w 45989"/>
                <a:gd name="connsiteY2" fmla="*/ 615419 h 687088"/>
                <a:gd name="connsiteX3" fmla="*/ 88 w 45989"/>
                <a:gd name="connsiteY3" fmla="*/ 297919 h 687088"/>
                <a:gd name="connsiteX4" fmla="*/ 44538 w 45989"/>
                <a:gd name="connsiteY4" fmla="*/ 680507 h 687088"/>
                <a:gd name="connsiteX5" fmla="*/ 36600 w 45989"/>
                <a:gd name="connsiteY5" fmla="*/ 502707 h 687088"/>
                <a:gd name="connsiteX6" fmla="*/ 27075 w 45989"/>
                <a:gd name="connsiteY6" fmla="*/ 2644 h 6870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5989" h="687088">
                  <a:moveTo>
                    <a:pt x="27075" y="2644"/>
                  </a:moveTo>
                  <a:cubicBezTo>
                    <a:pt x="28398" y="-28048"/>
                    <a:pt x="43480" y="216428"/>
                    <a:pt x="44538" y="318557"/>
                  </a:cubicBezTo>
                  <a:cubicBezTo>
                    <a:pt x="45596" y="420686"/>
                    <a:pt x="40833" y="618859"/>
                    <a:pt x="33425" y="615419"/>
                  </a:cubicBezTo>
                  <a:cubicBezTo>
                    <a:pt x="26017" y="611979"/>
                    <a:pt x="-1764" y="287071"/>
                    <a:pt x="88" y="297919"/>
                  </a:cubicBezTo>
                  <a:cubicBezTo>
                    <a:pt x="1940" y="308767"/>
                    <a:pt x="38453" y="646376"/>
                    <a:pt x="44538" y="680507"/>
                  </a:cubicBezTo>
                  <a:cubicBezTo>
                    <a:pt x="50623" y="714638"/>
                    <a:pt x="35542" y="610128"/>
                    <a:pt x="36600" y="502707"/>
                  </a:cubicBezTo>
                  <a:cubicBezTo>
                    <a:pt x="37658" y="395286"/>
                    <a:pt x="25752" y="33336"/>
                    <a:pt x="27075" y="264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84" name="フリーフォーム: 図形 1483">
              <a:extLst>
                <a:ext uri="{FF2B5EF4-FFF2-40B4-BE49-F238E27FC236}">
                  <a16:creationId xmlns:a16="http://schemas.microsoft.com/office/drawing/2014/main" id="{F5845FDC-B5AB-46FA-A834-B68E775C8860}"/>
                </a:ext>
              </a:extLst>
            </p:cNvPr>
            <p:cNvSpPr/>
            <p:nvPr/>
          </p:nvSpPr>
          <p:spPr>
            <a:xfrm>
              <a:off x="4754556" y="5993529"/>
              <a:ext cx="142419" cy="701347"/>
            </a:xfrm>
            <a:custGeom>
              <a:avLst/>
              <a:gdLst>
                <a:gd name="connsiteX0" fmla="*/ 7 w 142419"/>
                <a:gd name="connsiteY0" fmla="*/ 871 h 701347"/>
                <a:gd name="connsiteX1" fmla="*/ 125419 w 142419"/>
                <a:gd name="connsiteY1" fmla="*/ 227884 h 701347"/>
                <a:gd name="connsiteX2" fmla="*/ 139707 w 142419"/>
                <a:gd name="connsiteY2" fmla="*/ 421559 h 701347"/>
                <a:gd name="connsiteX3" fmla="*/ 111132 w 142419"/>
                <a:gd name="connsiteY3" fmla="*/ 697784 h 701347"/>
                <a:gd name="connsiteX4" fmla="*/ 109544 w 142419"/>
                <a:gd name="connsiteY4" fmla="*/ 561259 h 701347"/>
                <a:gd name="connsiteX5" fmla="*/ 119069 w 142419"/>
                <a:gd name="connsiteY5" fmla="*/ 315196 h 701347"/>
                <a:gd name="connsiteX6" fmla="*/ 7 w 142419"/>
                <a:gd name="connsiteY6" fmla="*/ 871 h 70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2419" h="701347">
                  <a:moveTo>
                    <a:pt x="7" y="871"/>
                  </a:moveTo>
                  <a:cubicBezTo>
                    <a:pt x="1065" y="-13681"/>
                    <a:pt x="102136" y="157769"/>
                    <a:pt x="125419" y="227884"/>
                  </a:cubicBezTo>
                  <a:cubicBezTo>
                    <a:pt x="148702" y="297999"/>
                    <a:pt x="142088" y="343242"/>
                    <a:pt x="139707" y="421559"/>
                  </a:cubicBezTo>
                  <a:cubicBezTo>
                    <a:pt x="137326" y="499876"/>
                    <a:pt x="116159" y="674501"/>
                    <a:pt x="111132" y="697784"/>
                  </a:cubicBezTo>
                  <a:cubicBezTo>
                    <a:pt x="106105" y="721067"/>
                    <a:pt x="108221" y="625024"/>
                    <a:pt x="109544" y="561259"/>
                  </a:cubicBezTo>
                  <a:cubicBezTo>
                    <a:pt x="110867" y="497494"/>
                    <a:pt x="133356" y="403038"/>
                    <a:pt x="119069" y="315196"/>
                  </a:cubicBezTo>
                  <a:cubicBezTo>
                    <a:pt x="104782" y="227354"/>
                    <a:pt x="-1051" y="15423"/>
                    <a:pt x="7" y="87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85" name="フリーフォーム: 図形 1484">
              <a:extLst>
                <a:ext uri="{FF2B5EF4-FFF2-40B4-BE49-F238E27FC236}">
                  <a16:creationId xmlns:a16="http://schemas.microsoft.com/office/drawing/2014/main" id="{E8A94523-BCF6-44CB-9681-31E90A07C8A7}"/>
                </a:ext>
              </a:extLst>
            </p:cNvPr>
            <p:cNvSpPr/>
            <p:nvPr/>
          </p:nvSpPr>
          <p:spPr>
            <a:xfrm>
              <a:off x="4567655" y="6573310"/>
              <a:ext cx="293277" cy="586359"/>
            </a:xfrm>
            <a:custGeom>
              <a:avLst/>
              <a:gdLst>
                <a:gd name="connsiteX0" fmla="*/ 293270 w 293277"/>
                <a:gd name="connsiteY0" fmla="*/ 528 h 586359"/>
                <a:gd name="connsiteX1" fmla="*/ 217070 w 293277"/>
                <a:gd name="connsiteY1" fmla="*/ 252940 h 586359"/>
                <a:gd name="connsiteX2" fmla="*/ 115470 w 293277"/>
                <a:gd name="connsiteY2" fmla="*/ 430740 h 586359"/>
                <a:gd name="connsiteX3" fmla="*/ 9108 w 293277"/>
                <a:gd name="connsiteY3" fmla="*/ 543453 h 586359"/>
                <a:gd name="connsiteX4" fmla="*/ 7520 w 293277"/>
                <a:gd name="connsiteY4" fmla="*/ 586315 h 586359"/>
                <a:gd name="connsiteX5" fmla="*/ 24983 w 293277"/>
                <a:gd name="connsiteY5" fmla="*/ 537103 h 586359"/>
                <a:gd name="connsiteX6" fmla="*/ 220245 w 293277"/>
                <a:gd name="connsiteY6" fmla="*/ 324378 h 586359"/>
                <a:gd name="connsiteX7" fmla="*/ 293270 w 293277"/>
                <a:gd name="connsiteY7" fmla="*/ 528 h 5863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93277" h="586359">
                  <a:moveTo>
                    <a:pt x="293270" y="528"/>
                  </a:moveTo>
                  <a:cubicBezTo>
                    <a:pt x="292741" y="-11378"/>
                    <a:pt x="246703" y="181238"/>
                    <a:pt x="217070" y="252940"/>
                  </a:cubicBezTo>
                  <a:cubicBezTo>
                    <a:pt x="187437" y="324642"/>
                    <a:pt x="150130" y="382321"/>
                    <a:pt x="115470" y="430740"/>
                  </a:cubicBezTo>
                  <a:cubicBezTo>
                    <a:pt x="80810" y="479159"/>
                    <a:pt x="27100" y="517524"/>
                    <a:pt x="9108" y="543453"/>
                  </a:cubicBezTo>
                  <a:cubicBezTo>
                    <a:pt x="-8884" y="569382"/>
                    <a:pt x="4874" y="587373"/>
                    <a:pt x="7520" y="586315"/>
                  </a:cubicBezTo>
                  <a:cubicBezTo>
                    <a:pt x="10166" y="585257"/>
                    <a:pt x="-10471" y="580759"/>
                    <a:pt x="24983" y="537103"/>
                  </a:cubicBezTo>
                  <a:cubicBezTo>
                    <a:pt x="60437" y="493447"/>
                    <a:pt x="173414" y="414866"/>
                    <a:pt x="220245" y="324378"/>
                  </a:cubicBezTo>
                  <a:cubicBezTo>
                    <a:pt x="267076" y="233891"/>
                    <a:pt x="293799" y="12434"/>
                    <a:pt x="293270" y="52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86" name="フリーフォーム: 図形 1485">
              <a:extLst>
                <a:ext uri="{FF2B5EF4-FFF2-40B4-BE49-F238E27FC236}">
                  <a16:creationId xmlns:a16="http://schemas.microsoft.com/office/drawing/2014/main" id="{52A0098D-C94D-4BEC-BD85-555DE3BE4077}"/>
                </a:ext>
              </a:extLst>
            </p:cNvPr>
            <p:cNvSpPr/>
            <p:nvPr/>
          </p:nvSpPr>
          <p:spPr>
            <a:xfrm>
              <a:off x="4951259" y="6843547"/>
              <a:ext cx="559033" cy="883428"/>
            </a:xfrm>
            <a:custGeom>
              <a:avLst/>
              <a:gdLst>
                <a:gd name="connsiteX0" fmla="*/ 558954 w 559033"/>
                <a:gd name="connsiteY0" fmla="*/ 3341 h 883428"/>
                <a:gd name="connsiteX1" fmla="*/ 524029 w 559033"/>
                <a:gd name="connsiteY1" fmla="*/ 338303 h 883428"/>
                <a:gd name="connsiteX2" fmla="*/ 433541 w 559033"/>
                <a:gd name="connsiteY2" fmla="*/ 582778 h 883428"/>
                <a:gd name="connsiteX3" fmla="*/ 241454 w 559033"/>
                <a:gd name="connsiteY3" fmla="*/ 749466 h 883428"/>
                <a:gd name="connsiteX4" fmla="*/ 154 w 559033"/>
                <a:gd name="connsiteY4" fmla="*/ 882816 h 883428"/>
                <a:gd name="connsiteX5" fmla="*/ 277966 w 559033"/>
                <a:gd name="connsiteY5" fmla="*/ 695491 h 883428"/>
                <a:gd name="connsiteX6" fmla="*/ 374804 w 559033"/>
                <a:gd name="connsiteY6" fmla="*/ 582778 h 883428"/>
                <a:gd name="connsiteX7" fmla="*/ 516091 w 559033"/>
                <a:gd name="connsiteY7" fmla="*/ 246228 h 883428"/>
                <a:gd name="connsiteX8" fmla="*/ 516091 w 559033"/>
                <a:gd name="connsiteY8" fmla="*/ 170028 h 883428"/>
                <a:gd name="connsiteX9" fmla="*/ 558954 w 559033"/>
                <a:gd name="connsiteY9" fmla="*/ 3341 h 8834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59033" h="883428">
                  <a:moveTo>
                    <a:pt x="558954" y="3341"/>
                  </a:moveTo>
                  <a:cubicBezTo>
                    <a:pt x="560277" y="31387"/>
                    <a:pt x="544931" y="241730"/>
                    <a:pt x="524029" y="338303"/>
                  </a:cubicBezTo>
                  <a:cubicBezTo>
                    <a:pt x="503127" y="434876"/>
                    <a:pt x="480637" y="514251"/>
                    <a:pt x="433541" y="582778"/>
                  </a:cubicBezTo>
                  <a:cubicBezTo>
                    <a:pt x="386445" y="651305"/>
                    <a:pt x="313685" y="699460"/>
                    <a:pt x="241454" y="749466"/>
                  </a:cubicBezTo>
                  <a:cubicBezTo>
                    <a:pt x="169223" y="799472"/>
                    <a:pt x="-5931" y="891812"/>
                    <a:pt x="154" y="882816"/>
                  </a:cubicBezTo>
                  <a:cubicBezTo>
                    <a:pt x="6239" y="873820"/>
                    <a:pt x="215524" y="745497"/>
                    <a:pt x="277966" y="695491"/>
                  </a:cubicBezTo>
                  <a:cubicBezTo>
                    <a:pt x="340408" y="645485"/>
                    <a:pt x="335117" y="657655"/>
                    <a:pt x="374804" y="582778"/>
                  </a:cubicBezTo>
                  <a:cubicBezTo>
                    <a:pt x="414491" y="507901"/>
                    <a:pt x="492543" y="315019"/>
                    <a:pt x="516091" y="246228"/>
                  </a:cubicBezTo>
                  <a:cubicBezTo>
                    <a:pt x="539639" y="177437"/>
                    <a:pt x="512916" y="208128"/>
                    <a:pt x="516091" y="170028"/>
                  </a:cubicBezTo>
                  <a:cubicBezTo>
                    <a:pt x="519266" y="131928"/>
                    <a:pt x="557631" y="-24705"/>
                    <a:pt x="558954" y="334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87" name="フリーフォーム: 図形 1486">
              <a:extLst>
                <a:ext uri="{FF2B5EF4-FFF2-40B4-BE49-F238E27FC236}">
                  <a16:creationId xmlns:a16="http://schemas.microsoft.com/office/drawing/2014/main" id="{A10EF476-EDD8-4513-A9C3-E00C75232EAE}"/>
                </a:ext>
              </a:extLst>
            </p:cNvPr>
            <p:cNvSpPr/>
            <p:nvPr/>
          </p:nvSpPr>
          <p:spPr>
            <a:xfrm>
              <a:off x="3922713" y="7464425"/>
              <a:ext cx="279514" cy="89700"/>
            </a:xfrm>
            <a:custGeom>
              <a:avLst/>
              <a:gdLst>
                <a:gd name="connsiteX0" fmla="*/ 0 w 279514"/>
                <a:gd name="connsiteY0" fmla="*/ 0 h 89700"/>
                <a:gd name="connsiteX1" fmla="*/ 254000 w 279514"/>
                <a:gd name="connsiteY1" fmla="*/ 65088 h 89700"/>
                <a:gd name="connsiteX2" fmla="*/ 255587 w 279514"/>
                <a:gd name="connsiteY2" fmla="*/ 88900 h 89700"/>
                <a:gd name="connsiteX3" fmla="*/ 120650 w 279514"/>
                <a:gd name="connsiteY3" fmla="*/ 39688 h 89700"/>
                <a:gd name="connsiteX4" fmla="*/ 0 w 279514"/>
                <a:gd name="connsiteY4" fmla="*/ 0 h 89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79514" h="89700">
                  <a:moveTo>
                    <a:pt x="0" y="0"/>
                  </a:moveTo>
                  <a:cubicBezTo>
                    <a:pt x="105701" y="25135"/>
                    <a:pt x="211402" y="50271"/>
                    <a:pt x="254000" y="65088"/>
                  </a:cubicBezTo>
                  <a:cubicBezTo>
                    <a:pt x="296598" y="79905"/>
                    <a:pt x="277812" y="93133"/>
                    <a:pt x="255587" y="88900"/>
                  </a:cubicBezTo>
                  <a:cubicBezTo>
                    <a:pt x="233362" y="84667"/>
                    <a:pt x="120650" y="39688"/>
                    <a:pt x="120650" y="39688"/>
                  </a:cubicBezTo>
                  <a:lnTo>
                    <a:pt x="0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88" name="フリーフォーム: 図形 1487">
              <a:extLst>
                <a:ext uri="{FF2B5EF4-FFF2-40B4-BE49-F238E27FC236}">
                  <a16:creationId xmlns:a16="http://schemas.microsoft.com/office/drawing/2014/main" id="{65EBC57E-3775-4384-BCBD-2111EFAE65C2}"/>
                </a:ext>
              </a:extLst>
            </p:cNvPr>
            <p:cNvSpPr/>
            <p:nvPr/>
          </p:nvSpPr>
          <p:spPr>
            <a:xfrm>
              <a:off x="4199801" y="7572116"/>
              <a:ext cx="439283" cy="166513"/>
            </a:xfrm>
            <a:custGeom>
              <a:avLst/>
              <a:gdLst>
                <a:gd name="connsiteX0" fmla="*/ 724 w 439283"/>
                <a:gd name="connsiteY0" fmla="*/ 259 h 166513"/>
                <a:gd name="connsiteX1" fmla="*/ 108674 w 439283"/>
                <a:gd name="connsiteY1" fmla="*/ 98684 h 166513"/>
                <a:gd name="connsiteX2" fmla="*/ 434112 w 439283"/>
                <a:gd name="connsiteY2" fmla="*/ 160597 h 166513"/>
                <a:gd name="connsiteX3" fmla="*/ 297587 w 439283"/>
                <a:gd name="connsiteY3" fmla="*/ 160597 h 166513"/>
                <a:gd name="connsiteX4" fmla="*/ 149949 w 439283"/>
                <a:gd name="connsiteY4" fmla="*/ 130434 h 166513"/>
                <a:gd name="connsiteX5" fmla="*/ 724 w 439283"/>
                <a:gd name="connsiteY5" fmla="*/ 259 h 1665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39283" h="166513">
                  <a:moveTo>
                    <a:pt x="724" y="259"/>
                  </a:moveTo>
                  <a:cubicBezTo>
                    <a:pt x="-6155" y="-5033"/>
                    <a:pt x="36443" y="71961"/>
                    <a:pt x="108674" y="98684"/>
                  </a:cubicBezTo>
                  <a:cubicBezTo>
                    <a:pt x="180905" y="125407"/>
                    <a:pt x="402627" y="150278"/>
                    <a:pt x="434112" y="160597"/>
                  </a:cubicBezTo>
                  <a:cubicBezTo>
                    <a:pt x="465598" y="170916"/>
                    <a:pt x="344948" y="165624"/>
                    <a:pt x="297587" y="160597"/>
                  </a:cubicBezTo>
                  <a:cubicBezTo>
                    <a:pt x="250227" y="155570"/>
                    <a:pt x="201278" y="152394"/>
                    <a:pt x="149949" y="130434"/>
                  </a:cubicBezTo>
                  <a:cubicBezTo>
                    <a:pt x="98620" y="108474"/>
                    <a:pt x="7603" y="5551"/>
                    <a:pt x="724" y="25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89" name="フリーフォーム: 図形 1488">
              <a:extLst>
                <a:ext uri="{FF2B5EF4-FFF2-40B4-BE49-F238E27FC236}">
                  <a16:creationId xmlns:a16="http://schemas.microsoft.com/office/drawing/2014/main" id="{04DF1F4B-8B7F-4106-838D-8EB8E19E2437}"/>
                </a:ext>
              </a:extLst>
            </p:cNvPr>
            <p:cNvSpPr/>
            <p:nvPr/>
          </p:nvSpPr>
          <p:spPr>
            <a:xfrm>
              <a:off x="4237571" y="7535838"/>
              <a:ext cx="360121" cy="173221"/>
            </a:xfrm>
            <a:custGeom>
              <a:avLst/>
              <a:gdLst>
                <a:gd name="connsiteX0" fmla="*/ 1054 w 360121"/>
                <a:gd name="connsiteY0" fmla="*/ 25 h 173221"/>
                <a:gd name="connsiteX1" fmla="*/ 93129 w 360121"/>
                <a:gd name="connsiteY1" fmla="*/ 131787 h 173221"/>
                <a:gd name="connsiteX2" fmla="*/ 359829 w 360121"/>
                <a:gd name="connsiteY2" fmla="*/ 173062 h 173221"/>
                <a:gd name="connsiteX3" fmla="*/ 142342 w 360121"/>
                <a:gd name="connsiteY3" fmla="*/ 120675 h 173221"/>
                <a:gd name="connsiteX4" fmla="*/ 1054 w 360121"/>
                <a:gd name="connsiteY4" fmla="*/ 25 h 1732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60121" h="173221">
                  <a:moveTo>
                    <a:pt x="1054" y="25"/>
                  </a:moveTo>
                  <a:cubicBezTo>
                    <a:pt x="-7148" y="1877"/>
                    <a:pt x="33333" y="102948"/>
                    <a:pt x="93129" y="131787"/>
                  </a:cubicBezTo>
                  <a:cubicBezTo>
                    <a:pt x="152925" y="160626"/>
                    <a:pt x="351627" y="174914"/>
                    <a:pt x="359829" y="173062"/>
                  </a:cubicBezTo>
                  <a:cubicBezTo>
                    <a:pt x="368031" y="171210"/>
                    <a:pt x="201344" y="145546"/>
                    <a:pt x="142342" y="120675"/>
                  </a:cubicBezTo>
                  <a:cubicBezTo>
                    <a:pt x="83340" y="95804"/>
                    <a:pt x="9256" y="-1827"/>
                    <a:pt x="1054" y="2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90" name="フリーフォーム: 図形 1489">
              <a:extLst>
                <a:ext uri="{FF2B5EF4-FFF2-40B4-BE49-F238E27FC236}">
                  <a16:creationId xmlns:a16="http://schemas.microsoft.com/office/drawing/2014/main" id="{44EDB32F-C0CE-42C4-9DC7-0F05C8DBBC43}"/>
                </a:ext>
              </a:extLst>
            </p:cNvPr>
            <p:cNvSpPr/>
            <p:nvPr/>
          </p:nvSpPr>
          <p:spPr>
            <a:xfrm>
              <a:off x="4462888" y="7443339"/>
              <a:ext cx="916860" cy="341626"/>
            </a:xfrm>
            <a:custGeom>
              <a:avLst/>
              <a:gdLst>
                <a:gd name="connsiteX0" fmla="*/ 1162 w 916860"/>
                <a:gd name="connsiteY0" fmla="*/ 286199 h 341626"/>
                <a:gd name="connsiteX1" fmla="*/ 190075 w 916860"/>
                <a:gd name="connsiteY1" fmla="*/ 295724 h 341626"/>
                <a:gd name="connsiteX2" fmla="*/ 353587 w 916860"/>
                <a:gd name="connsiteY2" fmla="*/ 286199 h 341626"/>
                <a:gd name="connsiteX3" fmla="*/ 572662 w 916860"/>
                <a:gd name="connsiteY3" fmla="*/ 225874 h 341626"/>
                <a:gd name="connsiteX4" fmla="*/ 912387 w 916860"/>
                <a:gd name="connsiteY4" fmla="*/ 2036 h 341626"/>
                <a:gd name="connsiteX5" fmla="*/ 756812 w 916860"/>
                <a:gd name="connsiteY5" fmla="*/ 124274 h 341626"/>
                <a:gd name="connsiteX6" fmla="*/ 607587 w 916860"/>
                <a:gd name="connsiteY6" fmla="*/ 279849 h 341626"/>
                <a:gd name="connsiteX7" fmla="*/ 223412 w 916860"/>
                <a:gd name="connsiteY7" fmla="*/ 338586 h 341626"/>
                <a:gd name="connsiteX8" fmla="*/ 283737 w 916860"/>
                <a:gd name="connsiteY8" fmla="*/ 330649 h 341626"/>
                <a:gd name="connsiteX9" fmla="*/ 1162 w 916860"/>
                <a:gd name="connsiteY9" fmla="*/ 286199 h 3416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916860" h="341626">
                  <a:moveTo>
                    <a:pt x="1162" y="286199"/>
                  </a:moveTo>
                  <a:cubicBezTo>
                    <a:pt x="-14448" y="280378"/>
                    <a:pt x="131338" y="295724"/>
                    <a:pt x="190075" y="295724"/>
                  </a:cubicBezTo>
                  <a:cubicBezTo>
                    <a:pt x="248812" y="295724"/>
                    <a:pt x="289822" y="297841"/>
                    <a:pt x="353587" y="286199"/>
                  </a:cubicBezTo>
                  <a:cubicBezTo>
                    <a:pt x="417352" y="274557"/>
                    <a:pt x="479529" y="273234"/>
                    <a:pt x="572662" y="225874"/>
                  </a:cubicBezTo>
                  <a:cubicBezTo>
                    <a:pt x="665795" y="178514"/>
                    <a:pt x="881695" y="18969"/>
                    <a:pt x="912387" y="2036"/>
                  </a:cubicBezTo>
                  <a:cubicBezTo>
                    <a:pt x="943079" y="-14897"/>
                    <a:pt x="807612" y="77972"/>
                    <a:pt x="756812" y="124274"/>
                  </a:cubicBezTo>
                  <a:cubicBezTo>
                    <a:pt x="706012" y="170576"/>
                    <a:pt x="696487" y="244130"/>
                    <a:pt x="607587" y="279849"/>
                  </a:cubicBezTo>
                  <a:cubicBezTo>
                    <a:pt x="518687" y="315568"/>
                    <a:pt x="277387" y="330119"/>
                    <a:pt x="223412" y="338586"/>
                  </a:cubicBezTo>
                  <a:cubicBezTo>
                    <a:pt x="169437" y="347053"/>
                    <a:pt x="323160" y="335676"/>
                    <a:pt x="283737" y="330649"/>
                  </a:cubicBezTo>
                  <a:cubicBezTo>
                    <a:pt x="244314" y="325622"/>
                    <a:pt x="16772" y="292020"/>
                    <a:pt x="1162" y="28619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91" name="フリーフォーム: 図形 1490">
              <a:extLst>
                <a:ext uri="{FF2B5EF4-FFF2-40B4-BE49-F238E27FC236}">
                  <a16:creationId xmlns:a16="http://schemas.microsoft.com/office/drawing/2014/main" id="{7EDDE792-8A40-4BF2-8CF3-2A60609E5D97}"/>
                </a:ext>
              </a:extLst>
            </p:cNvPr>
            <p:cNvSpPr/>
            <p:nvPr/>
          </p:nvSpPr>
          <p:spPr>
            <a:xfrm>
              <a:off x="4684625" y="7131594"/>
              <a:ext cx="253487" cy="471531"/>
            </a:xfrm>
            <a:custGeom>
              <a:avLst/>
              <a:gdLst>
                <a:gd name="connsiteX0" fmla="*/ 88 w 253487"/>
                <a:gd name="connsiteY0" fmla="*/ 167731 h 471531"/>
                <a:gd name="connsiteX1" fmla="*/ 242975 w 253487"/>
                <a:gd name="connsiteY1" fmla="*/ 2631 h 471531"/>
                <a:gd name="connsiteX2" fmla="*/ 204875 w 253487"/>
                <a:gd name="connsiteY2" fmla="*/ 78831 h 471531"/>
                <a:gd name="connsiteX3" fmla="*/ 162013 w 253487"/>
                <a:gd name="connsiteY3" fmla="*/ 243931 h 471531"/>
                <a:gd name="connsiteX4" fmla="*/ 212813 w 253487"/>
                <a:gd name="connsiteY4" fmla="*/ 470944 h 471531"/>
                <a:gd name="connsiteX5" fmla="*/ 88988 w 253487"/>
                <a:gd name="connsiteY5" fmla="*/ 309019 h 471531"/>
                <a:gd name="connsiteX6" fmla="*/ 111213 w 253487"/>
                <a:gd name="connsiteY6" fmla="*/ 289969 h 471531"/>
                <a:gd name="connsiteX7" fmla="*/ 203288 w 253487"/>
                <a:gd name="connsiteY7" fmla="*/ 316956 h 471531"/>
                <a:gd name="connsiteX8" fmla="*/ 201700 w 253487"/>
                <a:gd name="connsiteY8" fmla="*/ 182019 h 471531"/>
                <a:gd name="connsiteX9" fmla="*/ 214400 w 253487"/>
                <a:gd name="connsiteY9" fmla="*/ 4219 h 471531"/>
                <a:gd name="connsiteX10" fmla="*/ 88 w 253487"/>
                <a:gd name="connsiteY10" fmla="*/ 167731 h 4715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53487" h="471531">
                  <a:moveTo>
                    <a:pt x="88" y="167731"/>
                  </a:moveTo>
                  <a:cubicBezTo>
                    <a:pt x="4850" y="167466"/>
                    <a:pt x="208844" y="17448"/>
                    <a:pt x="242975" y="2631"/>
                  </a:cubicBezTo>
                  <a:cubicBezTo>
                    <a:pt x="277106" y="-12186"/>
                    <a:pt x="218369" y="38614"/>
                    <a:pt x="204875" y="78831"/>
                  </a:cubicBezTo>
                  <a:cubicBezTo>
                    <a:pt x="191381" y="119048"/>
                    <a:pt x="160690" y="178579"/>
                    <a:pt x="162013" y="243931"/>
                  </a:cubicBezTo>
                  <a:cubicBezTo>
                    <a:pt x="163336" y="309283"/>
                    <a:pt x="224984" y="460096"/>
                    <a:pt x="212813" y="470944"/>
                  </a:cubicBezTo>
                  <a:cubicBezTo>
                    <a:pt x="200642" y="481792"/>
                    <a:pt x="105921" y="339181"/>
                    <a:pt x="88988" y="309019"/>
                  </a:cubicBezTo>
                  <a:cubicBezTo>
                    <a:pt x="72055" y="278857"/>
                    <a:pt x="92163" y="288646"/>
                    <a:pt x="111213" y="289969"/>
                  </a:cubicBezTo>
                  <a:cubicBezTo>
                    <a:pt x="130263" y="291292"/>
                    <a:pt x="188207" y="334948"/>
                    <a:pt x="203288" y="316956"/>
                  </a:cubicBezTo>
                  <a:cubicBezTo>
                    <a:pt x="218369" y="298964"/>
                    <a:pt x="199848" y="234142"/>
                    <a:pt x="201700" y="182019"/>
                  </a:cubicBezTo>
                  <a:cubicBezTo>
                    <a:pt x="203552" y="129896"/>
                    <a:pt x="244563" y="10040"/>
                    <a:pt x="214400" y="4219"/>
                  </a:cubicBezTo>
                  <a:cubicBezTo>
                    <a:pt x="184237" y="-1602"/>
                    <a:pt x="-4674" y="167996"/>
                    <a:pt x="88" y="16773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92" name="フリーフォーム: 図形 1491">
              <a:extLst>
                <a:ext uri="{FF2B5EF4-FFF2-40B4-BE49-F238E27FC236}">
                  <a16:creationId xmlns:a16="http://schemas.microsoft.com/office/drawing/2014/main" id="{CAEDAA50-0545-4DFE-A720-FD9E9F80FDD0}"/>
                </a:ext>
              </a:extLst>
            </p:cNvPr>
            <p:cNvSpPr/>
            <p:nvPr/>
          </p:nvSpPr>
          <p:spPr>
            <a:xfrm>
              <a:off x="4917472" y="7007321"/>
              <a:ext cx="108004" cy="433456"/>
            </a:xfrm>
            <a:custGeom>
              <a:avLst/>
              <a:gdLst>
                <a:gd name="connsiteX0" fmla="*/ 105378 w 108004"/>
                <a:gd name="connsiteY0" fmla="*/ 9429 h 433456"/>
                <a:gd name="connsiteX1" fmla="*/ 32353 w 108004"/>
                <a:gd name="connsiteY1" fmla="*/ 218979 h 433456"/>
                <a:gd name="connsiteX2" fmla="*/ 33941 w 108004"/>
                <a:gd name="connsiteY2" fmla="*/ 431704 h 433456"/>
                <a:gd name="connsiteX3" fmla="*/ 14891 w 108004"/>
                <a:gd name="connsiteY3" fmla="*/ 317404 h 433456"/>
                <a:gd name="connsiteX4" fmla="*/ 3778 w 108004"/>
                <a:gd name="connsiteY4" fmla="*/ 268192 h 433456"/>
                <a:gd name="connsiteX5" fmla="*/ 83153 w 108004"/>
                <a:gd name="connsiteY5" fmla="*/ 58642 h 433456"/>
                <a:gd name="connsiteX6" fmla="*/ 105378 w 108004"/>
                <a:gd name="connsiteY6" fmla="*/ 9429 h 4334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8004" h="433456">
                  <a:moveTo>
                    <a:pt x="105378" y="9429"/>
                  </a:moveTo>
                  <a:cubicBezTo>
                    <a:pt x="96911" y="36152"/>
                    <a:pt x="44259" y="148600"/>
                    <a:pt x="32353" y="218979"/>
                  </a:cubicBezTo>
                  <a:cubicBezTo>
                    <a:pt x="20447" y="289358"/>
                    <a:pt x="36851" y="415300"/>
                    <a:pt x="33941" y="431704"/>
                  </a:cubicBezTo>
                  <a:cubicBezTo>
                    <a:pt x="31031" y="448108"/>
                    <a:pt x="19918" y="344656"/>
                    <a:pt x="14891" y="317404"/>
                  </a:cubicBezTo>
                  <a:cubicBezTo>
                    <a:pt x="9864" y="290152"/>
                    <a:pt x="-7599" y="311319"/>
                    <a:pt x="3778" y="268192"/>
                  </a:cubicBezTo>
                  <a:cubicBezTo>
                    <a:pt x="15155" y="225065"/>
                    <a:pt x="65690" y="100182"/>
                    <a:pt x="83153" y="58642"/>
                  </a:cubicBezTo>
                  <a:cubicBezTo>
                    <a:pt x="100616" y="17102"/>
                    <a:pt x="113845" y="-17294"/>
                    <a:pt x="105378" y="942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93" name="フリーフォーム: 図形 1492">
              <a:extLst>
                <a:ext uri="{FF2B5EF4-FFF2-40B4-BE49-F238E27FC236}">
                  <a16:creationId xmlns:a16="http://schemas.microsoft.com/office/drawing/2014/main" id="{5DB41DBB-E308-4BDC-B7A9-2E849C235082}"/>
                </a:ext>
              </a:extLst>
            </p:cNvPr>
            <p:cNvSpPr/>
            <p:nvPr/>
          </p:nvSpPr>
          <p:spPr>
            <a:xfrm>
              <a:off x="4016337" y="7245865"/>
              <a:ext cx="464273" cy="399692"/>
            </a:xfrm>
            <a:custGeom>
              <a:avLst/>
              <a:gdLst>
                <a:gd name="connsiteX0" fmla="*/ 1626 w 464273"/>
                <a:gd name="connsiteY0" fmla="*/ 1073 h 399692"/>
                <a:gd name="connsiteX1" fmla="*/ 157201 w 464273"/>
                <a:gd name="connsiteY1" fmla="*/ 186810 h 399692"/>
                <a:gd name="connsiteX2" fmla="*/ 200063 w 464273"/>
                <a:gd name="connsiteY2" fmla="*/ 286823 h 399692"/>
                <a:gd name="connsiteX3" fmla="*/ 200063 w 464273"/>
                <a:gd name="connsiteY3" fmla="*/ 258248 h 399692"/>
                <a:gd name="connsiteX4" fmla="*/ 463588 w 464273"/>
                <a:gd name="connsiteY4" fmla="*/ 399535 h 399692"/>
                <a:gd name="connsiteX5" fmla="*/ 266738 w 464273"/>
                <a:gd name="connsiteY5" fmla="*/ 278885 h 399692"/>
                <a:gd name="connsiteX6" fmla="*/ 1626 w 464273"/>
                <a:gd name="connsiteY6" fmla="*/ 1073 h 3996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64273" h="399692">
                  <a:moveTo>
                    <a:pt x="1626" y="1073"/>
                  </a:moveTo>
                  <a:cubicBezTo>
                    <a:pt x="-16630" y="-14273"/>
                    <a:pt x="124128" y="139185"/>
                    <a:pt x="157201" y="186810"/>
                  </a:cubicBezTo>
                  <a:cubicBezTo>
                    <a:pt x="190274" y="234435"/>
                    <a:pt x="192919" y="274917"/>
                    <a:pt x="200063" y="286823"/>
                  </a:cubicBezTo>
                  <a:cubicBezTo>
                    <a:pt x="207207" y="298729"/>
                    <a:pt x="156142" y="239463"/>
                    <a:pt x="200063" y="258248"/>
                  </a:cubicBezTo>
                  <a:cubicBezTo>
                    <a:pt x="243984" y="277033"/>
                    <a:pt x="452476" y="396096"/>
                    <a:pt x="463588" y="399535"/>
                  </a:cubicBezTo>
                  <a:cubicBezTo>
                    <a:pt x="474701" y="402975"/>
                    <a:pt x="348230" y="349793"/>
                    <a:pt x="266738" y="278885"/>
                  </a:cubicBezTo>
                  <a:cubicBezTo>
                    <a:pt x="185246" y="207977"/>
                    <a:pt x="19882" y="16419"/>
                    <a:pt x="1626" y="107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94" name="フリーフォーム: 図形 1493">
              <a:extLst>
                <a:ext uri="{FF2B5EF4-FFF2-40B4-BE49-F238E27FC236}">
                  <a16:creationId xmlns:a16="http://schemas.microsoft.com/office/drawing/2014/main" id="{5A30B5D9-F9B2-4DC7-B4A9-07FDDD86EFE2}"/>
                </a:ext>
              </a:extLst>
            </p:cNvPr>
            <p:cNvSpPr/>
            <p:nvPr/>
          </p:nvSpPr>
          <p:spPr>
            <a:xfrm>
              <a:off x="4469489" y="5866079"/>
              <a:ext cx="66379" cy="619923"/>
            </a:xfrm>
            <a:custGeom>
              <a:avLst/>
              <a:gdLst>
                <a:gd name="connsiteX0" fmla="*/ 911 w 66379"/>
                <a:gd name="connsiteY0" fmla="*/ 1321 h 619923"/>
                <a:gd name="connsiteX1" fmla="*/ 53299 w 66379"/>
                <a:gd name="connsiteY1" fmla="*/ 206109 h 619923"/>
                <a:gd name="connsiteX2" fmla="*/ 61236 w 66379"/>
                <a:gd name="connsiteY2" fmla="*/ 372796 h 619923"/>
                <a:gd name="connsiteX3" fmla="*/ 65999 w 66379"/>
                <a:gd name="connsiteY3" fmla="*/ 604571 h 619923"/>
                <a:gd name="connsiteX4" fmla="*/ 61236 w 66379"/>
                <a:gd name="connsiteY4" fmla="*/ 566471 h 619923"/>
                <a:gd name="connsiteX5" fmla="*/ 23136 w 66379"/>
                <a:gd name="connsiteY5" fmla="*/ 310884 h 619923"/>
                <a:gd name="connsiteX6" fmla="*/ 911 w 66379"/>
                <a:gd name="connsiteY6" fmla="*/ 1321 h 6199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6379" h="619923">
                  <a:moveTo>
                    <a:pt x="911" y="1321"/>
                  </a:moveTo>
                  <a:cubicBezTo>
                    <a:pt x="5938" y="-16142"/>
                    <a:pt x="43245" y="144197"/>
                    <a:pt x="53299" y="206109"/>
                  </a:cubicBezTo>
                  <a:cubicBezTo>
                    <a:pt x="63353" y="268022"/>
                    <a:pt x="59119" y="306386"/>
                    <a:pt x="61236" y="372796"/>
                  </a:cubicBezTo>
                  <a:cubicBezTo>
                    <a:pt x="63353" y="439206"/>
                    <a:pt x="65999" y="572292"/>
                    <a:pt x="65999" y="604571"/>
                  </a:cubicBezTo>
                  <a:cubicBezTo>
                    <a:pt x="65999" y="636850"/>
                    <a:pt x="68380" y="615419"/>
                    <a:pt x="61236" y="566471"/>
                  </a:cubicBezTo>
                  <a:cubicBezTo>
                    <a:pt x="54092" y="517523"/>
                    <a:pt x="33455" y="404282"/>
                    <a:pt x="23136" y="310884"/>
                  </a:cubicBezTo>
                  <a:cubicBezTo>
                    <a:pt x="12817" y="217486"/>
                    <a:pt x="-4116" y="18784"/>
                    <a:pt x="911" y="132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95" name="フリーフォーム: 図形 1494">
              <a:extLst>
                <a:ext uri="{FF2B5EF4-FFF2-40B4-BE49-F238E27FC236}">
                  <a16:creationId xmlns:a16="http://schemas.microsoft.com/office/drawing/2014/main" id="{8E36E092-020C-4216-A321-AF191AB56B13}"/>
                </a:ext>
              </a:extLst>
            </p:cNvPr>
            <p:cNvSpPr/>
            <p:nvPr/>
          </p:nvSpPr>
          <p:spPr>
            <a:xfrm>
              <a:off x="4476054" y="6546815"/>
              <a:ext cx="74214" cy="451646"/>
            </a:xfrm>
            <a:custGeom>
              <a:avLst/>
              <a:gdLst>
                <a:gd name="connsiteX0" fmla="*/ 73721 w 74214"/>
                <a:gd name="connsiteY0" fmla="*/ 35 h 451646"/>
                <a:gd name="connsiteX1" fmla="*/ 34034 w 74214"/>
                <a:gd name="connsiteY1" fmla="*/ 188948 h 451646"/>
                <a:gd name="connsiteX2" fmla="*/ 61021 w 74214"/>
                <a:gd name="connsiteY2" fmla="*/ 444535 h 451646"/>
                <a:gd name="connsiteX3" fmla="*/ 37209 w 74214"/>
                <a:gd name="connsiteY3" fmla="*/ 365160 h 451646"/>
                <a:gd name="connsiteX4" fmla="*/ 696 w 74214"/>
                <a:gd name="connsiteY4" fmla="*/ 203235 h 451646"/>
                <a:gd name="connsiteX5" fmla="*/ 73721 w 74214"/>
                <a:gd name="connsiteY5" fmla="*/ 35 h 4516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4214" h="451646">
                  <a:moveTo>
                    <a:pt x="73721" y="35"/>
                  </a:moveTo>
                  <a:cubicBezTo>
                    <a:pt x="79277" y="-2346"/>
                    <a:pt x="36151" y="114865"/>
                    <a:pt x="34034" y="188948"/>
                  </a:cubicBezTo>
                  <a:cubicBezTo>
                    <a:pt x="31917" y="263031"/>
                    <a:pt x="60492" y="415166"/>
                    <a:pt x="61021" y="444535"/>
                  </a:cubicBezTo>
                  <a:cubicBezTo>
                    <a:pt x="61550" y="473904"/>
                    <a:pt x="47263" y="405377"/>
                    <a:pt x="37209" y="365160"/>
                  </a:cubicBezTo>
                  <a:cubicBezTo>
                    <a:pt x="27155" y="324943"/>
                    <a:pt x="-5125" y="266735"/>
                    <a:pt x="696" y="203235"/>
                  </a:cubicBezTo>
                  <a:cubicBezTo>
                    <a:pt x="6517" y="139735"/>
                    <a:pt x="68165" y="2416"/>
                    <a:pt x="73721" y="3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96" name="フリーフォーム: 図形 1495">
              <a:extLst>
                <a:ext uri="{FF2B5EF4-FFF2-40B4-BE49-F238E27FC236}">
                  <a16:creationId xmlns:a16="http://schemas.microsoft.com/office/drawing/2014/main" id="{0DE08DAC-DFBD-44F0-8D02-67BD6C8A082D}"/>
                </a:ext>
              </a:extLst>
            </p:cNvPr>
            <p:cNvSpPr/>
            <p:nvPr/>
          </p:nvSpPr>
          <p:spPr>
            <a:xfrm>
              <a:off x="4162166" y="5719805"/>
              <a:ext cx="253689" cy="131965"/>
            </a:xfrm>
            <a:custGeom>
              <a:avLst/>
              <a:gdLst>
                <a:gd name="connsiteX0" fmla="*/ 259 w 253689"/>
                <a:gd name="connsiteY0" fmla="*/ 1545 h 131965"/>
                <a:gd name="connsiteX1" fmla="*/ 157422 w 253689"/>
                <a:gd name="connsiteY1" fmla="*/ 44408 h 131965"/>
                <a:gd name="connsiteX2" fmla="*/ 252672 w 253689"/>
                <a:gd name="connsiteY2" fmla="*/ 130133 h 131965"/>
                <a:gd name="connsiteX3" fmla="*/ 197109 w 253689"/>
                <a:gd name="connsiteY3" fmla="*/ 96795 h 131965"/>
                <a:gd name="connsiteX4" fmla="*/ 259 w 253689"/>
                <a:gd name="connsiteY4" fmla="*/ 1545 h 1319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53689" h="131965">
                  <a:moveTo>
                    <a:pt x="259" y="1545"/>
                  </a:moveTo>
                  <a:cubicBezTo>
                    <a:pt x="-6355" y="-7186"/>
                    <a:pt x="115353" y="22977"/>
                    <a:pt x="157422" y="44408"/>
                  </a:cubicBezTo>
                  <a:cubicBezTo>
                    <a:pt x="199491" y="65839"/>
                    <a:pt x="246058" y="121402"/>
                    <a:pt x="252672" y="130133"/>
                  </a:cubicBezTo>
                  <a:cubicBezTo>
                    <a:pt x="259286" y="138864"/>
                    <a:pt x="232828" y="114522"/>
                    <a:pt x="197109" y="96795"/>
                  </a:cubicBezTo>
                  <a:cubicBezTo>
                    <a:pt x="161390" y="79068"/>
                    <a:pt x="6873" y="10276"/>
                    <a:pt x="259" y="154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97" name="フリーフォーム: 図形 1496">
              <a:extLst>
                <a:ext uri="{FF2B5EF4-FFF2-40B4-BE49-F238E27FC236}">
                  <a16:creationId xmlns:a16="http://schemas.microsoft.com/office/drawing/2014/main" id="{80ACA0CF-2106-4037-9310-35103C78D703}"/>
                </a:ext>
              </a:extLst>
            </p:cNvPr>
            <p:cNvSpPr/>
            <p:nvPr/>
          </p:nvSpPr>
          <p:spPr>
            <a:xfrm>
              <a:off x="4988908" y="6192662"/>
              <a:ext cx="145091" cy="159775"/>
            </a:xfrm>
            <a:custGeom>
              <a:avLst/>
              <a:gdLst>
                <a:gd name="connsiteX0" fmla="*/ 75 w 145091"/>
                <a:gd name="connsiteY0" fmla="*/ 705 h 159775"/>
                <a:gd name="connsiteX1" fmla="*/ 118609 w 145091"/>
                <a:gd name="connsiteY1" fmla="*/ 129821 h 159775"/>
                <a:gd name="connsiteX2" fmla="*/ 144009 w 145091"/>
                <a:gd name="connsiteY2" fmla="*/ 159455 h 159775"/>
                <a:gd name="connsiteX3" fmla="*/ 135542 w 145091"/>
                <a:gd name="connsiteY3" fmla="*/ 119238 h 159775"/>
                <a:gd name="connsiteX4" fmla="*/ 137659 w 145091"/>
                <a:gd name="connsiteY4" fmla="*/ 79021 h 159775"/>
                <a:gd name="connsiteX5" fmla="*/ 75 w 145091"/>
                <a:gd name="connsiteY5" fmla="*/ 705 h 159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45091" h="159775">
                  <a:moveTo>
                    <a:pt x="75" y="705"/>
                  </a:moveTo>
                  <a:cubicBezTo>
                    <a:pt x="-3100" y="9172"/>
                    <a:pt x="94620" y="103363"/>
                    <a:pt x="118609" y="129821"/>
                  </a:cubicBezTo>
                  <a:cubicBezTo>
                    <a:pt x="142598" y="156279"/>
                    <a:pt x="141187" y="161219"/>
                    <a:pt x="144009" y="159455"/>
                  </a:cubicBezTo>
                  <a:cubicBezTo>
                    <a:pt x="146831" y="157691"/>
                    <a:pt x="136600" y="132644"/>
                    <a:pt x="135542" y="119238"/>
                  </a:cubicBezTo>
                  <a:cubicBezTo>
                    <a:pt x="134484" y="105832"/>
                    <a:pt x="156004" y="95602"/>
                    <a:pt x="137659" y="79021"/>
                  </a:cubicBezTo>
                  <a:cubicBezTo>
                    <a:pt x="119315" y="62441"/>
                    <a:pt x="3250" y="-7762"/>
                    <a:pt x="75" y="70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98" name="フリーフォーム: 図形 1497">
              <a:extLst>
                <a:ext uri="{FF2B5EF4-FFF2-40B4-BE49-F238E27FC236}">
                  <a16:creationId xmlns:a16="http://schemas.microsoft.com/office/drawing/2014/main" id="{91BFCEE3-7AC5-41A0-9095-85DDC723411A}"/>
                </a:ext>
              </a:extLst>
            </p:cNvPr>
            <p:cNvSpPr/>
            <p:nvPr/>
          </p:nvSpPr>
          <p:spPr>
            <a:xfrm>
              <a:off x="4955860" y="6502355"/>
              <a:ext cx="67271" cy="479492"/>
            </a:xfrm>
            <a:custGeom>
              <a:avLst/>
              <a:gdLst>
                <a:gd name="connsiteX0" fmla="*/ 66990 w 67271"/>
                <a:gd name="connsiteY0" fmla="*/ 45 h 479492"/>
                <a:gd name="connsiteX1" fmla="*/ 26773 w 67271"/>
                <a:gd name="connsiteY1" fmla="*/ 239228 h 479492"/>
                <a:gd name="connsiteX2" fmla="*/ 26773 w 67271"/>
                <a:gd name="connsiteY2" fmla="*/ 474178 h 479492"/>
                <a:gd name="connsiteX3" fmla="*/ 20423 w 67271"/>
                <a:gd name="connsiteY3" fmla="*/ 391628 h 479492"/>
                <a:gd name="connsiteX4" fmla="*/ 3490 w 67271"/>
                <a:gd name="connsiteY4" fmla="*/ 258278 h 479492"/>
                <a:gd name="connsiteX5" fmla="*/ 66990 w 67271"/>
                <a:gd name="connsiteY5" fmla="*/ 45 h 4794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7271" h="479492">
                  <a:moveTo>
                    <a:pt x="66990" y="45"/>
                  </a:moveTo>
                  <a:cubicBezTo>
                    <a:pt x="70870" y="-3130"/>
                    <a:pt x="33476" y="160206"/>
                    <a:pt x="26773" y="239228"/>
                  </a:cubicBezTo>
                  <a:cubicBezTo>
                    <a:pt x="20070" y="318250"/>
                    <a:pt x="27831" y="448778"/>
                    <a:pt x="26773" y="474178"/>
                  </a:cubicBezTo>
                  <a:cubicBezTo>
                    <a:pt x="25715" y="499578"/>
                    <a:pt x="24303" y="427611"/>
                    <a:pt x="20423" y="391628"/>
                  </a:cubicBezTo>
                  <a:cubicBezTo>
                    <a:pt x="16543" y="355645"/>
                    <a:pt x="-9210" y="328481"/>
                    <a:pt x="3490" y="258278"/>
                  </a:cubicBezTo>
                  <a:cubicBezTo>
                    <a:pt x="16190" y="188075"/>
                    <a:pt x="63110" y="3220"/>
                    <a:pt x="66990" y="4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99" name="フリーフォーム: 図形 1498">
              <a:extLst>
                <a:ext uri="{FF2B5EF4-FFF2-40B4-BE49-F238E27FC236}">
                  <a16:creationId xmlns:a16="http://schemas.microsoft.com/office/drawing/2014/main" id="{50CF0BFD-7D41-40B3-BE10-BAF79A5F1183}"/>
                </a:ext>
              </a:extLst>
            </p:cNvPr>
            <p:cNvSpPr/>
            <p:nvPr/>
          </p:nvSpPr>
          <p:spPr>
            <a:xfrm>
              <a:off x="3735917" y="7178652"/>
              <a:ext cx="302687" cy="253059"/>
            </a:xfrm>
            <a:custGeom>
              <a:avLst/>
              <a:gdLst>
                <a:gd name="connsiteX0" fmla="*/ 0 w 302687"/>
                <a:gd name="connsiteY0" fmla="*/ 221215 h 253059"/>
                <a:gd name="connsiteX1" fmla="*/ 179916 w 302687"/>
                <a:gd name="connsiteY1" fmla="*/ 92098 h 253059"/>
                <a:gd name="connsiteX2" fmla="*/ 107950 w 302687"/>
                <a:gd name="connsiteY2" fmla="*/ 210631 h 253059"/>
                <a:gd name="connsiteX3" fmla="*/ 289983 w 302687"/>
                <a:gd name="connsiteY3" fmla="*/ 32831 h 253059"/>
                <a:gd name="connsiteX4" fmla="*/ 116416 w 302687"/>
                <a:gd name="connsiteY4" fmla="*/ 252965 h 253059"/>
                <a:gd name="connsiteX5" fmla="*/ 302683 w 302687"/>
                <a:gd name="connsiteY5" fmla="*/ 1081 h 253059"/>
                <a:gd name="connsiteX6" fmla="*/ 110066 w 302687"/>
                <a:gd name="connsiteY6" fmla="*/ 157715 h 253059"/>
                <a:gd name="connsiteX7" fmla="*/ 182033 w 302687"/>
                <a:gd name="connsiteY7" fmla="*/ 51881 h 253059"/>
                <a:gd name="connsiteX8" fmla="*/ 0 w 302687"/>
                <a:gd name="connsiteY8" fmla="*/ 221215 h 2530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02687" h="253059">
                  <a:moveTo>
                    <a:pt x="0" y="221215"/>
                  </a:moveTo>
                  <a:cubicBezTo>
                    <a:pt x="-353" y="227918"/>
                    <a:pt x="161925" y="93862"/>
                    <a:pt x="179916" y="92098"/>
                  </a:cubicBezTo>
                  <a:cubicBezTo>
                    <a:pt x="197907" y="90334"/>
                    <a:pt x="89606" y="220509"/>
                    <a:pt x="107950" y="210631"/>
                  </a:cubicBezTo>
                  <a:cubicBezTo>
                    <a:pt x="126295" y="200753"/>
                    <a:pt x="288572" y="25775"/>
                    <a:pt x="289983" y="32831"/>
                  </a:cubicBezTo>
                  <a:cubicBezTo>
                    <a:pt x="291394" y="39887"/>
                    <a:pt x="114299" y="258257"/>
                    <a:pt x="116416" y="252965"/>
                  </a:cubicBezTo>
                  <a:cubicBezTo>
                    <a:pt x="118533" y="247673"/>
                    <a:pt x="303741" y="16956"/>
                    <a:pt x="302683" y="1081"/>
                  </a:cubicBezTo>
                  <a:cubicBezTo>
                    <a:pt x="301625" y="-14794"/>
                    <a:pt x="130174" y="149248"/>
                    <a:pt x="110066" y="157715"/>
                  </a:cubicBezTo>
                  <a:cubicBezTo>
                    <a:pt x="89958" y="166182"/>
                    <a:pt x="198966" y="49059"/>
                    <a:pt x="182033" y="51881"/>
                  </a:cubicBezTo>
                  <a:cubicBezTo>
                    <a:pt x="165100" y="54703"/>
                    <a:pt x="353" y="214512"/>
                    <a:pt x="0" y="22121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00" name="フリーフォーム: 図形 1499">
              <a:extLst>
                <a:ext uri="{FF2B5EF4-FFF2-40B4-BE49-F238E27FC236}">
                  <a16:creationId xmlns:a16="http://schemas.microsoft.com/office/drawing/2014/main" id="{420B5886-6A2F-4F09-B74F-4E1EABD26E22}"/>
                </a:ext>
              </a:extLst>
            </p:cNvPr>
            <p:cNvSpPr/>
            <p:nvPr/>
          </p:nvSpPr>
          <p:spPr>
            <a:xfrm>
              <a:off x="3451555" y="7219255"/>
              <a:ext cx="391405" cy="127254"/>
            </a:xfrm>
            <a:custGeom>
              <a:avLst/>
              <a:gdLst>
                <a:gd name="connsiteX0" fmla="*/ 728 w 391405"/>
                <a:gd name="connsiteY0" fmla="*/ 695 h 127254"/>
                <a:gd name="connsiteX1" fmla="*/ 161595 w 391405"/>
                <a:gd name="connsiteY1" fmla="*/ 70545 h 127254"/>
                <a:gd name="connsiteX2" fmla="*/ 385962 w 391405"/>
                <a:gd name="connsiteY2" fmla="*/ 76895 h 127254"/>
                <a:gd name="connsiteX3" fmla="*/ 322462 w 391405"/>
                <a:gd name="connsiteY3" fmla="*/ 85362 h 127254"/>
                <a:gd name="connsiteX4" fmla="*/ 326695 w 391405"/>
                <a:gd name="connsiteY4" fmla="*/ 119228 h 127254"/>
                <a:gd name="connsiteX5" fmla="*/ 225095 w 391405"/>
                <a:gd name="connsiteY5" fmla="*/ 119228 h 127254"/>
                <a:gd name="connsiteX6" fmla="*/ 728 w 391405"/>
                <a:gd name="connsiteY6" fmla="*/ 695 h 1272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91405" h="127254">
                  <a:moveTo>
                    <a:pt x="728" y="695"/>
                  </a:moveTo>
                  <a:cubicBezTo>
                    <a:pt x="-9855" y="-7419"/>
                    <a:pt x="97389" y="57845"/>
                    <a:pt x="161595" y="70545"/>
                  </a:cubicBezTo>
                  <a:cubicBezTo>
                    <a:pt x="225801" y="83245"/>
                    <a:pt x="359151" y="74426"/>
                    <a:pt x="385962" y="76895"/>
                  </a:cubicBezTo>
                  <a:cubicBezTo>
                    <a:pt x="412773" y="79364"/>
                    <a:pt x="332340" y="78307"/>
                    <a:pt x="322462" y="85362"/>
                  </a:cubicBezTo>
                  <a:cubicBezTo>
                    <a:pt x="312584" y="92418"/>
                    <a:pt x="342923" y="113584"/>
                    <a:pt x="326695" y="119228"/>
                  </a:cubicBezTo>
                  <a:cubicBezTo>
                    <a:pt x="310467" y="124872"/>
                    <a:pt x="277306" y="134045"/>
                    <a:pt x="225095" y="119228"/>
                  </a:cubicBezTo>
                  <a:cubicBezTo>
                    <a:pt x="172884" y="104411"/>
                    <a:pt x="11311" y="8809"/>
                    <a:pt x="728" y="69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01" name="フリーフォーム: 図形 1500">
              <a:extLst>
                <a:ext uri="{FF2B5EF4-FFF2-40B4-BE49-F238E27FC236}">
                  <a16:creationId xmlns:a16="http://schemas.microsoft.com/office/drawing/2014/main" id="{C025039D-9365-4A0B-BB0A-8D65395CE8C3}"/>
                </a:ext>
              </a:extLst>
            </p:cNvPr>
            <p:cNvSpPr/>
            <p:nvPr/>
          </p:nvSpPr>
          <p:spPr>
            <a:xfrm>
              <a:off x="3960088" y="5766931"/>
              <a:ext cx="293665" cy="39650"/>
            </a:xfrm>
            <a:custGeom>
              <a:avLst/>
              <a:gdLst>
                <a:gd name="connsiteX0" fmla="*/ 7075 w 293665"/>
                <a:gd name="connsiteY0" fmla="*/ 6807 h 39650"/>
                <a:gd name="connsiteX1" fmla="*/ 230912 w 293665"/>
                <a:gd name="connsiteY1" fmla="*/ 32207 h 39650"/>
                <a:gd name="connsiteX2" fmla="*/ 292825 w 293665"/>
                <a:gd name="connsiteY2" fmla="*/ 38557 h 39650"/>
                <a:gd name="connsiteX3" fmla="*/ 199162 w 293665"/>
                <a:gd name="connsiteY3" fmla="*/ 13157 h 39650"/>
                <a:gd name="connsiteX4" fmla="*/ 65812 w 293665"/>
                <a:gd name="connsiteY4" fmla="*/ 457 h 39650"/>
                <a:gd name="connsiteX5" fmla="*/ 7075 w 293665"/>
                <a:gd name="connsiteY5" fmla="*/ 6807 h 39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93665" h="39650">
                  <a:moveTo>
                    <a:pt x="7075" y="6807"/>
                  </a:moveTo>
                  <a:cubicBezTo>
                    <a:pt x="34592" y="12099"/>
                    <a:pt x="230912" y="32207"/>
                    <a:pt x="230912" y="32207"/>
                  </a:cubicBezTo>
                  <a:cubicBezTo>
                    <a:pt x="278537" y="37499"/>
                    <a:pt x="298117" y="41732"/>
                    <a:pt x="292825" y="38557"/>
                  </a:cubicBezTo>
                  <a:cubicBezTo>
                    <a:pt x="287533" y="35382"/>
                    <a:pt x="236997" y="19507"/>
                    <a:pt x="199162" y="13157"/>
                  </a:cubicBezTo>
                  <a:cubicBezTo>
                    <a:pt x="161327" y="6807"/>
                    <a:pt x="92270" y="2044"/>
                    <a:pt x="65812" y="457"/>
                  </a:cubicBezTo>
                  <a:cubicBezTo>
                    <a:pt x="39354" y="-1131"/>
                    <a:pt x="-20442" y="1515"/>
                    <a:pt x="7075" y="680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02" name="フリーフォーム: 図形 1501">
              <a:extLst>
                <a:ext uri="{FF2B5EF4-FFF2-40B4-BE49-F238E27FC236}">
                  <a16:creationId xmlns:a16="http://schemas.microsoft.com/office/drawing/2014/main" id="{2EF3D194-ECCE-4CE4-A4F5-69C2D69F02E2}"/>
                </a:ext>
              </a:extLst>
            </p:cNvPr>
            <p:cNvSpPr/>
            <p:nvPr/>
          </p:nvSpPr>
          <p:spPr>
            <a:xfrm>
              <a:off x="3495701" y="5738044"/>
              <a:ext cx="698477" cy="191272"/>
            </a:xfrm>
            <a:custGeom>
              <a:avLst/>
              <a:gdLst>
                <a:gd name="connsiteX0" fmla="*/ 698474 w 698477"/>
                <a:gd name="connsiteY0" fmla="*/ 3944 h 191272"/>
                <a:gd name="connsiteX1" fmla="*/ 490512 w 698477"/>
                <a:gd name="connsiteY1" fmla="*/ 769 h 191272"/>
                <a:gd name="connsiteX2" fmla="*/ 436537 w 698477"/>
                <a:gd name="connsiteY2" fmla="*/ 16644 h 191272"/>
                <a:gd name="connsiteX3" fmla="*/ 407962 w 698477"/>
                <a:gd name="connsiteY3" fmla="*/ 51569 h 191272"/>
                <a:gd name="connsiteX4" fmla="*/ 112687 w 698477"/>
                <a:gd name="connsiteY4" fmla="*/ 161106 h 191272"/>
                <a:gd name="connsiteX5" fmla="*/ 1562 w 698477"/>
                <a:gd name="connsiteY5" fmla="*/ 191269 h 191272"/>
                <a:gd name="connsiteX6" fmla="*/ 182537 w 698477"/>
                <a:gd name="connsiteY6" fmla="*/ 162694 h 191272"/>
                <a:gd name="connsiteX7" fmla="*/ 352399 w 698477"/>
                <a:gd name="connsiteY7" fmla="*/ 110306 h 191272"/>
                <a:gd name="connsiteX8" fmla="*/ 495274 w 698477"/>
                <a:gd name="connsiteY8" fmla="*/ 16644 h 191272"/>
                <a:gd name="connsiteX9" fmla="*/ 698474 w 698477"/>
                <a:gd name="connsiteY9" fmla="*/ 3944 h 1912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698477" h="191272">
                  <a:moveTo>
                    <a:pt x="698474" y="3944"/>
                  </a:moveTo>
                  <a:cubicBezTo>
                    <a:pt x="697680" y="1298"/>
                    <a:pt x="534168" y="-1348"/>
                    <a:pt x="490512" y="769"/>
                  </a:cubicBezTo>
                  <a:cubicBezTo>
                    <a:pt x="446856" y="2886"/>
                    <a:pt x="450295" y="8177"/>
                    <a:pt x="436537" y="16644"/>
                  </a:cubicBezTo>
                  <a:cubicBezTo>
                    <a:pt x="422779" y="25111"/>
                    <a:pt x="461937" y="27492"/>
                    <a:pt x="407962" y="51569"/>
                  </a:cubicBezTo>
                  <a:cubicBezTo>
                    <a:pt x="353987" y="75646"/>
                    <a:pt x="180420" y="137823"/>
                    <a:pt x="112687" y="161106"/>
                  </a:cubicBezTo>
                  <a:cubicBezTo>
                    <a:pt x="44954" y="184389"/>
                    <a:pt x="-10080" y="191004"/>
                    <a:pt x="1562" y="191269"/>
                  </a:cubicBezTo>
                  <a:cubicBezTo>
                    <a:pt x="13204" y="191534"/>
                    <a:pt x="124064" y="176188"/>
                    <a:pt x="182537" y="162694"/>
                  </a:cubicBezTo>
                  <a:cubicBezTo>
                    <a:pt x="241010" y="149200"/>
                    <a:pt x="300276" y="134648"/>
                    <a:pt x="352399" y="110306"/>
                  </a:cubicBezTo>
                  <a:cubicBezTo>
                    <a:pt x="404522" y="85964"/>
                    <a:pt x="442093" y="32519"/>
                    <a:pt x="495274" y="16644"/>
                  </a:cubicBezTo>
                  <a:cubicBezTo>
                    <a:pt x="548455" y="769"/>
                    <a:pt x="699268" y="6590"/>
                    <a:pt x="698474" y="394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03" name="フリーフォーム: 図形 1502">
              <a:extLst>
                <a:ext uri="{FF2B5EF4-FFF2-40B4-BE49-F238E27FC236}">
                  <a16:creationId xmlns:a16="http://schemas.microsoft.com/office/drawing/2014/main" id="{F8C4F23A-2398-4A96-BB81-12E120F43D4E}"/>
                </a:ext>
              </a:extLst>
            </p:cNvPr>
            <p:cNvSpPr/>
            <p:nvPr/>
          </p:nvSpPr>
          <p:spPr>
            <a:xfrm>
              <a:off x="3251959" y="5875304"/>
              <a:ext cx="464604" cy="114627"/>
            </a:xfrm>
            <a:custGeom>
              <a:avLst/>
              <a:gdLst>
                <a:gd name="connsiteX0" fmla="*/ 829 w 464604"/>
                <a:gd name="connsiteY0" fmla="*/ 114334 h 114627"/>
                <a:gd name="connsiteX1" fmla="*/ 240541 w 464604"/>
                <a:gd name="connsiteY1" fmla="*/ 41309 h 114627"/>
                <a:gd name="connsiteX2" fmla="*/ 464379 w 464604"/>
                <a:gd name="connsiteY2" fmla="*/ 34 h 114627"/>
                <a:gd name="connsiteX3" fmla="*/ 280229 w 464604"/>
                <a:gd name="connsiteY3" fmla="*/ 47659 h 114627"/>
                <a:gd name="connsiteX4" fmla="*/ 165929 w 464604"/>
                <a:gd name="connsiteY4" fmla="*/ 66709 h 114627"/>
                <a:gd name="connsiteX5" fmla="*/ 829 w 464604"/>
                <a:gd name="connsiteY5" fmla="*/ 114334 h 1146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64604" h="114627">
                  <a:moveTo>
                    <a:pt x="829" y="114334"/>
                  </a:moveTo>
                  <a:cubicBezTo>
                    <a:pt x="13264" y="110101"/>
                    <a:pt x="163283" y="60359"/>
                    <a:pt x="240541" y="41309"/>
                  </a:cubicBezTo>
                  <a:cubicBezTo>
                    <a:pt x="317799" y="22259"/>
                    <a:pt x="457764" y="-1024"/>
                    <a:pt x="464379" y="34"/>
                  </a:cubicBezTo>
                  <a:cubicBezTo>
                    <a:pt x="470994" y="1092"/>
                    <a:pt x="329971" y="36547"/>
                    <a:pt x="280229" y="47659"/>
                  </a:cubicBezTo>
                  <a:cubicBezTo>
                    <a:pt x="230487" y="58771"/>
                    <a:pt x="212760" y="57713"/>
                    <a:pt x="165929" y="66709"/>
                  </a:cubicBezTo>
                  <a:cubicBezTo>
                    <a:pt x="119098" y="75705"/>
                    <a:pt x="-11606" y="118567"/>
                    <a:pt x="829" y="11433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04" name="フリーフォーム: 図形 1503">
              <a:extLst>
                <a:ext uri="{FF2B5EF4-FFF2-40B4-BE49-F238E27FC236}">
                  <a16:creationId xmlns:a16="http://schemas.microsoft.com/office/drawing/2014/main" id="{E1CE4865-9229-49F5-91B6-3410807DFFB7}"/>
                </a:ext>
              </a:extLst>
            </p:cNvPr>
            <p:cNvSpPr/>
            <p:nvPr/>
          </p:nvSpPr>
          <p:spPr>
            <a:xfrm>
              <a:off x="3249217" y="5924547"/>
              <a:ext cx="770350" cy="92289"/>
            </a:xfrm>
            <a:custGeom>
              <a:avLst/>
              <a:gdLst>
                <a:gd name="connsiteX0" fmla="*/ 396 w 770350"/>
                <a:gd name="connsiteY0" fmla="*/ 92078 h 92289"/>
                <a:gd name="connsiteX1" fmla="*/ 313133 w 770350"/>
                <a:gd name="connsiteY1" fmla="*/ 28578 h 92289"/>
                <a:gd name="connsiteX2" fmla="*/ 390921 w 770350"/>
                <a:gd name="connsiteY2" fmla="*/ 4766 h 92289"/>
                <a:gd name="connsiteX3" fmla="*/ 386158 w 770350"/>
                <a:gd name="connsiteY3" fmla="*/ 4766 h 92289"/>
                <a:gd name="connsiteX4" fmla="*/ 363933 w 770350"/>
                <a:gd name="connsiteY4" fmla="*/ 53978 h 92289"/>
                <a:gd name="connsiteX5" fmla="*/ 449658 w 770350"/>
                <a:gd name="connsiteY5" fmla="*/ 12703 h 92289"/>
                <a:gd name="connsiteX6" fmla="*/ 392508 w 770350"/>
                <a:gd name="connsiteY6" fmla="*/ 65091 h 92289"/>
                <a:gd name="connsiteX7" fmla="*/ 770333 w 770350"/>
                <a:gd name="connsiteY7" fmla="*/ 3 h 92289"/>
                <a:gd name="connsiteX8" fmla="*/ 408383 w 770350"/>
                <a:gd name="connsiteY8" fmla="*/ 61916 h 92289"/>
                <a:gd name="connsiteX9" fmla="*/ 384571 w 770350"/>
                <a:gd name="connsiteY9" fmla="*/ 4766 h 92289"/>
                <a:gd name="connsiteX10" fmla="*/ 396 w 770350"/>
                <a:gd name="connsiteY10" fmla="*/ 92078 h 922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770350" h="92289">
                  <a:moveTo>
                    <a:pt x="396" y="92078"/>
                  </a:moveTo>
                  <a:cubicBezTo>
                    <a:pt x="-11510" y="96047"/>
                    <a:pt x="248046" y="43130"/>
                    <a:pt x="313133" y="28578"/>
                  </a:cubicBezTo>
                  <a:cubicBezTo>
                    <a:pt x="378221" y="14026"/>
                    <a:pt x="378750" y="8735"/>
                    <a:pt x="390921" y="4766"/>
                  </a:cubicBezTo>
                  <a:cubicBezTo>
                    <a:pt x="403092" y="797"/>
                    <a:pt x="390656" y="-3436"/>
                    <a:pt x="386158" y="4766"/>
                  </a:cubicBezTo>
                  <a:cubicBezTo>
                    <a:pt x="381660" y="12968"/>
                    <a:pt x="353350" y="52655"/>
                    <a:pt x="363933" y="53978"/>
                  </a:cubicBezTo>
                  <a:cubicBezTo>
                    <a:pt x="374516" y="55301"/>
                    <a:pt x="444896" y="10851"/>
                    <a:pt x="449658" y="12703"/>
                  </a:cubicBezTo>
                  <a:cubicBezTo>
                    <a:pt x="454420" y="14555"/>
                    <a:pt x="339062" y="67208"/>
                    <a:pt x="392508" y="65091"/>
                  </a:cubicBezTo>
                  <a:cubicBezTo>
                    <a:pt x="445954" y="62974"/>
                    <a:pt x="767687" y="532"/>
                    <a:pt x="770333" y="3"/>
                  </a:cubicBezTo>
                  <a:cubicBezTo>
                    <a:pt x="772979" y="-526"/>
                    <a:pt x="472677" y="61122"/>
                    <a:pt x="408383" y="61916"/>
                  </a:cubicBezTo>
                  <a:cubicBezTo>
                    <a:pt x="344089" y="62710"/>
                    <a:pt x="446219" y="3443"/>
                    <a:pt x="384571" y="4766"/>
                  </a:cubicBezTo>
                  <a:cubicBezTo>
                    <a:pt x="322923" y="6089"/>
                    <a:pt x="12302" y="88109"/>
                    <a:pt x="396" y="9207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05" name="フリーフォーム: 図形 1504">
              <a:extLst>
                <a:ext uri="{FF2B5EF4-FFF2-40B4-BE49-F238E27FC236}">
                  <a16:creationId xmlns:a16="http://schemas.microsoft.com/office/drawing/2014/main" id="{7A1EDAA9-3B03-45E2-B76E-6E76005C5DEE}"/>
                </a:ext>
              </a:extLst>
            </p:cNvPr>
            <p:cNvSpPr/>
            <p:nvPr/>
          </p:nvSpPr>
          <p:spPr>
            <a:xfrm>
              <a:off x="4266925" y="5888708"/>
              <a:ext cx="219551" cy="707764"/>
            </a:xfrm>
            <a:custGeom>
              <a:avLst/>
              <a:gdLst>
                <a:gd name="connsiteX0" fmla="*/ 90763 w 219551"/>
                <a:gd name="connsiteY0" fmla="*/ 2505 h 707764"/>
                <a:gd name="connsiteX1" fmla="*/ 219350 w 219551"/>
                <a:gd name="connsiteY1" fmla="*/ 448592 h 707764"/>
                <a:gd name="connsiteX2" fmla="*/ 55838 w 219551"/>
                <a:gd name="connsiteY2" fmla="*/ 89817 h 707764"/>
                <a:gd name="connsiteX3" fmla="*/ 54250 w 219551"/>
                <a:gd name="connsiteY3" fmla="*/ 210467 h 707764"/>
                <a:gd name="connsiteX4" fmla="*/ 192363 w 219551"/>
                <a:gd name="connsiteY4" fmla="*/ 637505 h 707764"/>
                <a:gd name="connsiteX5" fmla="*/ 187600 w 219551"/>
                <a:gd name="connsiteY5" fmla="*/ 651792 h 707764"/>
                <a:gd name="connsiteX6" fmla="*/ 5038 w 219551"/>
                <a:gd name="connsiteY6" fmla="*/ 88230 h 707764"/>
                <a:gd name="connsiteX7" fmla="*/ 54250 w 219551"/>
                <a:gd name="connsiteY7" fmla="*/ 210467 h 707764"/>
                <a:gd name="connsiteX8" fmla="*/ 87588 w 219551"/>
                <a:gd name="connsiteY8" fmla="*/ 119980 h 707764"/>
                <a:gd name="connsiteX9" fmla="*/ 144738 w 219551"/>
                <a:gd name="connsiteY9" fmla="*/ 259680 h 707764"/>
                <a:gd name="connsiteX10" fmla="*/ 90763 w 219551"/>
                <a:gd name="connsiteY10" fmla="*/ 2505 h 7077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19551" h="707764">
                  <a:moveTo>
                    <a:pt x="90763" y="2505"/>
                  </a:moveTo>
                  <a:cubicBezTo>
                    <a:pt x="103198" y="33990"/>
                    <a:pt x="225171" y="434040"/>
                    <a:pt x="219350" y="448592"/>
                  </a:cubicBezTo>
                  <a:cubicBezTo>
                    <a:pt x="213529" y="463144"/>
                    <a:pt x="83355" y="129505"/>
                    <a:pt x="55838" y="89817"/>
                  </a:cubicBezTo>
                  <a:cubicBezTo>
                    <a:pt x="28321" y="50129"/>
                    <a:pt x="31496" y="119186"/>
                    <a:pt x="54250" y="210467"/>
                  </a:cubicBezTo>
                  <a:cubicBezTo>
                    <a:pt x="77004" y="301748"/>
                    <a:pt x="170138" y="563951"/>
                    <a:pt x="192363" y="637505"/>
                  </a:cubicBezTo>
                  <a:cubicBezTo>
                    <a:pt x="214588" y="711059"/>
                    <a:pt x="218821" y="743338"/>
                    <a:pt x="187600" y="651792"/>
                  </a:cubicBezTo>
                  <a:cubicBezTo>
                    <a:pt x="156379" y="560246"/>
                    <a:pt x="27263" y="161784"/>
                    <a:pt x="5038" y="88230"/>
                  </a:cubicBezTo>
                  <a:cubicBezTo>
                    <a:pt x="-17187" y="14676"/>
                    <a:pt x="40492" y="205175"/>
                    <a:pt x="54250" y="210467"/>
                  </a:cubicBezTo>
                  <a:cubicBezTo>
                    <a:pt x="68008" y="215759"/>
                    <a:pt x="72507" y="111778"/>
                    <a:pt x="87588" y="119980"/>
                  </a:cubicBezTo>
                  <a:cubicBezTo>
                    <a:pt x="102669" y="128182"/>
                    <a:pt x="142357" y="272909"/>
                    <a:pt x="144738" y="259680"/>
                  </a:cubicBezTo>
                  <a:cubicBezTo>
                    <a:pt x="147119" y="246451"/>
                    <a:pt x="78328" y="-28980"/>
                    <a:pt x="90763" y="250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06" name="フリーフォーム: 図形 1505">
              <a:extLst>
                <a:ext uri="{FF2B5EF4-FFF2-40B4-BE49-F238E27FC236}">
                  <a16:creationId xmlns:a16="http://schemas.microsoft.com/office/drawing/2014/main" id="{4BD89C57-4E68-4F37-ACEA-E6236968F55D}"/>
                </a:ext>
              </a:extLst>
            </p:cNvPr>
            <p:cNvSpPr/>
            <p:nvPr/>
          </p:nvSpPr>
          <p:spPr>
            <a:xfrm>
              <a:off x="3709140" y="5880099"/>
              <a:ext cx="552909" cy="125414"/>
            </a:xfrm>
            <a:custGeom>
              <a:avLst/>
              <a:gdLst>
                <a:gd name="connsiteX0" fmla="*/ 848 w 552909"/>
                <a:gd name="connsiteY0" fmla="*/ 38101 h 125414"/>
                <a:gd name="connsiteX1" fmla="*/ 170710 w 552909"/>
                <a:gd name="connsiteY1" fmla="*/ 53976 h 125414"/>
                <a:gd name="connsiteX2" fmla="*/ 262785 w 552909"/>
                <a:gd name="connsiteY2" fmla="*/ 39689 h 125414"/>
                <a:gd name="connsiteX3" fmla="*/ 551710 w 552909"/>
                <a:gd name="connsiteY3" fmla="*/ 125414 h 125414"/>
                <a:gd name="connsiteX4" fmla="*/ 361210 w 552909"/>
                <a:gd name="connsiteY4" fmla="*/ 38101 h 125414"/>
                <a:gd name="connsiteX5" fmla="*/ 248498 w 552909"/>
                <a:gd name="connsiteY5" fmla="*/ 1 h 125414"/>
                <a:gd name="connsiteX6" fmla="*/ 848 w 552909"/>
                <a:gd name="connsiteY6" fmla="*/ 38101 h 1254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52909" h="125414">
                  <a:moveTo>
                    <a:pt x="848" y="38101"/>
                  </a:moveTo>
                  <a:cubicBezTo>
                    <a:pt x="-12117" y="47097"/>
                    <a:pt x="127054" y="53711"/>
                    <a:pt x="170710" y="53976"/>
                  </a:cubicBezTo>
                  <a:cubicBezTo>
                    <a:pt x="214366" y="54241"/>
                    <a:pt x="199285" y="27783"/>
                    <a:pt x="262785" y="39689"/>
                  </a:cubicBezTo>
                  <a:cubicBezTo>
                    <a:pt x="326285" y="51595"/>
                    <a:pt x="535306" y="125679"/>
                    <a:pt x="551710" y="125414"/>
                  </a:cubicBezTo>
                  <a:cubicBezTo>
                    <a:pt x="568114" y="125149"/>
                    <a:pt x="411745" y="59003"/>
                    <a:pt x="361210" y="38101"/>
                  </a:cubicBezTo>
                  <a:cubicBezTo>
                    <a:pt x="310675" y="17199"/>
                    <a:pt x="307500" y="265"/>
                    <a:pt x="248498" y="1"/>
                  </a:cubicBezTo>
                  <a:cubicBezTo>
                    <a:pt x="189496" y="-263"/>
                    <a:pt x="13813" y="29105"/>
                    <a:pt x="848" y="3810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08" name="フリーフォーム: 図形 1507">
              <a:extLst>
                <a:ext uri="{FF2B5EF4-FFF2-40B4-BE49-F238E27FC236}">
                  <a16:creationId xmlns:a16="http://schemas.microsoft.com/office/drawing/2014/main" id="{C32F9EDB-C5CA-4468-BFCF-31D42E25550B}"/>
                </a:ext>
              </a:extLst>
            </p:cNvPr>
            <p:cNvSpPr/>
            <p:nvPr/>
          </p:nvSpPr>
          <p:spPr>
            <a:xfrm>
              <a:off x="3962705" y="6024169"/>
              <a:ext cx="340495" cy="135534"/>
            </a:xfrm>
            <a:custGeom>
              <a:avLst/>
              <a:gdLst>
                <a:gd name="connsiteX0" fmla="*/ 2870 w 340495"/>
                <a:gd name="connsiteY0" fmla="*/ 394 h 135534"/>
                <a:gd name="connsiteX1" fmla="*/ 333070 w 340495"/>
                <a:gd name="connsiteY1" fmla="*/ 130569 h 135534"/>
                <a:gd name="connsiteX2" fmla="*/ 228295 w 340495"/>
                <a:gd name="connsiteY2" fmla="*/ 106756 h 135534"/>
                <a:gd name="connsiteX3" fmla="*/ 174320 w 340495"/>
                <a:gd name="connsiteY3" fmla="*/ 90881 h 135534"/>
                <a:gd name="connsiteX4" fmla="*/ 2870 w 340495"/>
                <a:gd name="connsiteY4" fmla="*/ 394 h 1355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40495" h="135534">
                  <a:moveTo>
                    <a:pt x="2870" y="394"/>
                  </a:moveTo>
                  <a:cubicBezTo>
                    <a:pt x="29328" y="7009"/>
                    <a:pt x="295499" y="112842"/>
                    <a:pt x="333070" y="130569"/>
                  </a:cubicBezTo>
                  <a:cubicBezTo>
                    <a:pt x="370641" y="148296"/>
                    <a:pt x="254753" y="113371"/>
                    <a:pt x="228295" y="106756"/>
                  </a:cubicBezTo>
                  <a:cubicBezTo>
                    <a:pt x="201837" y="100141"/>
                    <a:pt x="207922" y="109402"/>
                    <a:pt x="174320" y="90881"/>
                  </a:cubicBezTo>
                  <a:cubicBezTo>
                    <a:pt x="140718" y="72360"/>
                    <a:pt x="-23588" y="-6221"/>
                    <a:pt x="2870" y="39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09" name="フリーフォーム: 図形 1508">
              <a:extLst>
                <a:ext uri="{FF2B5EF4-FFF2-40B4-BE49-F238E27FC236}">
                  <a16:creationId xmlns:a16="http://schemas.microsoft.com/office/drawing/2014/main" id="{0D8BC3B2-A165-4D46-B8AB-13501BEDF6B7}"/>
                </a:ext>
              </a:extLst>
            </p:cNvPr>
            <p:cNvSpPr/>
            <p:nvPr/>
          </p:nvSpPr>
          <p:spPr>
            <a:xfrm>
              <a:off x="3963754" y="6064155"/>
              <a:ext cx="283759" cy="176331"/>
            </a:xfrm>
            <a:custGeom>
              <a:avLst/>
              <a:gdLst>
                <a:gd name="connsiteX0" fmla="*/ 234 w 283759"/>
                <a:gd name="connsiteY0" fmla="*/ 95 h 176331"/>
                <a:gd name="connsiteX1" fmla="*/ 282809 w 283759"/>
                <a:gd name="connsiteY1" fmla="*/ 150908 h 176331"/>
                <a:gd name="connsiteX2" fmla="*/ 90721 w 283759"/>
                <a:gd name="connsiteY2" fmla="*/ 130270 h 176331"/>
                <a:gd name="connsiteX3" fmla="*/ 52621 w 283759"/>
                <a:gd name="connsiteY3" fmla="*/ 135033 h 176331"/>
                <a:gd name="connsiteX4" fmla="*/ 222484 w 283759"/>
                <a:gd name="connsiteY4" fmla="*/ 176308 h 176331"/>
                <a:gd name="connsiteX5" fmla="*/ 233596 w 283759"/>
                <a:gd name="connsiteY5" fmla="*/ 128683 h 176331"/>
                <a:gd name="connsiteX6" fmla="*/ 234 w 283759"/>
                <a:gd name="connsiteY6" fmla="*/ 95 h 1763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83759" h="176331">
                  <a:moveTo>
                    <a:pt x="234" y="95"/>
                  </a:moveTo>
                  <a:cubicBezTo>
                    <a:pt x="8436" y="3799"/>
                    <a:pt x="267728" y="129212"/>
                    <a:pt x="282809" y="150908"/>
                  </a:cubicBezTo>
                  <a:cubicBezTo>
                    <a:pt x="297890" y="172604"/>
                    <a:pt x="129086" y="132916"/>
                    <a:pt x="90721" y="130270"/>
                  </a:cubicBezTo>
                  <a:cubicBezTo>
                    <a:pt x="52356" y="127624"/>
                    <a:pt x="30661" y="127360"/>
                    <a:pt x="52621" y="135033"/>
                  </a:cubicBezTo>
                  <a:cubicBezTo>
                    <a:pt x="74582" y="142706"/>
                    <a:pt x="192322" y="177366"/>
                    <a:pt x="222484" y="176308"/>
                  </a:cubicBezTo>
                  <a:cubicBezTo>
                    <a:pt x="252646" y="175250"/>
                    <a:pt x="266140" y="155935"/>
                    <a:pt x="233596" y="128683"/>
                  </a:cubicBezTo>
                  <a:cubicBezTo>
                    <a:pt x="201052" y="101431"/>
                    <a:pt x="-7968" y="-3609"/>
                    <a:pt x="234" y="9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10" name="フリーフォーム: 図形 1509">
              <a:extLst>
                <a:ext uri="{FF2B5EF4-FFF2-40B4-BE49-F238E27FC236}">
                  <a16:creationId xmlns:a16="http://schemas.microsoft.com/office/drawing/2014/main" id="{364557F3-C498-4FB5-9BFB-01407C620A76}"/>
                </a:ext>
              </a:extLst>
            </p:cNvPr>
            <p:cNvSpPr/>
            <p:nvPr/>
          </p:nvSpPr>
          <p:spPr>
            <a:xfrm>
              <a:off x="4130946" y="6211299"/>
              <a:ext cx="291807" cy="401495"/>
            </a:xfrm>
            <a:custGeom>
              <a:avLst/>
              <a:gdLst>
                <a:gd name="connsiteX0" fmla="*/ 12429 w 291807"/>
                <a:gd name="connsiteY0" fmla="*/ 13289 h 401495"/>
                <a:gd name="connsiteX1" fmla="*/ 237854 w 291807"/>
                <a:gd name="connsiteY1" fmla="*/ 278401 h 401495"/>
                <a:gd name="connsiteX2" fmla="*/ 287067 w 291807"/>
                <a:gd name="connsiteY2" fmla="*/ 399051 h 401495"/>
                <a:gd name="connsiteX3" fmla="*/ 263254 w 291807"/>
                <a:gd name="connsiteY3" fmla="*/ 335551 h 401495"/>
                <a:gd name="connsiteX4" fmla="*/ 52117 w 291807"/>
                <a:gd name="connsiteY4" fmla="*/ 67264 h 401495"/>
                <a:gd name="connsiteX5" fmla="*/ 12429 w 291807"/>
                <a:gd name="connsiteY5" fmla="*/ 13289 h 4014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91807" h="401495">
                  <a:moveTo>
                    <a:pt x="12429" y="13289"/>
                  </a:moveTo>
                  <a:cubicBezTo>
                    <a:pt x="43385" y="48478"/>
                    <a:pt x="192081" y="214107"/>
                    <a:pt x="237854" y="278401"/>
                  </a:cubicBezTo>
                  <a:cubicBezTo>
                    <a:pt x="283627" y="342695"/>
                    <a:pt x="282834" y="389526"/>
                    <a:pt x="287067" y="399051"/>
                  </a:cubicBezTo>
                  <a:cubicBezTo>
                    <a:pt x="291300" y="408576"/>
                    <a:pt x="302412" y="390849"/>
                    <a:pt x="263254" y="335551"/>
                  </a:cubicBezTo>
                  <a:cubicBezTo>
                    <a:pt x="224096" y="280253"/>
                    <a:pt x="90746" y="115947"/>
                    <a:pt x="52117" y="67264"/>
                  </a:cubicBezTo>
                  <a:cubicBezTo>
                    <a:pt x="13488" y="18581"/>
                    <a:pt x="-18527" y="-21900"/>
                    <a:pt x="12429" y="1328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11" name="フリーフォーム: 図形 1510">
              <a:extLst>
                <a:ext uri="{FF2B5EF4-FFF2-40B4-BE49-F238E27FC236}">
                  <a16:creationId xmlns:a16="http://schemas.microsoft.com/office/drawing/2014/main" id="{688B8853-54F3-4915-8A92-18D6F8B07ACD}"/>
                </a:ext>
              </a:extLst>
            </p:cNvPr>
            <p:cNvSpPr/>
            <p:nvPr/>
          </p:nvSpPr>
          <p:spPr>
            <a:xfrm>
              <a:off x="4143099" y="6286462"/>
              <a:ext cx="155429" cy="403347"/>
            </a:xfrm>
            <a:custGeom>
              <a:avLst/>
              <a:gdLst>
                <a:gd name="connsiteX0" fmla="*/ 276 w 155429"/>
                <a:gd name="connsiteY0" fmla="*/ 38 h 403347"/>
                <a:gd name="connsiteX1" fmla="*/ 154264 w 155429"/>
                <a:gd name="connsiteY1" fmla="*/ 255626 h 403347"/>
                <a:gd name="connsiteX2" fmla="*/ 73301 w 155429"/>
                <a:gd name="connsiteY2" fmla="*/ 403263 h 403347"/>
                <a:gd name="connsiteX3" fmla="*/ 117751 w 155429"/>
                <a:gd name="connsiteY3" fmla="*/ 276263 h 403347"/>
                <a:gd name="connsiteX4" fmla="*/ 116164 w 155429"/>
                <a:gd name="connsiteY4" fmla="*/ 236576 h 403347"/>
                <a:gd name="connsiteX5" fmla="*/ 276 w 155429"/>
                <a:gd name="connsiteY5" fmla="*/ 38 h 403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55429" h="403347">
                  <a:moveTo>
                    <a:pt x="276" y="38"/>
                  </a:moveTo>
                  <a:cubicBezTo>
                    <a:pt x="6626" y="3213"/>
                    <a:pt x="142093" y="188422"/>
                    <a:pt x="154264" y="255626"/>
                  </a:cubicBezTo>
                  <a:cubicBezTo>
                    <a:pt x="166435" y="322830"/>
                    <a:pt x="79387" y="399824"/>
                    <a:pt x="73301" y="403263"/>
                  </a:cubicBezTo>
                  <a:cubicBezTo>
                    <a:pt x="67216" y="406703"/>
                    <a:pt x="110607" y="304044"/>
                    <a:pt x="117751" y="276263"/>
                  </a:cubicBezTo>
                  <a:cubicBezTo>
                    <a:pt x="124895" y="248482"/>
                    <a:pt x="133627" y="280761"/>
                    <a:pt x="116164" y="236576"/>
                  </a:cubicBezTo>
                  <a:cubicBezTo>
                    <a:pt x="98702" y="192391"/>
                    <a:pt x="-6074" y="-3137"/>
                    <a:pt x="276" y="3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12" name="フリーフォーム: 図形 1511">
              <a:extLst>
                <a:ext uri="{FF2B5EF4-FFF2-40B4-BE49-F238E27FC236}">
                  <a16:creationId xmlns:a16="http://schemas.microsoft.com/office/drawing/2014/main" id="{9666BE5A-BEAF-4F8D-BA81-8CBC3101D167}"/>
                </a:ext>
              </a:extLst>
            </p:cNvPr>
            <p:cNvSpPr/>
            <p:nvPr/>
          </p:nvSpPr>
          <p:spPr>
            <a:xfrm>
              <a:off x="4213186" y="6554203"/>
              <a:ext cx="143005" cy="140310"/>
            </a:xfrm>
            <a:custGeom>
              <a:avLst/>
              <a:gdLst>
                <a:gd name="connsiteX0" fmla="*/ 39 w 143005"/>
                <a:gd name="connsiteY0" fmla="*/ 137110 h 140310"/>
                <a:gd name="connsiteX1" fmla="*/ 85764 w 143005"/>
                <a:gd name="connsiteY1" fmla="*/ 5347 h 140310"/>
                <a:gd name="connsiteX2" fmla="*/ 142914 w 143005"/>
                <a:gd name="connsiteY2" fmla="*/ 32335 h 140310"/>
                <a:gd name="connsiteX3" fmla="*/ 96877 w 143005"/>
                <a:gd name="connsiteY3" fmla="*/ 94247 h 140310"/>
                <a:gd name="connsiteX4" fmla="*/ 39 w 143005"/>
                <a:gd name="connsiteY4" fmla="*/ 137110 h 1403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3005" h="140310">
                  <a:moveTo>
                    <a:pt x="39" y="137110"/>
                  </a:moveTo>
                  <a:cubicBezTo>
                    <a:pt x="-1813" y="122293"/>
                    <a:pt x="61952" y="22809"/>
                    <a:pt x="85764" y="5347"/>
                  </a:cubicBezTo>
                  <a:cubicBezTo>
                    <a:pt x="109576" y="-12115"/>
                    <a:pt x="141062" y="17518"/>
                    <a:pt x="142914" y="32335"/>
                  </a:cubicBezTo>
                  <a:cubicBezTo>
                    <a:pt x="144766" y="47152"/>
                    <a:pt x="118044" y="77049"/>
                    <a:pt x="96877" y="94247"/>
                  </a:cubicBezTo>
                  <a:cubicBezTo>
                    <a:pt x="75710" y="111445"/>
                    <a:pt x="1891" y="151927"/>
                    <a:pt x="39" y="13711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13" name="フリーフォーム: 図形 1512">
              <a:extLst>
                <a:ext uri="{FF2B5EF4-FFF2-40B4-BE49-F238E27FC236}">
                  <a16:creationId xmlns:a16="http://schemas.microsoft.com/office/drawing/2014/main" id="{53841FD4-0917-43BC-82DC-E12B3C400201}"/>
                </a:ext>
              </a:extLst>
            </p:cNvPr>
            <p:cNvSpPr/>
            <p:nvPr/>
          </p:nvSpPr>
          <p:spPr>
            <a:xfrm>
              <a:off x="4092505" y="6236487"/>
              <a:ext cx="81038" cy="502538"/>
            </a:xfrm>
            <a:custGeom>
              <a:avLst/>
              <a:gdLst>
                <a:gd name="connsiteX0" fmla="*/ 11183 w 81038"/>
                <a:gd name="connsiteY0" fmla="*/ 801 h 502538"/>
                <a:gd name="connsiteX1" fmla="*/ 70 w 81038"/>
                <a:gd name="connsiteY1" fmla="*/ 92876 h 502538"/>
                <a:gd name="connsiteX2" fmla="*/ 15945 w 81038"/>
                <a:gd name="connsiteY2" fmla="*/ 142088 h 502538"/>
                <a:gd name="connsiteX3" fmla="*/ 36583 w 81038"/>
                <a:gd name="connsiteY3" fmla="*/ 311951 h 502538"/>
                <a:gd name="connsiteX4" fmla="*/ 49283 w 81038"/>
                <a:gd name="connsiteY4" fmla="*/ 346876 h 502538"/>
                <a:gd name="connsiteX5" fmla="*/ 66745 w 81038"/>
                <a:gd name="connsiteY5" fmla="*/ 343701 h 502538"/>
                <a:gd name="connsiteX6" fmla="*/ 81033 w 81038"/>
                <a:gd name="connsiteY6" fmla="*/ 502451 h 502538"/>
                <a:gd name="connsiteX7" fmla="*/ 65158 w 81038"/>
                <a:gd name="connsiteY7" fmla="*/ 362751 h 502538"/>
                <a:gd name="connsiteX8" fmla="*/ 34995 w 81038"/>
                <a:gd name="connsiteY8" fmla="*/ 150026 h 502538"/>
                <a:gd name="connsiteX9" fmla="*/ 11183 w 81038"/>
                <a:gd name="connsiteY9" fmla="*/ 801 h 5025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81038" h="502538">
                  <a:moveTo>
                    <a:pt x="11183" y="801"/>
                  </a:moveTo>
                  <a:cubicBezTo>
                    <a:pt x="5362" y="-8724"/>
                    <a:pt x="-724" y="69328"/>
                    <a:pt x="70" y="92876"/>
                  </a:cubicBezTo>
                  <a:cubicBezTo>
                    <a:pt x="864" y="116424"/>
                    <a:pt x="9860" y="105576"/>
                    <a:pt x="15945" y="142088"/>
                  </a:cubicBezTo>
                  <a:cubicBezTo>
                    <a:pt x="22030" y="178600"/>
                    <a:pt x="31027" y="277820"/>
                    <a:pt x="36583" y="311951"/>
                  </a:cubicBezTo>
                  <a:cubicBezTo>
                    <a:pt x="42139" y="346082"/>
                    <a:pt x="44256" y="341584"/>
                    <a:pt x="49283" y="346876"/>
                  </a:cubicBezTo>
                  <a:cubicBezTo>
                    <a:pt x="54310" y="352168"/>
                    <a:pt x="61453" y="317772"/>
                    <a:pt x="66745" y="343701"/>
                  </a:cubicBezTo>
                  <a:cubicBezTo>
                    <a:pt x="72037" y="369630"/>
                    <a:pt x="81298" y="499276"/>
                    <a:pt x="81033" y="502451"/>
                  </a:cubicBezTo>
                  <a:cubicBezTo>
                    <a:pt x="80769" y="505626"/>
                    <a:pt x="72831" y="421488"/>
                    <a:pt x="65158" y="362751"/>
                  </a:cubicBezTo>
                  <a:cubicBezTo>
                    <a:pt x="57485" y="304014"/>
                    <a:pt x="46107" y="205059"/>
                    <a:pt x="34995" y="150026"/>
                  </a:cubicBezTo>
                  <a:cubicBezTo>
                    <a:pt x="23883" y="94993"/>
                    <a:pt x="17004" y="10326"/>
                    <a:pt x="11183" y="80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14" name="フリーフォーム: 図形 1513">
              <a:extLst>
                <a:ext uri="{FF2B5EF4-FFF2-40B4-BE49-F238E27FC236}">
                  <a16:creationId xmlns:a16="http://schemas.microsoft.com/office/drawing/2014/main" id="{286E52F9-5B64-41BF-A58B-3179595445CD}"/>
                </a:ext>
              </a:extLst>
            </p:cNvPr>
            <p:cNvSpPr/>
            <p:nvPr/>
          </p:nvSpPr>
          <p:spPr>
            <a:xfrm>
              <a:off x="4130142" y="6316385"/>
              <a:ext cx="77037" cy="367002"/>
            </a:xfrm>
            <a:custGeom>
              <a:avLst/>
              <a:gdLst>
                <a:gd name="connsiteX0" fmla="*/ 29108 w 77037"/>
                <a:gd name="connsiteY0" fmla="*/ 278 h 367002"/>
                <a:gd name="connsiteX1" fmla="*/ 29108 w 77037"/>
                <a:gd name="connsiteY1" fmla="*/ 112990 h 367002"/>
                <a:gd name="connsiteX2" fmla="*/ 65621 w 77037"/>
                <a:gd name="connsiteY2" fmla="*/ 278090 h 367002"/>
                <a:gd name="connsiteX3" fmla="*/ 76733 w 77037"/>
                <a:gd name="connsiteY3" fmla="*/ 366990 h 367002"/>
                <a:gd name="connsiteX4" fmla="*/ 56096 w 77037"/>
                <a:gd name="connsiteY4" fmla="*/ 282853 h 367002"/>
                <a:gd name="connsiteX5" fmla="*/ 533 w 77037"/>
                <a:gd name="connsiteY5" fmla="*/ 87590 h 367002"/>
                <a:gd name="connsiteX6" fmla="*/ 29108 w 77037"/>
                <a:gd name="connsiteY6" fmla="*/ 278 h 3670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7037" h="367002">
                  <a:moveTo>
                    <a:pt x="29108" y="278"/>
                  </a:moveTo>
                  <a:cubicBezTo>
                    <a:pt x="33870" y="4511"/>
                    <a:pt x="23022" y="66688"/>
                    <a:pt x="29108" y="112990"/>
                  </a:cubicBezTo>
                  <a:cubicBezTo>
                    <a:pt x="35194" y="159292"/>
                    <a:pt x="57684" y="235757"/>
                    <a:pt x="65621" y="278090"/>
                  </a:cubicBezTo>
                  <a:cubicBezTo>
                    <a:pt x="73558" y="320423"/>
                    <a:pt x="78320" y="366196"/>
                    <a:pt x="76733" y="366990"/>
                  </a:cubicBezTo>
                  <a:cubicBezTo>
                    <a:pt x="75146" y="367784"/>
                    <a:pt x="68796" y="329420"/>
                    <a:pt x="56096" y="282853"/>
                  </a:cubicBezTo>
                  <a:cubicBezTo>
                    <a:pt x="43396" y="236286"/>
                    <a:pt x="5295" y="134421"/>
                    <a:pt x="533" y="87590"/>
                  </a:cubicBezTo>
                  <a:cubicBezTo>
                    <a:pt x="-4229" y="40759"/>
                    <a:pt x="24346" y="-3955"/>
                    <a:pt x="29108" y="27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15" name="フリーフォーム: 図形 1514">
              <a:extLst>
                <a:ext uri="{FF2B5EF4-FFF2-40B4-BE49-F238E27FC236}">
                  <a16:creationId xmlns:a16="http://schemas.microsoft.com/office/drawing/2014/main" id="{2DCE32A9-2FE9-4FC4-A207-E70C3D14FEBB}"/>
                </a:ext>
              </a:extLst>
            </p:cNvPr>
            <p:cNvSpPr/>
            <p:nvPr/>
          </p:nvSpPr>
          <p:spPr>
            <a:xfrm>
              <a:off x="3317875" y="6062626"/>
              <a:ext cx="317552" cy="165137"/>
            </a:xfrm>
            <a:custGeom>
              <a:avLst/>
              <a:gdLst>
                <a:gd name="connsiteX0" fmla="*/ 0 w 317552"/>
                <a:gd name="connsiteY0" fmla="*/ 165137 h 165137"/>
                <a:gd name="connsiteX1" fmla="*/ 317500 w 317552"/>
                <a:gd name="connsiteY1" fmla="*/ 37 h 165137"/>
                <a:gd name="connsiteX2" fmla="*/ 0 w 317552"/>
                <a:gd name="connsiteY2" fmla="*/ 165137 h 1651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52" h="165137">
                  <a:moveTo>
                    <a:pt x="0" y="165137"/>
                  </a:moveTo>
                  <a:cubicBezTo>
                    <a:pt x="0" y="165137"/>
                    <a:pt x="312738" y="-2873"/>
                    <a:pt x="317500" y="37"/>
                  </a:cubicBezTo>
                  <a:cubicBezTo>
                    <a:pt x="322262" y="2947"/>
                    <a:pt x="0" y="165137"/>
                    <a:pt x="0" y="16513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16" name="フリーフォーム: 図形 1515">
              <a:extLst>
                <a:ext uri="{FF2B5EF4-FFF2-40B4-BE49-F238E27FC236}">
                  <a16:creationId xmlns:a16="http://schemas.microsoft.com/office/drawing/2014/main" id="{8BE99F06-C587-4021-A1CD-08AA3F327863}"/>
                </a:ext>
              </a:extLst>
            </p:cNvPr>
            <p:cNvSpPr/>
            <p:nvPr/>
          </p:nvSpPr>
          <p:spPr>
            <a:xfrm>
              <a:off x="3260506" y="6237063"/>
              <a:ext cx="231753" cy="316881"/>
            </a:xfrm>
            <a:custGeom>
              <a:avLst/>
              <a:gdLst>
                <a:gd name="connsiteX0" fmla="*/ 219 w 231753"/>
                <a:gd name="connsiteY0" fmla="*/ 225 h 316881"/>
                <a:gd name="connsiteX1" fmla="*/ 187544 w 231753"/>
                <a:gd name="connsiteY1" fmla="*/ 141512 h 316881"/>
                <a:gd name="connsiteX2" fmla="*/ 230407 w 231753"/>
                <a:gd name="connsiteY2" fmla="*/ 312962 h 316881"/>
                <a:gd name="connsiteX3" fmla="*/ 214532 w 231753"/>
                <a:gd name="connsiteY3" fmla="*/ 249462 h 316881"/>
                <a:gd name="connsiteX4" fmla="*/ 151032 w 231753"/>
                <a:gd name="connsiteY4" fmla="*/ 111350 h 316881"/>
                <a:gd name="connsiteX5" fmla="*/ 219 w 231753"/>
                <a:gd name="connsiteY5" fmla="*/ 225 h 3168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31753" h="316881">
                  <a:moveTo>
                    <a:pt x="219" y="225"/>
                  </a:moveTo>
                  <a:cubicBezTo>
                    <a:pt x="6304" y="5252"/>
                    <a:pt x="149179" y="89389"/>
                    <a:pt x="187544" y="141512"/>
                  </a:cubicBezTo>
                  <a:cubicBezTo>
                    <a:pt x="225909" y="193635"/>
                    <a:pt x="225909" y="294970"/>
                    <a:pt x="230407" y="312962"/>
                  </a:cubicBezTo>
                  <a:cubicBezTo>
                    <a:pt x="234905" y="330954"/>
                    <a:pt x="227761" y="283064"/>
                    <a:pt x="214532" y="249462"/>
                  </a:cubicBezTo>
                  <a:cubicBezTo>
                    <a:pt x="201303" y="215860"/>
                    <a:pt x="185692" y="147069"/>
                    <a:pt x="151032" y="111350"/>
                  </a:cubicBezTo>
                  <a:cubicBezTo>
                    <a:pt x="116372" y="75631"/>
                    <a:pt x="-5866" y="-4802"/>
                    <a:pt x="219" y="22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17" name="フリーフォーム: 図形 1516">
              <a:extLst>
                <a:ext uri="{FF2B5EF4-FFF2-40B4-BE49-F238E27FC236}">
                  <a16:creationId xmlns:a16="http://schemas.microsoft.com/office/drawing/2014/main" id="{2230B1C0-3603-4486-971F-9C3C6EC1EC23}"/>
                </a:ext>
              </a:extLst>
            </p:cNvPr>
            <p:cNvSpPr/>
            <p:nvPr/>
          </p:nvSpPr>
          <p:spPr>
            <a:xfrm>
              <a:off x="3235302" y="6281507"/>
              <a:ext cx="259015" cy="317151"/>
            </a:xfrm>
            <a:custGeom>
              <a:avLst/>
              <a:gdLst>
                <a:gd name="connsiteX0" fmla="*/ 23 w 259015"/>
                <a:gd name="connsiteY0" fmla="*/ 231 h 317151"/>
                <a:gd name="connsiteX1" fmla="*/ 180998 w 259015"/>
                <a:gd name="connsiteY1" fmla="*/ 131993 h 317151"/>
                <a:gd name="connsiteX2" fmla="*/ 257198 w 259015"/>
                <a:gd name="connsiteY2" fmla="*/ 314556 h 317151"/>
                <a:gd name="connsiteX3" fmla="*/ 231798 w 259015"/>
                <a:gd name="connsiteY3" fmla="*/ 230418 h 317151"/>
                <a:gd name="connsiteX4" fmla="*/ 193698 w 259015"/>
                <a:gd name="connsiteY4" fmla="*/ 103418 h 317151"/>
                <a:gd name="connsiteX5" fmla="*/ 23 w 259015"/>
                <a:gd name="connsiteY5" fmla="*/ 231 h 3171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59015" h="317151">
                  <a:moveTo>
                    <a:pt x="23" y="231"/>
                  </a:moveTo>
                  <a:cubicBezTo>
                    <a:pt x="-2094" y="4993"/>
                    <a:pt x="138136" y="79606"/>
                    <a:pt x="180998" y="131993"/>
                  </a:cubicBezTo>
                  <a:cubicBezTo>
                    <a:pt x="223860" y="184380"/>
                    <a:pt x="248731" y="298152"/>
                    <a:pt x="257198" y="314556"/>
                  </a:cubicBezTo>
                  <a:cubicBezTo>
                    <a:pt x="265665" y="330960"/>
                    <a:pt x="242381" y="265608"/>
                    <a:pt x="231798" y="230418"/>
                  </a:cubicBezTo>
                  <a:cubicBezTo>
                    <a:pt x="221215" y="195228"/>
                    <a:pt x="225448" y="141518"/>
                    <a:pt x="193698" y="103418"/>
                  </a:cubicBezTo>
                  <a:cubicBezTo>
                    <a:pt x="161948" y="65318"/>
                    <a:pt x="2140" y="-4531"/>
                    <a:pt x="23" y="23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18" name="フリーフォーム: 図形 1517">
              <a:extLst>
                <a:ext uri="{FF2B5EF4-FFF2-40B4-BE49-F238E27FC236}">
                  <a16:creationId xmlns:a16="http://schemas.microsoft.com/office/drawing/2014/main" id="{217D7A07-DED0-424D-B929-3E2F9303835A}"/>
                </a:ext>
              </a:extLst>
            </p:cNvPr>
            <p:cNvSpPr/>
            <p:nvPr/>
          </p:nvSpPr>
          <p:spPr>
            <a:xfrm>
              <a:off x="3452813" y="6091277"/>
              <a:ext cx="554434" cy="398474"/>
            </a:xfrm>
            <a:custGeom>
              <a:avLst/>
              <a:gdLst>
                <a:gd name="connsiteX0" fmla="*/ 0 w 554434"/>
                <a:gd name="connsiteY0" fmla="*/ 172998 h 398474"/>
                <a:gd name="connsiteX1" fmla="*/ 339725 w 554434"/>
                <a:gd name="connsiteY1" fmla="*/ 1548 h 398474"/>
                <a:gd name="connsiteX2" fmla="*/ 179387 w 554434"/>
                <a:gd name="connsiteY2" fmla="*/ 95211 h 398474"/>
                <a:gd name="connsiteX3" fmla="*/ 44450 w 554434"/>
                <a:gd name="connsiteY3" fmla="*/ 211098 h 398474"/>
                <a:gd name="connsiteX4" fmla="*/ 274637 w 554434"/>
                <a:gd name="connsiteY4" fmla="*/ 149186 h 398474"/>
                <a:gd name="connsiteX5" fmla="*/ 69850 w 554434"/>
                <a:gd name="connsiteY5" fmla="*/ 263486 h 398474"/>
                <a:gd name="connsiteX6" fmla="*/ 247650 w 554434"/>
                <a:gd name="connsiteY6" fmla="*/ 219036 h 398474"/>
                <a:gd name="connsiteX7" fmla="*/ 552450 w 554434"/>
                <a:gd name="connsiteY7" fmla="*/ 396836 h 398474"/>
                <a:gd name="connsiteX8" fmla="*/ 384175 w 554434"/>
                <a:gd name="connsiteY8" fmla="*/ 96798 h 398474"/>
                <a:gd name="connsiteX9" fmla="*/ 487362 w 554434"/>
                <a:gd name="connsiteY9" fmla="*/ 379373 h 398474"/>
                <a:gd name="connsiteX10" fmla="*/ 339725 w 554434"/>
                <a:gd name="connsiteY10" fmla="*/ 17423 h 398474"/>
                <a:gd name="connsiteX11" fmla="*/ 0 w 554434"/>
                <a:gd name="connsiteY11" fmla="*/ 172998 h 3984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554434" h="398474">
                  <a:moveTo>
                    <a:pt x="0" y="172998"/>
                  </a:moveTo>
                  <a:cubicBezTo>
                    <a:pt x="0" y="170352"/>
                    <a:pt x="309827" y="14512"/>
                    <a:pt x="339725" y="1548"/>
                  </a:cubicBezTo>
                  <a:cubicBezTo>
                    <a:pt x="369623" y="-11416"/>
                    <a:pt x="228600" y="60286"/>
                    <a:pt x="179387" y="95211"/>
                  </a:cubicBezTo>
                  <a:cubicBezTo>
                    <a:pt x="130175" y="130136"/>
                    <a:pt x="28575" y="202102"/>
                    <a:pt x="44450" y="211098"/>
                  </a:cubicBezTo>
                  <a:cubicBezTo>
                    <a:pt x="60325" y="220094"/>
                    <a:pt x="270404" y="140455"/>
                    <a:pt x="274637" y="149186"/>
                  </a:cubicBezTo>
                  <a:cubicBezTo>
                    <a:pt x="278870" y="157917"/>
                    <a:pt x="74348" y="251844"/>
                    <a:pt x="69850" y="263486"/>
                  </a:cubicBezTo>
                  <a:cubicBezTo>
                    <a:pt x="65352" y="275128"/>
                    <a:pt x="167217" y="196811"/>
                    <a:pt x="247650" y="219036"/>
                  </a:cubicBezTo>
                  <a:cubicBezTo>
                    <a:pt x="328083" y="241261"/>
                    <a:pt x="529696" y="417209"/>
                    <a:pt x="552450" y="396836"/>
                  </a:cubicBezTo>
                  <a:cubicBezTo>
                    <a:pt x="575204" y="376463"/>
                    <a:pt x="395023" y="99708"/>
                    <a:pt x="384175" y="96798"/>
                  </a:cubicBezTo>
                  <a:cubicBezTo>
                    <a:pt x="373327" y="93888"/>
                    <a:pt x="494770" y="392602"/>
                    <a:pt x="487362" y="379373"/>
                  </a:cubicBezTo>
                  <a:cubicBezTo>
                    <a:pt x="479954" y="366144"/>
                    <a:pt x="418042" y="51290"/>
                    <a:pt x="339725" y="17423"/>
                  </a:cubicBezTo>
                  <a:cubicBezTo>
                    <a:pt x="261408" y="-16444"/>
                    <a:pt x="0" y="175644"/>
                    <a:pt x="0" y="17299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19" name="フリーフォーム: 図形 1518">
              <a:extLst>
                <a:ext uri="{FF2B5EF4-FFF2-40B4-BE49-F238E27FC236}">
                  <a16:creationId xmlns:a16="http://schemas.microsoft.com/office/drawing/2014/main" id="{931DB56B-3319-4AA6-98D0-EFF23698A79E}"/>
                </a:ext>
              </a:extLst>
            </p:cNvPr>
            <p:cNvSpPr/>
            <p:nvPr/>
          </p:nvSpPr>
          <p:spPr>
            <a:xfrm>
              <a:off x="3992245" y="6519407"/>
              <a:ext cx="434205" cy="344708"/>
            </a:xfrm>
            <a:custGeom>
              <a:avLst/>
              <a:gdLst>
                <a:gd name="connsiteX0" fmla="*/ 422593 w 434205"/>
                <a:gd name="connsiteY0" fmla="*/ 5218 h 344708"/>
                <a:gd name="connsiteX1" fmla="*/ 332105 w 434205"/>
                <a:gd name="connsiteY1" fmla="*/ 194131 h 344708"/>
                <a:gd name="connsiteX2" fmla="*/ 5080 w 434205"/>
                <a:gd name="connsiteY2" fmla="*/ 340181 h 344708"/>
                <a:gd name="connsiteX3" fmla="*/ 143193 w 434205"/>
                <a:gd name="connsiteY3" fmla="*/ 305256 h 344708"/>
                <a:gd name="connsiteX4" fmla="*/ 282893 w 434205"/>
                <a:gd name="connsiteY4" fmla="*/ 281443 h 344708"/>
                <a:gd name="connsiteX5" fmla="*/ 416243 w 434205"/>
                <a:gd name="connsiteY5" fmla="*/ 71893 h 344708"/>
                <a:gd name="connsiteX6" fmla="*/ 422593 w 434205"/>
                <a:gd name="connsiteY6" fmla="*/ 5218 h 3447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34205" h="344708">
                  <a:moveTo>
                    <a:pt x="422593" y="5218"/>
                  </a:moveTo>
                  <a:cubicBezTo>
                    <a:pt x="408570" y="25591"/>
                    <a:pt x="401690" y="138304"/>
                    <a:pt x="332105" y="194131"/>
                  </a:cubicBezTo>
                  <a:cubicBezTo>
                    <a:pt x="262520" y="249958"/>
                    <a:pt x="36565" y="321660"/>
                    <a:pt x="5080" y="340181"/>
                  </a:cubicBezTo>
                  <a:cubicBezTo>
                    <a:pt x="-26405" y="358702"/>
                    <a:pt x="96891" y="315046"/>
                    <a:pt x="143193" y="305256"/>
                  </a:cubicBezTo>
                  <a:cubicBezTo>
                    <a:pt x="189495" y="295466"/>
                    <a:pt x="237385" y="320337"/>
                    <a:pt x="282893" y="281443"/>
                  </a:cubicBezTo>
                  <a:cubicBezTo>
                    <a:pt x="328401" y="242549"/>
                    <a:pt x="390843" y="116078"/>
                    <a:pt x="416243" y="71893"/>
                  </a:cubicBezTo>
                  <a:cubicBezTo>
                    <a:pt x="441643" y="27708"/>
                    <a:pt x="436616" y="-15155"/>
                    <a:pt x="422593" y="521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20" name="フリーフォーム: 図形 1519">
              <a:extLst>
                <a:ext uri="{FF2B5EF4-FFF2-40B4-BE49-F238E27FC236}">
                  <a16:creationId xmlns:a16="http://schemas.microsoft.com/office/drawing/2014/main" id="{C6360F43-50E7-4BC1-BAAB-1F8DB8174777}"/>
                </a:ext>
              </a:extLst>
            </p:cNvPr>
            <p:cNvSpPr/>
            <p:nvPr/>
          </p:nvSpPr>
          <p:spPr>
            <a:xfrm>
              <a:off x="3485524" y="6520530"/>
              <a:ext cx="272574" cy="132450"/>
            </a:xfrm>
            <a:custGeom>
              <a:avLst/>
              <a:gdLst>
                <a:gd name="connsiteX0" fmla="*/ 626 w 272574"/>
                <a:gd name="connsiteY0" fmla="*/ 13620 h 132450"/>
                <a:gd name="connsiteX1" fmla="*/ 137151 w 272574"/>
                <a:gd name="connsiteY1" fmla="*/ 7270 h 132450"/>
                <a:gd name="connsiteX2" fmla="*/ 267326 w 272574"/>
                <a:gd name="connsiteY2" fmla="*/ 131095 h 132450"/>
                <a:gd name="connsiteX3" fmla="*/ 241926 w 272574"/>
                <a:gd name="connsiteY3" fmla="*/ 69183 h 132450"/>
                <a:gd name="connsiteX4" fmla="*/ 194301 w 272574"/>
                <a:gd name="connsiteY4" fmla="*/ 5683 h 132450"/>
                <a:gd name="connsiteX5" fmla="*/ 626 w 272574"/>
                <a:gd name="connsiteY5" fmla="*/ 13620 h 132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72574" h="132450">
                  <a:moveTo>
                    <a:pt x="626" y="13620"/>
                  </a:moveTo>
                  <a:cubicBezTo>
                    <a:pt x="-8899" y="13885"/>
                    <a:pt x="92701" y="-12309"/>
                    <a:pt x="137151" y="7270"/>
                  </a:cubicBezTo>
                  <a:cubicBezTo>
                    <a:pt x="181601" y="26849"/>
                    <a:pt x="249863" y="120776"/>
                    <a:pt x="267326" y="131095"/>
                  </a:cubicBezTo>
                  <a:cubicBezTo>
                    <a:pt x="284789" y="141414"/>
                    <a:pt x="254097" y="90085"/>
                    <a:pt x="241926" y="69183"/>
                  </a:cubicBezTo>
                  <a:cubicBezTo>
                    <a:pt x="229755" y="48281"/>
                    <a:pt x="229226" y="15473"/>
                    <a:pt x="194301" y="5683"/>
                  </a:cubicBezTo>
                  <a:cubicBezTo>
                    <a:pt x="159376" y="-4107"/>
                    <a:pt x="10151" y="13355"/>
                    <a:pt x="626" y="1362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21" name="フリーフォーム: 図形 1520">
              <a:extLst>
                <a:ext uri="{FF2B5EF4-FFF2-40B4-BE49-F238E27FC236}">
                  <a16:creationId xmlns:a16="http://schemas.microsoft.com/office/drawing/2014/main" id="{9621B22F-1E36-4FC2-9495-08E311D11EA1}"/>
                </a:ext>
              </a:extLst>
            </p:cNvPr>
            <p:cNvSpPr/>
            <p:nvPr/>
          </p:nvSpPr>
          <p:spPr>
            <a:xfrm>
              <a:off x="3490866" y="6550889"/>
              <a:ext cx="214413" cy="328122"/>
            </a:xfrm>
            <a:custGeom>
              <a:avLst/>
              <a:gdLst>
                <a:gd name="connsiteX0" fmla="*/ 47 w 214413"/>
                <a:gd name="connsiteY0" fmla="*/ 43586 h 328122"/>
                <a:gd name="connsiteX1" fmla="*/ 115934 w 214413"/>
                <a:gd name="connsiteY1" fmla="*/ 8661 h 328122"/>
                <a:gd name="connsiteX2" fmla="*/ 177847 w 214413"/>
                <a:gd name="connsiteY2" fmla="*/ 103911 h 328122"/>
                <a:gd name="connsiteX3" fmla="*/ 206422 w 214413"/>
                <a:gd name="connsiteY3" fmla="*/ 327749 h 328122"/>
                <a:gd name="connsiteX4" fmla="*/ 208009 w 214413"/>
                <a:gd name="connsiteY4" fmla="*/ 153124 h 328122"/>
                <a:gd name="connsiteX5" fmla="*/ 130222 w 214413"/>
                <a:gd name="connsiteY5" fmla="*/ 5486 h 328122"/>
                <a:gd name="connsiteX6" fmla="*/ 47 w 214413"/>
                <a:gd name="connsiteY6" fmla="*/ 43586 h 328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14413" h="328122">
                  <a:moveTo>
                    <a:pt x="47" y="43586"/>
                  </a:moveTo>
                  <a:cubicBezTo>
                    <a:pt x="-2334" y="44115"/>
                    <a:pt x="86301" y="-1393"/>
                    <a:pt x="115934" y="8661"/>
                  </a:cubicBezTo>
                  <a:cubicBezTo>
                    <a:pt x="145567" y="18715"/>
                    <a:pt x="162766" y="50730"/>
                    <a:pt x="177847" y="103911"/>
                  </a:cubicBezTo>
                  <a:cubicBezTo>
                    <a:pt x="192928" y="157092"/>
                    <a:pt x="201395" y="319547"/>
                    <a:pt x="206422" y="327749"/>
                  </a:cubicBezTo>
                  <a:cubicBezTo>
                    <a:pt x="211449" y="335951"/>
                    <a:pt x="220709" y="206835"/>
                    <a:pt x="208009" y="153124"/>
                  </a:cubicBezTo>
                  <a:cubicBezTo>
                    <a:pt x="195309" y="99413"/>
                    <a:pt x="161707" y="29298"/>
                    <a:pt x="130222" y="5486"/>
                  </a:cubicBezTo>
                  <a:cubicBezTo>
                    <a:pt x="98737" y="-18326"/>
                    <a:pt x="2428" y="43057"/>
                    <a:pt x="47" y="4358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22" name="フリーフォーム: 図形 1521">
              <a:extLst>
                <a:ext uri="{FF2B5EF4-FFF2-40B4-BE49-F238E27FC236}">
                  <a16:creationId xmlns:a16="http://schemas.microsoft.com/office/drawing/2014/main" id="{ED93AEA6-8103-47D2-B773-2BC3541E8017}"/>
                </a:ext>
              </a:extLst>
            </p:cNvPr>
            <p:cNvSpPr/>
            <p:nvPr/>
          </p:nvSpPr>
          <p:spPr>
            <a:xfrm>
              <a:off x="3728999" y="6627989"/>
              <a:ext cx="201802" cy="315795"/>
            </a:xfrm>
            <a:custGeom>
              <a:avLst/>
              <a:gdLst>
                <a:gd name="connsiteX0" fmla="*/ 39 w 201802"/>
                <a:gd name="connsiteY0" fmla="*/ 315736 h 315795"/>
                <a:gd name="connsiteX1" fmla="*/ 38139 w 201802"/>
                <a:gd name="connsiteY1" fmla="*/ 177624 h 315795"/>
                <a:gd name="connsiteX2" fmla="*/ 44489 w 201802"/>
                <a:gd name="connsiteY2" fmla="*/ 95074 h 315795"/>
                <a:gd name="connsiteX3" fmla="*/ 201651 w 201802"/>
                <a:gd name="connsiteY3" fmla="*/ 280811 h 315795"/>
                <a:gd name="connsiteX4" fmla="*/ 12739 w 201802"/>
                <a:gd name="connsiteY4" fmla="*/ 6174 h 315795"/>
                <a:gd name="connsiteX5" fmla="*/ 25439 w 201802"/>
                <a:gd name="connsiteY5" fmla="*/ 95074 h 315795"/>
                <a:gd name="connsiteX6" fmla="*/ 46076 w 201802"/>
                <a:gd name="connsiteY6" fmla="*/ 160161 h 315795"/>
                <a:gd name="connsiteX7" fmla="*/ 39 w 201802"/>
                <a:gd name="connsiteY7" fmla="*/ 315736 h 3157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01802" h="315795">
                  <a:moveTo>
                    <a:pt x="39" y="315736"/>
                  </a:moveTo>
                  <a:cubicBezTo>
                    <a:pt x="-1284" y="318647"/>
                    <a:pt x="30731" y="214401"/>
                    <a:pt x="38139" y="177624"/>
                  </a:cubicBezTo>
                  <a:cubicBezTo>
                    <a:pt x="45547" y="140847"/>
                    <a:pt x="17237" y="77876"/>
                    <a:pt x="44489" y="95074"/>
                  </a:cubicBezTo>
                  <a:cubicBezTo>
                    <a:pt x="71741" y="112272"/>
                    <a:pt x="206943" y="295628"/>
                    <a:pt x="201651" y="280811"/>
                  </a:cubicBezTo>
                  <a:cubicBezTo>
                    <a:pt x="196359" y="265994"/>
                    <a:pt x="42108" y="37130"/>
                    <a:pt x="12739" y="6174"/>
                  </a:cubicBezTo>
                  <a:cubicBezTo>
                    <a:pt x="-16630" y="-24782"/>
                    <a:pt x="19883" y="69409"/>
                    <a:pt x="25439" y="95074"/>
                  </a:cubicBezTo>
                  <a:cubicBezTo>
                    <a:pt x="30995" y="120738"/>
                    <a:pt x="50839" y="127353"/>
                    <a:pt x="46076" y="160161"/>
                  </a:cubicBezTo>
                  <a:cubicBezTo>
                    <a:pt x="41313" y="192969"/>
                    <a:pt x="1362" y="312825"/>
                    <a:pt x="39" y="31573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23" name="フリーフォーム: 図形 1522">
              <a:extLst>
                <a:ext uri="{FF2B5EF4-FFF2-40B4-BE49-F238E27FC236}">
                  <a16:creationId xmlns:a16="http://schemas.microsoft.com/office/drawing/2014/main" id="{E09F624B-73F9-4D5C-B5E7-3073F5AA3872}"/>
                </a:ext>
              </a:extLst>
            </p:cNvPr>
            <p:cNvSpPr/>
            <p:nvPr/>
          </p:nvSpPr>
          <p:spPr>
            <a:xfrm>
              <a:off x="4052229" y="6696056"/>
              <a:ext cx="142418" cy="155031"/>
            </a:xfrm>
            <a:custGeom>
              <a:avLst/>
              <a:gdLst>
                <a:gd name="connsiteX0" fmla="*/ 141946 w 142418"/>
                <a:gd name="connsiteY0" fmla="*/ 19 h 155031"/>
                <a:gd name="connsiteX1" fmla="*/ 53046 w 142418"/>
                <a:gd name="connsiteY1" fmla="*/ 66694 h 155031"/>
                <a:gd name="connsiteX2" fmla="*/ 21296 w 142418"/>
                <a:gd name="connsiteY2" fmla="*/ 154007 h 155031"/>
                <a:gd name="connsiteX3" fmla="*/ 10184 w 142418"/>
                <a:gd name="connsiteY3" fmla="*/ 111144 h 155031"/>
                <a:gd name="connsiteX4" fmla="*/ 10184 w 142418"/>
                <a:gd name="connsiteY4" fmla="*/ 60344 h 155031"/>
                <a:gd name="connsiteX5" fmla="*/ 141946 w 142418"/>
                <a:gd name="connsiteY5" fmla="*/ 19 h 1550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42418" h="155031">
                  <a:moveTo>
                    <a:pt x="141946" y="19"/>
                  </a:moveTo>
                  <a:cubicBezTo>
                    <a:pt x="149090" y="1077"/>
                    <a:pt x="73154" y="41029"/>
                    <a:pt x="53046" y="66694"/>
                  </a:cubicBezTo>
                  <a:cubicBezTo>
                    <a:pt x="32938" y="92359"/>
                    <a:pt x="28440" y="146599"/>
                    <a:pt x="21296" y="154007"/>
                  </a:cubicBezTo>
                  <a:cubicBezTo>
                    <a:pt x="14152" y="161415"/>
                    <a:pt x="12036" y="126754"/>
                    <a:pt x="10184" y="111144"/>
                  </a:cubicBezTo>
                  <a:cubicBezTo>
                    <a:pt x="8332" y="95534"/>
                    <a:pt x="-11776" y="78336"/>
                    <a:pt x="10184" y="60344"/>
                  </a:cubicBezTo>
                  <a:cubicBezTo>
                    <a:pt x="32144" y="42352"/>
                    <a:pt x="134802" y="-1039"/>
                    <a:pt x="141946" y="1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24" name="フリーフォーム: 図形 1523">
              <a:extLst>
                <a:ext uri="{FF2B5EF4-FFF2-40B4-BE49-F238E27FC236}">
                  <a16:creationId xmlns:a16="http://schemas.microsoft.com/office/drawing/2014/main" id="{A12A30CA-BAC1-4639-8319-25B63364BDA7}"/>
                </a:ext>
              </a:extLst>
            </p:cNvPr>
            <p:cNvSpPr/>
            <p:nvPr/>
          </p:nvSpPr>
          <p:spPr>
            <a:xfrm>
              <a:off x="3455967" y="6816358"/>
              <a:ext cx="720094" cy="397349"/>
            </a:xfrm>
            <a:custGeom>
              <a:avLst/>
              <a:gdLst>
                <a:gd name="connsiteX0" fmla="*/ 21 w 720094"/>
                <a:gd name="connsiteY0" fmla="*/ 397242 h 397349"/>
                <a:gd name="connsiteX1" fmla="*/ 106383 w 720094"/>
                <a:gd name="connsiteY1" fmla="*/ 233730 h 397349"/>
                <a:gd name="connsiteX2" fmla="*/ 414358 w 720094"/>
                <a:gd name="connsiteY2" fmla="*/ 130542 h 397349"/>
                <a:gd name="connsiteX3" fmla="*/ 646133 w 720094"/>
                <a:gd name="connsiteY3" fmla="*/ 51167 h 397349"/>
                <a:gd name="connsiteX4" fmla="*/ 719158 w 720094"/>
                <a:gd name="connsiteY4" fmla="*/ 367 h 397349"/>
                <a:gd name="connsiteX5" fmla="*/ 606446 w 720094"/>
                <a:gd name="connsiteY5" fmla="*/ 76567 h 397349"/>
                <a:gd name="connsiteX6" fmla="*/ 311171 w 720094"/>
                <a:gd name="connsiteY6" fmla="*/ 170230 h 397349"/>
                <a:gd name="connsiteX7" fmla="*/ 112733 w 720094"/>
                <a:gd name="connsiteY7" fmla="*/ 257542 h 397349"/>
                <a:gd name="connsiteX8" fmla="*/ 21 w 720094"/>
                <a:gd name="connsiteY8" fmla="*/ 397242 h 3973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20094" h="397349">
                  <a:moveTo>
                    <a:pt x="21" y="397242"/>
                  </a:moveTo>
                  <a:cubicBezTo>
                    <a:pt x="-1037" y="393273"/>
                    <a:pt x="37327" y="278180"/>
                    <a:pt x="106383" y="233730"/>
                  </a:cubicBezTo>
                  <a:cubicBezTo>
                    <a:pt x="175439" y="189280"/>
                    <a:pt x="414358" y="130542"/>
                    <a:pt x="414358" y="130542"/>
                  </a:cubicBezTo>
                  <a:cubicBezTo>
                    <a:pt x="504316" y="100115"/>
                    <a:pt x="595333" y="72863"/>
                    <a:pt x="646133" y="51167"/>
                  </a:cubicBezTo>
                  <a:cubicBezTo>
                    <a:pt x="696933" y="29471"/>
                    <a:pt x="725772" y="-3866"/>
                    <a:pt x="719158" y="367"/>
                  </a:cubicBezTo>
                  <a:cubicBezTo>
                    <a:pt x="712544" y="4600"/>
                    <a:pt x="674444" y="48257"/>
                    <a:pt x="606446" y="76567"/>
                  </a:cubicBezTo>
                  <a:cubicBezTo>
                    <a:pt x="538448" y="104877"/>
                    <a:pt x="393456" y="140068"/>
                    <a:pt x="311171" y="170230"/>
                  </a:cubicBezTo>
                  <a:cubicBezTo>
                    <a:pt x="228886" y="200392"/>
                    <a:pt x="166179" y="221294"/>
                    <a:pt x="112733" y="257542"/>
                  </a:cubicBezTo>
                  <a:cubicBezTo>
                    <a:pt x="59287" y="293790"/>
                    <a:pt x="1079" y="401211"/>
                    <a:pt x="21" y="39724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25" name="フリーフォーム: 図形 1524">
              <a:extLst>
                <a:ext uri="{FF2B5EF4-FFF2-40B4-BE49-F238E27FC236}">
                  <a16:creationId xmlns:a16="http://schemas.microsoft.com/office/drawing/2014/main" id="{F3BA4183-EC5D-4677-A94E-AEB6248A4E4C}"/>
                </a:ext>
              </a:extLst>
            </p:cNvPr>
            <p:cNvSpPr/>
            <p:nvPr/>
          </p:nvSpPr>
          <p:spPr>
            <a:xfrm>
              <a:off x="3589338" y="6811788"/>
              <a:ext cx="584151" cy="222425"/>
            </a:xfrm>
            <a:custGeom>
              <a:avLst/>
              <a:gdLst>
                <a:gd name="connsiteX0" fmla="*/ 0 w 584151"/>
                <a:gd name="connsiteY0" fmla="*/ 222425 h 222425"/>
                <a:gd name="connsiteX1" fmla="*/ 119062 w 584151"/>
                <a:gd name="connsiteY1" fmla="*/ 143050 h 222425"/>
                <a:gd name="connsiteX2" fmla="*/ 582612 w 584151"/>
                <a:gd name="connsiteY2" fmla="*/ 175 h 222425"/>
                <a:gd name="connsiteX3" fmla="*/ 279400 w 584151"/>
                <a:gd name="connsiteY3" fmla="*/ 111300 h 222425"/>
                <a:gd name="connsiteX4" fmla="*/ 0 w 584151"/>
                <a:gd name="connsiteY4" fmla="*/ 222425 h 2224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84151" h="222425">
                  <a:moveTo>
                    <a:pt x="0" y="222425"/>
                  </a:moveTo>
                  <a:cubicBezTo>
                    <a:pt x="10980" y="201258"/>
                    <a:pt x="21960" y="180092"/>
                    <a:pt x="119062" y="143050"/>
                  </a:cubicBezTo>
                  <a:cubicBezTo>
                    <a:pt x="216164" y="106008"/>
                    <a:pt x="555889" y="5467"/>
                    <a:pt x="582612" y="175"/>
                  </a:cubicBezTo>
                  <a:cubicBezTo>
                    <a:pt x="609335" y="-5117"/>
                    <a:pt x="279400" y="111300"/>
                    <a:pt x="279400" y="111300"/>
                  </a:cubicBezTo>
                  <a:lnTo>
                    <a:pt x="0" y="222425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26" name="フリーフォーム: 図形 1525">
              <a:extLst>
                <a:ext uri="{FF2B5EF4-FFF2-40B4-BE49-F238E27FC236}">
                  <a16:creationId xmlns:a16="http://schemas.microsoft.com/office/drawing/2014/main" id="{60182948-FDD7-47CC-B97E-1624C441FA17}"/>
                </a:ext>
              </a:extLst>
            </p:cNvPr>
            <p:cNvSpPr/>
            <p:nvPr/>
          </p:nvSpPr>
          <p:spPr>
            <a:xfrm>
              <a:off x="3748865" y="5683554"/>
              <a:ext cx="353475" cy="103599"/>
            </a:xfrm>
            <a:custGeom>
              <a:avLst/>
              <a:gdLst>
                <a:gd name="connsiteX0" fmla="*/ 1868 w 353475"/>
                <a:gd name="connsiteY0" fmla="*/ 103413 h 103599"/>
                <a:gd name="connsiteX1" fmla="*/ 162735 w 353475"/>
                <a:gd name="connsiteY1" fmla="*/ 3929 h 103599"/>
                <a:gd name="connsiteX2" fmla="*/ 349002 w 353475"/>
                <a:gd name="connsiteY2" fmla="*/ 20863 h 103599"/>
                <a:gd name="connsiteX3" fmla="*/ 272802 w 353475"/>
                <a:gd name="connsiteY3" fmla="*/ 29329 h 103599"/>
                <a:gd name="connsiteX4" fmla="*/ 1868 w 353475"/>
                <a:gd name="connsiteY4" fmla="*/ 103413 h 1035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53475" h="103599">
                  <a:moveTo>
                    <a:pt x="1868" y="103413"/>
                  </a:moveTo>
                  <a:cubicBezTo>
                    <a:pt x="-16477" y="99180"/>
                    <a:pt x="104879" y="17687"/>
                    <a:pt x="162735" y="3929"/>
                  </a:cubicBezTo>
                  <a:cubicBezTo>
                    <a:pt x="220591" y="-9829"/>
                    <a:pt x="330658" y="16630"/>
                    <a:pt x="349002" y="20863"/>
                  </a:cubicBezTo>
                  <a:cubicBezTo>
                    <a:pt x="367347" y="25096"/>
                    <a:pt x="326777" y="20157"/>
                    <a:pt x="272802" y="29329"/>
                  </a:cubicBezTo>
                  <a:cubicBezTo>
                    <a:pt x="218827" y="38501"/>
                    <a:pt x="20213" y="107646"/>
                    <a:pt x="1868" y="10341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27" name="フリーフォーム: 図形 1526">
              <a:extLst>
                <a:ext uri="{FF2B5EF4-FFF2-40B4-BE49-F238E27FC236}">
                  <a16:creationId xmlns:a16="http://schemas.microsoft.com/office/drawing/2014/main" id="{67681516-FB51-4934-B506-4897ACA88688}"/>
                </a:ext>
              </a:extLst>
            </p:cNvPr>
            <p:cNvSpPr/>
            <p:nvPr/>
          </p:nvSpPr>
          <p:spPr>
            <a:xfrm>
              <a:off x="3219663" y="5720868"/>
              <a:ext cx="671285" cy="100180"/>
            </a:xfrm>
            <a:custGeom>
              <a:avLst/>
              <a:gdLst>
                <a:gd name="connsiteX0" fmla="*/ 1904 w 671285"/>
                <a:gd name="connsiteY0" fmla="*/ 482 h 100180"/>
                <a:gd name="connsiteX1" fmla="*/ 262254 w 671285"/>
                <a:gd name="connsiteY1" fmla="*/ 19532 h 100180"/>
                <a:gd name="connsiteX2" fmla="*/ 666537 w 671285"/>
                <a:gd name="connsiteY2" fmla="*/ 99965 h 100180"/>
                <a:gd name="connsiteX3" fmla="*/ 478154 w 671285"/>
                <a:gd name="connsiteY3" fmla="*/ 42815 h 100180"/>
                <a:gd name="connsiteX4" fmla="*/ 393487 w 671285"/>
                <a:gd name="connsiteY4" fmla="*/ 32232 h 100180"/>
                <a:gd name="connsiteX5" fmla="*/ 1904 w 671285"/>
                <a:gd name="connsiteY5" fmla="*/ 482 h 1001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71285" h="100180">
                  <a:moveTo>
                    <a:pt x="1904" y="482"/>
                  </a:moveTo>
                  <a:cubicBezTo>
                    <a:pt x="-19968" y="-1635"/>
                    <a:pt x="151482" y="2952"/>
                    <a:pt x="262254" y="19532"/>
                  </a:cubicBezTo>
                  <a:cubicBezTo>
                    <a:pt x="373026" y="36112"/>
                    <a:pt x="630554" y="96085"/>
                    <a:pt x="666537" y="99965"/>
                  </a:cubicBezTo>
                  <a:cubicBezTo>
                    <a:pt x="702520" y="103845"/>
                    <a:pt x="523662" y="54104"/>
                    <a:pt x="478154" y="42815"/>
                  </a:cubicBezTo>
                  <a:cubicBezTo>
                    <a:pt x="432646" y="31526"/>
                    <a:pt x="468629" y="34349"/>
                    <a:pt x="393487" y="32232"/>
                  </a:cubicBezTo>
                  <a:cubicBezTo>
                    <a:pt x="318345" y="30115"/>
                    <a:pt x="23776" y="2599"/>
                    <a:pt x="1904" y="48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28" name="フリーフォーム: 図形 1527">
              <a:extLst>
                <a:ext uri="{FF2B5EF4-FFF2-40B4-BE49-F238E27FC236}">
                  <a16:creationId xmlns:a16="http://schemas.microsoft.com/office/drawing/2014/main" id="{32ED1828-351B-4678-AD12-4F1AC05BDD86}"/>
                </a:ext>
              </a:extLst>
            </p:cNvPr>
            <p:cNvSpPr/>
            <p:nvPr/>
          </p:nvSpPr>
          <p:spPr>
            <a:xfrm>
              <a:off x="3163048" y="5720689"/>
              <a:ext cx="703961" cy="126701"/>
            </a:xfrm>
            <a:custGeom>
              <a:avLst/>
              <a:gdLst>
                <a:gd name="connsiteX0" fmla="*/ 41585 w 703961"/>
                <a:gd name="connsiteY0" fmla="*/ 13361 h 126701"/>
                <a:gd name="connsiteX1" fmla="*/ 92385 w 703961"/>
                <a:gd name="connsiteY1" fmla="*/ 11244 h 126701"/>
                <a:gd name="connsiteX2" fmla="*/ 682935 w 703961"/>
                <a:gd name="connsiteY2" fmla="*/ 100144 h 126701"/>
                <a:gd name="connsiteX3" fmla="*/ 564402 w 703961"/>
                <a:gd name="connsiteY3" fmla="*/ 110728 h 126701"/>
                <a:gd name="connsiteX4" fmla="*/ 490319 w 703961"/>
                <a:gd name="connsiteY4" fmla="*/ 121311 h 126701"/>
                <a:gd name="connsiteX5" fmla="*/ 41585 w 703961"/>
                <a:gd name="connsiteY5" fmla="*/ 13361 h 1267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03961" h="126701">
                  <a:moveTo>
                    <a:pt x="41585" y="13361"/>
                  </a:moveTo>
                  <a:cubicBezTo>
                    <a:pt x="-24737" y="-4983"/>
                    <a:pt x="-14507" y="-3220"/>
                    <a:pt x="92385" y="11244"/>
                  </a:cubicBezTo>
                  <a:cubicBezTo>
                    <a:pt x="199277" y="25708"/>
                    <a:pt x="604265" y="83563"/>
                    <a:pt x="682935" y="100144"/>
                  </a:cubicBezTo>
                  <a:cubicBezTo>
                    <a:pt x="761605" y="116725"/>
                    <a:pt x="596505" y="107200"/>
                    <a:pt x="564402" y="110728"/>
                  </a:cubicBezTo>
                  <a:cubicBezTo>
                    <a:pt x="532299" y="114256"/>
                    <a:pt x="576397" y="136833"/>
                    <a:pt x="490319" y="121311"/>
                  </a:cubicBezTo>
                  <a:cubicBezTo>
                    <a:pt x="404241" y="105789"/>
                    <a:pt x="107907" y="31705"/>
                    <a:pt x="41585" y="1336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29" name="フリーフォーム: 図形 1528">
              <a:extLst>
                <a:ext uri="{FF2B5EF4-FFF2-40B4-BE49-F238E27FC236}">
                  <a16:creationId xmlns:a16="http://schemas.microsoft.com/office/drawing/2014/main" id="{36A32B49-0A2E-47C1-A46D-09FB200984D7}"/>
                </a:ext>
              </a:extLst>
            </p:cNvPr>
            <p:cNvSpPr/>
            <p:nvPr/>
          </p:nvSpPr>
          <p:spPr>
            <a:xfrm>
              <a:off x="3254393" y="5887354"/>
              <a:ext cx="391544" cy="111530"/>
            </a:xfrm>
            <a:custGeom>
              <a:avLst/>
              <a:gdLst>
                <a:gd name="connsiteX0" fmla="*/ 3157 w 391544"/>
                <a:gd name="connsiteY0" fmla="*/ 111279 h 111530"/>
                <a:gd name="connsiteX1" fmla="*/ 386274 w 391544"/>
                <a:gd name="connsiteY1" fmla="*/ 3329 h 111530"/>
                <a:gd name="connsiteX2" fmla="*/ 212707 w 391544"/>
                <a:gd name="connsiteY2" fmla="*/ 32963 h 111530"/>
                <a:gd name="connsiteX3" fmla="*/ 3157 w 391544"/>
                <a:gd name="connsiteY3" fmla="*/ 111279 h 1115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91544" h="111530">
                  <a:moveTo>
                    <a:pt x="3157" y="111279"/>
                  </a:moveTo>
                  <a:cubicBezTo>
                    <a:pt x="32085" y="106340"/>
                    <a:pt x="351349" y="16382"/>
                    <a:pt x="386274" y="3329"/>
                  </a:cubicBezTo>
                  <a:cubicBezTo>
                    <a:pt x="421199" y="-9724"/>
                    <a:pt x="273385" y="18852"/>
                    <a:pt x="212707" y="32963"/>
                  </a:cubicBezTo>
                  <a:cubicBezTo>
                    <a:pt x="152029" y="47074"/>
                    <a:pt x="-25771" y="116218"/>
                    <a:pt x="3157" y="11127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30" name="フリーフォーム: 図形 1529">
              <a:extLst>
                <a:ext uri="{FF2B5EF4-FFF2-40B4-BE49-F238E27FC236}">
                  <a16:creationId xmlns:a16="http://schemas.microsoft.com/office/drawing/2014/main" id="{0063803A-A2FE-4F87-A7A0-6678F1219206}"/>
                </a:ext>
              </a:extLst>
            </p:cNvPr>
            <p:cNvSpPr/>
            <p:nvPr/>
          </p:nvSpPr>
          <p:spPr>
            <a:xfrm>
              <a:off x="4285973" y="6634164"/>
              <a:ext cx="175430" cy="481407"/>
            </a:xfrm>
            <a:custGeom>
              <a:avLst/>
              <a:gdLst>
                <a:gd name="connsiteX0" fmla="*/ 277 w 175430"/>
                <a:gd name="connsiteY0" fmla="*/ 471486 h 481407"/>
                <a:gd name="connsiteX1" fmla="*/ 123044 w 175430"/>
                <a:gd name="connsiteY1" fmla="*/ 12169 h 481407"/>
                <a:gd name="connsiteX2" fmla="*/ 148444 w 175430"/>
                <a:gd name="connsiteY2" fmla="*/ 162453 h 481407"/>
                <a:gd name="connsiteX3" fmla="*/ 167494 w 175430"/>
                <a:gd name="connsiteY3" fmla="*/ 479953 h 481407"/>
                <a:gd name="connsiteX4" fmla="*/ 161144 w 175430"/>
                <a:gd name="connsiteY4" fmla="*/ 22753 h 481407"/>
                <a:gd name="connsiteX5" fmla="*/ 277 w 175430"/>
                <a:gd name="connsiteY5" fmla="*/ 471486 h 4814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75430" h="481407">
                  <a:moveTo>
                    <a:pt x="277" y="471486"/>
                  </a:moveTo>
                  <a:cubicBezTo>
                    <a:pt x="-6073" y="469722"/>
                    <a:pt x="98350" y="63674"/>
                    <a:pt x="123044" y="12169"/>
                  </a:cubicBezTo>
                  <a:cubicBezTo>
                    <a:pt x="147738" y="-39336"/>
                    <a:pt x="141036" y="84489"/>
                    <a:pt x="148444" y="162453"/>
                  </a:cubicBezTo>
                  <a:cubicBezTo>
                    <a:pt x="155852" y="240417"/>
                    <a:pt x="165377" y="503236"/>
                    <a:pt x="167494" y="479953"/>
                  </a:cubicBezTo>
                  <a:cubicBezTo>
                    <a:pt x="169611" y="456670"/>
                    <a:pt x="187602" y="27339"/>
                    <a:pt x="161144" y="22753"/>
                  </a:cubicBezTo>
                  <a:cubicBezTo>
                    <a:pt x="134686" y="18167"/>
                    <a:pt x="6627" y="473250"/>
                    <a:pt x="277" y="47148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31" name="フリーフォーム: 図形 1530">
              <a:extLst>
                <a:ext uri="{FF2B5EF4-FFF2-40B4-BE49-F238E27FC236}">
                  <a16:creationId xmlns:a16="http://schemas.microsoft.com/office/drawing/2014/main" id="{19EF8ED4-09BC-4F43-9809-887BCD59B8D3}"/>
                </a:ext>
              </a:extLst>
            </p:cNvPr>
            <p:cNvSpPr/>
            <p:nvPr/>
          </p:nvSpPr>
          <p:spPr>
            <a:xfrm>
              <a:off x="3953698" y="6827917"/>
              <a:ext cx="332963" cy="349701"/>
            </a:xfrm>
            <a:custGeom>
              <a:avLst/>
              <a:gdLst>
                <a:gd name="connsiteX0" fmla="*/ 269052 w 332963"/>
                <a:gd name="connsiteY0" fmla="*/ 450 h 349701"/>
                <a:gd name="connsiteX1" fmla="*/ 224602 w 332963"/>
                <a:gd name="connsiteY1" fmla="*/ 186716 h 349701"/>
                <a:gd name="connsiteX2" fmla="*/ 326202 w 332963"/>
                <a:gd name="connsiteY2" fmla="*/ 275616 h 349701"/>
                <a:gd name="connsiteX3" fmla="*/ 235 w 332963"/>
                <a:gd name="connsiteY3" fmla="*/ 349700 h 349701"/>
                <a:gd name="connsiteX4" fmla="*/ 273285 w 332963"/>
                <a:gd name="connsiteY4" fmla="*/ 273500 h 349701"/>
                <a:gd name="connsiteX5" fmla="*/ 239419 w 332963"/>
                <a:gd name="connsiteY5" fmla="*/ 138033 h 349701"/>
                <a:gd name="connsiteX6" fmla="*/ 269052 w 332963"/>
                <a:gd name="connsiteY6" fmla="*/ 450 h 3497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32963" h="349701">
                  <a:moveTo>
                    <a:pt x="269052" y="450"/>
                  </a:moveTo>
                  <a:cubicBezTo>
                    <a:pt x="266583" y="8564"/>
                    <a:pt x="215077" y="140855"/>
                    <a:pt x="224602" y="186716"/>
                  </a:cubicBezTo>
                  <a:cubicBezTo>
                    <a:pt x="234127" y="232577"/>
                    <a:pt x="363596" y="248452"/>
                    <a:pt x="326202" y="275616"/>
                  </a:cubicBezTo>
                  <a:cubicBezTo>
                    <a:pt x="288808" y="302780"/>
                    <a:pt x="9054" y="350053"/>
                    <a:pt x="235" y="349700"/>
                  </a:cubicBezTo>
                  <a:cubicBezTo>
                    <a:pt x="-8584" y="349347"/>
                    <a:pt x="233421" y="308778"/>
                    <a:pt x="273285" y="273500"/>
                  </a:cubicBezTo>
                  <a:cubicBezTo>
                    <a:pt x="313149" y="238222"/>
                    <a:pt x="241183" y="180014"/>
                    <a:pt x="239419" y="138033"/>
                  </a:cubicBezTo>
                  <a:cubicBezTo>
                    <a:pt x="237655" y="96052"/>
                    <a:pt x="271521" y="-7664"/>
                    <a:pt x="269052" y="45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32" name="フリーフォーム: 図形 1531">
              <a:extLst>
                <a:ext uri="{FF2B5EF4-FFF2-40B4-BE49-F238E27FC236}">
                  <a16:creationId xmlns:a16="http://schemas.microsoft.com/office/drawing/2014/main" id="{59086580-CF06-4754-A0B7-8D7673A9F440}"/>
                </a:ext>
              </a:extLst>
            </p:cNvPr>
            <p:cNvSpPr/>
            <p:nvPr/>
          </p:nvSpPr>
          <p:spPr>
            <a:xfrm>
              <a:off x="3652555" y="6987078"/>
              <a:ext cx="333633" cy="176104"/>
            </a:xfrm>
            <a:custGeom>
              <a:avLst/>
              <a:gdLst>
                <a:gd name="connsiteX0" fmla="*/ 248462 w 333633"/>
                <a:gd name="connsiteY0" fmla="*/ 39 h 176104"/>
                <a:gd name="connsiteX1" fmla="*/ 225178 w 333633"/>
                <a:gd name="connsiteY1" fmla="*/ 110105 h 176104"/>
                <a:gd name="connsiteX2" fmla="*/ 333128 w 333633"/>
                <a:gd name="connsiteY2" fmla="*/ 175722 h 176104"/>
                <a:gd name="connsiteX3" fmla="*/ 259045 w 333633"/>
                <a:gd name="connsiteY3" fmla="*/ 137622 h 176104"/>
                <a:gd name="connsiteX4" fmla="*/ 110878 w 333633"/>
                <a:gd name="connsiteY4" fmla="*/ 148205 h 176104"/>
                <a:gd name="connsiteX5" fmla="*/ 812 w 333633"/>
                <a:gd name="connsiteY5" fmla="*/ 171489 h 176104"/>
                <a:gd name="connsiteX6" fmla="*/ 168028 w 333633"/>
                <a:gd name="connsiteY6" fmla="*/ 122805 h 176104"/>
                <a:gd name="connsiteX7" fmla="*/ 248462 w 333633"/>
                <a:gd name="connsiteY7" fmla="*/ 39 h 1761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33633" h="176104">
                  <a:moveTo>
                    <a:pt x="248462" y="39"/>
                  </a:moveTo>
                  <a:cubicBezTo>
                    <a:pt x="257987" y="-2078"/>
                    <a:pt x="211067" y="80825"/>
                    <a:pt x="225178" y="110105"/>
                  </a:cubicBezTo>
                  <a:cubicBezTo>
                    <a:pt x="239289" y="139385"/>
                    <a:pt x="327484" y="171136"/>
                    <a:pt x="333128" y="175722"/>
                  </a:cubicBezTo>
                  <a:cubicBezTo>
                    <a:pt x="338773" y="180308"/>
                    <a:pt x="296087" y="142208"/>
                    <a:pt x="259045" y="137622"/>
                  </a:cubicBezTo>
                  <a:cubicBezTo>
                    <a:pt x="222003" y="133036"/>
                    <a:pt x="153917" y="142561"/>
                    <a:pt x="110878" y="148205"/>
                  </a:cubicBezTo>
                  <a:cubicBezTo>
                    <a:pt x="67839" y="153850"/>
                    <a:pt x="-8713" y="175722"/>
                    <a:pt x="812" y="171489"/>
                  </a:cubicBezTo>
                  <a:cubicBezTo>
                    <a:pt x="10337" y="167256"/>
                    <a:pt x="129928" y="147499"/>
                    <a:pt x="168028" y="122805"/>
                  </a:cubicBezTo>
                  <a:cubicBezTo>
                    <a:pt x="206128" y="98111"/>
                    <a:pt x="238937" y="2156"/>
                    <a:pt x="248462" y="3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33" name="フリーフォーム: 図形 1532">
              <a:extLst>
                <a:ext uri="{FF2B5EF4-FFF2-40B4-BE49-F238E27FC236}">
                  <a16:creationId xmlns:a16="http://schemas.microsoft.com/office/drawing/2014/main" id="{0421343C-5CA3-4415-AED8-E8A9B79354F1}"/>
                </a:ext>
              </a:extLst>
            </p:cNvPr>
            <p:cNvSpPr/>
            <p:nvPr/>
          </p:nvSpPr>
          <p:spPr>
            <a:xfrm>
              <a:off x="4305057" y="7236881"/>
              <a:ext cx="171983" cy="299276"/>
            </a:xfrm>
            <a:custGeom>
              <a:avLst/>
              <a:gdLst>
                <a:gd name="connsiteX0" fmla="*/ 120893 w 171983"/>
                <a:gd name="connsiteY0" fmla="*/ 2 h 299276"/>
                <a:gd name="connsiteX1" fmla="*/ 120893 w 171983"/>
                <a:gd name="connsiteY1" fmla="*/ 215902 h 299276"/>
                <a:gd name="connsiteX2" fmla="*/ 243 w 171983"/>
                <a:gd name="connsiteY2" fmla="*/ 298452 h 299276"/>
                <a:gd name="connsiteX3" fmla="*/ 156876 w 171983"/>
                <a:gd name="connsiteY3" fmla="*/ 256119 h 299276"/>
                <a:gd name="connsiteX4" fmla="*/ 165343 w 171983"/>
                <a:gd name="connsiteY4" fmla="*/ 220136 h 299276"/>
                <a:gd name="connsiteX5" fmla="*/ 120893 w 171983"/>
                <a:gd name="connsiteY5" fmla="*/ 2 h 2992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71983" h="299276">
                  <a:moveTo>
                    <a:pt x="120893" y="2"/>
                  </a:moveTo>
                  <a:cubicBezTo>
                    <a:pt x="113485" y="-704"/>
                    <a:pt x="141001" y="166160"/>
                    <a:pt x="120893" y="215902"/>
                  </a:cubicBezTo>
                  <a:cubicBezTo>
                    <a:pt x="100785" y="265644"/>
                    <a:pt x="-5754" y="291749"/>
                    <a:pt x="243" y="298452"/>
                  </a:cubicBezTo>
                  <a:cubicBezTo>
                    <a:pt x="6240" y="305155"/>
                    <a:pt x="129359" y="269172"/>
                    <a:pt x="156876" y="256119"/>
                  </a:cubicBezTo>
                  <a:cubicBezTo>
                    <a:pt x="184393" y="243066"/>
                    <a:pt x="166048" y="260353"/>
                    <a:pt x="165343" y="220136"/>
                  </a:cubicBezTo>
                  <a:cubicBezTo>
                    <a:pt x="164638" y="179919"/>
                    <a:pt x="128301" y="708"/>
                    <a:pt x="120893" y="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35" name="フリーフォーム: 図形 1534">
              <a:extLst>
                <a:ext uri="{FF2B5EF4-FFF2-40B4-BE49-F238E27FC236}">
                  <a16:creationId xmlns:a16="http://schemas.microsoft.com/office/drawing/2014/main" id="{64247B0F-1EEB-4538-AED4-25EE7D21FD3A}"/>
                </a:ext>
              </a:extLst>
            </p:cNvPr>
            <p:cNvSpPr/>
            <p:nvPr/>
          </p:nvSpPr>
          <p:spPr>
            <a:xfrm>
              <a:off x="4389687" y="7117345"/>
              <a:ext cx="206620" cy="509725"/>
            </a:xfrm>
            <a:custGeom>
              <a:avLst/>
              <a:gdLst>
                <a:gd name="connsiteX0" fmla="*/ 180196 w 206620"/>
                <a:gd name="connsiteY0" fmla="*/ 1005 h 509725"/>
                <a:gd name="connsiteX1" fmla="*/ 205596 w 206620"/>
                <a:gd name="connsiteY1" fmla="*/ 316388 h 509725"/>
                <a:gd name="connsiteX2" fmla="*/ 139980 w 206620"/>
                <a:gd name="connsiteY2" fmla="*/ 407405 h 509725"/>
                <a:gd name="connsiteX3" fmla="*/ 280 w 206620"/>
                <a:gd name="connsiteY3" fmla="*/ 509005 h 509725"/>
                <a:gd name="connsiteX4" fmla="*/ 106113 w 206620"/>
                <a:gd name="connsiteY4" fmla="*/ 451855 h 509725"/>
                <a:gd name="connsiteX5" fmla="*/ 182313 w 206620"/>
                <a:gd name="connsiteY5" fmla="*/ 432805 h 509725"/>
                <a:gd name="connsiteX6" fmla="*/ 180196 w 206620"/>
                <a:gd name="connsiteY6" fmla="*/ 1005 h 5097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06620" h="509725">
                  <a:moveTo>
                    <a:pt x="180196" y="1005"/>
                  </a:moveTo>
                  <a:cubicBezTo>
                    <a:pt x="184077" y="-18398"/>
                    <a:pt x="212299" y="248655"/>
                    <a:pt x="205596" y="316388"/>
                  </a:cubicBezTo>
                  <a:cubicBezTo>
                    <a:pt x="198893" y="384121"/>
                    <a:pt x="174199" y="375302"/>
                    <a:pt x="139980" y="407405"/>
                  </a:cubicBezTo>
                  <a:cubicBezTo>
                    <a:pt x="105761" y="439508"/>
                    <a:pt x="5924" y="501597"/>
                    <a:pt x="280" y="509005"/>
                  </a:cubicBezTo>
                  <a:cubicBezTo>
                    <a:pt x="-5364" y="516413"/>
                    <a:pt x="75774" y="464555"/>
                    <a:pt x="106113" y="451855"/>
                  </a:cubicBezTo>
                  <a:cubicBezTo>
                    <a:pt x="136452" y="439155"/>
                    <a:pt x="169260" y="501597"/>
                    <a:pt x="182313" y="432805"/>
                  </a:cubicBezTo>
                  <a:cubicBezTo>
                    <a:pt x="195366" y="364013"/>
                    <a:pt x="176315" y="20408"/>
                    <a:pt x="180196" y="100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36" name="フリーフォーム: 図形 1535">
              <a:extLst>
                <a:ext uri="{FF2B5EF4-FFF2-40B4-BE49-F238E27FC236}">
                  <a16:creationId xmlns:a16="http://schemas.microsoft.com/office/drawing/2014/main" id="{39CB6F69-AC71-4578-B979-105F524D449B}"/>
                </a:ext>
              </a:extLst>
            </p:cNvPr>
            <p:cNvSpPr/>
            <p:nvPr/>
          </p:nvSpPr>
          <p:spPr>
            <a:xfrm>
              <a:off x="1689598" y="4992252"/>
              <a:ext cx="762504" cy="493182"/>
            </a:xfrm>
            <a:custGeom>
              <a:avLst/>
              <a:gdLst>
                <a:gd name="connsiteX0" fmla="*/ 4265 w 762504"/>
                <a:gd name="connsiteY0" fmla="*/ 490973 h 493182"/>
                <a:gd name="connsiteX1" fmla="*/ 193177 w 762504"/>
                <a:gd name="connsiteY1" fmla="*/ 271898 h 493182"/>
                <a:gd name="connsiteX2" fmla="*/ 374152 w 762504"/>
                <a:gd name="connsiteY2" fmla="*/ 156011 h 493182"/>
                <a:gd name="connsiteX3" fmla="*/ 755152 w 762504"/>
                <a:gd name="connsiteY3" fmla="*/ 6786 h 493182"/>
                <a:gd name="connsiteX4" fmla="*/ 607515 w 762504"/>
                <a:gd name="connsiteY4" fmla="*/ 35361 h 493182"/>
                <a:gd name="connsiteX5" fmla="*/ 386852 w 762504"/>
                <a:gd name="connsiteY5" fmla="*/ 124261 h 493182"/>
                <a:gd name="connsiteX6" fmla="*/ 4265 w 762504"/>
                <a:gd name="connsiteY6" fmla="*/ 490973 h 4931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62504" h="493182">
                  <a:moveTo>
                    <a:pt x="4265" y="490973"/>
                  </a:moveTo>
                  <a:cubicBezTo>
                    <a:pt x="-28014" y="515579"/>
                    <a:pt x="131529" y="327725"/>
                    <a:pt x="193177" y="271898"/>
                  </a:cubicBezTo>
                  <a:cubicBezTo>
                    <a:pt x="254825" y="216071"/>
                    <a:pt x="280490" y="200196"/>
                    <a:pt x="374152" y="156011"/>
                  </a:cubicBezTo>
                  <a:cubicBezTo>
                    <a:pt x="467815" y="111826"/>
                    <a:pt x="716258" y="26894"/>
                    <a:pt x="755152" y="6786"/>
                  </a:cubicBezTo>
                  <a:cubicBezTo>
                    <a:pt x="794046" y="-13322"/>
                    <a:pt x="668898" y="15782"/>
                    <a:pt x="607515" y="35361"/>
                  </a:cubicBezTo>
                  <a:cubicBezTo>
                    <a:pt x="546132" y="54940"/>
                    <a:pt x="486864" y="49649"/>
                    <a:pt x="386852" y="124261"/>
                  </a:cubicBezTo>
                  <a:cubicBezTo>
                    <a:pt x="286840" y="198873"/>
                    <a:pt x="36544" y="466367"/>
                    <a:pt x="4265" y="49097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37" name="フリーフォーム: 図形 1536">
              <a:extLst>
                <a:ext uri="{FF2B5EF4-FFF2-40B4-BE49-F238E27FC236}">
                  <a16:creationId xmlns:a16="http://schemas.microsoft.com/office/drawing/2014/main" id="{8D13E0CE-B9CE-45FD-9E75-969520D8BBCC}"/>
                </a:ext>
              </a:extLst>
            </p:cNvPr>
            <p:cNvSpPr/>
            <p:nvPr/>
          </p:nvSpPr>
          <p:spPr>
            <a:xfrm>
              <a:off x="2469351" y="4998810"/>
              <a:ext cx="673858" cy="443406"/>
            </a:xfrm>
            <a:custGeom>
              <a:avLst/>
              <a:gdLst>
                <a:gd name="connsiteX0" fmla="*/ 3974 w 673858"/>
                <a:gd name="connsiteY0" fmla="*/ 4990 h 443406"/>
                <a:gd name="connsiteX1" fmla="*/ 223049 w 673858"/>
                <a:gd name="connsiteY1" fmla="*/ 116115 h 443406"/>
                <a:gd name="connsiteX2" fmla="*/ 561187 w 673858"/>
                <a:gd name="connsiteY2" fmla="*/ 332015 h 443406"/>
                <a:gd name="connsiteX3" fmla="*/ 669137 w 673858"/>
                <a:gd name="connsiteY3" fmla="*/ 439965 h 443406"/>
                <a:gd name="connsiteX4" fmla="*/ 629449 w 673858"/>
                <a:gd name="connsiteY4" fmla="*/ 403453 h 443406"/>
                <a:gd name="connsiteX5" fmla="*/ 408787 w 673858"/>
                <a:gd name="connsiteY5" fmla="*/ 273278 h 443406"/>
                <a:gd name="connsiteX6" fmla="*/ 3974 w 673858"/>
                <a:gd name="connsiteY6" fmla="*/ 4990 h 4434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73858" h="443406">
                  <a:moveTo>
                    <a:pt x="3974" y="4990"/>
                  </a:moveTo>
                  <a:cubicBezTo>
                    <a:pt x="-26982" y="-21204"/>
                    <a:pt x="130180" y="61611"/>
                    <a:pt x="223049" y="116115"/>
                  </a:cubicBezTo>
                  <a:cubicBezTo>
                    <a:pt x="315918" y="170619"/>
                    <a:pt x="486839" y="278040"/>
                    <a:pt x="561187" y="332015"/>
                  </a:cubicBezTo>
                  <a:cubicBezTo>
                    <a:pt x="635535" y="385990"/>
                    <a:pt x="657760" y="428059"/>
                    <a:pt x="669137" y="439965"/>
                  </a:cubicBezTo>
                  <a:cubicBezTo>
                    <a:pt x="680514" y="451871"/>
                    <a:pt x="672841" y="431234"/>
                    <a:pt x="629449" y="403453"/>
                  </a:cubicBezTo>
                  <a:cubicBezTo>
                    <a:pt x="586057" y="375672"/>
                    <a:pt x="511710" y="341011"/>
                    <a:pt x="408787" y="273278"/>
                  </a:cubicBezTo>
                  <a:cubicBezTo>
                    <a:pt x="305864" y="205545"/>
                    <a:pt x="34930" y="31184"/>
                    <a:pt x="3974" y="499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40" name="フリーフォーム: 図形 1539">
              <a:extLst>
                <a:ext uri="{FF2B5EF4-FFF2-40B4-BE49-F238E27FC236}">
                  <a16:creationId xmlns:a16="http://schemas.microsoft.com/office/drawing/2014/main" id="{1459F0F6-DD06-4F45-9C1B-6A7E20681AFD}"/>
                </a:ext>
              </a:extLst>
            </p:cNvPr>
            <p:cNvSpPr/>
            <p:nvPr/>
          </p:nvSpPr>
          <p:spPr>
            <a:xfrm>
              <a:off x="3117723" y="5421233"/>
              <a:ext cx="120264" cy="586106"/>
            </a:xfrm>
            <a:custGeom>
              <a:avLst/>
              <a:gdLst>
                <a:gd name="connsiteX0" fmla="*/ 127 w 120264"/>
                <a:gd name="connsiteY0" fmla="*/ 80 h 586106"/>
                <a:gd name="connsiteX1" fmla="*/ 73152 w 120264"/>
                <a:gd name="connsiteY1" fmla="*/ 235030 h 586106"/>
                <a:gd name="connsiteX2" fmla="*/ 116015 w 120264"/>
                <a:gd name="connsiteY2" fmla="*/ 571580 h 586106"/>
                <a:gd name="connsiteX3" fmla="*/ 116015 w 120264"/>
                <a:gd name="connsiteY3" fmla="*/ 498555 h 586106"/>
                <a:gd name="connsiteX4" fmla="*/ 92202 w 120264"/>
                <a:gd name="connsiteY4" fmla="*/ 258842 h 586106"/>
                <a:gd name="connsiteX5" fmla="*/ 127 w 120264"/>
                <a:gd name="connsiteY5" fmla="*/ 80 h 5861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0264" h="586106">
                  <a:moveTo>
                    <a:pt x="127" y="80"/>
                  </a:moveTo>
                  <a:cubicBezTo>
                    <a:pt x="-3048" y="-3889"/>
                    <a:pt x="53837" y="139780"/>
                    <a:pt x="73152" y="235030"/>
                  </a:cubicBezTo>
                  <a:cubicBezTo>
                    <a:pt x="92467" y="330280"/>
                    <a:pt x="108871" y="527659"/>
                    <a:pt x="116015" y="571580"/>
                  </a:cubicBezTo>
                  <a:cubicBezTo>
                    <a:pt x="123159" y="615501"/>
                    <a:pt x="119984" y="550678"/>
                    <a:pt x="116015" y="498555"/>
                  </a:cubicBezTo>
                  <a:cubicBezTo>
                    <a:pt x="112046" y="446432"/>
                    <a:pt x="110723" y="340598"/>
                    <a:pt x="92202" y="258842"/>
                  </a:cubicBezTo>
                  <a:cubicBezTo>
                    <a:pt x="73681" y="177086"/>
                    <a:pt x="3302" y="4049"/>
                    <a:pt x="127" y="8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41" name="フリーフォーム: 図形 1540">
              <a:extLst>
                <a:ext uri="{FF2B5EF4-FFF2-40B4-BE49-F238E27FC236}">
                  <a16:creationId xmlns:a16="http://schemas.microsoft.com/office/drawing/2014/main" id="{3165257D-9C62-48D8-AB4A-F9AE85ABECD0}"/>
                </a:ext>
              </a:extLst>
            </p:cNvPr>
            <p:cNvSpPr/>
            <p:nvPr/>
          </p:nvSpPr>
          <p:spPr>
            <a:xfrm>
              <a:off x="3153562" y="5452633"/>
              <a:ext cx="114468" cy="826585"/>
            </a:xfrm>
            <a:custGeom>
              <a:avLst/>
              <a:gdLst>
                <a:gd name="connsiteX0" fmla="*/ 801 w 114468"/>
                <a:gd name="connsiteY0" fmla="*/ 6780 h 826585"/>
                <a:gd name="connsiteX1" fmla="*/ 61126 w 114468"/>
                <a:gd name="connsiteY1" fmla="*/ 252842 h 826585"/>
                <a:gd name="connsiteX2" fmla="*/ 111926 w 114468"/>
                <a:gd name="connsiteY2" fmla="*/ 600505 h 826585"/>
                <a:gd name="connsiteX3" fmla="*/ 80176 w 114468"/>
                <a:gd name="connsiteY3" fmla="*/ 817992 h 826585"/>
                <a:gd name="connsiteX4" fmla="*/ 102401 w 114468"/>
                <a:gd name="connsiteY4" fmla="*/ 757667 h 826585"/>
                <a:gd name="connsiteX5" fmla="*/ 107163 w 114468"/>
                <a:gd name="connsiteY5" fmla="*/ 524305 h 826585"/>
                <a:gd name="connsiteX6" fmla="*/ 801 w 114468"/>
                <a:gd name="connsiteY6" fmla="*/ 6780 h 8265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4468" h="826585">
                  <a:moveTo>
                    <a:pt x="801" y="6780"/>
                  </a:moveTo>
                  <a:cubicBezTo>
                    <a:pt x="-6872" y="-38464"/>
                    <a:pt x="42605" y="153888"/>
                    <a:pt x="61126" y="252842"/>
                  </a:cubicBezTo>
                  <a:cubicBezTo>
                    <a:pt x="79647" y="351796"/>
                    <a:pt x="108751" y="506313"/>
                    <a:pt x="111926" y="600505"/>
                  </a:cubicBezTo>
                  <a:cubicBezTo>
                    <a:pt x="115101" y="694697"/>
                    <a:pt x="81764" y="791798"/>
                    <a:pt x="80176" y="817992"/>
                  </a:cubicBezTo>
                  <a:cubicBezTo>
                    <a:pt x="78589" y="844186"/>
                    <a:pt x="97903" y="806615"/>
                    <a:pt x="102401" y="757667"/>
                  </a:cubicBezTo>
                  <a:cubicBezTo>
                    <a:pt x="106899" y="708719"/>
                    <a:pt x="124096" y="646807"/>
                    <a:pt x="107163" y="524305"/>
                  </a:cubicBezTo>
                  <a:cubicBezTo>
                    <a:pt x="90230" y="401803"/>
                    <a:pt x="8474" y="52024"/>
                    <a:pt x="801" y="678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42" name="フリーフォーム: 図形 1541">
              <a:extLst>
                <a:ext uri="{FF2B5EF4-FFF2-40B4-BE49-F238E27FC236}">
                  <a16:creationId xmlns:a16="http://schemas.microsoft.com/office/drawing/2014/main" id="{FBDF93DD-15AC-4A28-8B82-13EF746D4C47}"/>
                </a:ext>
              </a:extLst>
            </p:cNvPr>
            <p:cNvSpPr/>
            <p:nvPr/>
          </p:nvSpPr>
          <p:spPr>
            <a:xfrm>
              <a:off x="3140000" y="5998946"/>
              <a:ext cx="103836" cy="545272"/>
            </a:xfrm>
            <a:custGeom>
              <a:avLst/>
              <a:gdLst>
                <a:gd name="connsiteX0" fmla="*/ 103263 w 103836"/>
                <a:gd name="connsiteY0" fmla="*/ 217 h 545272"/>
                <a:gd name="connsiteX1" fmla="*/ 55638 w 103836"/>
                <a:gd name="connsiteY1" fmla="*/ 403442 h 545272"/>
                <a:gd name="connsiteX2" fmla="*/ 1663 w 103836"/>
                <a:gd name="connsiteY2" fmla="*/ 541554 h 545272"/>
                <a:gd name="connsiteX3" fmla="*/ 22300 w 103836"/>
                <a:gd name="connsiteY3" fmla="*/ 462179 h 545272"/>
                <a:gd name="connsiteX4" fmla="*/ 103263 w 103836"/>
                <a:gd name="connsiteY4" fmla="*/ 217 h 5452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3836" h="545272">
                  <a:moveTo>
                    <a:pt x="103263" y="217"/>
                  </a:moveTo>
                  <a:cubicBezTo>
                    <a:pt x="108819" y="-9572"/>
                    <a:pt x="72571" y="313219"/>
                    <a:pt x="55638" y="403442"/>
                  </a:cubicBezTo>
                  <a:cubicBezTo>
                    <a:pt x="38705" y="493665"/>
                    <a:pt x="7219" y="531765"/>
                    <a:pt x="1663" y="541554"/>
                  </a:cubicBezTo>
                  <a:cubicBezTo>
                    <a:pt x="-3893" y="551343"/>
                    <a:pt x="4838" y="547110"/>
                    <a:pt x="22300" y="462179"/>
                  </a:cubicBezTo>
                  <a:cubicBezTo>
                    <a:pt x="39762" y="377248"/>
                    <a:pt x="97707" y="10006"/>
                    <a:pt x="103263" y="21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43" name="フリーフォーム: 図形 1542">
              <a:extLst>
                <a:ext uri="{FF2B5EF4-FFF2-40B4-BE49-F238E27FC236}">
                  <a16:creationId xmlns:a16="http://schemas.microsoft.com/office/drawing/2014/main" id="{066AA83D-7AC6-4DD2-8A00-D06D3460E04C}"/>
                </a:ext>
              </a:extLst>
            </p:cNvPr>
            <p:cNvSpPr/>
            <p:nvPr/>
          </p:nvSpPr>
          <p:spPr>
            <a:xfrm>
              <a:off x="3003584" y="6273951"/>
              <a:ext cx="250144" cy="689859"/>
            </a:xfrm>
            <a:custGeom>
              <a:avLst/>
              <a:gdLst>
                <a:gd name="connsiteX0" fmla="*/ 239679 w 250144"/>
                <a:gd name="connsiteY0" fmla="*/ 9374 h 689859"/>
                <a:gd name="connsiteX1" fmla="*/ 152366 w 250144"/>
                <a:gd name="connsiteY1" fmla="*/ 331637 h 689859"/>
                <a:gd name="connsiteX2" fmla="*/ 3141 w 250144"/>
                <a:gd name="connsiteY2" fmla="*/ 682474 h 689859"/>
                <a:gd name="connsiteX3" fmla="*/ 65054 w 250144"/>
                <a:gd name="connsiteY3" fmla="*/ 534837 h 689859"/>
                <a:gd name="connsiteX4" fmla="*/ 230154 w 250144"/>
                <a:gd name="connsiteY4" fmla="*/ 123674 h 689859"/>
                <a:gd name="connsiteX5" fmla="*/ 239679 w 250144"/>
                <a:gd name="connsiteY5" fmla="*/ 9374 h 6898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50144" h="689859">
                  <a:moveTo>
                    <a:pt x="239679" y="9374"/>
                  </a:moveTo>
                  <a:cubicBezTo>
                    <a:pt x="226714" y="44034"/>
                    <a:pt x="191789" y="219454"/>
                    <a:pt x="152366" y="331637"/>
                  </a:cubicBezTo>
                  <a:cubicBezTo>
                    <a:pt x="112943" y="443820"/>
                    <a:pt x="17693" y="648607"/>
                    <a:pt x="3141" y="682474"/>
                  </a:cubicBezTo>
                  <a:cubicBezTo>
                    <a:pt x="-11411" y="716341"/>
                    <a:pt x="27219" y="627970"/>
                    <a:pt x="65054" y="534837"/>
                  </a:cubicBezTo>
                  <a:cubicBezTo>
                    <a:pt x="102889" y="441704"/>
                    <a:pt x="202637" y="205959"/>
                    <a:pt x="230154" y="123674"/>
                  </a:cubicBezTo>
                  <a:cubicBezTo>
                    <a:pt x="257671" y="41389"/>
                    <a:pt x="252644" y="-25286"/>
                    <a:pt x="239679" y="937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44" name="フリーフォーム: 図形 1543">
              <a:extLst>
                <a:ext uri="{FF2B5EF4-FFF2-40B4-BE49-F238E27FC236}">
                  <a16:creationId xmlns:a16="http://schemas.microsoft.com/office/drawing/2014/main" id="{EBEE988E-9C1E-4095-836A-7FD5B959EDAD}"/>
                </a:ext>
              </a:extLst>
            </p:cNvPr>
            <p:cNvSpPr/>
            <p:nvPr/>
          </p:nvSpPr>
          <p:spPr>
            <a:xfrm>
              <a:off x="2865931" y="6550761"/>
              <a:ext cx="276428" cy="728133"/>
            </a:xfrm>
            <a:custGeom>
              <a:avLst/>
              <a:gdLst>
                <a:gd name="connsiteX0" fmla="*/ 275732 w 276428"/>
                <a:gd name="connsiteY0" fmla="*/ 852 h 728133"/>
                <a:gd name="connsiteX1" fmla="*/ 9032 w 276428"/>
                <a:gd name="connsiteY1" fmla="*/ 694589 h 728133"/>
                <a:gd name="connsiteX2" fmla="*/ 83644 w 276428"/>
                <a:gd name="connsiteY2" fmla="*/ 554889 h 728133"/>
                <a:gd name="connsiteX3" fmla="*/ 275732 w 276428"/>
                <a:gd name="connsiteY3" fmla="*/ 852 h 728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76428" h="728133">
                  <a:moveTo>
                    <a:pt x="275732" y="852"/>
                  </a:moveTo>
                  <a:cubicBezTo>
                    <a:pt x="263297" y="24135"/>
                    <a:pt x="41047" y="602250"/>
                    <a:pt x="9032" y="694589"/>
                  </a:cubicBezTo>
                  <a:cubicBezTo>
                    <a:pt x="-22983" y="786928"/>
                    <a:pt x="36813" y="671570"/>
                    <a:pt x="83644" y="554889"/>
                  </a:cubicBezTo>
                  <a:cubicBezTo>
                    <a:pt x="130475" y="438208"/>
                    <a:pt x="288167" y="-22431"/>
                    <a:pt x="275732" y="85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45" name="フリーフォーム: 図形 1544">
              <a:extLst>
                <a:ext uri="{FF2B5EF4-FFF2-40B4-BE49-F238E27FC236}">
                  <a16:creationId xmlns:a16="http://schemas.microsoft.com/office/drawing/2014/main" id="{873EAD2B-BB9B-4F6B-B758-912CBAEAFC1E}"/>
                </a:ext>
              </a:extLst>
            </p:cNvPr>
            <p:cNvSpPr/>
            <p:nvPr/>
          </p:nvSpPr>
          <p:spPr>
            <a:xfrm>
              <a:off x="2676676" y="7297454"/>
              <a:ext cx="216571" cy="557788"/>
            </a:xfrm>
            <a:custGeom>
              <a:avLst/>
              <a:gdLst>
                <a:gd name="connsiteX0" fmla="*/ 215749 w 216571"/>
                <a:gd name="connsiteY0" fmla="*/ 3459 h 557788"/>
                <a:gd name="connsiteX1" fmla="*/ 7787 w 216571"/>
                <a:gd name="connsiteY1" fmla="*/ 536859 h 557788"/>
                <a:gd name="connsiteX2" fmla="*/ 47474 w 216571"/>
                <a:gd name="connsiteY2" fmla="*/ 436846 h 557788"/>
                <a:gd name="connsiteX3" fmla="*/ 79224 w 216571"/>
                <a:gd name="connsiteY3" fmla="*/ 313021 h 557788"/>
                <a:gd name="connsiteX4" fmla="*/ 215749 w 216571"/>
                <a:gd name="connsiteY4" fmla="*/ 3459 h 5577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6571" h="557788">
                  <a:moveTo>
                    <a:pt x="215749" y="3459"/>
                  </a:moveTo>
                  <a:cubicBezTo>
                    <a:pt x="203843" y="40765"/>
                    <a:pt x="35833" y="464628"/>
                    <a:pt x="7787" y="536859"/>
                  </a:cubicBezTo>
                  <a:cubicBezTo>
                    <a:pt x="-20259" y="609090"/>
                    <a:pt x="35568" y="474152"/>
                    <a:pt x="47474" y="436846"/>
                  </a:cubicBezTo>
                  <a:cubicBezTo>
                    <a:pt x="59380" y="399540"/>
                    <a:pt x="51707" y="384723"/>
                    <a:pt x="79224" y="313021"/>
                  </a:cubicBezTo>
                  <a:cubicBezTo>
                    <a:pt x="106741" y="241319"/>
                    <a:pt x="227655" y="-33847"/>
                    <a:pt x="215749" y="345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46" name="フリーフォーム: 図形 1545">
              <a:extLst>
                <a:ext uri="{FF2B5EF4-FFF2-40B4-BE49-F238E27FC236}">
                  <a16:creationId xmlns:a16="http://schemas.microsoft.com/office/drawing/2014/main" id="{55A16EE2-209B-4A67-A9CC-2CE6581673D9}"/>
                </a:ext>
              </a:extLst>
            </p:cNvPr>
            <p:cNvSpPr/>
            <p:nvPr/>
          </p:nvSpPr>
          <p:spPr>
            <a:xfrm>
              <a:off x="2661317" y="7106715"/>
              <a:ext cx="256602" cy="783456"/>
            </a:xfrm>
            <a:custGeom>
              <a:avLst/>
              <a:gdLst>
                <a:gd name="connsiteX0" fmla="*/ 243808 w 256602"/>
                <a:gd name="connsiteY0" fmla="*/ 32273 h 783456"/>
                <a:gd name="connsiteX1" fmla="*/ 13621 w 256602"/>
                <a:gd name="connsiteY1" fmla="*/ 741885 h 783456"/>
                <a:gd name="connsiteX2" fmla="*/ 31083 w 256602"/>
                <a:gd name="connsiteY2" fmla="*/ 679973 h 783456"/>
                <a:gd name="connsiteX3" fmla="*/ 67596 w 256602"/>
                <a:gd name="connsiteY3" fmla="*/ 514873 h 783456"/>
                <a:gd name="connsiteX4" fmla="*/ 210471 w 256602"/>
                <a:gd name="connsiteY4" fmla="*/ 157685 h 783456"/>
                <a:gd name="connsiteX5" fmla="*/ 243808 w 256602"/>
                <a:gd name="connsiteY5" fmla="*/ 32273 h 7834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56602" h="783456">
                  <a:moveTo>
                    <a:pt x="243808" y="32273"/>
                  </a:moveTo>
                  <a:cubicBezTo>
                    <a:pt x="211000" y="129640"/>
                    <a:pt x="49075" y="633935"/>
                    <a:pt x="13621" y="741885"/>
                  </a:cubicBezTo>
                  <a:cubicBezTo>
                    <a:pt x="-21833" y="849835"/>
                    <a:pt x="22087" y="717808"/>
                    <a:pt x="31083" y="679973"/>
                  </a:cubicBezTo>
                  <a:cubicBezTo>
                    <a:pt x="40079" y="642138"/>
                    <a:pt x="37698" y="601921"/>
                    <a:pt x="67596" y="514873"/>
                  </a:cubicBezTo>
                  <a:cubicBezTo>
                    <a:pt x="97494" y="427825"/>
                    <a:pt x="181632" y="233620"/>
                    <a:pt x="210471" y="157685"/>
                  </a:cubicBezTo>
                  <a:cubicBezTo>
                    <a:pt x="239310" y="81750"/>
                    <a:pt x="276616" y="-65094"/>
                    <a:pt x="243808" y="3227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47" name="フリーフォーム: 図形 1546">
              <a:extLst>
                <a:ext uri="{FF2B5EF4-FFF2-40B4-BE49-F238E27FC236}">
                  <a16:creationId xmlns:a16="http://schemas.microsoft.com/office/drawing/2014/main" id="{E56D466E-23D4-43BB-BB77-31A912126DF4}"/>
                </a:ext>
              </a:extLst>
            </p:cNvPr>
            <p:cNvSpPr/>
            <p:nvPr/>
          </p:nvSpPr>
          <p:spPr>
            <a:xfrm>
              <a:off x="2478839" y="7824569"/>
              <a:ext cx="192893" cy="587935"/>
            </a:xfrm>
            <a:custGeom>
              <a:avLst/>
              <a:gdLst>
                <a:gd name="connsiteX0" fmla="*/ 186574 w 192893"/>
                <a:gd name="connsiteY0" fmla="*/ 12919 h 587935"/>
                <a:gd name="connsiteX1" fmla="*/ 5599 w 192893"/>
                <a:gd name="connsiteY1" fmla="*/ 568544 h 587935"/>
                <a:gd name="connsiteX2" fmla="*/ 54811 w 192893"/>
                <a:gd name="connsiteY2" fmla="*/ 436781 h 587935"/>
                <a:gd name="connsiteX3" fmla="*/ 143711 w 192893"/>
                <a:gd name="connsiteY3" fmla="*/ 197069 h 587935"/>
                <a:gd name="connsiteX4" fmla="*/ 186574 w 192893"/>
                <a:gd name="connsiteY4" fmla="*/ 12919 h 587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2893" h="587935">
                  <a:moveTo>
                    <a:pt x="186574" y="12919"/>
                  </a:moveTo>
                  <a:cubicBezTo>
                    <a:pt x="163555" y="74832"/>
                    <a:pt x="27559" y="497900"/>
                    <a:pt x="5599" y="568544"/>
                  </a:cubicBezTo>
                  <a:cubicBezTo>
                    <a:pt x="-16362" y="639188"/>
                    <a:pt x="31792" y="498694"/>
                    <a:pt x="54811" y="436781"/>
                  </a:cubicBezTo>
                  <a:cubicBezTo>
                    <a:pt x="77830" y="374868"/>
                    <a:pt x="123603" y="266125"/>
                    <a:pt x="143711" y="197069"/>
                  </a:cubicBezTo>
                  <a:cubicBezTo>
                    <a:pt x="163819" y="128013"/>
                    <a:pt x="209593" y="-48994"/>
                    <a:pt x="186574" y="1291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48" name="フリーフォーム: 図形 1547">
              <a:extLst>
                <a:ext uri="{FF2B5EF4-FFF2-40B4-BE49-F238E27FC236}">
                  <a16:creationId xmlns:a16="http://schemas.microsoft.com/office/drawing/2014/main" id="{9DDA7A84-CB0D-47EB-8B12-47E5F9DD8E62}"/>
                </a:ext>
              </a:extLst>
            </p:cNvPr>
            <p:cNvSpPr/>
            <p:nvPr/>
          </p:nvSpPr>
          <p:spPr>
            <a:xfrm>
              <a:off x="2459319" y="8149977"/>
              <a:ext cx="154477" cy="444571"/>
            </a:xfrm>
            <a:custGeom>
              <a:avLst/>
              <a:gdLst>
                <a:gd name="connsiteX0" fmla="*/ 153706 w 154477"/>
                <a:gd name="connsiteY0" fmla="*/ 8186 h 444571"/>
                <a:gd name="connsiteX1" fmla="*/ 7656 w 154477"/>
                <a:gd name="connsiteY1" fmla="*/ 428873 h 444571"/>
                <a:gd name="connsiteX2" fmla="*/ 25119 w 154477"/>
                <a:gd name="connsiteY2" fmla="*/ 336798 h 444571"/>
                <a:gd name="connsiteX3" fmla="*/ 64806 w 154477"/>
                <a:gd name="connsiteY3" fmla="*/ 163761 h 444571"/>
                <a:gd name="connsiteX4" fmla="*/ 153706 w 154477"/>
                <a:gd name="connsiteY4" fmla="*/ 8186 h 4445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4477" h="444571">
                  <a:moveTo>
                    <a:pt x="153706" y="8186"/>
                  </a:moveTo>
                  <a:cubicBezTo>
                    <a:pt x="144181" y="52371"/>
                    <a:pt x="29087" y="374104"/>
                    <a:pt x="7656" y="428873"/>
                  </a:cubicBezTo>
                  <a:cubicBezTo>
                    <a:pt x="-13775" y="483642"/>
                    <a:pt x="15594" y="380983"/>
                    <a:pt x="25119" y="336798"/>
                  </a:cubicBezTo>
                  <a:cubicBezTo>
                    <a:pt x="34644" y="292613"/>
                    <a:pt x="47873" y="216942"/>
                    <a:pt x="64806" y="163761"/>
                  </a:cubicBezTo>
                  <a:cubicBezTo>
                    <a:pt x="81739" y="110580"/>
                    <a:pt x="163231" y="-35999"/>
                    <a:pt x="153706" y="818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49" name="フリーフォーム: 図形 1548">
              <a:extLst>
                <a:ext uri="{FF2B5EF4-FFF2-40B4-BE49-F238E27FC236}">
                  <a16:creationId xmlns:a16="http://schemas.microsoft.com/office/drawing/2014/main" id="{6E50D04E-1506-4C12-81A7-1253D1A7A347}"/>
                </a:ext>
              </a:extLst>
            </p:cNvPr>
            <p:cNvSpPr/>
            <p:nvPr/>
          </p:nvSpPr>
          <p:spPr>
            <a:xfrm>
              <a:off x="2249073" y="8569534"/>
              <a:ext cx="196247" cy="798208"/>
            </a:xfrm>
            <a:custGeom>
              <a:avLst/>
              <a:gdLst>
                <a:gd name="connsiteX0" fmla="*/ 195677 w 196247"/>
                <a:gd name="connsiteY0" fmla="*/ 4554 h 798208"/>
                <a:gd name="connsiteX1" fmla="*/ 6765 w 196247"/>
                <a:gd name="connsiteY1" fmla="*/ 766554 h 798208"/>
                <a:gd name="connsiteX2" fmla="*/ 43277 w 196247"/>
                <a:gd name="connsiteY2" fmla="*/ 647491 h 798208"/>
                <a:gd name="connsiteX3" fmla="*/ 55977 w 196247"/>
                <a:gd name="connsiteY3" fmla="*/ 590341 h 798208"/>
                <a:gd name="connsiteX4" fmla="*/ 65502 w 196247"/>
                <a:gd name="connsiteY4" fmla="*/ 455404 h 798208"/>
                <a:gd name="connsiteX5" fmla="*/ 195677 w 196247"/>
                <a:gd name="connsiteY5" fmla="*/ 4554 h 7982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96247" h="798208">
                  <a:moveTo>
                    <a:pt x="195677" y="4554"/>
                  </a:moveTo>
                  <a:cubicBezTo>
                    <a:pt x="185888" y="56412"/>
                    <a:pt x="32165" y="659398"/>
                    <a:pt x="6765" y="766554"/>
                  </a:cubicBezTo>
                  <a:cubicBezTo>
                    <a:pt x="-18635" y="873710"/>
                    <a:pt x="35075" y="676860"/>
                    <a:pt x="43277" y="647491"/>
                  </a:cubicBezTo>
                  <a:cubicBezTo>
                    <a:pt x="51479" y="618122"/>
                    <a:pt x="52273" y="622356"/>
                    <a:pt x="55977" y="590341"/>
                  </a:cubicBezTo>
                  <a:cubicBezTo>
                    <a:pt x="59681" y="558327"/>
                    <a:pt x="44600" y="551977"/>
                    <a:pt x="65502" y="455404"/>
                  </a:cubicBezTo>
                  <a:cubicBezTo>
                    <a:pt x="86404" y="358831"/>
                    <a:pt x="205466" y="-47304"/>
                    <a:pt x="195677" y="455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50" name="フリーフォーム: 図形 1549">
              <a:extLst>
                <a:ext uri="{FF2B5EF4-FFF2-40B4-BE49-F238E27FC236}">
                  <a16:creationId xmlns:a16="http://schemas.microsoft.com/office/drawing/2014/main" id="{D69193EB-8ED5-41F4-8D08-54BD91828D0A}"/>
                </a:ext>
              </a:extLst>
            </p:cNvPr>
            <p:cNvSpPr/>
            <p:nvPr/>
          </p:nvSpPr>
          <p:spPr>
            <a:xfrm>
              <a:off x="2244313" y="8604808"/>
              <a:ext cx="217501" cy="857906"/>
            </a:xfrm>
            <a:custGeom>
              <a:avLst/>
              <a:gdLst>
                <a:gd name="connsiteX0" fmla="*/ 216312 w 217501"/>
                <a:gd name="connsiteY0" fmla="*/ 5792 h 857906"/>
                <a:gd name="connsiteX1" fmla="*/ 16287 w 217501"/>
                <a:gd name="connsiteY1" fmla="*/ 804305 h 857906"/>
                <a:gd name="connsiteX2" fmla="*/ 21050 w 217501"/>
                <a:gd name="connsiteY2" fmla="*/ 748742 h 857906"/>
                <a:gd name="connsiteX3" fmla="*/ 95662 w 217501"/>
                <a:gd name="connsiteY3" fmla="*/ 458230 h 857906"/>
                <a:gd name="connsiteX4" fmla="*/ 216312 w 217501"/>
                <a:gd name="connsiteY4" fmla="*/ 5792 h 8579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7501" h="857906">
                  <a:moveTo>
                    <a:pt x="216312" y="5792"/>
                  </a:moveTo>
                  <a:cubicBezTo>
                    <a:pt x="203083" y="63471"/>
                    <a:pt x="48831" y="680480"/>
                    <a:pt x="16287" y="804305"/>
                  </a:cubicBezTo>
                  <a:cubicBezTo>
                    <a:pt x="-16257" y="928130"/>
                    <a:pt x="7821" y="806421"/>
                    <a:pt x="21050" y="748742"/>
                  </a:cubicBezTo>
                  <a:cubicBezTo>
                    <a:pt x="34279" y="691063"/>
                    <a:pt x="62589" y="579145"/>
                    <a:pt x="95662" y="458230"/>
                  </a:cubicBezTo>
                  <a:cubicBezTo>
                    <a:pt x="128735" y="337316"/>
                    <a:pt x="229541" y="-51887"/>
                    <a:pt x="216312" y="579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51" name="フリーフォーム: 図形 1550">
              <a:extLst>
                <a:ext uri="{FF2B5EF4-FFF2-40B4-BE49-F238E27FC236}">
                  <a16:creationId xmlns:a16="http://schemas.microsoft.com/office/drawing/2014/main" id="{4C86C8C9-A842-4F77-B1F6-89900ADF4729}"/>
                </a:ext>
              </a:extLst>
            </p:cNvPr>
            <p:cNvSpPr/>
            <p:nvPr/>
          </p:nvSpPr>
          <p:spPr>
            <a:xfrm>
              <a:off x="2095911" y="9481826"/>
              <a:ext cx="134546" cy="728104"/>
            </a:xfrm>
            <a:custGeom>
              <a:avLst/>
              <a:gdLst>
                <a:gd name="connsiteX0" fmla="*/ 134527 w 134546"/>
                <a:gd name="connsiteY0" fmla="*/ 1899 h 728104"/>
                <a:gd name="connsiteX1" fmla="*/ 9114 w 134546"/>
                <a:gd name="connsiteY1" fmla="*/ 689287 h 728104"/>
                <a:gd name="connsiteX2" fmla="*/ 10702 w 134546"/>
                <a:gd name="connsiteY2" fmla="*/ 625787 h 728104"/>
                <a:gd name="connsiteX3" fmla="*/ 18639 w 134546"/>
                <a:gd name="connsiteY3" fmla="*/ 489262 h 728104"/>
                <a:gd name="connsiteX4" fmla="*/ 134527 w 134546"/>
                <a:gd name="connsiteY4" fmla="*/ 1899 h 7281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4546" h="728104">
                  <a:moveTo>
                    <a:pt x="134527" y="1899"/>
                  </a:moveTo>
                  <a:cubicBezTo>
                    <a:pt x="132940" y="35236"/>
                    <a:pt x="29751" y="585306"/>
                    <a:pt x="9114" y="689287"/>
                  </a:cubicBezTo>
                  <a:cubicBezTo>
                    <a:pt x="-11523" y="793268"/>
                    <a:pt x="9115" y="659124"/>
                    <a:pt x="10702" y="625787"/>
                  </a:cubicBezTo>
                  <a:cubicBezTo>
                    <a:pt x="12289" y="592450"/>
                    <a:pt x="-5173" y="594831"/>
                    <a:pt x="18639" y="489262"/>
                  </a:cubicBezTo>
                  <a:cubicBezTo>
                    <a:pt x="42451" y="383693"/>
                    <a:pt x="136114" y="-31438"/>
                    <a:pt x="134527" y="189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52" name="フリーフォーム: 図形 1551">
              <a:extLst>
                <a:ext uri="{FF2B5EF4-FFF2-40B4-BE49-F238E27FC236}">
                  <a16:creationId xmlns:a16="http://schemas.microsoft.com/office/drawing/2014/main" id="{C9702146-2C6F-47E6-9DC8-268E3B9403E2}"/>
                </a:ext>
              </a:extLst>
            </p:cNvPr>
            <p:cNvSpPr/>
            <p:nvPr/>
          </p:nvSpPr>
          <p:spPr>
            <a:xfrm>
              <a:off x="1977691" y="10193296"/>
              <a:ext cx="127548" cy="610341"/>
            </a:xfrm>
            <a:custGeom>
              <a:avLst/>
              <a:gdLst>
                <a:gd name="connsiteX0" fmla="*/ 127334 w 127548"/>
                <a:gd name="connsiteY0" fmla="*/ 4804 h 610341"/>
                <a:gd name="connsiteX1" fmla="*/ 9859 w 127548"/>
                <a:gd name="connsiteY1" fmla="*/ 579479 h 610341"/>
                <a:gd name="connsiteX2" fmla="*/ 9859 w 127548"/>
                <a:gd name="connsiteY2" fmla="*/ 509629 h 610341"/>
                <a:gd name="connsiteX3" fmla="*/ 38434 w 127548"/>
                <a:gd name="connsiteY3" fmla="*/ 314367 h 610341"/>
                <a:gd name="connsiteX4" fmla="*/ 127334 w 127548"/>
                <a:gd name="connsiteY4" fmla="*/ 4804 h 610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7548" h="610341">
                  <a:moveTo>
                    <a:pt x="127334" y="4804"/>
                  </a:moveTo>
                  <a:cubicBezTo>
                    <a:pt x="122572" y="48989"/>
                    <a:pt x="29438" y="495342"/>
                    <a:pt x="9859" y="579479"/>
                  </a:cubicBezTo>
                  <a:cubicBezTo>
                    <a:pt x="-9720" y="663617"/>
                    <a:pt x="5097" y="553814"/>
                    <a:pt x="9859" y="509629"/>
                  </a:cubicBezTo>
                  <a:cubicBezTo>
                    <a:pt x="14621" y="465444"/>
                    <a:pt x="20707" y="395065"/>
                    <a:pt x="38434" y="314367"/>
                  </a:cubicBezTo>
                  <a:cubicBezTo>
                    <a:pt x="56161" y="233669"/>
                    <a:pt x="132096" y="-39381"/>
                    <a:pt x="127334" y="480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53" name="フリーフォーム: 図形 1552">
              <a:extLst>
                <a:ext uri="{FF2B5EF4-FFF2-40B4-BE49-F238E27FC236}">
                  <a16:creationId xmlns:a16="http://schemas.microsoft.com/office/drawing/2014/main" id="{1D6857D5-D8D2-4728-9A0F-D4A12583CD21}"/>
                </a:ext>
              </a:extLst>
            </p:cNvPr>
            <p:cNvSpPr/>
            <p:nvPr/>
          </p:nvSpPr>
          <p:spPr>
            <a:xfrm>
              <a:off x="1543013" y="10621178"/>
              <a:ext cx="446094" cy="380669"/>
            </a:xfrm>
            <a:custGeom>
              <a:avLst/>
              <a:gdLst>
                <a:gd name="connsiteX0" fmla="*/ 442950 w 446094"/>
                <a:gd name="connsiteY0" fmla="*/ 785 h 380669"/>
                <a:gd name="connsiteX1" fmla="*/ 392150 w 446094"/>
                <a:gd name="connsiteY1" fmla="*/ 261135 h 380669"/>
                <a:gd name="connsiteX2" fmla="*/ 323887 w 446094"/>
                <a:gd name="connsiteY2" fmla="*/ 327810 h 380669"/>
                <a:gd name="connsiteX3" fmla="*/ 255625 w 446094"/>
                <a:gd name="connsiteY3" fmla="*/ 337335 h 380669"/>
                <a:gd name="connsiteX4" fmla="*/ 1625 w 446094"/>
                <a:gd name="connsiteY4" fmla="*/ 278597 h 380669"/>
                <a:gd name="connsiteX5" fmla="*/ 154025 w 446094"/>
                <a:gd name="connsiteY5" fmla="*/ 350035 h 380669"/>
                <a:gd name="connsiteX6" fmla="*/ 298487 w 446094"/>
                <a:gd name="connsiteY6" fmla="*/ 354797 h 380669"/>
                <a:gd name="connsiteX7" fmla="*/ 442950 w 446094"/>
                <a:gd name="connsiteY7" fmla="*/ 785 h 3806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46094" h="380669">
                  <a:moveTo>
                    <a:pt x="442950" y="785"/>
                  </a:moveTo>
                  <a:cubicBezTo>
                    <a:pt x="458561" y="-14825"/>
                    <a:pt x="411994" y="206631"/>
                    <a:pt x="392150" y="261135"/>
                  </a:cubicBezTo>
                  <a:cubicBezTo>
                    <a:pt x="372306" y="315639"/>
                    <a:pt x="346641" y="315110"/>
                    <a:pt x="323887" y="327810"/>
                  </a:cubicBezTo>
                  <a:cubicBezTo>
                    <a:pt x="301133" y="340510"/>
                    <a:pt x="309335" y="345537"/>
                    <a:pt x="255625" y="337335"/>
                  </a:cubicBezTo>
                  <a:cubicBezTo>
                    <a:pt x="201915" y="329133"/>
                    <a:pt x="18558" y="276480"/>
                    <a:pt x="1625" y="278597"/>
                  </a:cubicBezTo>
                  <a:cubicBezTo>
                    <a:pt x="-15308" y="280714"/>
                    <a:pt x="104548" y="337335"/>
                    <a:pt x="154025" y="350035"/>
                  </a:cubicBezTo>
                  <a:cubicBezTo>
                    <a:pt x="203502" y="362735"/>
                    <a:pt x="247423" y="409301"/>
                    <a:pt x="298487" y="354797"/>
                  </a:cubicBezTo>
                  <a:cubicBezTo>
                    <a:pt x="349551" y="300293"/>
                    <a:pt x="427339" y="16395"/>
                    <a:pt x="442950" y="78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54" name="フリーフォーム: 図形 1553">
              <a:extLst>
                <a:ext uri="{FF2B5EF4-FFF2-40B4-BE49-F238E27FC236}">
                  <a16:creationId xmlns:a16="http://schemas.microsoft.com/office/drawing/2014/main" id="{EA6A86BF-4D37-43BB-BEBE-A594101828C1}"/>
                </a:ext>
              </a:extLst>
            </p:cNvPr>
            <p:cNvSpPr/>
            <p:nvPr/>
          </p:nvSpPr>
          <p:spPr>
            <a:xfrm>
              <a:off x="1789599" y="10697896"/>
              <a:ext cx="201727" cy="311959"/>
            </a:xfrm>
            <a:custGeom>
              <a:avLst/>
              <a:gdLst>
                <a:gd name="connsiteX0" fmla="*/ 201126 w 201727"/>
                <a:gd name="connsiteY0" fmla="*/ 267 h 311959"/>
                <a:gd name="connsiteX1" fmla="*/ 180489 w 201727"/>
                <a:gd name="connsiteY1" fmla="*/ 179654 h 311959"/>
                <a:gd name="connsiteX2" fmla="*/ 153501 w 201727"/>
                <a:gd name="connsiteY2" fmla="*/ 230454 h 311959"/>
                <a:gd name="connsiteX3" fmla="*/ 1101 w 201727"/>
                <a:gd name="connsiteY3" fmla="*/ 311417 h 311959"/>
                <a:gd name="connsiteX4" fmla="*/ 88414 w 201727"/>
                <a:gd name="connsiteY4" fmla="*/ 263792 h 311959"/>
                <a:gd name="connsiteX5" fmla="*/ 156676 w 201727"/>
                <a:gd name="connsiteY5" fmla="*/ 224104 h 311959"/>
                <a:gd name="connsiteX6" fmla="*/ 201126 w 201727"/>
                <a:gd name="connsiteY6" fmla="*/ 267 h 3119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01727" h="311959">
                  <a:moveTo>
                    <a:pt x="201126" y="267"/>
                  </a:moveTo>
                  <a:cubicBezTo>
                    <a:pt x="205095" y="-7141"/>
                    <a:pt x="188426" y="141290"/>
                    <a:pt x="180489" y="179654"/>
                  </a:cubicBezTo>
                  <a:cubicBezTo>
                    <a:pt x="172552" y="218018"/>
                    <a:pt x="183399" y="208494"/>
                    <a:pt x="153501" y="230454"/>
                  </a:cubicBezTo>
                  <a:cubicBezTo>
                    <a:pt x="123603" y="252414"/>
                    <a:pt x="11949" y="305861"/>
                    <a:pt x="1101" y="311417"/>
                  </a:cubicBezTo>
                  <a:cubicBezTo>
                    <a:pt x="-9747" y="316973"/>
                    <a:pt x="62485" y="278344"/>
                    <a:pt x="88414" y="263792"/>
                  </a:cubicBezTo>
                  <a:cubicBezTo>
                    <a:pt x="114343" y="249240"/>
                    <a:pt x="138155" y="265644"/>
                    <a:pt x="156676" y="224104"/>
                  </a:cubicBezTo>
                  <a:cubicBezTo>
                    <a:pt x="175197" y="182564"/>
                    <a:pt x="197157" y="7675"/>
                    <a:pt x="201126" y="26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55" name="フリーフォーム: 図形 1554">
              <a:extLst>
                <a:ext uri="{FF2B5EF4-FFF2-40B4-BE49-F238E27FC236}">
                  <a16:creationId xmlns:a16="http://schemas.microsoft.com/office/drawing/2014/main" id="{64705A3D-B15C-425E-B727-4CEECEA43E73}"/>
                </a:ext>
              </a:extLst>
            </p:cNvPr>
            <p:cNvSpPr/>
            <p:nvPr/>
          </p:nvSpPr>
          <p:spPr>
            <a:xfrm>
              <a:off x="742759" y="10439109"/>
              <a:ext cx="877086" cy="507677"/>
            </a:xfrm>
            <a:custGeom>
              <a:avLst/>
              <a:gdLst>
                <a:gd name="connsiteX0" fmla="*/ 191 w 877086"/>
                <a:gd name="connsiteY0" fmla="*/ 291 h 507677"/>
                <a:gd name="connsiteX1" fmla="*/ 819341 w 877086"/>
                <a:gd name="connsiteY1" fmla="*/ 478129 h 507677"/>
                <a:gd name="connsiteX2" fmla="*/ 801879 w 877086"/>
                <a:gd name="connsiteY2" fmla="*/ 451141 h 507677"/>
                <a:gd name="connsiteX3" fmla="*/ 743141 w 877086"/>
                <a:gd name="connsiteY3" fmla="*/ 408279 h 507677"/>
                <a:gd name="connsiteX4" fmla="*/ 191 w 877086"/>
                <a:gd name="connsiteY4" fmla="*/ 291 h 5076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77086" h="507677">
                  <a:moveTo>
                    <a:pt x="191" y="291"/>
                  </a:moveTo>
                  <a:cubicBezTo>
                    <a:pt x="12891" y="11933"/>
                    <a:pt x="685726" y="402987"/>
                    <a:pt x="819341" y="478129"/>
                  </a:cubicBezTo>
                  <a:cubicBezTo>
                    <a:pt x="952956" y="553271"/>
                    <a:pt x="814579" y="462783"/>
                    <a:pt x="801879" y="451141"/>
                  </a:cubicBezTo>
                  <a:cubicBezTo>
                    <a:pt x="789179" y="439499"/>
                    <a:pt x="877285" y="487389"/>
                    <a:pt x="743141" y="408279"/>
                  </a:cubicBezTo>
                  <a:cubicBezTo>
                    <a:pt x="608997" y="329169"/>
                    <a:pt x="-12509" y="-11351"/>
                    <a:pt x="191" y="29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56" name="フリーフォーム: 図形 1555">
              <a:extLst>
                <a:ext uri="{FF2B5EF4-FFF2-40B4-BE49-F238E27FC236}">
                  <a16:creationId xmlns:a16="http://schemas.microsoft.com/office/drawing/2014/main" id="{B061B946-3F08-4C9A-B4B5-B115452E4ADE}"/>
                </a:ext>
              </a:extLst>
            </p:cNvPr>
            <p:cNvSpPr/>
            <p:nvPr/>
          </p:nvSpPr>
          <p:spPr>
            <a:xfrm>
              <a:off x="458719" y="10001549"/>
              <a:ext cx="375236" cy="447675"/>
            </a:xfrm>
            <a:custGeom>
              <a:avLst/>
              <a:gdLst>
                <a:gd name="connsiteX0" fmla="*/ 4831 w 375236"/>
                <a:gd name="connsiteY0" fmla="*/ 1289 h 447675"/>
                <a:gd name="connsiteX1" fmla="*/ 52456 w 375236"/>
                <a:gd name="connsiteY1" fmla="*/ 171151 h 447675"/>
                <a:gd name="connsiteX2" fmla="*/ 358844 w 375236"/>
                <a:gd name="connsiteY2" fmla="*/ 436264 h 447675"/>
                <a:gd name="connsiteX3" fmla="*/ 309631 w 375236"/>
                <a:gd name="connsiteY3" fmla="*/ 385464 h 447675"/>
                <a:gd name="connsiteX4" fmla="*/ 106431 w 375236"/>
                <a:gd name="connsiteY4" fmla="*/ 258464 h 447675"/>
                <a:gd name="connsiteX5" fmla="*/ 4831 w 375236"/>
                <a:gd name="connsiteY5" fmla="*/ 1289 h 447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75236" h="447675">
                  <a:moveTo>
                    <a:pt x="4831" y="1289"/>
                  </a:moveTo>
                  <a:cubicBezTo>
                    <a:pt x="-4165" y="-13263"/>
                    <a:pt x="-6546" y="98655"/>
                    <a:pt x="52456" y="171151"/>
                  </a:cubicBezTo>
                  <a:cubicBezTo>
                    <a:pt x="111458" y="243647"/>
                    <a:pt x="315982" y="400545"/>
                    <a:pt x="358844" y="436264"/>
                  </a:cubicBezTo>
                  <a:cubicBezTo>
                    <a:pt x="401706" y="471983"/>
                    <a:pt x="351700" y="415097"/>
                    <a:pt x="309631" y="385464"/>
                  </a:cubicBezTo>
                  <a:cubicBezTo>
                    <a:pt x="267562" y="355831"/>
                    <a:pt x="156966" y="318789"/>
                    <a:pt x="106431" y="258464"/>
                  </a:cubicBezTo>
                  <a:cubicBezTo>
                    <a:pt x="55896" y="198139"/>
                    <a:pt x="13827" y="15841"/>
                    <a:pt x="4831" y="128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57" name="フリーフォーム: 図形 1556">
              <a:extLst>
                <a:ext uri="{FF2B5EF4-FFF2-40B4-BE49-F238E27FC236}">
                  <a16:creationId xmlns:a16="http://schemas.microsoft.com/office/drawing/2014/main" id="{9F9AAA15-EF9F-4E06-850F-3A1E4D03ECA7}"/>
                </a:ext>
              </a:extLst>
            </p:cNvPr>
            <p:cNvSpPr/>
            <p:nvPr/>
          </p:nvSpPr>
          <p:spPr>
            <a:xfrm>
              <a:off x="388476" y="9943451"/>
              <a:ext cx="396324" cy="521438"/>
            </a:xfrm>
            <a:custGeom>
              <a:avLst/>
              <a:gdLst>
                <a:gd name="connsiteX0" fmla="*/ 38562 w 396324"/>
                <a:gd name="connsiteY0" fmla="*/ 3824 h 521438"/>
                <a:gd name="connsiteX1" fmla="*/ 71899 w 396324"/>
                <a:gd name="connsiteY1" fmla="*/ 213374 h 521438"/>
                <a:gd name="connsiteX2" fmla="*/ 248112 w 396324"/>
                <a:gd name="connsiteY2" fmla="*/ 405462 h 521438"/>
                <a:gd name="connsiteX3" fmla="*/ 395749 w 396324"/>
                <a:gd name="connsiteY3" fmla="*/ 521349 h 521438"/>
                <a:gd name="connsiteX4" fmla="*/ 287799 w 396324"/>
                <a:gd name="connsiteY4" fmla="*/ 418162 h 521438"/>
                <a:gd name="connsiteX5" fmla="*/ 16337 w 396324"/>
                <a:gd name="connsiteY5" fmla="*/ 102249 h 521438"/>
                <a:gd name="connsiteX6" fmla="*/ 38562 w 396324"/>
                <a:gd name="connsiteY6" fmla="*/ 3824 h 5214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96324" h="521438">
                  <a:moveTo>
                    <a:pt x="38562" y="3824"/>
                  </a:moveTo>
                  <a:cubicBezTo>
                    <a:pt x="47822" y="22345"/>
                    <a:pt x="36974" y="146434"/>
                    <a:pt x="71899" y="213374"/>
                  </a:cubicBezTo>
                  <a:cubicBezTo>
                    <a:pt x="106824" y="280314"/>
                    <a:pt x="194137" y="354133"/>
                    <a:pt x="248112" y="405462"/>
                  </a:cubicBezTo>
                  <a:cubicBezTo>
                    <a:pt x="302087" y="456791"/>
                    <a:pt x="389135" y="519232"/>
                    <a:pt x="395749" y="521349"/>
                  </a:cubicBezTo>
                  <a:cubicBezTo>
                    <a:pt x="402363" y="523466"/>
                    <a:pt x="351034" y="488012"/>
                    <a:pt x="287799" y="418162"/>
                  </a:cubicBezTo>
                  <a:cubicBezTo>
                    <a:pt x="224564" y="348312"/>
                    <a:pt x="59993" y="167866"/>
                    <a:pt x="16337" y="102249"/>
                  </a:cubicBezTo>
                  <a:cubicBezTo>
                    <a:pt x="-27319" y="36632"/>
                    <a:pt x="29302" y="-14697"/>
                    <a:pt x="38562" y="382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58" name="フリーフォーム: 図形 1557">
              <a:extLst>
                <a:ext uri="{FF2B5EF4-FFF2-40B4-BE49-F238E27FC236}">
                  <a16:creationId xmlns:a16="http://schemas.microsoft.com/office/drawing/2014/main" id="{7778D0F2-7DCF-45CA-A246-2A47C7DB7791}"/>
                </a:ext>
              </a:extLst>
            </p:cNvPr>
            <p:cNvSpPr/>
            <p:nvPr/>
          </p:nvSpPr>
          <p:spPr>
            <a:xfrm>
              <a:off x="401638" y="9222312"/>
              <a:ext cx="282102" cy="757923"/>
            </a:xfrm>
            <a:custGeom>
              <a:avLst/>
              <a:gdLst>
                <a:gd name="connsiteX0" fmla="*/ 280987 w 282102"/>
                <a:gd name="connsiteY0" fmla="*/ 5826 h 757923"/>
                <a:gd name="connsiteX1" fmla="*/ 19050 w 282102"/>
                <a:gd name="connsiteY1" fmla="*/ 720201 h 757923"/>
                <a:gd name="connsiteX2" fmla="*/ 30162 w 282102"/>
                <a:gd name="connsiteY2" fmla="*/ 631301 h 757923"/>
                <a:gd name="connsiteX3" fmla="*/ 109537 w 282102"/>
                <a:gd name="connsiteY3" fmla="*/ 396351 h 757923"/>
                <a:gd name="connsiteX4" fmla="*/ 280987 w 282102"/>
                <a:gd name="connsiteY4" fmla="*/ 5826 h 7579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2102" h="757923">
                  <a:moveTo>
                    <a:pt x="280987" y="5826"/>
                  </a:moveTo>
                  <a:cubicBezTo>
                    <a:pt x="265906" y="59801"/>
                    <a:pt x="60854" y="615955"/>
                    <a:pt x="19050" y="720201"/>
                  </a:cubicBezTo>
                  <a:cubicBezTo>
                    <a:pt x="-22754" y="824447"/>
                    <a:pt x="15081" y="685276"/>
                    <a:pt x="30162" y="631301"/>
                  </a:cubicBezTo>
                  <a:cubicBezTo>
                    <a:pt x="45243" y="577326"/>
                    <a:pt x="65087" y="504830"/>
                    <a:pt x="109537" y="396351"/>
                  </a:cubicBezTo>
                  <a:cubicBezTo>
                    <a:pt x="153987" y="287872"/>
                    <a:pt x="296068" y="-48149"/>
                    <a:pt x="280987" y="582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59" name="フリーフォーム: 図形 1558">
              <a:extLst>
                <a:ext uri="{FF2B5EF4-FFF2-40B4-BE49-F238E27FC236}">
                  <a16:creationId xmlns:a16="http://schemas.microsoft.com/office/drawing/2014/main" id="{ECDD283E-DFFC-4348-8389-8F211DB131A6}"/>
                </a:ext>
              </a:extLst>
            </p:cNvPr>
            <p:cNvSpPr/>
            <p:nvPr/>
          </p:nvSpPr>
          <p:spPr>
            <a:xfrm>
              <a:off x="659771" y="8221731"/>
              <a:ext cx="367406" cy="1046560"/>
            </a:xfrm>
            <a:custGeom>
              <a:avLst/>
              <a:gdLst>
                <a:gd name="connsiteX0" fmla="*/ 321304 w 367406"/>
                <a:gd name="connsiteY0" fmla="*/ 111057 h 1046560"/>
                <a:gd name="connsiteX1" fmla="*/ 10154 w 367406"/>
                <a:gd name="connsiteY1" fmla="*/ 1001644 h 1046560"/>
                <a:gd name="connsiteX2" fmla="*/ 91117 w 367406"/>
                <a:gd name="connsiteY2" fmla="*/ 868294 h 1046560"/>
                <a:gd name="connsiteX3" fmla="*/ 246692 w 367406"/>
                <a:gd name="connsiteY3" fmla="*/ 468244 h 1046560"/>
                <a:gd name="connsiteX4" fmla="*/ 356229 w 367406"/>
                <a:gd name="connsiteY4" fmla="*/ 55494 h 1046560"/>
                <a:gd name="connsiteX5" fmla="*/ 321304 w 367406"/>
                <a:gd name="connsiteY5" fmla="*/ 111057 h 10465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67406" h="1046560">
                  <a:moveTo>
                    <a:pt x="321304" y="111057"/>
                  </a:moveTo>
                  <a:cubicBezTo>
                    <a:pt x="263625" y="268749"/>
                    <a:pt x="48518" y="875438"/>
                    <a:pt x="10154" y="1001644"/>
                  </a:cubicBezTo>
                  <a:cubicBezTo>
                    <a:pt x="-28211" y="1127850"/>
                    <a:pt x="51694" y="957194"/>
                    <a:pt x="91117" y="868294"/>
                  </a:cubicBezTo>
                  <a:cubicBezTo>
                    <a:pt x="130540" y="779394"/>
                    <a:pt x="202507" y="603711"/>
                    <a:pt x="246692" y="468244"/>
                  </a:cubicBezTo>
                  <a:cubicBezTo>
                    <a:pt x="290877" y="332777"/>
                    <a:pt x="340354" y="119523"/>
                    <a:pt x="356229" y="55494"/>
                  </a:cubicBezTo>
                  <a:cubicBezTo>
                    <a:pt x="372104" y="-8535"/>
                    <a:pt x="378983" y="-46635"/>
                    <a:pt x="321304" y="11105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60" name="フリーフォーム: 図形 1559">
              <a:extLst>
                <a:ext uri="{FF2B5EF4-FFF2-40B4-BE49-F238E27FC236}">
                  <a16:creationId xmlns:a16="http://schemas.microsoft.com/office/drawing/2014/main" id="{BD22542F-672B-4724-AC8E-A49E64509D83}"/>
                </a:ext>
              </a:extLst>
            </p:cNvPr>
            <p:cNvSpPr/>
            <p:nvPr/>
          </p:nvSpPr>
          <p:spPr>
            <a:xfrm>
              <a:off x="993780" y="7407458"/>
              <a:ext cx="269052" cy="885173"/>
            </a:xfrm>
            <a:custGeom>
              <a:avLst/>
              <a:gdLst>
                <a:gd name="connsiteX0" fmla="*/ 257170 w 269052"/>
                <a:gd name="connsiteY0" fmla="*/ 10930 h 885173"/>
                <a:gd name="connsiteX1" fmla="*/ 9520 w 269052"/>
                <a:gd name="connsiteY1" fmla="*/ 838017 h 885173"/>
                <a:gd name="connsiteX2" fmla="*/ 66670 w 269052"/>
                <a:gd name="connsiteY2" fmla="*/ 741180 h 885173"/>
                <a:gd name="connsiteX3" fmla="*/ 212720 w 269052"/>
                <a:gd name="connsiteY3" fmla="*/ 388755 h 885173"/>
                <a:gd name="connsiteX4" fmla="*/ 257170 w 269052"/>
                <a:gd name="connsiteY4" fmla="*/ 10930 h 8851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69052" h="885173">
                  <a:moveTo>
                    <a:pt x="257170" y="10930"/>
                  </a:moveTo>
                  <a:cubicBezTo>
                    <a:pt x="223303" y="85807"/>
                    <a:pt x="41270" y="716309"/>
                    <a:pt x="9520" y="838017"/>
                  </a:cubicBezTo>
                  <a:cubicBezTo>
                    <a:pt x="-22230" y="959725"/>
                    <a:pt x="32803" y="816057"/>
                    <a:pt x="66670" y="741180"/>
                  </a:cubicBezTo>
                  <a:cubicBezTo>
                    <a:pt x="100537" y="666303"/>
                    <a:pt x="180441" y="511522"/>
                    <a:pt x="212720" y="388755"/>
                  </a:cubicBezTo>
                  <a:cubicBezTo>
                    <a:pt x="244999" y="265988"/>
                    <a:pt x="291037" y="-63947"/>
                    <a:pt x="257170" y="1093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61" name="フリーフォーム: 図形 1560">
              <a:extLst>
                <a:ext uri="{FF2B5EF4-FFF2-40B4-BE49-F238E27FC236}">
                  <a16:creationId xmlns:a16="http://schemas.microsoft.com/office/drawing/2014/main" id="{134055EE-E2F2-4781-8BFE-1A5469C903EC}"/>
                </a:ext>
              </a:extLst>
            </p:cNvPr>
            <p:cNvSpPr/>
            <p:nvPr/>
          </p:nvSpPr>
          <p:spPr>
            <a:xfrm>
              <a:off x="1230578" y="6541587"/>
              <a:ext cx="247561" cy="961420"/>
            </a:xfrm>
            <a:custGeom>
              <a:avLst/>
              <a:gdLst>
                <a:gd name="connsiteX0" fmla="*/ 209285 w 247561"/>
                <a:gd name="connsiteY0" fmla="*/ 121151 h 961420"/>
                <a:gd name="connsiteX1" fmla="*/ 7672 w 247561"/>
                <a:gd name="connsiteY1" fmla="*/ 916488 h 961420"/>
                <a:gd name="connsiteX2" fmla="*/ 48947 w 247561"/>
                <a:gd name="connsiteY2" fmla="*/ 841876 h 961420"/>
                <a:gd name="connsiteX3" fmla="*/ 114035 w 247561"/>
                <a:gd name="connsiteY3" fmla="*/ 673601 h 961420"/>
                <a:gd name="connsiteX4" fmla="*/ 237860 w 247561"/>
                <a:gd name="connsiteY4" fmla="*/ 60826 h 961420"/>
                <a:gd name="connsiteX5" fmla="*/ 209285 w 247561"/>
                <a:gd name="connsiteY5" fmla="*/ 121151 h 9614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47561" h="961420">
                  <a:moveTo>
                    <a:pt x="209285" y="121151"/>
                  </a:moveTo>
                  <a:cubicBezTo>
                    <a:pt x="170920" y="263761"/>
                    <a:pt x="34395" y="796367"/>
                    <a:pt x="7672" y="916488"/>
                  </a:cubicBezTo>
                  <a:cubicBezTo>
                    <a:pt x="-19051" y="1036609"/>
                    <a:pt x="31220" y="882357"/>
                    <a:pt x="48947" y="841876"/>
                  </a:cubicBezTo>
                  <a:cubicBezTo>
                    <a:pt x="66674" y="801395"/>
                    <a:pt x="82550" y="803776"/>
                    <a:pt x="114035" y="673601"/>
                  </a:cubicBezTo>
                  <a:cubicBezTo>
                    <a:pt x="145520" y="543426"/>
                    <a:pt x="218546" y="155282"/>
                    <a:pt x="237860" y="60826"/>
                  </a:cubicBezTo>
                  <a:cubicBezTo>
                    <a:pt x="257174" y="-33630"/>
                    <a:pt x="247650" y="-21459"/>
                    <a:pt x="209285" y="12115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62" name="フリーフォーム: 図形 1561">
              <a:extLst>
                <a:ext uri="{FF2B5EF4-FFF2-40B4-BE49-F238E27FC236}">
                  <a16:creationId xmlns:a16="http://schemas.microsoft.com/office/drawing/2014/main" id="{8FCE8418-A5E8-4823-8048-EAA49BBDA738}"/>
                </a:ext>
              </a:extLst>
            </p:cNvPr>
            <p:cNvSpPr/>
            <p:nvPr/>
          </p:nvSpPr>
          <p:spPr>
            <a:xfrm>
              <a:off x="1440800" y="5899050"/>
              <a:ext cx="160653" cy="782435"/>
            </a:xfrm>
            <a:custGeom>
              <a:avLst/>
              <a:gdLst>
                <a:gd name="connsiteX0" fmla="*/ 157813 w 160653"/>
                <a:gd name="connsiteY0" fmla="*/ 3275 h 782435"/>
                <a:gd name="connsiteX1" fmla="*/ 5413 w 160653"/>
                <a:gd name="connsiteY1" fmla="*/ 741463 h 782435"/>
                <a:gd name="connsiteX2" fmla="*/ 40338 w 160653"/>
                <a:gd name="connsiteY2" fmla="*/ 665263 h 782435"/>
                <a:gd name="connsiteX3" fmla="*/ 100663 w 160653"/>
                <a:gd name="connsiteY3" fmla="*/ 477938 h 782435"/>
                <a:gd name="connsiteX4" fmla="*/ 157813 w 160653"/>
                <a:gd name="connsiteY4" fmla="*/ 3275 h 7824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0653" h="782435">
                  <a:moveTo>
                    <a:pt x="157813" y="3275"/>
                  </a:moveTo>
                  <a:cubicBezTo>
                    <a:pt x="141938" y="47196"/>
                    <a:pt x="24992" y="631132"/>
                    <a:pt x="5413" y="741463"/>
                  </a:cubicBezTo>
                  <a:cubicBezTo>
                    <a:pt x="-14166" y="851794"/>
                    <a:pt x="24463" y="709184"/>
                    <a:pt x="40338" y="665263"/>
                  </a:cubicBezTo>
                  <a:cubicBezTo>
                    <a:pt x="56213" y="621342"/>
                    <a:pt x="82671" y="586153"/>
                    <a:pt x="100663" y="477938"/>
                  </a:cubicBezTo>
                  <a:cubicBezTo>
                    <a:pt x="118655" y="369723"/>
                    <a:pt x="173688" y="-40646"/>
                    <a:pt x="157813" y="327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63" name="フリーフォーム: 図形 1562">
              <a:extLst>
                <a:ext uri="{FF2B5EF4-FFF2-40B4-BE49-F238E27FC236}">
                  <a16:creationId xmlns:a16="http://schemas.microsoft.com/office/drawing/2014/main" id="{746E857C-4FDF-4B29-8999-AB68D69A6469}"/>
                </a:ext>
              </a:extLst>
            </p:cNvPr>
            <p:cNvSpPr/>
            <p:nvPr/>
          </p:nvSpPr>
          <p:spPr>
            <a:xfrm>
              <a:off x="1586320" y="5443175"/>
              <a:ext cx="181946" cy="603852"/>
            </a:xfrm>
            <a:custGeom>
              <a:avLst/>
              <a:gdLst>
                <a:gd name="connsiteX0" fmla="*/ 180568 w 181946"/>
                <a:gd name="connsiteY0" fmla="*/ 1950 h 603852"/>
                <a:gd name="connsiteX1" fmla="*/ 102780 w 181946"/>
                <a:gd name="connsiteY1" fmla="*/ 100375 h 603852"/>
                <a:gd name="connsiteX2" fmla="*/ 72618 w 181946"/>
                <a:gd name="connsiteY2" fmla="*/ 192450 h 603852"/>
                <a:gd name="connsiteX3" fmla="*/ 5943 w 181946"/>
                <a:gd name="connsiteY3" fmla="*/ 597263 h 603852"/>
                <a:gd name="connsiteX4" fmla="*/ 5943 w 181946"/>
                <a:gd name="connsiteY4" fmla="*/ 425813 h 603852"/>
                <a:gd name="connsiteX5" fmla="*/ 29755 w 181946"/>
                <a:gd name="connsiteY5" fmla="*/ 194038 h 603852"/>
                <a:gd name="connsiteX6" fmla="*/ 180568 w 181946"/>
                <a:gd name="connsiteY6" fmla="*/ 1950 h 6038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1946" h="603852">
                  <a:moveTo>
                    <a:pt x="180568" y="1950"/>
                  </a:moveTo>
                  <a:cubicBezTo>
                    <a:pt x="192739" y="-13661"/>
                    <a:pt x="120772" y="68625"/>
                    <a:pt x="102780" y="100375"/>
                  </a:cubicBezTo>
                  <a:cubicBezTo>
                    <a:pt x="84788" y="132125"/>
                    <a:pt x="88757" y="109635"/>
                    <a:pt x="72618" y="192450"/>
                  </a:cubicBezTo>
                  <a:cubicBezTo>
                    <a:pt x="56478" y="275265"/>
                    <a:pt x="17055" y="558369"/>
                    <a:pt x="5943" y="597263"/>
                  </a:cubicBezTo>
                  <a:cubicBezTo>
                    <a:pt x="-5169" y="636157"/>
                    <a:pt x="1974" y="493017"/>
                    <a:pt x="5943" y="425813"/>
                  </a:cubicBezTo>
                  <a:cubicBezTo>
                    <a:pt x="9912" y="358609"/>
                    <a:pt x="4091" y="264946"/>
                    <a:pt x="29755" y="194038"/>
                  </a:cubicBezTo>
                  <a:cubicBezTo>
                    <a:pt x="55419" y="123130"/>
                    <a:pt x="168397" y="17561"/>
                    <a:pt x="180568" y="195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64" name="フリーフォーム: 図形 1563">
              <a:extLst>
                <a:ext uri="{FF2B5EF4-FFF2-40B4-BE49-F238E27FC236}">
                  <a16:creationId xmlns:a16="http://schemas.microsoft.com/office/drawing/2014/main" id="{3611DBB7-C260-4EF1-A419-ED3FAA07F78E}"/>
                </a:ext>
              </a:extLst>
            </p:cNvPr>
            <p:cNvSpPr/>
            <p:nvPr/>
          </p:nvSpPr>
          <p:spPr>
            <a:xfrm>
              <a:off x="3279315" y="6344915"/>
              <a:ext cx="180063" cy="499507"/>
            </a:xfrm>
            <a:custGeom>
              <a:avLst/>
              <a:gdLst>
                <a:gd name="connsiteX0" fmla="*/ 460 w 180063"/>
                <a:gd name="connsiteY0" fmla="*/ 323 h 499507"/>
                <a:gd name="connsiteX1" fmla="*/ 127460 w 180063"/>
                <a:gd name="connsiteY1" fmla="*/ 160660 h 499507"/>
                <a:gd name="connsiteX2" fmla="*/ 148098 w 180063"/>
                <a:gd name="connsiteY2" fmla="*/ 274960 h 499507"/>
                <a:gd name="connsiteX3" fmla="*/ 35385 w 180063"/>
                <a:gd name="connsiteY3" fmla="*/ 497210 h 499507"/>
                <a:gd name="connsiteX4" fmla="*/ 102060 w 180063"/>
                <a:gd name="connsiteY4" fmla="*/ 379735 h 499507"/>
                <a:gd name="connsiteX5" fmla="*/ 178260 w 180063"/>
                <a:gd name="connsiteY5" fmla="*/ 205110 h 499507"/>
                <a:gd name="connsiteX6" fmla="*/ 460 w 180063"/>
                <a:gd name="connsiteY6" fmla="*/ 323 h 4995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0063" h="499507">
                  <a:moveTo>
                    <a:pt x="460" y="323"/>
                  </a:moveTo>
                  <a:cubicBezTo>
                    <a:pt x="-8007" y="-7085"/>
                    <a:pt x="102854" y="114887"/>
                    <a:pt x="127460" y="160660"/>
                  </a:cubicBezTo>
                  <a:cubicBezTo>
                    <a:pt x="152066" y="206433"/>
                    <a:pt x="163444" y="218868"/>
                    <a:pt x="148098" y="274960"/>
                  </a:cubicBezTo>
                  <a:cubicBezTo>
                    <a:pt x="132752" y="331052"/>
                    <a:pt x="43058" y="479748"/>
                    <a:pt x="35385" y="497210"/>
                  </a:cubicBezTo>
                  <a:cubicBezTo>
                    <a:pt x="27712" y="514673"/>
                    <a:pt x="78248" y="428418"/>
                    <a:pt x="102060" y="379735"/>
                  </a:cubicBezTo>
                  <a:cubicBezTo>
                    <a:pt x="125872" y="331052"/>
                    <a:pt x="191754" y="265170"/>
                    <a:pt x="178260" y="205110"/>
                  </a:cubicBezTo>
                  <a:cubicBezTo>
                    <a:pt x="164766" y="145050"/>
                    <a:pt x="8927" y="7731"/>
                    <a:pt x="460" y="32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65" name="フリーフォーム: 図形 1564">
              <a:extLst>
                <a:ext uri="{FF2B5EF4-FFF2-40B4-BE49-F238E27FC236}">
                  <a16:creationId xmlns:a16="http://schemas.microsoft.com/office/drawing/2014/main" id="{E2836608-D2E1-4C59-9DDC-3BF6B30E1C03}"/>
                </a:ext>
              </a:extLst>
            </p:cNvPr>
            <p:cNvSpPr/>
            <p:nvPr/>
          </p:nvSpPr>
          <p:spPr>
            <a:xfrm>
              <a:off x="2968624" y="6601120"/>
              <a:ext cx="528496" cy="572625"/>
            </a:xfrm>
            <a:custGeom>
              <a:avLst/>
              <a:gdLst>
                <a:gd name="connsiteX0" fmla="*/ 1 w 528496"/>
                <a:gd name="connsiteY0" fmla="*/ 563268 h 572625"/>
                <a:gd name="connsiteX1" fmla="*/ 163514 w 528496"/>
                <a:gd name="connsiteY1" fmla="*/ 529930 h 572625"/>
                <a:gd name="connsiteX2" fmla="*/ 427039 w 528496"/>
                <a:gd name="connsiteY2" fmla="*/ 169568 h 572625"/>
                <a:gd name="connsiteX3" fmla="*/ 523876 w 528496"/>
                <a:gd name="connsiteY3" fmla="*/ 4468 h 572625"/>
                <a:gd name="connsiteX4" fmla="*/ 296864 w 528496"/>
                <a:gd name="connsiteY4" fmla="*/ 334668 h 572625"/>
                <a:gd name="connsiteX5" fmla="*/ 160339 w 528496"/>
                <a:gd name="connsiteY5" fmla="*/ 507705 h 572625"/>
                <a:gd name="connsiteX6" fmla="*/ 1 w 528496"/>
                <a:gd name="connsiteY6" fmla="*/ 563268 h 572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28496" h="572625">
                  <a:moveTo>
                    <a:pt x="1" y="563268"/>
                  </a:moveTo>
                  <a:cubicBezTo>
                    <a:pt x="530" y="566972"/>
                    <a:pt x="92341" y="595547"/>
                    <a:pt x="163514" y="529930"/>
                  </a:cubicBezTo>
                  <a:cubicBezTo>
                    <a:pt x="234687" y="464313"/>
                    <a:pt x="366979" y="257145"/>
                    <a:pt x="427039" y="169568"/>
                  </a:cubicBezTo>
                  <a:cubicBezTo>
                    <a:pt x="487099" y="81991"/>
                    <a:pt x="545572" y="-23049"/>
                    <a:pt x="523876" y="4468"/>
                  </a:cubicBezTo>
                  <a:cubicBezTo>
                    <a:pt x="502180" y="31985"/>
                    <a:pt x="357453" y="250795"/>
                    <a:pt x="296864" y="334668"/>
                  </a:cubicBezTo>
                  <a:cubicBezTo>
                    <a:pt x="236275" y="418541"/>
                    <a:pt x="212197" y="469340"/>
                    <a:pt x="160339" y="507705"/>
                  </a:cubicBezTo>
                  <a:cubicBezTo>
                    <a:pt x="108481" y="546069"/>
                    <a:pt x="-528" y="559564"/>
                    <a:pt x="1" y="56326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66" name="フリーフォーム: 図形 1565">
              <a:extLst>
                <a:ext uri="{FF2B5EF4-FFF2-40B4-BE49-F238E27FC236}">
                  <a16:creationId xmlns:a16="http://schemas.microsoft.com/office/drawing/2014/main" id="{1B8DFBE8-D008-458E-A1B8-E2AA914B03B2}"/>
                </a:ext>
              </a:extLst>
            </p:cNvPr>
            <p:cNvSpPr/>
            <p:nvPr/>
          </p:nvSpPr>
          <p:spPr>
            <a:xfrm>
              <a:off x="3248469" y="6664940"/>
              <a:ext cx="315398" cy="453828"/>
            </a:xfrm>
            <a:custGeom>
              <a:avLst/>
              <a:gdLst>
                <a:gd name="connsiteX0" fmla="*/ 310706 w 315398"/>
                <a:gd name="connsiteY0" fmla="*/ 8910 h 453828"/>
                <a:gd name="connsiteX1" fmla="*/ 13844 w 315398"/>
                <a:gd name="connsiteY1" fmla="*/ 434360 h 453828"/>
                <a:gd name="connsiteX2" fmla="*/ 63056 w 315398"/>
                <a:gd name="connsiteY2" fmla="*/ 359748 h 453828"/>
                <a:gd name="connsiteX3" fmla="*/ 188469 w 315398"/>
                <a:gd name="connsiteY3" fmla="*/ 161310 h 453828"/>
                <a:gd name="connsiteX4" fmla="*/ 310706 w 315398"/>
                <a:gd name="connsiteY4" fmla="*/ 8910 h 4538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5398" h="453828">
                  <a:moveTo>
                    <a:pt x="310706" y="8910"/>
                  </a:moveTo>
                  <a:cubicBezTo>
                    <a:pt x="281602" y="54418"/>
                    <a:pt x="55119" y="375887"/>
                    <a:pt x="13844" y="434360"/>
                  </a:cubicBezTo>
                  <a:cubicBezTo>
                    <a:pt x="-27431" y="492833"/>
                    <a:pt x="33952" y="405256"/>
                    <a:pt x="63056" y="359748"/>
                  </a:cubicBezTo>
                  <a:cubicBezTo>
                    <a:pt x="92160" y="314240"/>
                    <a:pt x="151427" y="218460"/>
                    <a:pt x="188469" y="161310"/>
                  </a:cubicBezTo>
                  <a:cubicBezTo>
                    <a:pt x="225511" y="104160"/>
                    <a:pt x="339810" y="-36598"/>
                    <a:pt x="310706" y="891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67" name="フリーフォーム: 図形 1566">
              <a:extLst>
                <a:ext uri="{FF2B5EF4-FFF2-40B4-BE49-F238E27FC236}">
                  <a16:creationId xmlns:a16="http://schemas.microsoft.com/office/drawing/2014/main" id="{8AA54CA5-E51F-45B6-A592-09624884B779}"/>
                </a:ext>
              </a:extLst>
            </p:cNvPr>
            <p:cNvSpPr/>
            <p:nvPr/>
          </p:nvSpPr>
          <p:spPr>
            <a:xfrm>
              <a:off x="3560156" y="6577002"/>
              <a:ext cx="150746" cy="262601"/>
            </a:xfrm>
            <a:custGeom>
              <a:avLst/>
              <a:gdLst>
                <a:gd name="connsiteX0" fmla="*/ 607 w 150746"/>
                <a:gd name="connsiteY0" fmla="*/ 1598 h 262601"/>
                <a:gd name="connsiteX1" fmla="*/ 67282 w 150746"/>
                <a:gd name="connsiteY1" fmla="*/ 36523 h 262601"/>
                <a:gd name="connsiteX2" fmla="*/ 95857 w 150746"/>
                <a:gd name="connsiteY2" fmla="*/ 109548 h 262601"/>
                <a:gd name="connsiteX3" fmla="*/ 146657 w 150746"/>
                <a:gd name="connsiteY3" fmla="*/ 260361 h 262601"/>
                <a:gd name="connsiteX4" fmla="*/ 143482 w 150746"/>
                <a:gd name="connsiteY4" fmla="*/ 192098 h 262601"/>
                <a:gd name="connsiteX5" fmla="*/ 110144 w 150746"/>
                <a:gd name="connsiteY5" fmla="*/ 85736 h 262601"/>
                <a:gd name="connsiteX6" fmla="*/ 607 w 150746"/>
                <a:gd name="connsiteY6" fmla="*/ 1598 h 2626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0746" h="262601">
                  <a:moveTo>
                    <a:pt x="607" y="1598"/>
                  </a:moveTo>
                  <a:cubicBezTo>
                    <a:pt x="-6537" y="-6604"/>
                    <a:pt x="51407" y="18531"/>
                    <a:pt x="67282" y="36523"/>
                  </a:cubicBezTo>
                  <a:cubicBezTo>
                    <a:pt x="83157" y="54515"/>
                    <a:pt x="82628" y="72242"/>
                    <a:pt x="95857" y="109548"/>
                  </a:cubicBezTo>
                  <a:cubicBezTo>
                    <a:pt x="109086" y="146854"/>
                    <a:pt x="138720" y="246603"/>
                    <a:pt x="146657" y="260361"/>
                  </a:cubicBezTo>
                  <a:cubicBezTo>
                    <a:pt x="154595" y="274119"/>
                    <a:pt x="149567" y="221202"/>
                    <a:pt x="143482" y="192098"/>
                  </a:cubicBezTo>
                  <a:cubicBezTo>
                    <a:pt x="137397" y="162994"/>
                    <a:pt x="128929" y="114840"/>
                    <a:pt x="110144" y="85736"/>
                  </a:cubicBezTo>
                  <a:cubicBezTo>
                    <a:pt x="91359" y="56632"/>
                    <a:pt x="7751" y="9800"/>
                    <a:pt x="607" y="159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68" name="フリーフォーム: 図形 1567">
              <a:extLst>
                <a:ext uri="{FF2B5EF4-FFF2-40B4-BE49-F238E27FC236}">
                  <a16:creationId xmlns:a16="http://schemas.microsoft.com/office/drawing/2014/main" id="{FA4AE36A-A4B5-451B-8A3D-B1F050E6F64C}"/>
                </a:ext>
              </a:extLst>
            </p:cNvPr>
            <p:cNvSpPr/>
            <p:nvPr/>
          </p:nvSpPr>
          <p:spPr>
            <a:xfrm>
              <a:off x="3505986" y="6694281"/>
              <a:ext cx="151855" cy="339773"/>
            </a:xfrm>
            <a:custGeom>
              <a:avLst/>
              <a:gdLst>
                <a:gd name="connsiteX0" fmla="*/ 59539 w 151855"/>
                <a:gd name="connsiteY0" fmla="*/ 207 h 339773"/>
                <a:gd name="connsiteX1" fmla="*/ 110339 w 151855"/>
                <a:gd name="connsiteY1" fmla="*/ 111332 h 339773"/>
                <a:gd name="connsiteX2" fmla="*/ 100814 w 151855"/>
                <a:gd name="connsiteY2" fmla="*/ 170069 h 339773"/>
                <a:gd name="connsiteX3" fmla="*/ 2389 w 151855"/>
                <a:gd name="connsiteY3" fmla="*/ 335169 h 339773"/>
                <a:gd name="connsiteX4" fmla="*/ 38902 w 151855"/>
                <a:gd name="connsiteY4" fmla="*/ 285957 h 339773"/>
                <a:gd name="connsiteX5" fmla="*/ 132564 w 151855"/>
                <a:gd name="connsiteY5" fmla="*/ 201819 h 339773"/>
                <a:gd name="connsiteX6" fmla="*/ 146852 w 151855"/>
                <a:gd name="connsiteY6" fmla="*/ 141494 h 339773"/>
                <a:gd name="connsiteX7" fmla="*/ 59539 w 151855"/>
                <a:gd name="connsiteY7" fmla="*/ 207 h 3397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51855" h="339773">
                  <a:moveTo>
                    <a:pt x="59539" y="207"/>
                  </a:moveTo>
                  <a:cubicBezTo>
                    <a:pt x="53453" y="-4820"/>
                    <a:pt x="103460" y="83022"/>
                    <a:pt x="110339" y="111332"/>
                  </a:cubicBezTo>
                  <a:cubicBezTo>
                    <a:pt x="117218" y="139642"/>
                    <a:pt x="118806" y="132763"/>
                    <a:pt x="100814" y="170069"/>
                  </a:cubicBezTo>
                  <a:cubicBezTo>
                    <a:pt x="82822" y="207375"/>
                    <a:pt x="12708" y="315854"/>
                    <a:pt x="2389" y="335169"/>
                  </a:cubicBezTo>
                  <a:cubicBezTo>
                    <a:pt x="-7930" y="354484"/>
                    <a:pt x="17206" y="308182"/>
                    <a:pt x="38902" y="285957"/>
                  </a:cubicBezTo>
                  <a:cubicBezTo>
                    <a:pt x="60598" y="263732"/>
                    <a:pt x="114572" y="225896"/>
                    <a:pt x="132564" y="201819"/>
                  </a:cubicBezTo>
                  <a:cubicBezTo>
                    <a:pt x="150556" y="177742"/>
                    <a:pt x="157435" y="171657"/>
                    <a:pt x="146852" y="141494"/>
                  </a:cubicBezTo>
                  <a:cubicBezTo>
                    <a:pt x="136269" y="111332"/>
                    <a:pt x="65625" y="5234"/>
                    <a:pt x="59539" y="20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69" name="フリーフォーム: 図形 1568">
              <a:extLst>
                <a:ext uri="{FF2B5EF4-FFF2-40B4-BE49-F238E27FC236}">
                  <a16:creationId xmlns:a16="http://schemas.microsoft.com/office/drawing/2014/main" id="{CA3EABF7-94A5-438B-900C-C9A532A5D5C5}"/>
                </a:ext>
              </a:extLst>
            </p:cNvPr>
            <p:cNvSpPr/>
            <p:nvPr/>
          </p:nvSpPr>
          <p:spPr>
            <a:xfrm>
              <a:off x="3536378" y="6686545"/>
              <a:ext cx="92753" cy="287418"/>
            </a:xfrm>
            <a:custGeom>
              <a:avLst/>
              <a:gdLst>
                <a:gd name="connsiteX0" fmla="*/ 572 w 92753"/>
                <a:gd name="connsiteY0" fmla="*/ 5 h 287418"/>
                <a:gd name="connsiteX1" fmla="*/ 51372 w 92753"/>
                <a:gd name="connsiteY1" fmla="*/ 127005 h 287418"/>
                <a:gd name="connsiteX2" fmla="*/ 2160 w 92753"/>
                <a:gd name="connsiteY2" fmla="*/ 284168 h 287418"/>
                <a:gd name="connsiteX3" fmla="*/ 41847 w 92753"/>
                <a:gd name="connsiteY3" fmla="*/ 225430 h 287418"/>
                <a:gd name="connsiteX4" fmla="*/ 92647 w 92753"/>
                <a:gd name="connsiteY4" fmla="*/ 131768 h 287418"/>
                <a:gd name="connsiteX5" fmla="*/ 572 w 92753"/>
                <a:gd name="connsiteY5" fmla="*/ 5 h 2874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2753" h="287418">
                  <a:moveTo>
                    <a:pt x="572" y="5"/>
                  </a:moveTo>
                  <a:cubicBezTo>
                    <a:pt x="-6307" y="-789"/>
                    <a:pt x="51107" y="79645"/>
                    <a:pt x="51372" y="127005"/>
                  </a:cubicBezTo>
                  <a:cubicBezTo>
                    <a:pt x="51637" y="174365"/>
                    <a:pt x="3747" y="267764"/>
                    <a:pt x="2160" y="284168"/>
                  </a:cubicBezTo>
                  <a:cubicBezTo>
                    <a:pt x="573" y="300572"/>
                    <a:pt x="26766" y="250830"/>
                    <a:pt x="41847" y="225430"/>
                  </a:cubicBezTo>
                  <a:cubicBezTo>
                    <a:pt x="56928" y="200030"/>
                    <a:pt x="95028" y="166164"/>
                    <a:pt x="92647" y="131768"/>
                  </a:cubicBezTo>
                  <a:cubicBezTo>
                    <a:pt x="90266" y="97372"/>
                    <a:pt x="7451" y="799"/>
                    <a:pt x="572" y="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70" name="フリーフォーム: 図形 1569">
              <a:extLst>
                <a:ext uri="{FF2B5EF4-FFF2-40B4-BE49-F238E27FC236}">
                  <a16:creationId xmlns:a16="http://schemas.microsoft.com/office/drawing/2014/main" id="{098B78EA-BA94-42BE-9B50-37E100025107}"/>
                </a:ext>
              </a:extLst>
            </p:cNvPr>
            <p:cNvSpPr/>
            <p:nvPr/>
          </p:nvSpPr>
          <p:spPr>
            <a:xfrm>
              <a:off x="3587715" y="6821449"/>
              <a:ext cx="148422" cy="201723"/>
            </a:xfrm>
            <a:custGeom>
              <a:avLst/>
              <a:gdLst>
                <a:gd name="connsiteX0" fmla="*/ 146085 w 148422"/>
                <a:gd name="connsiteY0" fmla="*/ 39 h 201723"/>
                <a:gd name="connsiteX1" fmla="*/ 130210 w 148422"/>
                <a:gd name="connsiteY1" fmla="*/ 115926 h 201723"/>
                <a:gd name="connsiteX2" fmla="*/ 35 w 148422"/>
                <a:gd name="connsiteY2" fmla="*/ 201651 h 201723"/>
                <a:gd name="connsiteX3" fmla="*/ 117510 w 148422"/>
                <a:gd name="connsiteY3" fmla="*/ 128626 h 201723"/>
                <a:gd name="connsiteX4" fmla="*/ 146085 w 148422"/>
                <a:gd name="connsiteY4" fmla="*/ 39 h 2017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8422" h="201723">
                  <a:moveTo>
                    <a:pt x="146085" y="39"/>
                  </a:moveTo>
                  <a:cubicBezTo>
                    <a:pt x="148202" y="-2078"/>
                    <a:pt x="154552" y="82324"/>
                    <a:pt x="130210" y="115926"/>
                  </a:cubicBezTo>
                  <a:cubicBezTo>
                    <a:pt x="105868" y="149528"/>
                    <a:pt x="2152" y="199534"/>
                    <a:pt x="35" y="201651"/>
                  </a:cubicBezTo>
                  <a:cubicBezTo>
                    <a:pt x="-2082" y="203768"/>
                    <a:pt x="90258" y="158789"/>
                    <a:pt x="117510" y="128626"/>
                  </a:cubicBezTo>
                  <a:cubicBezTo>
                    <a:pt x="144762" y="98464"/>
                    <a:pt x="143968" y="2156"/>
                    <a:pt x="146085" y="3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71" name="フリーフォーム: 図形 1570">
              <a:extLst>
                <a:ext uri="{FF2B5EF4-FFF2-40B4-BE49-F238E27FC236}">
                  <a16:creationId xmlns:a16="http://schemas.microsoft.com/office/drawing/2014/main" id="{A5ED3CB2-2537-4536-BA3B-C036569860D2}"/>
                </a:ext>
              </a:extLst>
            </p:cNvPr>
            <p:cNvSpPr/>
            <p:nvPr/>
          </p:nvSpPr>
          <p:spPr>
            <a:xfrm>
              <a:off x="3609905" y="6855411"/>
              <a:ext cx="58614" cy="151068"/>
            </a:xfrm>
            <a:custGeom>
              <a:avLst/>
              <a:gdLst>
                <a:gd name="connsiteX0" fmla="*/ 55633 w 58614"/>
                <a:gd name="connsiteY0" fmla="*/ 1002 h 151068"/>
                <a:gd name="connsiteX1" fmla="*/ 70 w 58614"/>
                <a:gd name="connsiteY1" fmla="*/ 148639 h 151068"/>
                <a:gd name="connsiteX2" fmla="*/ 44520 w 58614"/>
                <a:gd name="connsiteY2" fmla="*/ 86727 h 151068"/>
                <a:gd name="connsiteX3" fmla="*/ 55633 w 58614"/>
                <a:gd name="connsiteY3" fmla="*/ 1002 h 1510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8614" h="151068">
                  <a:moveTo>
                    <a:pt x="55633" y="1002"/>
                  </a:moveTo>
                  <a:cubicBezTo>
                    <a:pt x="48225" y="11321"/>
                    <a:pt x="1922" y="134352"/>
                    <a:pt x="70" y="148639"/>
                  </a:cubicBezTo>
                  <a:cubicBezTo>
                    <a:pt x="-1782" y="162927"/>
                    <a:pt x="33407" y="110540"/>
                    <a:pt x="44520" y="86727"/>
                  </a:cubicBezTo>
                  <a:cubicBezTo>
                    <a:pt x="55632" y="62915"/>
                    <a:pt x="63041" y="-9317"/>
                    <a:pt x="55633" y="100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72" name="フリーフォーム: 図形 1571">
              <a:extLst>
                <a:ext uri="{FF2B5EF4-FFF2-40B4-BE49-F238E27FC236}">
                  <a16:creationId xmlns:a16="http://schemas.microsoft.com/office/drawing/2014/main" id="{A4B0119D-46CC-4612-9550-6632E5A787E2}"/>
                </a:ext>
              </a:extLst>
            </p:cNvPr>
            <p:cNvSpPr/>
            <p:nvPr/>
          </p:nvSpPr>
          <p:spPr>
            <a:xfrm>
              <a:off x="3508057" y="6639874"/>
              <a:ext cx="128812" cy="89710"/>
            </a:xfrm>
            <a:custGeom>
              <a:avLst/>
              <a:gdLst>
                <a:gd name="connsiteX0" fmla="*/ 318 w 128812"/>
                <a:gd name="connsiteY0" fmla="*/ 5401 h 89710"/>
                <a:gd name="connsiteX1" fmla="*/ 78106 w 128812"/>
                <a:gd name="connsiteY1" fmla="*/ 8576 h 89710"/>
                <a:gd name="connsiteX2" fmla="*/ 125731 w 128812"/>
                <a:gd name="connsiteY2" fmla="*/ 89539 h 89710"/>
                <a:gd name="connsiteX3" fmla="*/ 122556 w 128812"/>
                <a:gd name="connsiteY3" fmla="*/ 29214 h 89710"/>
                <a:gd name="connsiteX4" fmla="*/ 109856 w 128812"/>
                <a:gd name="connsiteY4" fmla="*/ 2226 h 89710"/>
                <a:gd name="connsiteX5" fmla="*/ 318 w 128812"/>
                <a:gd name="connsiteY5" fmla="*/ 5401 h 897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8812" h="89710">
                  <a:moveTo>
                    <a:pt x="318" y="5401"/>
                  </a:moveTo>
                  <a:cubicBezTo>
                    <a:pt x="-4973" y="6459"/>
                    <a:pt x="57204" y="-5447"/>
                    <a:pt x="78106" y="8576"/>
                  </a:cubicBezTo>
                  <a:cubicBezTo>
                    <a:pt x="99008" y="22599"/>
                    <a:pt x="118323" y="86099"/>
                    <a:pt x="125731" y="89539"/>
                  </a:cubicBezTo>
                  <a:cubicBezTo>
                    <a:pt x="133139" y="92979"/>
                    <a:pt x="125202" y="43766"/>
                    <a:pt x="122556" y="29214"/>
                  </a:cubicBezTo>
                  <a:cubicBezTo>
                    <a:pt x="119910" y="14662"/>
                    <a:pt x="130758" y="8311"/>
                    <a:pt x="109856" y="2226"/>
                  </a:cubicBezTo>
                  <a:cubicBezTo>
                    <a:pt x="88954" y="-3859"/>
                    <a:pt x="5609" y="4343"/>
                    <a:pt x="318" y="540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73" name="フリーフォーム: 図形 1572">
              <a:extLst>
                <a:ext uri="{FF2B5EF4-FFF2-40B4-BE49-F238E27FC236}">
                  <a16:creationId xmlns:a16="http://schemas.microsoft.com/office/drawing/2014/main" id="{FF869B4D-23BE-4915-B4E2-A5546CC9C5F6}"/>
                </a:ext>
              </a:extLst>
            </p:cNvPr>
            <p:cNvSpPr/>
            <p:nvPr/>
          </p:nvSpPr>
          <p:spPr>
            <a:xfrm>
              <a:off x="3378065" y="6938654"/>
              <a:ext cx="229206" cy="348796"/>
            </a:xfrm>
            <a:custGeom>
              <a:avLst/>
              <a:gdLst>
                <a:gd name="connsiteX0" fmla="*/ 228735 w 229206"/>
                <a:gd name="connsiteY0" fmla="*/ 309 h 348796"/>
                <a:gd name="connsiteX1" fmla="*/ 112848 w 229206"/>
                <a:gd name="connsiteY1" fmla="*/ 135246 h 348796"/>
                <a:gd name="connsiteX2" fmla="*/ 52523 w 229206"/>
                <a:gd name="connsiteY2" fmla="*/ 336859 h 348796"/>
                <a:gd name="connsiteX3" fmla="*/ 135 w 229206"/>
                <a:gd name="connsiteY3" fmla="*/ 322571 h 348796"/>
                <a:gd name="connsiteX4" fmla="*/ 38235 w 229206"/>
                <a:gd name="connsiteY4" fmla="*/ 298759 h 348796"/>
                <a:gd name="connsiteX5" fmla="*/ 65223 w 229206"/>
                <a:gd name="connsiteY5" fmla="*/ 171759 h 348796"/>
                <a:gd name="connsiteX6" fmla="*/ 228735 w 229206"/>
                <a:gd name="connsiteY6" fmla="*/ 309 h 3487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29206" h="348796">
                  <a:moveTo>
                    <a:pt x="228735" y="309"/>
                  </a:moveTo>
                  <a:cubicBezTo>
                    <a:pt x="236672" y="-5776"/>
                    <a:pt x="142217" y="79154"/>
                    <a:pt x="112848" y="135246"/>
                  </a:cubicBezTo>
                  <a:cubicBezTo>
                    <a:pt x="83479" y="191338"/>
                    <a:pt x="71308" y="305638"/>
                    <a:pt x="52523" y="336859"/>
                  </a:cubicBezTo>
                  <a:cubicBezTo>
                    <a:pt x="33738" y="368080"/>
                    <a:pt x="2516" y="328921"/>
                    <a:pt x="135" y="322571"/>
                  </a:cubicBezTo>
                  <a:cubicBezTo>
                    <a:pt x="-2246" y="316221"/>
                    <a:pt x="27387" y="323894"/>
                    <a:pt x="38235" y="298759"/>
                  </a:cubicBezTo>
                  <a:cubicBezTo>
                    <a:pt x="49083" y="273624"/>
                    <a:pt x="31886" y="219649"/>
                    <a:pt x="65223" y="171759"/>
                  </a:cubicBezTo>
                  <a:cubicBezTo>
                    <a:pt x="98560" y="123869"/>
                    <a:pt x="220798" y="6394"/>
                    <a:pt x="228735" y="30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74" name="フリーフォーム: 図形 1573">
              <a:extLst>
                <a:ext uri="{FF2B5EF4-FFF2-40B4-BE49-F238E27FC236}">
                  <a16:creationId xmlns:a16="http://schemas.microsoft.com/office/drawing/2014/main" id="{4EBEAAC4-0134-4F9E-AB99-DBBAD5EDF046}"/>
                </a:ext>
              </a:extLst>
            </p:cNvPr>
            <p:cNvSpPr/>
            <p:nvPr/>
          </p:nvSpPr>
          <p:spPr>
            <a:xfrm>
              <a:off x="3508327" y="6742111"/>
              <a:ext cx="35006" cy="277852"/>
            </a:xfrm>
            <a:custGeom>
              <a:avLst/>
              <a:gdLst>
                <a:gd name="connsiteX0" fmla="*/ 12748 w 35006"/>
                <a:gd name="connsiteY0" fmla="*/ 2 h 277852"/>
                <a:gd name="connsiteX1" fmla="*/ 17511 w 35006"/>
                <a:gd name="connsiteY1" fmla="*/ 209552 h 277852"/>
                <a:gd name="connsiteX2" fmla="*/ 48 w 35006"/>
                <a:gd name="connsiteY2" fmla="*/ 277814 h 277852"/>
                <a:gd name="connsiteX3" fmla="*/ 23861 w 35006"/>
                <a:gd name="connsiteY3" fmla="*/ 219077 h 277852"/>
                <a:gd name="connsiteX4" fmla="*/ 34973 w 35006"/>
                <a:gd name="connsiteY4" fmla="*/ 204789 h 277852"/>
                <a:gd name="connsiteX5" fmla="*/ 12748 w 35006"/>
                <a:gd name="connsiteY5" fmla="*/ 2 h 2778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5006" h="277852">
                  <a:moveTo>
                    <a:pt x="12748" y="2"/>
                  </a:moveTo>
                  <a:cubicBezTo>
                    <a:pt x="9838" y="796"/>
                    <a:pt x="19628" y="163250"/>
                    <a:pt x="17511" y="209552"/>
                  </a:cubicBezTo>
                  <a:cubicBezTo>
                    <a:pt x="15394" y="255854"/>
                    <a:pt x="-1010" y="276226"/>
                    <a:pt x="48" y="277814"/>
                  </a:cubicBezTo>
                  <a:cubicBezTo>
                    <a:pt x="1106" y="279402"/>
                    <a:pt x="18040" y="231248"/>
                    <a:pt x="23861" y="219077"/>
                  </a:cubicBezTo>
                  <a:cubicBezTo>
                    <a:pt x="29682" y="206906"/>
                    <a:pt x="35502" y="238391"/>
                    <a:pt x="34973" y="204789"/>
                  </a:cubicBezTo>
                  <a:cubicBezTo>
                    <a:pt x="34444" y="171187"/>
                    <a:pt x="15658" y="-792"/>
                    <a:pt x="12748" y="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75" name="フリーフォーム: 図形 1574">
              <a:extLst>
                <a:ext uri="{FF2B5EF4-FFF2-40B4-BE49-F238E27FC236}">
                  <a16:creationId xmlns:a16="http://schemas.microsoft.com/office/drawing/2014/main" id="{9099ACC3-BFB7-48F1-AA50-C4FFE28BC58C}"/>
                </a:ext>
              </a:extLst>
            </p:cNvPr>
            <p:cNvSpPr/>
            <p:nvPr/>
          </p:nvSpPr>
          <p:spPr>
            <a:xfrm>
              <a:off x="3298738" y="6829386"/>
              <a:ext cx="184522" cy="443198"/>
            </a:xfrm>
            <a:custGeom>
              <a:avLst/>
              <a:gdLst>
                <a:gd name="connsiteX0" fmla="*/ 184237 w 184522"/>
                <a:gd name="connsiteY0" fmla="*/ 39 h 443198"/>
                <a:gd name="connsiteX1" fmla="*/ 14375 w 184522"/>
                <a:gd name="connsiteY1" fmla="*/ 254039 h 443198"/>
                <a:gd name="connsiteX2" fmla="*/ 11200 w 184522"/>
                <a:gd name="connsiteY2" fmla="*/ 327064 h 443198"/>
                <a:gd name="connsiteX3" fmla="*/ 30250 w 184522"/>
                <a:gd name="connsiteY3" fmla="*/ 442952 h 443198"/>
                <a:gd name="connsiteX4" fmla="*/ 30250 w 184522"/>
                <a:gd name="connsiteY4" fmla="*/ 293727 h 443198"/>
                <a:gd name="connsiteX5" fmla="*/ 54062 w 184522"/>
                <a:gd name="connsiteY5" fmla="*/ 234989 h 443198"/>
                <a:gd name="connsiteX6" fmla="*/ 184237 w 184522"/>
                <a:gd name="connsiteY6" fmla="*/ 39 h 4431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4522" h="443198">
                  <a:moveTo>
                    <a:pt x="184237" y="39"/>
                  </a:moveTo>
                  <a:cubicBezTo>
                    <a:pt x="177622" y="3214"/>
                    <a:pt x="43214" y="199535"/>
                    <a:pt x="14375" y="254039"/>
                  </a:cubicBezTo>
                  <a:cubicBezTo>
                    <a:pt x="-14464" y="308543"/>
                    <a:pt x="8554" y="295579"/>
                    <a:pt x="11200" y="327064"/>
                  </a:cubicBezTo>
                  <a:cubicBezTo>
                    <a:pt x="13846" y="358549"/>
                    <a:pt x="27075" y="448508"/>
                    <a:pt x="30250" y="442952"/>
                  </a:cubicBezTo>
                  <a:cubicBezTo>
                    <a:pt x="33425" y="437396"/>
                    <a:pt x="26281" y="328387"/>
                    <a:pt x="30250" y="293727"/>
                  </a:cubicBezTo>
                  <a:cubicBezTo>
                    <a:pt x="34219" y="259067"/>
                    <a:pt x="27339" y="284466"/>
                    <a:pt x="54062" y="234989"/>
                  </a:cubicBezTo>
                  <a:cubicBezTo>
                    <a:pt x="80785" y="185512"/>
                    <a:pt x="190852" y="-3136"/>
                    <a:pt x="184237" y="3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76" name="フリーフォーム: 図形 1575">
              <a:extLst>
                <a:ext uri="{FF2B5EF4-FFF2-40B4-BE49-F238E27FC236}">
                  <a16:creationId xmlns:a16="http://schemas.microsoft.com/office/drawing/2014/main" id="{A02CC628-4DC1-4768-B46A-ED2BDE4689B7}"/>
                </a:ext>
              </a:extLst>
            </p:cNvPr>
            <p:cNvSpPr/>
            <p:nvPr/>
          </p:nvSpPr>
          <p:spPr>
            <a:xfrm>
              <a:off x="3342255" y="6964242"/>
              <a:ext cx="186961" cy="362156"/>
            </a:xfrm>
            <a:custGeom>
              <a:avLst/>
              <a:gdLst>
                <a:gd name="connsiteX0" fmla="*/ 186758 w 186961"/>
                <a:gd name="connsiteY0" fmla="*/ 121 h 362156"/>
                <a:gd name="connsiteX1" fmla="*/ 42295 w 186961"/>
                <a:gd name="connsiteY1" fmla="*/ 255708 h 362156"/>
                <a:gd name="connsiteX2" fmla="*/ 8958 w 186961"/>
                <a:gd name="connsiteY2" fmla="*/ 336671 h 362156"/>
                <a:gd name="connsiteX3" fmla="*/ 66108 w 186961"/>
                <a:gd name="connsiteY3" fmla="*/ 362071 h 362156"/>
                <a:gd name="connsiteX4" fmla="*/ 37533 w 186961"/>
                <a:gd name="connsiteY4" fmla="*/ 330321 h 362156"/>
                <a:gd name="connsiteX5" fmla="*/ 7370 w 186961"/>
                <a:gd name="connsiteY5" fmla="*/ 290633 h 362156"/>
                <a:gd name="connsiteX6" fmla="*/ 186758 w 186961"/>
                <a:gd name="connsiteY6" fmla="*/ 121 h 362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6961" h="362156">
                  <a:moveTo>
                    <a:pt x="186758" y="121"/>
                  </a:moveTo>
                  <a:cubicBezTo>
                    <a:pt x="192579" y="-5700"/>
                    <a:pt x="71928" y="199616"/>
                    <a:pt x="42295" y="255708"/>
                  </a:cubicBezTo>
                  <a:cubicBezTo>
                    <a:pt x="12662" y="311800"/>
                    <a:pt x="4989" y="318944"/>
                    <a:pt x="8958" y="336671"/>
                  </a:cubicBezTo>
                  <a:cubicBezTo>
                    <a:pt x="12927" y="354398"/>
                    <a:pt x="61346" y="363129"/>
                    <a:pt x="66108" y="362071"/>
                  </a:cubicBezTo>
                  <a:cubicBezTo>
                    <a:pt x="70870" y="361013"/>
                    <a:pt x="47323" y="342227"/>
                    <a:pt x="37533" y="330321"/>
                  </a:cubicBezTo>
                  <a:cubicBezTo>
                    <a:pt x="27743" y="318415"/>
                    <a:pt x="-17501" y="345931"/>
                    <a:pt x="7370" y="290633"/>
                  </a:cubicBezTo>
                  <a:cubicBezTo>
                    <a:pt x="32241" y="235335"/>
                    <a:pt x="180937" y="5942"/>
                    <a:pt x="186758" y="12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77" name="フリーフォーム: 図形 1576">
              <a:extLst>
                <a:ext uri="{FF2B5EF4-FFF2-40B4-BE49-F238E27FC236}">
                  <a16:creationId xmlns:a16="http://schemas.microsoft.com/office/drawing/2014/main" id="{172386B2-7A34-4193-99C7-D3C24FAE8843}"/>
                </a:ext>
              </a:extLst>
            </p:cNvPr>
            <p:cNvSpPr/>
            <p:nvPr/>
          </p:nvSpPr>
          <p:spPr>
            <a:xfrm>
              <a:off x="3125212" y="7052559"/>
              <a:ext cx="150107" cy="277866"/>
            </a:xfrm>
            <a:custGeom>
              <a:avLst/>
              <a:gdLst>
                <a:gd name="connsiteX0" fmla="*/ 145038 w 150107"/>
                <a:gd name="connsiteY0" fmla="*/ 704 h 277866"/>
                <a:gd name="connsiteX1" fmla="*/ 141863 w 150107"/>
                <a:gd name="connsiteY1" fmla="*/ 68966 h 277866"/>
                <a:gd name="connsiteX2" fmla="*/ 68838 w 150107"/>
                <a:gd name="connsiteY2" fmla="*/ 137229 h 277866"/>
                <a:gd name="connsiteX3" fmla="*/ 21213 w 150107"/>
                <a:gd name="connsiteY3" fmla="*/ 180091 h 277866"/>
                <a:gd name="connsiteX4" fmla="*/ 84713 w 150107"/>
                <a:gd name="connsiteY4" fmla="*/ 272166 h 277866"/>
                <a:gd name="connsiteX5" fmla="*/ 68838 w 150107"/>
                <a:gd name="connsiteY5" fmla="*/ 261054 h 277866"/>
                <a:gd name="connsiteX6" fmla="*/ 576 w 150107"/>
                <a:gd name="connsiteY6" fmla="*/ 203904 h 277866"/>
                <a:gd name="connsiteX7" fmla="*/ 111701 w 150107"/>
                <a:gd name="connsiteY7" fmla="*/ 113416 h 277866"/>
                <a:gd name="connsiteX8" fmla="*/ 145038 w 150107"/>
                <a:gd name="connsiteY8" fmla="*/ 704 h 277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50107" h="277866">
                  <a:moveTo>
                    <a:pt x="145038" y="704"/>
                  </a:moveTo>
                  <a:cubicBezTo>
                    <a:pt x="150065" y="-6704"/>
                    <a:pt x="154563" y="46212"/>
                    <a:pt x="141863" y="68966"/>
                  </a:cubicBezTo>
                  <a:cubicBezTo>
                    <a:pt x="129163" y="91720"/>
                    <a:pt x="88946" y="118708"/>
                    <a:pt x="68838" y="137229"/>
                  </a:cubicBezTo>
                  <a:cubicBezTo>
                    <a:pt x="48730" y="155750"/>
                    <a:pt x="18567" y="157602"/>
                    <a:pt x="21213" y="180091"/>
                  </a:cubicBezTo>
                  <a:cubicBezTo>
                    <a:pt x="23859" y="202580"/>
                    <a:pt x="76776" y="258672"/>
                    <a:pt x="84713" y="272166"/>
                  </a:cubicBezTo>
                  <a:cubicBezTo>
                    <a:pt x="92650" y="285660"/>
                    <a:pt x="82861" y="272431"/>
                    <a:pt x="68838" y="261054"/>
                  </a:cubicBezTo>
                  <a:cubicBezTo>
                    <a:pt x="54815" y="249677"/>
                    <a:pt x="-6568" y="228510"/>
                    <a:pt x="576" y="203904"/>
                  </a:cubicBezTo>
                  <a:cubicBezTo>
                    <a:pt x="7720" y="179298"/>
                    <a:pt x="87624" y="143049"/>
                    <a:pt x="111701" y="113416"/>
                  </a:cubicBezTo>
                  <a:cubicBezTo>
                    <a:pt x="135778" y="83783"/>
                    <a:pt x="140011" y="8112"/>
                    <a:pt x="145038" y="70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78" name="フリーフォーム: 図形 1577">
              <a:extLst>
                <a:ext uri="{FF2B5EF4-FFF2-40B4-BE49-F238E27FC236}">
                  <a16:creationId xmlns:a16="http://schemas.microsoft.com/office/drawing/2014/main" id="{1131B4A1-3828-4493-A0E5-98A7324D008B}"/>
                </a:ext>
              </a:extLst>
            </p:cNvPr>
            <p:cNvSpPr/>
            <p:nvPr/>
          </p:nvSpPr>
          <p:spPr>
            <a:xfrm>
              <a:off x="3216159" y="7115076"/>
              <a:ext cx="88994" cy="189169"/>
            </a:xfrm>
            <a:custGeom>
              <a:avLst/>
              <a:gdLst>
                <a:gd name="connsiteX0" fmla="*/ 87429 w 88994"/>
                <a:gd name="connsiteY0" fmla="*/ 99 h 189169"/>
                <a:gd name="connsiteX1" fmla="*/ 77904 w 88994"/>
                <a:gd name="connsiteY1" fmla="*/ 92174 h 189169"/>
                <a:gd name="connsiteX2" fmla="*/ 38216 w 88994"/>
                <a:gd name="connsiteY2" fmla="*/ 130274 h 189169"/>
                <a:gd name="connsiteX3" fmla="*/ 116 w 88994"/>
                <a:gd name="connsiteY3" fmla="*/ 189012 h 189169"/>
                <a:gd name="connsiteX4" fmla="*/ 50916 w 88994"/>
                <a:gd name="connsiteY4" fmla="*/ 111224 h 189169"/>
                <a:gd name="connsiteX5" fmla="*/ 87429 w 88994"/>
                <a:gd name="connsiteY5" fmla="*/ 99 h 1891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8994" h="189169">
                  <a:moveTo>
                    <a:pt x="87429" y="99"/>
                  </a:moveTo>
                  <a:cubicBezTo>
                    <a:pt x="91927" y="-3076"/>
                    <a:pt x="86106" y="70478"/>
                    <a:pt x="77904" y="92174"/>
                  </a:cubicBezTo>
                  <a:cubicBezTo>
                    <a:pt x="69702" y="113870"/>
                    <a:pt x="51181" y="114134"/>
                    <a:pt x="38216" y="130274"/>
                  </a:cubicBezTo>
                  <a:cubicBezTo>
                    <a:pt x="25251" y="146414"/>
                    <a:pt x="-2001" y="192187"/>
                    <a:pt x="116" y="189012"/>
                  </a:cubicBezTo>
                  <a:cubicBezTo>
                    <a:pt x="2233" y="185837"/>
                    <a:pt x="40333" y="135830"/>
                    <a:pt x="50916" y="111224"/>
                  </a:cubicBezTo>
                  <a:cubicBezTo>
                    <a:pt x="61499" y="86618"/>
                    <a:pt x="82931" y="3274"/>
                    <a:pt x="87429" y="9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79" name="フリーフォーム: 図形 1578">
              <a:extLst>
                <a:ext uri="{FF2B5EF4-FFF2-40B4-BE49-F238E27FC236}">
                  <a16:creationId xmlns:a16="http://schemas.microsoft.com/office/drawing/2014/main" id="{F9DBD2BF-C857-41B0-9F14-E782399BBBFA}"/>
                </a:ext>
              </a:extLst>
            </p:cNvPr>
            <p:cNvSpPr/>
            <p:nvPr/>
          </p:nvSpPr>
          <p:spPr>
            <a:xfrm>
              <a:off x="2877021" y="7152381"/>
              <a:ext cx="329870" cy="174665"/>
            </a:xfrm>
            <a:custGeom>
              <a:avLst/>
              <a:gdLst>
                <a:gd name="connsiteX0" fmla="*/ 5879 w 329870"/>
                <a:gd name="connsiteY0" fmla="*/ 132657 h 174665"/>
                <a:gd name="connsiteX1" fmla="*/ 93192 w 329870"/>
                <a:gd name="connsiteY1" fmla="*/ 31057 h 174665"/>
                <a:gd name="connsiteX2" fmla="*/ 183679 w 329870"/>
                <a:gd name="connsiteY2" fmla="*/ 18357 h 174665"/>
                <a:gd name="connsiteX3" fmla="*/ 231304 w 329870"/>
                <a:gd name="connsiteY3" fmla="*/ 77094 h 174665"/>
                <a:gd name="connsiteX4" fmla="*/ 328142 w 329870"/>
                <a:gd name="connsiteY4" fmla="*/ 173932 h 174665"/>
                <a:gd name="connsiteX5" fmla="*/ 290042 w 329870"/>
                <a:gd name="connsiteY5" fmla="*/ 116782 h 174665"/>
                <a:gd name="connsiteX6" fmla="*/ 247179 w 329870"/>
                <a:gd name="connsiteY6" fmla="*/ 29469 h 174665"/>
                <a:gd name="connsiteX7" fmla="*/ 150342 w 329870"/>
                <a:gd name="connsiteY7" fmla="*/ 2482 h 174665"/>
                <a:gd name="connsiteX8" fmla="*/ 23342 w 329870"/>
                <a:gd name="connsiteY8" fmla="*/ 83444 h 174665"/>
                <a:gd name="connsiteX9" fmla="*/ 5879 w 329870"/>
                <a:gd name="connsiteY9" fmla="*/ 132657 h 1746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29870" h="174665">
                  <a:moveTo>
                    <a:pt x="5879" y="132657"/>
                  </a:moveTo>
                  <a:cubicBezTo>
                    <a:pt x="17520" y="123926"/>
                    <a:pt x="63559" y="50107"/>
                    <a:pt x="93192" y="31057"/>
                  </a:cubicBezTo>
                  <a:cubicBezTo>
                    <a:pt x="122825" y="12007"/>
                    <a:pt x="160660" y="10684"/>
                    <a:pt x="183679" y="18357"/>
                  </a:cubicBezTo>
                  <a:cubicBezTo>
                    <a:pt x="206698" y="26030"/>
                    <a:pt x="207227" y="51165"/>
                    <a:pt x="231304" y="77094"/>
                  </a:cubicBezTo>
                  <a:cubicBezTo>
                    <a:pt x="255381" y="103023"/>
                    <a:pt x="318352" y="167317"/>
                    <a:pt x="328142" y="173932"/>
                  </a:cubicBezTo>
                  <a:cubicBezTo>
                    <a:pt x="337932" y="180547"/>
                    <a:pt x="303536" y="140859"/>
                    <a:pt x="290042" y="116782"/>
                  </a:cubicBezTo>
                  <a:cubicBezTo>
                    <a:pt x="276548" y="92705"/>
                    <a:pt x="270462" y="48519"/>
                    <a:pt x="247179" y="29469"/>
                  </a:cubicBezTo>
                  <a:cubicBezTo>
                    <a:pt x="223896" y="10419"/>
                    <a:pt x="187648" y="-6514"/>
                    <a:pt x="150342" y="2482"/>
                  </a:cubicBezTo>
                  <a:cubicBezTo>
                    <a:pt x="113036" y="11478"/>
                    <a:pt x="46890" y="66511"/>
                    <a:pt x="23342" y="83444"/>
                  </a:cubicBezTo>
                  <a:cubicBezTo>
                    <a:pt x="-206" y="100377"/>
                    <a:pt x="-5762" y="141388"/>
                    <a:pt x="5879" y="13265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80" name="フリーフォーム: 図形 1579">
              <a:extLst>
                <a:ext uri="{FF2B5EF4-FFF2-40B4-BE49-F238E27FC236}">
                  <a16:creationId xmlns:a16="http://schemas.microsoft.com/office/drawing/2014/main" id="{00A7FB1A-801E-4CDF-B03A-3CC3CC769305}"/>
                </a:ext>
              </a:extLst>
            </p:cNvPr>
            <p:cNvSpPr/>
            <p:nvPr/>
          </p:nvSpPr>
          <p:spPr>
            <a:xfrm>
              <a:off x="2917067" y="7243053"/>
              <a:ext cx="193317" cy="145000"/>
            </a:xfrm>
            <a:custGeom>
              <a:avLst/>
              <a:gdLst>
                <a:gd name="connsiteX0" fmla="*/ 758 w 193317"/>
                <a:gd name="connsiteY0" fmla="*/ 72147 h 145000"/>
                <a:gd name="connsiteX1" fmla="*/ 73783 w 193317"/>
                <a:gd name="connsiteY1" fmla="*/ 710 h 145000"/>
                <a:gd name="connsiteX2" fmla="*/ 170621 w 193317"/>
                <a:gd name="connsiteY2" fmla="*/ 41985 h 145000"/>
                <a:gd name="connsiteX3" fmla="*/ 184908 w 193317"/>
                <a:gd name="connsiteY3" fmla="*/ 143585 h 145000"/>
                <a:gd name="connsiteX4" fmla="*/ 62671 w 193317"/>
                <a:gd name="connsiteY4" fmla="*/ 103897 h 145000"/>
                <a:gd name="connsiteX5" fmla="*/ 167446 w 193317"/>
                <a:gd name="connsiteY5" fmla="*/ 140410 h 145000"/>
                <a:gd name="connsiteX6" fmla="*/ 173796 w 193317"/>
                <a:gd name="connsiteY6" fmla="*/ 68972 h 145000"/>
                <a:gd name="connsiteX7" fmla="*/ 119821 w 193317"/>
                <a:gd name="connsiteY7" fmla="*/ 22935 h 145000"/>
                <a:gd name="connsiteX8" fmla="*/ 758 w 193317"/>
                <a:gd name="connsiteY8" fmla="*/ 72147 h 145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93317" h="145000">
                  <a:moveTo>
                    <a:pt x="758" y="72147"/>
                  </a:moveTo>
                  <a:cubicBezTo>
                    <a:pt x="-6915" y="68443"/>
                    <a:pt x="45472" y="5737"/>
                    <a:pt x="73783" y="710"/>
                  </a:cubicBezTo>
                  <a:cubicBezTo>
                    <a:pt x="102094" y="-4317"/>
                    <a:pt x="152100" y="18173"/>
                    <a:pt x="170621" y="41985"/>
                  </a:cubicBezTo>
                  <a:cubicBezTo>
                    <a:pt x="189142" y="65797"/>
                    <a:pt x="202900" y="133266"/>
                    <a:pt x="184908" y="143585"/>
                  </a:cubicBezTo>
                  <a:cubicBezTo>
                    <a:pt x="166916" y="153904"/>
                    <a:pt x="65581" y="104426"/>
                    <a:pt x="62671" y="103897"/>
                  </a:cubicBezTo>
                  <a:cubicBezTo>
                    <a:pt x="59761" y="103368"/>
                    <a:pt x="148925" y="146231"/>
                    <a:pt x="167446" y="140410"/>
                  </a:cubicBezTo>
                  <a:cubicBezTo>
                    <a:pt x="185967" y="134589"/>
                    <a:pt x="181734" y="88551"/>
                    <a:pt x="173796" y="68972"/>
                  </a:cubicBezTo>
                  <a:cubicBezTo>
                    <a:pt x="165858" y="49393"/>
                    <a:pt x="149719" y="24522"/>
                    <a:pt x="119821" y="22935"/>
                  </a:cubicBezTo>
                  <a:cubicBezTo>
                    <a:pt x="89923" y="21348"/>
                    <a:pt x="8431" y="75851"/>
                    <a:pt x="758" y="7214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81" name="フリーフォーム: 図形 1580">
              <a:extLst>
                <a:ext uri="{FF2B5EF4-FFF2-40B4-BE49-F238E27FC236}">
                  <a16:creationId xmlns:a16="http://schemas.microsoft.com/office/drawing/2014/main" id="{E37C79F2-192B-46BC-89B2-582236A058FC}"/>
                </a:ext>
              </a:extLst>
            </p:cNvPr>
            <p:cNvSpPr/>
            <p:nvPr/>
          </p:nvSpPr>
          <p:spPr>
            <a:xfrm>
              <a:off x="3259522" y="7297811"/>
              <a:ext cx="94965" cy="220798"/>
            </a:xfrm>
            <a:custGeom>
              <a:avLst/>
              <a:gdLst>
                <a:gd name="connsiteX0" fmla="*/ 94866 w 94965"/>
                <a:gd name="connsiteY0" fmla="*/ 1514 h 220798"/>
                <a:gd name="connsiteX1" fmla="*/ 4378 w 94965"/>
                <a:gd name="connsiteY1" fmla="*/ 217414 h 220798"/>
                <a:gd name="connsiteX2" fmla="*/ 21841 w 94965"/>
                <a:gd name="connsiteY2" fmla="*/ 125339 h 220798"/>
                <a:gd name="connsiteX3" fmla="*/ 94866 w 94965"/>
                <a:gd name="connsiteY3" fmla="*/ 1514 h 2207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4965" h="220798">
                  <a:moveTo>
                    <a:pt x="94866" y="1514"/>
                  </a:moveTo>
                  <a:cubicBezTo>
                    <a:pt x="91955" y="16860"/>
                    <a:pt x="16549" y="196777"/>
                    <a:pt x="4378" y="217414"/>
                  </a:cubicBezTo>
                  <a:cubicBezTo>
                    <a:pt x="-7793" y="238051"/>
                    <a:pt x="7818" y="158941"/>
                    <a:pt x="21841" y="125339"/>
                  </a:cubicBezTo>
                  <a:cubicBezTo>
                    <a:pt x="35864" y="91737"/>
                    <a:pt x="97777" y="-13832"/>
                    <a:pt x="94866" y="151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82" name="フリーフォーム: 図形 1581">
              <a:extLst>
                <a:ext uri="{FF2B5EF4-FFF2-40B4-BE49-F238E27FC236}">
                  <a16:creationId xmlns:a16="http://schemas.microsoft.com/office/drawing/2014/main" id="{2FECE2A8-062B-492F-AC78-169F67445096}"/>
                </a:ext>
              </a:extLst>
            </p:cNvPr>
            <p:cNvSpPr/>
            <p:nvPr/>
          </p:nvSpPr>
          <p:spPr>
            <a:xfrm>
              <a:off x="3263086" y="7302883"/>
              <a:ext cx="142204" cy="249026"/>
            </a:xfrm>
            <a:custGeom>
              <a:avLst/>
              <a:gdLst>
                <a:gd name="connsiteX0" fmla="*/ 142102 w 142204"/>
                <a:gd name="connsiteY0" fmla="*/ 1205 h 249026"/>
                <a:gd name="connsiteX1" fmla="*/ 7164 w 142204"/>
                <a:gd name="connsiteY1" fmla="*/ 244092 h 249026"/>
                <a:gd name="connsiteX2" fmla="*/ 29389 w 142204"/>
                <a:gd name="connsiteY2" fmla="*/ 153605 h 249026"/>
                <a:gd name="connsiteX3" fmla="*/ 142102 w 142204"/>
                <a:gd name="connsiteY3" fmla="*/ 1205 h 2490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2204" h="249026">
                  <a:moveTo>
                    <a:pt x="142102" y="1205"/>
                  </a:moveTo>
                  <a:cubicBezTo>
                    <a:pt x="138398" y="16286"/>
                    <a:pt x="25949" y="218692"/>
                    <a:pt x="7164" y="244092"/>
                  </a:cubicBezTo>
                  <a:cubicBezTo>
                    <a:pt x="-11621" y="269492"/>
                    <a:pt x="10339" y="190382"/>
                    <a:pt x="29389" y="153605"/>
                  </a:cubicBezTo>
                  <a:cubicBezTo>
                    <a:pt x="48439" y="116828"/>
                    <a:pt x="145806" y="-13876"/>
                    <a:pt x="142102" y="120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83" name="フリーフォーム: 図形 1582">
              <a:extLst>
                <a:ext uri="{FF2B5EF4-FFF2-40B4-BE49-F238E27FC236}">
                  <a16:creationId xmlns:a16="http://schemas.microsoft.com/office/drawing/2014/main" id="{49E1CA47-2B5C-4113-B1B9-2990C62D9033}"/>
                </a:ext>
              </a:extLst>
            </p:cNvPr>
            <p:cNvSpPr/>
            <p:nvPr/>
          </p:nvSpPr>
          <p:spPr>
            <a:xfrm>
              <a:off x="3052629" y="7443501"/>
              <a:ext cx="224034" cy="289735"/>
            </a:xfrm>
            <a:custGeom>
              <a:avLst/>
              <a:gdLst>
                <a:gd name="connsiteX0" fmla="*/ 25534 w 224034"/>
                <a:gd name="connsiteY0" fmla="*/ 287 h 289735"/>
                <a:gd name="connsiteX1" fmla="*/ 87446 w 224034"/>
                <a:gd name="connsiteY1" fmla="*/ 135224 h 289735"/>
                <a:gd name="connsiteX2" fmla="*/ 134 w 224034"/>
                <a:gd name="connsiteY2" fmla="*/ 286037 h 289735"/>
                <a:gd name="connsiteX3" fmla="*/ 71571 w 224034"/>
                <a:gd name="connsiteY3" fmla="*/ 230474 h 289735"/>
                <a:gd name="connsiteX4" fmla="*/ 223971 w 224034"/>
                <a:gd name="connsiteY4" fmla="*/ 87599 h 289735"/>
                <a:gd name="connsiteX5" fmla="*/ 90621 w 224034"/>
                <a:gd name="connsiteY5" fmla="*/ 200312 h 289735"/>
                <a:gd name="connsiteX6" fmla="*/ 109671 w 224034"/>
                <a:gd name="connsiteY6" fmla="*/ 101887 h 289735"/>
                <a:gd name="connsiteX7" fmla="*/ 25534 w 224034"/>
                <a:gd name="connsiteY7" fmla="*/ 287 h 2897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24034" h="289735">
                  <a:moveTo>
                    <a:pt x="25534" y="287"/>
                  </a:moveTo>
                  <a:cubicBezTo>
                    <a:pt x="21830" y="5843"/>
                    <a:pt x="91679" y="87599"/>
                    <a:pt x="87446" y="135224"/>
                  </a:cubicBezTo>
                  <a:cubicBezTo>
                    <a:pt x="83213" y="182849"/>
                    <a:pt x="2780" y="270162"/>
                    <a:pt x="134" y="286037"/>
                  </a:cubicBezTo>
                  <a:cubicBezTo>
                    <a:pt x="-2512" y="301912"/>
                    <a:pt x="34265" y="263547"/>
                    <a:pt x="71571" y="230474"/>
                  </a:cubicBezTo>
                  <a:cubicBezTo>
                    <a:pt x="108877" y="197401"/>
                    <a:pt x="220796" y="92626"/>
                    <a:pt x="223971" y="87599"/>
                  </a:cubicBezTo>
                  <a:cubicBezTo>
                    <a:pt x="227146" y="82572"/>
                    <a:pt x="109671" y="197931"/>
                    <a:pt x="90621" y="200312"/>
                  </a:cubicBezTo>
                  <a:cubicBezTo>
                    <a:pt x="71571" y="202693"/>
                    <a:pt x="115227" y="132579"/>
                    <a:pt x="109671" y="101887"/>
                  </a:cubicBezTo>
                  <a:cubicBezTo>
                    <a:pt x="104115" y="71195"/>
                    <a:pt x="29238" y="-5269"/>
                    <a:pt x="25534" y="28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84" name="フリーフォーム: 図形 1583">
              <a:extLst>
                <a:ext uri="{FF2B5EF4-FFF2-40B4-BE49-F238E27FC236}">
                  <a16:creationId xmlns:a16="http://schemas.microsoft.com/office/drawing/2014/main" id="{F98431A7-D1C5-43B3-86C9-48115D374773}"/>
                </a:ext>
              </a:extLst>
            </p:cNvPr>
            <p:cNvSpPr/>
            <p:nvPr/>
          </p:nvSpPr>
          <p:spPr>
            <a:xfrm>
              <a:off x="3024167" y="7257870"/>
              <a:ext cx="282710" cy="185946"/>
            </a:xfrm>
            <a:custGeom>
              <a:avLst/>
              <a:gdLst>
                <a:gd name="connsiteX0" fmla="*/ 282596 w 282710"/>
                <a:gd name="connsiteY0" fmla="*/ 180 h 185946"/>
                <a:gd name="connsiteX1" fmla="*/ 158771 w 282710"/>
                <a:gd name="connsiteY1" fmla="*/ 144643 h 185946"/>
                <a:gd name="connsiteX2" fmla="*/ 119083 w 282710"/>
                <a:gd name="connsiteY2" fmla="*/ 152580 h 185946"/>
                <a:gd name="connsiteX3" fmla="*/ 21 w 282710"/>
                <a:gd name="connsiteY3" fmla="*/ 147818 h 185946"/>
                <a:gd name="connsiteX4" fmla="*/ 109558 w 282710"/>
                <a:gd name="connsiteY4" fmla="*/ 163693 h 185946"/>
                <a:gd name="connsiteX5" fmla="*/ 134958 w 282710"/>
                <a:gd name="connsiteY5" fmla="*/ 177980 h 185946"/>
                <a:gd name="connsiteX6" fmla="*/ 282596 w 282710"/>
                <a:gd name="connsiteY6" fmla="*/ 180 h 1859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82710" h="185946">
                  <a:moveTo>
                    <a:pt x="282596" y="180"/>
                  </a:moveTo>
                  <a:cubicBezTo>
                    <a:pt x="286565" y="-5376"/>
                    <a:pt x="186023" y="119243"/>
                    <a:pt x="158771" y="144643"/>
                  </a:cubicBezTo>
                  <a:cubicBezTo>
                    <a:pt x="131519" y="170043"/>
                    <a:pt x="145541" y="152051"/>
                    <a:pt x="119083" y="152580"/>
                  </a:cubicBezTo>
                  <a:cubicBezTo>
                    <a:pt x="92625" y="153109"/>
                    <a:pt x="1608" y="145966"/>
                    <a:pt x="21" y="147818"/>
                  </a:cubicBezTo>
                  <a:cubicBezTo>
                    <a:pt x="-1566" y="149670"/>
                    <a:pt x="87069" y="158666"/>
                    <a:pt x="109558" y="163693"/>
                  </a:cubicBezTo>
                  <a:cubicBezTo>
                    <a:pt x="132047" y="168720"/>
                    <a:pt x="106383" y="200470"/>
                    <a:pt x="134958" y="177980"/>
                  </a:cubicBezTo>
                  <a:cubicBezTo>
                    <a:pt x="163533" y="155490"/>
                    <a:pt x="278627" y="5736"/>
                    <a:pt x="282596" y="18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85" name="フリーフォーム: 図形 1584">
              <a:extLst>
                <a:ext uri="{FF2B5EF4-FFF2-40B4-BE49-F238E27FC236}">
                  <a16:creationId xmlns:a16="http://schemas.microsoft.com/office/drawing/2014/main" id="{1E6BB44E-E3E1-476C-8E13-569965B36768}"/>
                </a:ext>
              </a:extLst>
            </p:cNvPr>
            <p:cNvSpPr/>
            <p:nvPr/>
          </p:nvSpPr>
          <p:spPr>
            <a:xfrm>
              <a:off x="2895431" y="7364394"/>
              <a:ext cx="201659" cy="103217"/>
            </a:xfrm>
            <a:custGeom>
              <a:avLst/>
              <a:gdLst>
                <a:gd name="connsiteX0" fmla="*/ 169 w 201659"/>
                <a:gd name="connsiteY0" fmla="*/ 19 h 103217"/>
                <a:gd name="connsiteX1" fmla="*/ 136694 w 201659"/>
                <a:gd name="connsiteY1" fmla="*/ 46056 h 103217"/>
                <a:gd name="connsiteX2" fmla="*/ 200194 w 201659"/>
                <a:gd name="connsiteY2" fmla="*/ 103206 h 103217"/>
                <a:gd name="connsiteX3" fmla="*/ 166857 w 201659"/>
                <a:gd name="connsiteY3" fmla="*/ 41294 h 103217"/>
                <a:gd name="connsiteX4" fmla="*/ 169 w 201659"/>
                <a:gd name="connsiteY4" fmla="*/ 19 h 1032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1659" h="103217">
                  <a:moveTo>
                    <a:pt x="169" y="19"/>
                  </a:moveTo>
                  <a:cubicBezTo>
                    <a:pt x="-4858" y="813"/>
                    <a:pt x="103357" y="28858"/>
                    <a:pt x="136694" y="46056"/>
                  </a:cubicBezTo>
                  <a:cubicBezTo>
                    <a:pt x="170031" y="63254"/>
                    <a:pt x="195167" y="104000"/>
                    <a:pt x="200194" y="103206"/>
                  </a:cubicBezTo>
                  <a:cubicBezTo>
                    <a:pt x="205221" y="102412"/>
                    <a:pt x="198078" y="60079"/>
                    <a:pt x="166857" y="41294"/>
                  </a:cubicBezTo>
                  <a:cubicBezTo>
                    <a:pt x="135636" y="22509"/>
                    <a:pt x="5196" y="-775"/>
                    <a:pt x="169" y="1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86" name="フリーフォーム: 図形 1585">
              <a:extLst>
                <a:ext uri="{FF2B5EF4-FFF2-40B4-BE49-F238E27FC236}">
                  <a16:creationId xmlns:a16="http://schemas.microsoft.com/office/drawing/2014/main" id="{B8E78A76-C1A3-45F3-A45B-5A05E00BD947}"/>
                </a:ext>
              </a:extLst>
            </p:cNvPr>
            <p:cNvSpPr/>
            <p:nvPr/>
          </p:nvSpPr>
          <p:spPr>
            <a:xfrm>
              <a:off x="2886669" y="7400879"/>
              <a:ext cx="258757" cy="282622"/>
            </a:xfrm>
            <a:custGeom>
              <a:avLst/>
              <a:gdLst>
                <a:gd name="connsiteX0" fmla="*/ 994 w 258757"/>
                <a:gd name="connsiteY0" fmla="*/ 1634 h 282622"/>
                <a:gd name="connsiteX1" fmla="*/ 158156 w 258757"/>
                <a:gd name="connsiteY1" fmla="*/ 85771 h 282622"/>
                <a:gd name="connsiteX2" fmla="*/ 197844 w 258757"/>
                <a:gd name="connsiteY2" fmla="*/ 161971 h 282622"/>
                <a:gd name="connsiteX3" fmla="*/ 204194 w 258757"/>
                <a:gd name="connsiteY3" fmla="*/ 223884 h 282622"/>
                <a:gd name="connsiteX4" fmla="*/ 126406 w 258757"/>
                <a:gd name="connsiteY4" fmla="*/ 282621 h 282622"/>
                <a:gd name="connsiteX5" fmla="*/ 228006 w 258757"/>
                <a:gd name="connsiteY5" fmla="*/ 222296 h 282622"/>
                <a:gd name="connsiteX6" fmla="*/ 242294 w 258757"/>
                <a:gd name="connsiteY6" fmla="*/ 165146 h 282622"/>
                <a:gd name="connsiteX7" fmla="*/ 994 w 258757"/>
                <a:gd name="connsiteY7" fmla="*/ 1634 h 2826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58757" h="282622">
                  <a:moveTo>
                    <a:pt x="994" y="1634"/>
                  </a:moveTo>
                  <a:cubicBezTo>
                    <a:pt x="-13029" y="-11595"/>
                    <a:pt x="125348" y="59048"/>
                    <a:pt x="158156" y="85771"/>
                  </a:cubicBezTo>
                  <a:cubicBezTo>
                    <a:pt x="190964" y="112494"/>
                    <a:pt x="190171" y="138952"/>
                    <a:pt x="197844" y="161971"/>
                  </a:cubicBezTo>
                  <a:cubicBezTo>
                    <a:pt x="205517" y="184990"/>
                    <a:pt x="216100" y="203776"/>
                    <a:pt x="204194" y="223884"/>
                  </a:cubicBezTo>
                  <a:cubicBezTo>
                    <a:pt x="192288" y="243992"/>
                    <a:pt x="122437" y="282886"/>
                    <a:pt x="126406" y="282621"/>
                  </a:cubicBezTo>
                  <a:cubicBezTo>
                    <a:pt x="130375" y="282356"/>
                    <a:pt x="208691" y="241875"/>
                    <a:pt x="228006" y="222296"/>
                  </a:cubicBezTo>
                  <a:cubicBezTo>
                    <a:pt x="247321" y="202717"/>
                    <a:pt x="278013" y="203510"/>
                    <a:pt x="242294" y="165146"/>
                  </a:cubicBezTo>
                  <a:cubicBezTo>
                    <a:pt x="206575" y="126782"/>
                    <a:pt x="15017" y="14863"/>
                    <a:pt x="994" y="163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87" name="フリーフォーム: 図形 1586">
              <a:extLst>
                <a:ext uri="{FF2B5EF4-FFF2-40B4-BE49-F238E27FC236}">
                  <a16:creationId xmlns:a16="http://schemas.microsoft.com/office/drawing/2014/main" id="{E27F8961-31CA-454A-8012-D18A59BBC300}"/>
                </a:ext>
              </a:extLst>
            </p:cNvPr>
            <p:cNvSpPr/>
            <p:nvPr/>
          </p:nvSpPr>
          <p:spPr>
            <a:xfrm>
              <a:off x="2708953" y="7710982"/>
              <a:ext cx="361958" cy="132390"/>
            </a:xfrm>
            <a:custGeom>
              <a:avLst/>
              <a:gdLst>
                <a:gd name="connsiteX0" fmla="*/ 910 w 361958"/>
                <a:gd name="connsiteY0" fmla="*/ 116981 h 132390"/>
                <a:gd name="connsiteX1" fmla="*/ 181885 w 361958"/>
                <a:gd name="connsiteY1" fmla="*/ 123331 h 132390"/>
                <a:gd name="connsiteX2" fmla="*/ 359685 w 361958"/>
                <a:gd name="connsiteY2" fmla="*/ 1093 h 132390"/>
                <a:gd name="connsiteX3" fmla="*/ 261260 w 361958"/>
                <a:gd name="connsiteY3" fmla="*/ 66181 h 132390"/>
                <a:gd name="connsiteX4" fmla="*/ 910 w 361958"/>
                <a:gd name="connsiteY4" fmla="*/ 116981 h 1323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61958" h="132390">
                  <a:moveTo>
                    <a:pt x="910" y="116981"/>
                  </a:moveTo>
                  <a:cubicBezTo>
                    <a:pt x="-12319" y="126506"/>
                    <a:pt x="122089" y="142646"/>
                    <a:pt x="181885" y="123331"/>
                  </a:cubicBezTo>
                  <a:cubicBezTo>
                    <a:pt x="241681" y="104016"/>
                    <a:pt x="346456" y="10618"/>
                    <a:pt x="359685" y="1093"/>
                  </a:cubicBezTo>
                  <a:cubicBezTo>
                    <a:pt x="372914" y="-8432"/>
                    <a:pt x="326877" y="46866"/>
                    <a:pt x="261260" y="66181"/>
                  </a:cubicBezTo>
                  <a:cubicBezTo>
                    <a:pt x="195643" y="85496"/>
                    <a:pt x="14139" y="107456"/>
                    <a:pt x="910" y="11698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88" name="フリーフォーム: 図形 1587">
              <a:extLst>
                <a:ext uri="{FF2B5EF4-FFF2-40B4-BE49-F238E27FC236}">
                  <a16:creationId xmlns:a16="http://schemas.microsoft.com/office/drawing/2014/main" id="{5A3A482F-870E-49F5-9213-652122FD38A5}"/>
                </a:ext>
              </a:extLst>
            </p:cNvPr>
            <p:cNvSpPr/>
            <p:nvPr/>
          </p:nvSpPr>
          <p:spPr>
            <a:xfrm>
              <a:off x="2788325" y="7465964"/>
              <a:ext cx="289960" cy="296832"/>
            </a:xfrm>
            <a:custGeom>
              <a:avLst/>
              <a:gdLst>
                <a:gd name="connsiteX0" fmla="*/ 105688 w 289960"/>
                <a:gd name="connsiteY0" fmla="*/ 49 h 296832"/>
                <a:gd name="connsiteX1" fmla="*/ 19963 w 289960"/>
                <a:gd name="connsiteY1" fmla="*/ 190549 h 296832"/>
                <a:gd name="connsiteX2" fmla="*/ 54888 w 289960"/>
                <a:gd name="connsiteY2" fmla="*/ 252461 h 296832"/>
                <a:gd name="connsiteX3" fmla="*/ 161250 w 289960"/>
                <a:gd name="connsiteY3" fmla="*/ 260399 h 296832"/>
                <a:gd name="connsiteX4" fmla="*/ 289838 w 289960"/>
                <a:gd name="connsiteY4" fmla="*/ 188961 h 296832"/>
                <a:gd name="connsiteX5" fmla="*/ 137438 w 289960"/>
                <a:gd name="connsiteY5" fmla="*/ 282624 h 296832"/>
                <a:gd name="connsiteX6" fmla="*/ 45363 w 289960"/>
                <a:gd name="connsiteY6" fmla="*/ 288974 h 296832"/>
                <a:gd name="connsiteX7" fmla="*/ 913 w 289960"/>
                <a:gd name="connsiteY7" fmla="*/ 209599 h 296832"/>
                <a:gd name="connsiteX8" fmla="*/ 105688 w 289960"/>
                <a:gd name="connsiteY8" fmla="*/ 49 h 2968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89960" h="296832">
                  <a:moveTo>
                    <a:pt x="105688" y="49"/>
                  </a:moveTo>
                  <a:cubicBezTo>
                    <a:pt x="108863" y="-3126"/>
                    <a:pt x="28430" y="148480"/>
                    <a:pt x="19963" y="190549"/>
                  </a:cubicBezTo>
                  <a:cubicBezTo>
                    <a:pt x="11496" y="232618"/>
                    <a:pt x="31340" y="240819"/>
                    <a:pt x="54888" y="252461"/>
                  </a:cubicBezTo>
                  <a:cubicBezTo>
                    <a:pt x="78436" y="264103"/>
                    <a:pt x="122092" y="270982"/>
                    <a:pt x="161250" y="260399"/>
                  </a:cubicBezTo>
                  <a:cubicBezTo>
                    <a:pt x="200408" y="249816"/>
                    <a:pt x="293807" y="185257"/>
                    <a:pt x="289838" y="188961"/>
                  </a:cubicBezTo>
                  <a:cubicBezTo>
                    <a:pt x="285869" y="192665"/>
                    <a:pt x="178184" y="265955"/>
                    <a:pt x="137438" y="282624"/>
                  </a:cubicBezTo>
                  <a:cubicBezTo>
                    <a:pt x="96692" y="299293"/>
                    <a:pt x="68117" y="301145"/>
                    <a:pt x="45363" y="288974"/>
                  </a:cubicBezTo>
                  <a:cubicBezTo>
                    <a:pt x="22609" y="276803"/>
                    <a:pt x="-5437" y="255637"/>
                    <a:pt x="913" y="209599"/>
                  </a:cubicBezTo>
                  <a:cubicBezTo>
                    <a:pt x="7263" y="163561"/>
                    <a:pt x="102513" y="3224"/>
                    <a:pt x="105688" y="4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89" name="フリーフォーム: 図形 1588">
              <a:extLst>
                <a:ext uri="{FF2B5EF4-FFF2-40B4-BE49-F238E27FC236}">
                  <a16:creationId xmlns:a16="http://schemas.microsoft.com/office/drawing/2014/main" id="{DA00513F-91CC-464A-8273-DDF3304A6C88}"/>
                </a:ext>
              </a:extLst>
            </p:cNvPr>
            <p:cNvSpPr/>
            <p:nvPr/>
          </p:nvSpPr>
          <p:spPr>
            <a:xfrm>
              <a:off x="2982847" y="7718162"/>
              <a:ext cx="79024" cy="345249"/>
            </a:xfrm>
            <a:custGeom>
              <a:avLst/>
              <a:gdLst>
                <a:gd name="connsiteX0" fmla="*/ 63566 w 79024"/>
                <a:gd name="connsiteY0" fmla="*/ 263 h 345249"/>
                <a:gd name="connsiteX1" fmla="*/ 38166 w 79024"/>
                <a:gd name="connsiteY1" fmla="*/ 244738 h 345249"/>
                <a:gd name="connsiteX2" fmla="*/ 66 w 79024"/>
                <a:gd name="connsiteY2" fmla="*/ 344751 h 345249"/>
                <a:gd name="connsiteX3" fmla="*/ 30228 w 79024"/>
                <a:gd name="connsiteY3" fmla="*/ 279663 h 345249"/>
                <a:gd name="connsiteX4" fmla="*/ 76266 w 79024"/>
                <a:gd name="connsiteY4" fmla="*/ 198701 h 345249"/>
                <a:gd name="connsiteX5" fmla="*/ 63566 w 79024"/>
                <a:gd name="connsiteY5" fmla="*/ 263 h 3452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9024" h="345249">
                  <a:moveTo>
                    <a:pt x="63566" y="263"/>
                  </a:moveTo>
                  <a:cubicBezTo>
                    <a:pt x="57216" y="7936"/>
                    <a:pt x="48749" y="187323"/>
                    <a:pt x="38166" y="244738"/>
                  </a:cubicBezTo>
                  <a:cubicBezTo>
                    <a:pt x="27583" y="302153"/>
                    <a:pt x="1389" y="338930"/>
                    <a:pt x="66" y="344751"/>
                  </a:cubicBezTo>
                  <a:cubicBezTo>
                    <a:pt x="-1257" y="350572"/>
                    <a:pt x="17528" y="304005"/>
                    <a:pt x="30228" y="279663"/>
                  </a:cubicBezTo>
                  <a:cubicBezTo>
                    <a:pt x="42928" y="255321"/>
                    <a:pt x="67270" y="242886"/>
                    <a:pt x="76266" y="198701"/>
                  </a:cubicBezTo>
                  <a:cubicBezTo>
                    <a:pt x="85262" y="154516"/>
                    <a:pt x="69916" y="-7410"/>
                    <a:pt x="63566" y="26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90" name="フリーフォーム: 図形 1589">
              <a:extLst>
                <a:ext uri="{FF2B5EF4-FFF2-40B4-BE49-F238E27FC236}">
                  <a16:creationId xmlns:a16="http://schemas.microsoft.com/office/drawing/2014/main" id="{637BB61B-E86A-4536-AE08-9EFDD593A543}"/>
                </a:ext>
              </a:extLst>
            </p:cNvPr>
            <p:cNvSpPr/>
            <p:nvPr/>
          </p:nvSpPr>
          <p:spPr>
            <a:xfrm>
              <a:off x="2977500" y="7742003"/>
              <a:ext cx="41268" cy="310533"/>
            </a:xfrm>
            <a:custGeom>
              <a:avLst/>
              <a:gdLst>
                <a:gd name="connsiteX0" fmla="*/ 40338 w 41268"/>
                <a:gd name="connsiteY0" fmla="*/ 235 h 310533"/>
                <a:gd name="connsiteX1" fmla="*/ 11763 w 41268"/>
                <a:gd name="connsiteY1" fmla="*/ 255822 h 310533"/>
                <a:gd name="connsiteX2" fmla="*/ 650 w 41268"/>
                <a:gd name="connsiteY2" fmla="*/ 308210 h 310533"/>
                <a:gd name="connsiteX3" fmla="*/ 29225 w 41268"/>
                <a:gd name="connsiteY3" fmla="*/ 211372 h 310533"/>
                <a:gd name="connsiteX4" fmla="*/ 40338 w 41268"/>
                <a:gd name="connsiteY4" fmla="*/ 235 h 3105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1268" h="310533">
                  <a:moveTo>
                    <a:pt x="40338" y="235"/>
                  </a:moveTo>
                  <a:cubicBezTo>
                    <a:pt x="37428" y="7643"/>
                    <a:pt x="18378" y="204493"/>
                    <a:pt x="11763" y="255822"/>
                  </a:cubicBezTo>
                  <a:cubicBezTo>
                    <a:pt x="5148" y="307151"/>
                    <a:pt x="-2260" y="315618"/>
                    <a:pt x="650" y="308210"/>
                  </a:cubicBezTo>
                  <a:cubicBezTo>
                    <a:pt x="3560" y="300802"/>
                    <a:pt x="19171" y="260320"/>
                    <a:pt x="29225" y="211372"/>
                  </a:cubicBezTo>
                  <a:cubicBezTo>
                    <a:pt x="39279" y="162424"/>
                    <a:pt x="43248" y="-7173"/>
                    <a:pt x="40338" y="23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91" name="フリーフォーム: 図形 1590">
              <a:extLst>
                <a:ext uri="{FF2B5EF4-FFF2-40B4-BE49-F238E27FC236}">
                  <a16:creationId xmlns:a16="http://schemas.microsoft.com/office/drawing/2014/main" id="{3A5A1F83-10D8-4B87-BC03-F66950D00F45}"/>
                </a:ext>
              </a:extLst>
            </p:cNvPr>
            <p:cNvSpPr/>
            <p:nvPr/>
          </p:nvSpPr>
          <p:spPr>
            <a:xfrm>
              <a:off x="2560473" y="7802892"/>
              <a:ext cx="449111" cy="349765"/>
            </a:xfrm>
            <a:custGeom>
              <a:avLst/>
              <a:gdLst>
                <a:gd name="connsiteX0" fmla="*/ 447840 w 449111"/>
                <a:gd name="connsiteY0" fmla="*/ 1258 h 349765"/>
                <a:gd name="connsiteX1" fmla="*/ 281152 w 449111"/>
                <a:gd name="connsiteY1" fmla="*/ 110796 h 349765"/>
                <a:gd name="connsiteX2" fmla="*/ 120815 w 449111"/>
                <a:gd name="connsiteY2" fmla="*/ 213983 h 349765"/>
                <a:gd name="connsiteX3" fmla="*/ 165 w 449111"/>
                <a:gd name="connsiteY3" fmla="*/ 323521 h 349765"/>
                <a:gd name="connsiteX4" fmla="*/ 146215 w 449111"/>
                <a:gd name="connsiteY4" fmla="*/ 217158 h 349765"/>
                <a:gd name="connsiteX5" fmla="*/ 50965 w 449111"/>
                <a:gd name="connsiteY5" fmla="*/ 348921 h 349765"/>
                <a:gd name="connsiteX6" fmla="*/ 304965 w 449111"/>
                <a:gd name="connsiteY6" fmla="*/ 139371 h 349765"/>
                <a:gd name="connsiteX7" fmla="*/ 189077 w 449111"/>
                <a:gd name="connsiteY7" fmla="*/ 186996 h 349765"/>
                <a:gd name="connsiteX8" fmla="*/ 447840 w 449111"/>
                <a:gd name="connsiteY8" fmla="*/ 1258 h 3497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49111" h="349765">
                  <a:moveTo>
                    <a:pt x="447840" y="1258"/>
                  </a:moveTo>
                  <a:cubicBezTo>
                    <a:pt x="463186" y="-11442"/>
                    <a:pt x="335656" y="75342"/>
                    <a:pt x="281152" y="110796"/>
                  </a:cubicBezTo>
                  <a:cubicBezTo>
                    <a:pt x="226648" y="146250"/>
                    <a:pt x="167646" y="178529"/>
                    <a:pt x="120815" y="213983"/>
                  </a:cubicBezTo>
                  <a:cubicBezTo>
                    <a:pt x="73984" y="249437"/>
                    <a:pt x="-4068" y="322992"/>
                    <a:pt x="165" y="323521"/>
                  </a:cubicBezTo>
                  <a:cubicBezTo>
                    <a:pt x="4398" y="324050"/>
                    <a:pt x="137748" y="212925"/>
                    <a:pt x="146215" y="217158"/>
                  </a:cubicBezTo>
                  <a:cubicBezTo>
                    <a:pt x="154682" y="221391"/>
                    <a:pt x="24507" y="361885"/>
                    <a:pt x="50965" y="348921"/>
                  </a:cubicBezTo>
                  <a:cubicBezTo>
                    <a:pt x="77423" y="335957"/>
                    <a:pt x="281946" y="166359"/>
                    <a:pt x="304965" y="139371"/>
                  </a:cubicBezTo>
                  <a:cubicBezTo>
                    <a:pt x="327984" y="112384"/>
                    <a:pt x="170556" y="207898"/>
                    <a:pt x="189077" y="186996"/>
                  </a:cubicBezTo>
                  <a:cubicBezTo>
                    <a:pt x="207598" y="166094"/>
                    <a:pt x="432494" y="13958"/>
                    <a:pt x="447840" y="125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92" name="フリーフォーム: 図形 1591">
              <a:extLst>
                <a:ext uri="{FF2B5EF4-FFF2-40B4-BE49-F238E27FC236}">
                  <a16:creationId xmlns:a16="http://schemas.microsoft.com/office/drawing/2014/main" id="{2FE904CA-83BD-429F-8004-E3D2EC656628}"/>
                </a:ext>
              </a:extLst>
            </p:cNvPr>
            <p:cNvSpPr/>
            <p:nvPr/>
          </p:nvSpPr>
          <p:spPr>
            <a:xfrm>
              <a:off x="2608263" y="7983493"/>
              <a:ext cx="365628" cy="277144"/>
            </a:xfrm>
            <a:custGeom>
              <a:avLst/>
              <a:gdLst>
                <a:gd name="connsiteX0" fmla="*/ 365125 w 365628"/>
                <a:gd name="connsiteY0" fmla="*/ 45 h 277144"/>
                <a:gd name="connsiteX1" fmla="*/ 206375 w 365628"/>
                <a:gd name="connsiteY1" fmla="*/ 171495 h 277144"/>
                <a:gd name="connsiteX2" fmla="*/ 168275 w 365628"/>
                <a:gd name="connsiteY2" fmla="*/ 225470 h 277144"/>
                <a:gd name="connsiteX3" fmla="*/ 138112 w 365628"/>
                <a:gd name="connsiteY3" fmla="*/ 241345 h 277144"/>
                <a:gd name="connsiteX4" fmla="*/ 0 w 365628"/>
                <a:gd name="connsiteY4" fmla="*/ 179432 h 277144"/>
                <a:gd name="connsiteX5" fmla="*/ 138112 w 365628"/>
                <a:gd name="connsiteY5" fmla="*/ 271507 h 277144"/>
                <a:gd name="connsiteX6" fmla="*/ 149225 w 365628"/>
                <a:gd name="connsiteY6" fmla="*/ 265157 h 277144"/>
                <a:gd name="connsiteX7" fmla="*/ 155575 w 365628"/>
                <a:gd name="connsiteY7" fmla="*/ 249282 h 277144"/>
                <a:gd name="connsiteX8" fmla="*/ 147637 w 365628"/>
                <a:gd name="connsiteY8" fmla="*/ 188957 h 277144"/>
                <a:gd name="connsiteX9" fmla="*/ 365125 w 365628"/>
                <a:gd name="connsiteY9" fmla="*/ 45 h 2771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65628" h="277144">
                  <a:moveTo>
                    <a:pt x="365125" y="45"/>
                  </a:moveTo>
                  <a:cubicBezTo>
                    <a:pt x="374915" y="-2865"/>
                    <a:pt x="239183" y="133924"/>
                    <a:pt x="206375" y="171495"/>
                  </a:cubicBezTo>
                  <a:cubicBezTo>
                    <a:pt x="173567" y="209066"/>
                    <a:pt x="179652" y="213828"/>
                    <a:pt x="168275" y="225470"/>
                  </a:cubicBezTo>
                  <a:cubicBezTo>
                    <a:pt x="156898" y="237112"/>
                    <a:pt x="166158" y="249018"/>
                    <a:pt x="138112" y="241345"/>
                  </a:cubicBezTo>
                  <a:cubicBezTo>
                    <a:pt x="110066" y="233672"/>
                    <a:pt x="0" y="174405"/>
                    <a:pt x="0" y="179432"/>
                  </a:cubicBezTo>
                  <a:cubicBezTo>
                    <a:pt x="0" y="184459"/>
                    <a:pt x="113241" y="257220"/>
                    <a:pt x="138112" y="271507"/>
                  </a:cubicBezTo>
                  <a:cubicBezTo>
                    <a:pt x="162983" y="285795"/>
                    <a:pt x="146314" y="268861"/>
                    <a:pt x="149225" y="265157"/>
                  </a:cubicBezTo>
                  <a:cubicBezTo>
                    <a:pt x="152135" y="261453"/>
                    <a:pt x="155840" y="261982"/>
                    <a:pt x="155575" y="249282"/>
                  </a:cubicBezTo>
                  <a:cubicBezTo>
                    <a:pt x="155310" y="236582"/>
                    <a:pt x="112977" y="228645"/>
                    <a:pt x="147637" y="188957"/>
                  </a:cubicBezTo>
                  <a:cubicBezTo>
                    <a:pt x="182297" y="149269"/>
                    <a:pt x="355335" y="2955"/>
                    <a:pt x="365125" y="4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93" name="フリーフォーム: 図形 1592">
              <a:extLst>
                <a:ext uri="{FF2B5EF4-FFF2-40B4-BE49-F238E27FC236}">
                  <a16:creationId xmlns:a16="http://schemas.microsoft.com/office/drawing/2014/main" id="{3C876BC4-9EEC-436F-A17E-C54A4F2A4188}"/>
                </a:ext>
              </a:extLst>
            </p:cNvPr>
            <p:cNvSpPr/>
            <p:nvPr/>
          </p:nvSpPr>
          <p:spPr>
            <a:xfrm>
              <a:off x="2835859" y="8058144"/>
              <a:ext cx="118501" cy="93859"/>
            </a:xfrm>
            <a:custGeom>
              <a:avLst/>
              <a:gdLst>
                <a:gd name="connsiteX0" fmla="*/ 118479 w 118501"/>
                <a:gd name="connsiteY0" fmla="*/ 6 h 93859"/>
                <a:gd name="connsiteX1" fmla="*/ 16879 w 118501"/>
                <a:gd name="connsiteY1" fmla="*/ 85731 h 93859"/>
                <a:gd name="connsiteX2" fmla="*/ 7354 w 118501"/>
                <a:gd name="connsiteY2" fmla="*/ 80969 h 93859"/>
                <a:gd name="connsiteX3" fmla="*/ 118479 w 118501"/>
                <a:gd name="connsiteY3" fmla="*/ 6 h 938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8501" h="93859">
                  <a:moveTo>
                    <a:pt x="118479" y="6"/>
                  </a:moveTo>
                  <a:cubicBezTo>
                    <a:pt x="120067" y="800"/>
                    <a:pt x="35400" y="72237"/>
                    <a:pt x="16879" y="85731"/>
                  </a:cubicBezTo>
                  <a:cubicBezTo>
                    <a:pt x="-1642" y="99225"/>
                    <a:pt x="-5081" y="94727"/>
                    <a:pt x="7354" y="80969"/>
                  </a:cubicBezTo>
                  <a:cubicBezTo>
                    <a:pt x="19789" y="67211"/>
                    <a:pt x="116891" y="-788"/>
                    <a:pt x="118479" y="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94" name="フリーフォーム: 図形 1593">
              <a:extLst>
                <a:ext uri="{FF2B5EF4-FFF2-40B4-BE49-F238E27FC236}">
                  <a16:creationId xmlns:a16="http://schemas.microsoft.com/office/drawing/2014/main" id="{B4F70393-D5B1-4633-8C4E-61B631FBB600}"/>
                </a:ext>
              </a:extLst>
            </p:cNvPr>
            <p:cNvSpPr/>
            <p:nvPr/>
          </p:nvSpPr>
          <p:spPr>
            <a:xfrm>
              <a:off x="2583010" y="8245475"/>
              <a:ext cx="288870" cy="69909"/>
            </a:xfrm>
            <a:custGeom>
              <a:avLst/>
              <a:gdLst>
                <a:gd name="connsiteX0" fmla="*/ 3028 w 288870"/>
                <a:gd name="connsiteY0" fmla="*/ 0 h 69909"/>
                <a:gd name="connsiteX1" fmla="*/ 268140 w 288870"/>
                <a:gd name="connsiteY1" fmla="*/ 65088 h 69909"/>
                <a:gd name="connsiteX2" fmla="*/ 271315 w 288870"/>
                <a:gd name="connsiteY2" fmla="*/ 65088 h 69909"/>
                <a:gd name="connsiteX3" fmla="*/ 191940 w 288870"/>
                <a:gd name="connsiteY3" fmla="*/ 65088 h 69909"/>
                <a:gd name="connsiteX4" fmla="*/ 126853 w 288870"/>
                <a:gd name="connsiteY4" fmla="*/ 63500 h 69909"/>
                <a:gd name="connsiteX5" fmla="*/ 3028 w 288870"/>
                <a:gd name="connsiteY5" fmla="*/ 0 h 699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88870" h="69909">
                  <a:moveTo>
                    <a:pt x="3028" y="0"/>
                  </a:moveTo>
                  <a:cubicBezTo>
                    <a:pt x="26576" y="265"/>
                    <a:pt x="223426" y="54240"/>
                    <a:pt x="268140" y="65088"/>
                  </a:cubicBezTo>
                  <a:cubicBezTo>
                    <a:pt x="312854" y="75936"/>
                    <a:pt x="271315" y="65088"/>
                    <a:pt x="271315" y="65088"/>
                  </a:cubicBezTo>
                  <a:lnTo>
                    <a:pt x="191940" y="65088"/>
                  </a:lnTo>
                  <a:cubicBezTo>
                    <a:pt x="167863" y="64823"/>
                    <a:pt x="153576" y="69850"/>
                    <a:pt x="126853" y="63500"/>
                  </a:cubicBezTo>
                  <a:cubicBezTo>
                    <a:pt x="100130" y="57150"/>
                    <a:pt x="-20520" y="-265"/>
                    <a:pt x="3028" y="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95" name="フリーフォーム: 図形 1594">
              <a:extLst>
                <a:ext uri="{FF2B5EF4-FFF2-40B4-BE49-F238E27FC236}">
                  <a16:creationId xmlns:a16="http://schemas.microsoft.com/office/drawing/2014/main" id="{2EB264AE-BE9F-4639-9879-5DA10A924258}"/>
                </a:ext>
              </a:extLst>
            </p:cNvPr>
            <p:cNvSpPr/>
            <p:nvPr/>
          </p:nvSpPr>
          <p:spPr>
            <a:xfrm>
              <a:off x="2816114" y="8127870"/>
              <a:ext cx="57276" cy="345688"/>
            </a:xfrm>
            <a:custGeom>
              <a:avLst/>
              <a:gdLst>
                <a:gd name="connsiteX0" fmla="*/ 42974 w 57276"/>
                <a:gd name="connsiteY0" fmla="*/ 1718 h 345688"/>
                <a:gd name="connsiteX1" fmla="*/ 12811 w 57276"/>
                <a:gd name="connsiteY1" fmla="*/ 236668 h 345688"/>
                <a:gd name="connsiteX2" fmla="*/ 111 w 57276"/>
                <a:gd name="connsiteY2" fmla="*/ 344618 h 345688"/>
                <a:gd name="connsiteX3" fmla="*/ 19161 w 57276"/>
                <a:gd name="connsiteY3" fmla="*/ 282705 h 345688"/>
                <a:gd name="connsiteX4" fmla="*/ 55674 w 57276"/>
                <a:gd name="connsiteY4" fmla="*/ 136655 h 345688"/>
                <a:gd name="connsiteX5" fmla="*/ 42974 w 57276"/>
                <a:gd name="connsiteY5" fmla="*/ 1718 h 3456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7276" h="345688">
                  <a:moveTo>
                    <a:pt x="42974" y="1718"/>
                  </a:moveTo>
                  <a:cubicBezTo>
                    <a:pt x="35830" y="18387"/>
                    <a:pt x="19955" y="179518"/>
                    <a:pt x="12811" y="236668"/>
                  </a:cubicBezTo>
                  <a:cubicBezTo>
                    <a:pt x="5667" y="293818"/>
                    <a:pt x="-947" y="336945"/>
                    <a:pt x="111" y="344618"/>
                  </a:cubicBezTo>
                  <a:cubicBezTo>
                    <a:pt x="1169" y="352291"/>
                    <a:pt x="9900" y="317366"/>
                    <a:pt x="19161" y="282705"/>
                  </a:cubicBezTo>
                  <a:cubicBezTo>
                    <a:pt x="28422" y="248044"/>
                    <a:pt x="49853" y="179253"/>
                    <a:pt x="55674" y="136655"/>
                  </a:cubicBezTo>
                  <a:cubicBezTo>
                    <a:pt x="61495" y="94057"/>
                    <a:pt x="50118" y="-14951"/>
                    <a:pt x="42974" y="171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96" name="フリーフォーム: 図形 1595">
              <a:extLst>
                <a:ext uri="{FF2B5EF4-FFF2-40B4-BE49-F238E27FC236}">
                  <a16:creationId xmlns:a16="http://schemas.microsoft.com/office/drawing/2014/main" id="{C9C4C478-5B2D-4BAB-93A3-936DCF8F8CD5}"/>
                </a:ext>
              </a:extLst>
            </p:cNvPr>
            <p:cNvSpPr/>
            <p:nvPr/>
          </p:nvSpPr>
          <p:spPr>
            <a:xfrm>
              <a:off x="2873375" y="8066485"/>
              <a:ext cx="160339" cy="64719"/>
            </a:xfrm>
            <a:custGeom>
              <a:avLst/>
              <a:gdLst>
                <a:gd name="connsiteX0" fmla="*/ 0 w 160339"/>
                <a:gd name="connsiteY0" fmla="*/ 64690 h 64719"/>
                <a:gd name="connsiteX1" fmla="*/ 103188 w 160339"/>
                <a:gd name="connsiteY1" fmla="*/ 2778 h 64719"/>
                <a:gd name="connsiteX2" fmla="*/ 160338 w 160339"/>
                <a:gd name="connsiteY2" fmla="*/ 10715 h 64719"/>
                <a:gd name="connsiteX3" fmla="*/ 104775 w 160339"/>
                <a:gd name="connsiteY3" fmla="*/ 10715 h 64719"/>
                <a:gd name="connsiteX4" fmla="*/ 0 w 160339"/>
                <a:gd name="connsiteY4" fmla="*/ 64690 h 647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0339" h="64719">
                  <a:moveTo>
                    <a:pt x="0" y="64690"/>
                  </a:moveTo>
                  <a:cubicBezTo>
                    <a:pt x="-264" y="63367"/>
                    <a:pt x="76465" y="11774"/>
                    <a:pt x="103188" y="2778"/>
                  </a:cubicBezTo>
                  <a:cubicBezTo>
                    <a:pt x="129911" y="-6218"/>
                    <a:pt x="160074" y="9392"/>
                    <a:pt x="160338" y="10715"/>
                  </a:cubicBezTo>
                  <a:cubicBezTo>
                    <a:pt x="160602" y="12038"/>
                    <a:pt x="129117" y="-397"/>
                    <a:pt x="104775" y="10715"/>
                  </a:cubicBezTo>
                  <a:cubicBezTo>
                    <a:pt x="80433" y="21827"/>
                    <a:pt x="264" y="66013"/>
                    <a:pt x="0" y="6469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97" name="フリーフォーム: 図形 1596">
              <a:extLst>
                <a:ext uri="{FF2B5EF4-FFF2-40B4-BE49-F238E27FC236}">
                  <a16:creationId xmlns:a16="http://schemas.microsoft.com/office/drawing/2014/main" id="{7A8B00F3-5484-4E9E-A3D5-12C28524D863}"/>
                </a:ext>
              </a:extLst>
            </p:cNvPr>
            <p:cNvSpPr/>
            <p:nvPr/>
          </p:nvSpPr>
          <p:spPr>
            <a:xfrm>
              <a:off x="2823630" y="8079476"/>
              <a:ext cx="182618" cy="392808"/>
            </a:xfrm>
            <a:custGeom>
              <a:avLst/>
              <a:gdLst>
                <a:gd name="connsiteX0" fmla="*/ 181508 w 182618"/>
                <a:gd name="connsiteY0" fmla="*/ 899 h 392808"/>
                <a:gd name="connsiteX1" fmla="*/ 116420 w 182618"/>
                <a:gd name="connsiteY1" fmla="*/ 56462 h 392808"/>
                <a:gd name="connsiteX2" fmla="*/ 78320 w 182618"/>
                <a:gd name="connsiteY2" fmla="*/ 119962 h 392808"/>
                <a:gd name="connsiteX3" fmla="*/ 2120 w 182618"/>
                <a:gd name="connsiteY3" fmla="*/ 388249 h 392808"/>
                <a:gd name="connsiteX4" fmla="*/ 24345 w 182618"/>
                <a:gd name="connsiteY4" fmla="*/ 275537 h 392808"/>
                <a:gd name="connsiteX5" fmla="*/ 57683 w 182618"/>
                <a:gd name="connsiteY5" fmla="*/ 102499 h 392808"/>
                <a:gd name="connsiteX6" fmla="*/ 181508 w 182618"/>
                <a:gd name="connsiteY6" fmla="*/ 899 h 3928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2618" h="392808">
                  <a:moveTo>
                    <a:pt x="181508" y="899"/>
                  </a:moveTo>
                  <a:cubicBezTo>
                    <a:pt x="191297" y="-6774"/>
                    <a:pt x="133618" y="36618"/>
                    <a:pt x="116420" y="56462"/>
                  </a:cubicBezTo>
                  <a:cubicBezTo>
                    <a:pt x="99222" y="76306"/>
                    <a:pt x="97370" y="64664"/>
                    <a:pt x="78320" y="119962"/>
                  </a:cubicBezTo>
                  <a:cubicBezTo>
                    <a:pt x="59270" y="175260"/>
                    <a:pt x="11116" y="362320"/>
                    <a:pt x="2120" y="388249"/>
                  </a:cubicBezTo>
                  <a:cubicBezTo>
                    <a:pt x="-6876" y="414178"/>
                    <a:pt x="15084" y="323162"/>
                    <a:pt x="24345" y="275537"/>
                  </a:cubicBezTo>
                  <a:cubicBezTo>
                    <a:pt x="33606" y="227912"/>
                    <a:pt x="35458" y="145361"/>
                    <a:pt x="57683" y="102499"/>
                  </a:cubicBezTo>
                  <a:cubicBezTo>
                    <a:pt x="79908" y="59637"/>
                    <a:pt x="171719" y="8572"/>
                    <a:pt x="181508" y="89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98" name="フリーフォーム: 図形 1597">
              <a:extLst>
                <a:ext uri="{FF2B5EF4-FFF2-40B4-BE49-F238E27FC236}">
                  <a16:creationId xmlns:a16="http://schemas.microsoft.com/office/drawing/2014/main" id="{F695DF30-596D-4021-8BB3-8E676B40FF9D}"/>
                </a:ext>
              </a:extLst>
            </p:cNvPr>
            <p:cNvSpPr/>
            <p:nvPr/>
          </p:nvSpPr>
          <p:spPr>
            <a:xfrm>
              <a:off x="2909656" y="8078591"/>
              <a:ext cx="184654" cy="610048"/>
            </a:xfrm>
            <a:custGeom>
              <a:avLst/>
              <a:gdLst>
                <a:gd name="connsiteX0" fmla="*/ 125644 w 184654"/>
                <a:gd name="connsiteY0" fmla="*/ 197 h 610048"/>
                <a:gd name="connsiteX1" fmla="*/ 184382 w 184654"/>
                <a:gd name="connsiteY1" fmla="*/ 112909 h 610048"/>
                <a:gd name="connsiteX2" fmla="*/ 147869 w 184654"/>
                <a:gd name="connsiteY2" fmla="*/ 214509 h 610048"/>
                <a:gd name="connsiteX3" fmla="*/ 154219 w 184654"/>
                <a:gd name="connsiteY3" fmla="*/ 268484 h 610048"/>
                <a:gd name="connsiteX4" fmla="*/ 157394 w 184654"/>
                <a:gd name="connsiteY4" fmla="*/ 308172 h 610048"/>
                <a:gd name="connsiteX5" fmla="*/ 119294 w 184654"/>
                <a:gd name="connsiteY5" fmla="*/ 358972 h 610048"/>
                <a:gd name="connsiteX6" fmla="*/ 232 w 184654"/>
                <a:gd name="connsiteY6" fmla="*/ 609797 h 610048"/>
                <a:gd name="connsiteX7" fmla="*/ 90719 w 184654"/>
                <a:gd name="connsiteY7" fmla="*/ 403422 h 610048"/>
                <a:gd name="connsiteX8" fmla="*/ 152632 w 184654"/>
                <a:gd name="connsiteY8" fmla="*/ 274834 h 610048"/>
                <a:gd name="connsiteX9" fmla="*/ 165332 w 184654"/>
                <a:gd name="connsiteY9" fmla="*/ 90684 h 610048"/>
                <a:gd name="connsiteX10" fmla="*/ 125644 w 184654"/>
                <a:gd name="connsiteY10" fmla="*/ 197 h 6100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84654" h="610048">
                  <a:moveTo>
                    <a:pt x="125644" y="197"/>
                  </a:moveTo>
                  <a:cubicBezTo>
                    <a:pt x="128819" y="3901"/>
                    <a:pt x="180678" y="77190"/>
                    <a:pt x="184382" y="112909"/>
                  </a:cubicBezTo>
                  <a:cubicBezTo>
                    <a:pt x="188086" y="148628"/>
                    <a:pt x="152896" y="188580"/>
                    <a:pt x="147869" y="214509"/>
                  </a:cubicBezTo>
                  <a:cubicBezTo>
                    <a:pt x="142842" y="240438"/>
                    <a:pt x="152631" y="252873"/>
                    <a:pt x="154219" y="268484"/>
                  </a:cubicBezTo>
                  <a:cubicBezTo>
                    <a:pt x="155807" y="284095"/>
                    <a:pt x="163215" y="293091"/>
                    <a:pt x="157394" y="308172"/>
                  </a:cubicBezTo>
                  <a:cubicBezTo>
                    <a:pt x="151573" y="323253"/>
                    <a:pt x="145488" y="308701"/>
                    <a:pt x="119294" y="358972"/>
                  </a:cubicBezTo>
                  <a:cubicBezTo>
                    <a:pt x="93100" y="409243"/>
                    <a:pt x="4994" y="602389"/>
                    <a:pt x="232" y="609797"/>
                  </a:cubicBezTo>
                  <a:cubicBezTo>
                    <a:pt x="-4531" y="617205"/>
                    <a:pt x="65319" y="459249"/>
                    <a:pt x="90719" y="403422"/>
                  </a:cubicBezTo>
                  <a:cubicBezTo>
                    <a:pt x="116119" y="347595"/>
                    <a:pt x="140197" y="326957"/>
                    <a:pt x="152632" y="274834"/>
                  </a:cubicBezTo>
                  <a:cubicBezTo>
                    <a:pt x="165068" y="222711"/>
                    <a:pt x="170359" y="135928"/>
                    <a:pt x="165332" y="90684"/>
                  </a:cubicBezTo>
                  <a:cubicBezTo>
                    <a:pt x="160305" y="45440"/>
                    <a:pt x="122469" y="-3507"/>
                    <a:pt x="125644" y="19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99" name="フリーフォーム: 図形 1598">
              <a:extLst>
                <a:ext uri="{FF2B5EF4-FFF2-40B4-BE49-F238E27FC236}">
                  <a16:creationId xmlns:a16="http://schemas.microsoft.com/office/drawing/2014/main" id="{9F9161C2-CFF1-407F-BD7C-B6F80607FCBD}"/>
                </a:ext>
              </a:extLst>
            </p:cNvPr>
            <p:cNvSpPr/>
            <p:nvPr/>
          </p:nvSpPr>
          <p:spPr>
            <a:xfrm>
              <a:off x="2931614" y="8125057"/>
              <a:ext cx="87978" cy="115891"/>
            </a:xfrm>
            <a:custGeom>
              <a:avLst/>
              <a:gdLst>
                <a:gd name="connsiteX0" fmla="*/ 87811 w 87978"/>
                <a:gd name="connsiteY0" fmla="*/ 1356 h 115891"/>
                <a:gd name="connsiteX1" fmla="*/ 19549 w 87978"/>
                <a:gd name="connsiteY1" fmla="*/ 79143 h 115891"/>
                <a:gd name="connsiteX2" fmla="*/ 499 w 87978"/>
                <a:gd name="connsiteY2" fmla="*/ 115656 h 115891"/>
                <a:gd name="connsiteX3" fmla="*/ 8436 w 87978"/>
                <a:gd name="connsiteY3" fmla="*/ 63268 h 115891"/>
                <a:gd name="connsiteX4" fmla="*/ 38599 w 87978"/>
                <a:gd name="connsiteY4" fmla="*/ 31518 h 115891"/>
                <a:gd name="connsiteX5" fmla="*/ 87811 w 87978"/>
                <a:gd name="connsiteY5" fmla="*/ 1356 h 1158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7978" h="115891">
                  <a:moveTo>
                    <a:pt x="87811" y="1356"/>
                  </a:moveTo>
                  <a:cubicBezTo>
                    <a:pt x="84636" y="9294"/>
                    <a:pt x="34101" y="60093"/>
                    <a:pt x="19549" y="79143"/>
                  </a:cubicBezTo>
                  <a:cubicBezTo>
                    <a:pt x="4997" y="98193"/>
                    <a:pt x="2351" y="118302"/>
                    <a:pt x="499" y="115656"/>
                  </a:cubicBezTo>
                  <a:cubicBezTo>
                    <a:pt x="-1353" y="113010"/>
                    <a:pt x="2086" y="77291"/>
                    <a:pt x="8436" y="63268"/>
                  </a:cubicBezTo>
                  <a:cubicBezTo>
                    <a:pt x="14786" y="49245"/>
                    <a:pt x="29074" y="40514"/>
                    <a:pt x="38599" y="31518"/>
                  </a:cubicBezTo>
                  <a:cubicBezTo>
                    <a:pt x="48124" y="22522"/>
                    <a:pt x="90986" y="-6582"/>
                    <a:pt x="87811" y="135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00" name="フリーフォーム: 図形 1599">
              <a:extLst>
                <a:ext uri="{FF2B5EF4-FFF2-40B4-BE49-F238E27FC236}">
                  <a16:creationId xmlns:a16="http://schemas.microsoft.com/office/drawing/2014/main" id="{8480EEA7-7275-4265-90C7-76D12606DC3F}"/>
                </a:ext>
              </a:extLst>
            </p:cNvPr>
            <p:cNvSpPr/>
            <p:nvPr/>
          </p:nvSpPr>
          <p:spPr>
            <a:xfrm>
              <a:off x="2885809" y="8237942"/>
              <a:ext cx="123738" cy="174228"/>
            </a:xfrm>
            <a:custGeom>
              <a:avLst/>
              <a:gdLst>
                <a:gd name="connsiteX0" fmla="*/ 266 w 123738"/>
                <a:gd name="connsiteY0" fmla="*/ 174221 h 174228"/>
                <a:gd name="connsiteX1" fmla="*/ 65354 w 123738"/>
                <a:gd name="connsiteY1" fmla="*/ 24996 h 174228"/>
                <a:gd name="connsiteX2" fmla="*/ 78054 w 123738"/>
                <a:gd name="connsiteY2" fmla="*/ 28171 h 174228"/>
                <a:gd name="connsiteX3" fmla="*/ 97104 w 123738"/>
                <a:gd name="connsiteY3" fmla="*/ 104371 h 174228"/>
                <a:gd name="connsiteX4" fmla="*/ 78054 w 123738"/>
                <a:gd name="connsiteY4" fmla="*/ 137708 h 174228"/>
                <a:gd name="connsiteX5" fmla="*/ 120916 w 123738"/>
                <a:gd name="connsiteY5" fmla="*/ 59921 h 174228"/>
                <a:gd name="connsiteX6" fmla="*/ 111391 w 123738"/>
                <a:gd name="connsiteY6" fmla="*/ 1183 h 174228"/>
                <a:gd name="connsiteX7" fmla="*/ 44716 w 123738"/>
                <a:gd name="connsiteY7" fmla="*/ 31346 h 174228"/>
                <a:gd name="connsiteX8" fmla="*/ 266 w 123738"/>
                <a:gd name="connsiteY8" fmla="*/ 174221 h 1742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3738" h="174228">
                  <a:moveTo>
                    <a:pt x="266" y="174221"/>
                  </a:moveTo>
                  <a:cubicBezTo>
                    <a:pt x="3705" y="173163"/>
                    <a:pt x="52389" y="49338"/>
                    <a:pt x="65354" y="24996"/>
                  </a:cubicBezTo>
                  <a:cubicBezTo>
                    <a:pt x="78319" y="654"/>
                    <a:pt x="72762" y="14942"/>
                    <a:pt x="78054" y="28171"/>
                  </a:cubicBezTo>
                  <a:cubicBezTo>
                    <a:pt x="83346" y="41400"/>
                    <a:pt x="97104" y="86115"/>
                    <a:pt x="97104" y="104371"/>
                  </a:cubicBezTo>
                  <a:cubicBezTo>
                    <a:pt x="97104" y="122627"/>
                    <a:pt x="74085" y="145116"/>
                    <a:pt x="78054" y="137708"/>
                  </a:cubicBezTo>
                  <a:cubicBezTo>
                    <a:pt x="82023" y="130300"/>
                    <a:pt x="115360" y="82675"/>
                    <a:pt x="120916" y="59921"/>
                  </a:cubicBezTo>
                  <a:cubicBezTo>
                    <a:pt x="126472" y="37167"/>
                    <a:pt x="124091" y="5946"/>
                    <a:pt x="111391" y="1183"/>
                  </a:cubicBezTo>
                  <a:cubicBezTo>
                    <a:pt x="98691" y="-3580"/>
                    <a:pt x="61914" y="5946"/>
                    <a:pt x="44716" y="31346"/>
                  </a:cubicBezTo>
                  <a:cubicBezTo>
                    <a:pt x="27518" y="56746"/>
                    <a:pt x="-3173" y="175279"/>
                    <a:pt x="266" y="17422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01" name="フリーフォーム: 図形 1600">
              <a:extLst>
                <a:ext uri="{FF2B5EF4-FFF2-40B4-BE49-F238E27FC236}">
                  <a16:creationId xmlns:a16="http://schemas.microsoft.com/office/drawing/2014/main" id="{7BD31AF3-A20A-43EC-AC63-B6C5CF86FCAD}"/>
                </a:ext>
              </a:extLst>
            </p:cNvPr>
            <p:cNvSpPr/>
            <p:nvPr/>
          </p:nvSpPr>
          <p:spPr>
            <a:xfrm>
              <a:off x="2885109" y="8403402"/>
              <a:ext cx="111902" cy="228308"/>
            </a:xfrm>
            <a:custGeom>
              <a:avLst/>
              <a:gdLst>
                <a:gd name="connsiteX0" fmla="*/ 100979 w 111902"/>
                <a:gd name="connsiteY0" fmla="*/ 823 h 228308"/>
                <a:gd name="connsiteX1" fmla="*/ 34304 w 111902"/>
                <a:gd name="connsiteY1" fmla="*/ 170686 h 228308"/>
                <a:gd name="connsiteX2" fmla="*/ 2554 w 111902"/>
                <a:gd name="connsiteY2" fmla="*/ 226248 h 228308"/>
                <a:gd name="connsiteX3" fmla="*/ 99391 w 111902"/>
                <a:gd name="connsiteY3" fmla="*/ 110361 h 228308"/>
                <a:gd name="connsiteX4" fmla="*/ 100979 w 111902"/>
                <a:gd name="connsiteY4" fmla="*/ 823 h 2283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1902" h="228308">
                  <a:moveTo>
                    <a:pt x="100979" y="823"/>
                  </a:moveTo>
                  <a:cubicBezTo>
                    <a:pt x="90131" y="10877"/>
                    <a:pt x="50708" y="133115"/>
                    <a:pt x="34304" y="170686"/>
                  </a:cubicBezTo>
                  <a:cubicBezTo>
                    <a:pt x="17900" y="208257"/>
                    <a:pt x="-8294" y="236302"/>
                    <a:pt x="2554" y="226248"/>
                  </a:cubicBezTo>
                  <a:cubicBezTo>
                    <a:pt x="13402" y="216194"/>
                    <a:pt x="79283" y="145286"/>
                    <a:pt x="99391" y="110361"/>
                  </a:cubicBezTo>
                  <a:cubicBezTo>
                    <a:pt x="119499" y="75436"/>
                    <a:pt x="111827" y="-9231"/>
                    <a:pt x="100979" y="82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02" name="フリーフォーム: 図形 1601">
              <a:extLst>
                <a:ext uri="{FF2B5EF4-FFF2-40B4-BE49-F238E27FC236}">
                  <a16:creationId xmlns:a16="http://schemas.microsoft.com/office/drawing/2014/main" id="{AEA9A169-9C70-4958-A620-6EE28B799845}"/>
                </a:ext>
              </a:extLst>
            </p:cNvPr>
            <p:cNvSpPr/>
            <p:nvPr/>
          </p:nvSpPr>
          <p:spPr>
            <a:xfrm>
              <a:off x="2860469" y="8352822"/>
              <a:ext cx="167738" cy="137169"/>
            </a:xfrm>
            <a:custGeom>
              <a:avLst/>
              <a:gdLst>
                <a:gd name="connsiteX0" fmla="*/ 206 w 167738"/>
                <a:gd name="connsiteY0" fmla="*/ 137128 h 137169"/>
                <a:gd name="connsiteX1" fmla="*/ 160544 w 167738"/>
                <a:gd name="connsiteY1" fmla="*/ 8541 h 137169"/>
                <a:gd name="connsiteX2" fmla="*/ 127206 w 167738"/>
                <a:gd name="connsiteY2" fmla="*/ 22828 h 137169"/>
                <a:gd name="connsiteX3" fmla="*/ 206 w 167738"/>
                <a:gd name="connsiteY3" fmla="*/ 137128 h 1371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7738" h="137169">
                  <a:moveTo>
                    <a:pt x="206" y="137128"/>
                  </a:moveTo>
                  <a:cubicBezTo>
                    <a:pt x="5762" y="134747"/>
                    <a:pt x="139378" y="27591"/>
                    <a:pt x="160544" y="8541"/>
                  </a:cubicBezTo>
                  <a:cubicBezTo>
                    <a:pt x="181710" y="-10509"/>
                    <a:pt x="151812" y="5895"/>
                    <a:pt x="127206" y="22828"/>
                  </a:cubicBezTo>
                  <a:cubicBezTo>
                    <a:pt x="102600" y="39761"/>
                    <a:pt x="-5350" y="139509"/>
                    <a:pt x="206" y="13712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03" name="フリーフォーム: 図形 1602">
              <a:extLst>
                <a:ext uri="{FF2B5EF4-FFF2-40B4-BE49-F238E27FC236}">
                  <a16:creationId xmlns:a16="http://schemas.microsoft.com/office/drawing/2014/main" id="{F80A54EB-DC73-404A-8BF3-092B78357EAA}"/>
                </a:ext>
              </a:extLst>
            </p:cNvPr>
            <p:cNvSpPr/>
            <p:nvPr/>
          </p:nvSpPr>
          <p:spPr>
            <a:xfrm>
              <a:off x="2839018" y="8312074"/>
              <a:ext cx="160323" cy="246532"/>
            </a:xfrm>
            <a:custGeom>
              <a:avLst/>
              <a:gdLst>
                <a:gd name="connsiteX0" fmla="*/ 159770 w 160323"/>
                <a:gd name="connsiteY0" fmla="*/ 76 h 246532"/>
                <a:gd name="connsiteX1" fmla="*/ 18482 w 160323"/>
                <a:gd name="connsiteY1" fmla="*/ 135014 h 246532"/>
                <a:gd name="connsiteX2" fmla="*/ 1020 w 160323"/>
                <a:gd name="connsiteY2" fmla="*/ 246139 h 246532"/>
                <a:gd name="connsiteX3" fmla="*/ 12132 w 160323"/>
                <a:gd name="connsiteY3" fmla="*/ 169939 h 246532"/>
                <a:gd name="connsiteX4" fmla="*/ 66107 w 160323"/>
                <a:gd name="connsiteY4" fmla="*/ 115964 h 246532"/>
                <a:gd name="connsiteX5" fmla="*/ 159770 w 160323"/>
                <a:gd name="connsiteY5" fmla="*/ 76 h 2465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60323" h="246532">
                  <a:moveTo>
                    <a:pt x="159770" y="76"/>
                  </a:moveTo>
                  <a:cubicBezTo>
                    <a:pt x="151832" y="3251"/>
                    <a:pt x="44940" y="94004"/>
                    <a:pt x="18482" y="135014"/>
                  </a:cubicBezTo>
                  <a:cubicBezTo>
                    <a:pt x="-7976" y="176024"/>
                    <a:pt x="2078" y="240318"/>
                    <a:pt x="1020" y="246139"/>
                  </a:cubicBezTo>
                  <a:cubicBezTo>
                    <a:pt x="-38" y="251960"/>
                    <a:pt x="1284" y="191635"/>
                    <a:pt x="12132" y="169939"/>
                  </a:cubicBezTo>
                  <a:cubicBezTo>
                    <a:pt x="22980" y="148243"/>
                    <a:pt x="44147" y="138718"/>
                    <a:pt x="66107" y="115964"/>
                  </a:cubicBezTo>
                  <a:cubicBezTo>
                    <a:pt x="88067" y="93210"/>
                    <a:pt x="167708" y="-3099"/>
                    <a:pt x="159770" y="7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04" name="フリーフォーム: 図形 1603">
              <a:extLst>
                <a:ext uri="{FF2B5EF4-FFF2-40B4-BE49-F238E27FC236}">
                  <a16:creationId xmlns:a16="http://schemas.microsoft.com/office/drawing/2014/main" id="{07D169B7-5D8D-4104-94D2-43485DB4CCDF}"/>
                </a:ext>
              </a:extLst>
            </p:cNvPr>
            <p:cNvSpPr/>
            <p:nvPr/>
          </p:nvSpPr>
          <p:spPr>
            <a:xfrm>
              <a:off x="2871606" y="8469969"/>
              <a:ext cx="12002" cy="190314"/>
            </a:xfrm>
            <a:custGeom>
              <a:avLst/>
              <a:gdLst>
                <a:gd name="connsiteX0" fmla="*/ 9707 w 12002"/>
                <a:gd name="connsiteY0" fmla="*/ 931 h 190314"/>
                <a:gd name="connsiteX1" fmla="*/ 11294 w 12002"/>
                <a:gd name="connsiteY1" fmla="*/ 186669 h 190314"/>
                <a:gd name="connsiteX2" fmla="*/ 182 w 12002"/>
                <a:gd name="connsiteY2" fmla="*/ 116819 h 190314"/>
                <a:gd name="connsiteX3" fmla="*/ 9707 w 12002"/>
                <a:gd name="connsiteY3" fmla="*/ 931 h 1903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002" h="190314">
                  <a:moveTo>
                    <a:pt x="9707" y="931"/>
                  </a:moveTo>
                  <a:cubicBezTo>
                    <a:pt x="11559" y="12573"/>
                    <a:pt x="12881" y="167354"/>
                    <a:pt x="11294" y="186669"/>
                  </a:cubicBezTo>
                  <a:cubicBezTo>
                    <a:pt x="9707" y="205984"/>
                    <a:pt x="1769" y="143542"/>
                    <a:pt x="182" y="116819"/>
                  </a:cubicBezTo>
                  <a:cubicBezTo>
                    <a:pt x="-1405" y="90096"/>
                    <a:pt x="7855" y="-10711"/>
                    <a:pt x="9707" y="93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05" name="フリーフォーム: 図形 1604">
              <a:extLst>
                <a:ext uri="{FF2B5EF4-FFF2-40B4-BE49-F238E27FC236}">
                  <a16:creationId xmlns:a16="http://schemas.microsoft.com/office/drawing/2014/main" id="{35563360-447D-4DBF-9515-2B0E1920E035}"/>
                </a:ext>
              </a:extLst>
            </p:cNvPr>
            <p:cNvSpPr/>
            <p:nvPr/>
          </p:nvSpPr>
          <p:spPr>
            <a:xfrm>
              <a:off x="2794532" y="8486357"/>
              <a:ext cx="79014" cy="333161"/>
            </a:xfrm>
            <a:custGeom>
              <a:avLst/>
              <a:gdLst>
                <a:gd name="connsiteX0" fmla="*/ 78843 w 79014"/>
                <a:gd name="connsiteY0" fmla="*/ 418 h 333161"/>
                <a:gd name="connsiteX1" fmla="*/ 53443 w 79014"/>
                <a:gd name="connsiteY1" fmla="*/ 132181 h 333161"/>
                <a:gd name="connsiteX2" fmla="*/ 21693 w 79014"/>
                <a:gd name="connsiteY2" fmla="*/ 195681 h 333161"/>
                <a:gd name="connsiteX3" fmla="*/ 12168 w 79014"/>
                <a:gd name="connsiteY3" fmla="*/ 236956 h 333161"/>
                <a:gd name="connsiteX4" fmla="*/ 20106 w 79014"/>
                <a:gd name="connsiteY4" fmla="*/ 330618 h 333161"/>
                <a:gd name="connsiteX5" fmla="*/ 12168 w 79014"/>
                <a:gd name="connsiteY5" fmla="*/ 303631 h 333161"/>
                <a:gd name="connsiteX6" fmla="*/ 1056 w 79014"/>
                <a:gd name="connsiteY6" fmla="*/ 271881 h 333161"/>
                <a:gd name="connsiteX7" fmla="*/ 40743 w 79014"/>
                <a:gd name="connsiteY7" fmla="*/ 179806 h 333161"/>
                <a:gd name="connsiteX8" fmla="*/ 78843 w 79014"/>
                <a:gd name="connsiteY8" fmla="*/ 418 h 3331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9014" h="333161">
                  <a:moveTo>
                    <a:pt x="78843" y="418"/>
                  </a:moveTo>
                  <a:cubicBezTo>
                    <a:pt x="80960" y="-7519"/>
                    <a:pt x="62968" y="99637"/>
                    <a:pt x="53443" y="132181"/>
                  </a:cubicBezTo>
                  <a:cubicBezTo>
                    <a:pt x="43918" y="164725"/>
                    <a:pt x="28572" y="178219"/>
                    <a:pt x="21693" y="195681"/>
                  </a:cubicBezTo>
                  <a:cubicBezTo>
                    <a:pt x="14814" y="213143"/>
                    <a:pt x="12432" y="214467"/>
                    <a:pt x="12168" y="236956"/>
                  </a:cubicBezTo>
                  <a:cubicBezTo>
                    <a:pt x="11904" y="259445"/>
                    <a:pt x="20106" y="319506"/>
                    <a:pt x="20106" y="330618"/>
                  </a:cubicBezTo>
                  <a:cubicBezTo>
                    <a:pt x="20106" y="341730"/>
                    <a:pt x="15343" y="313420"/>
                    <a:pt x="12168" y="303631"/>
                  </a:cubicBezTo>
                  <a:cubicBezTo>
                    <a:pt x="8993" y="293842"/>
                    <a:pt x="-3706" y="292518"/>
                    <a:pt x="1056" y="271881"/>
                  </a:cubicBezTo>
                  <a:cubicBezTo>
                    <a:pt x="5818" y="251244"/>
                    <a:pt x="27249" y="222404"/>
                    <a:pt x="40743" y="179806"/>
                  </a:cubicBezTo>
                  <a:cubicBezTo>
                    <a:pt x="54237" y="137208"/>
                    <a:pt x="76726" y="8355"/>
                    <a:pt x="78843" y="41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06" name="フリーフォーム: 図形 1605">
              <a:extLst>
                <a:ext uri="{FF2B5EF4-FFF2-40B4-BE49-F238E27FC236}">
                  <a16:creationId xmlns:a16="http://schemas.microsoft.com/office/drawing/2014/main" id="{C48F3449-B0A2-48B7-BDFD-7B00CD037FC4}"/>
                </a:ext>
              </a:extLst>
            </p:cNvPr>
            <p:cNvSpPr/>
            <p:nvPr/>
          </p:nvSpPr>
          <p:spPr>
            <a:xfrm>
              <a:off x="2690810" y="8489825"/>
              <a:ext cx="155672" cy="350968"/>
            </a:xfrm>
            <a:custGeom>
              <a:avLst/>
              <a:gdLst>
                <a:gd name="connsiteX0" fmla="*/ 155578 w 155672"/>
                <a:gd name="connsiteY0" fmla="*/ 125 h 350968"/>
                <a:gd name="connsiteX1" fmla="*/ 96840 w 155672"/>
                <a:gd name="connsiteY1" fmla="*/ 206500 h 350968"/>
                <a:gd name="connsiteX2" fmla="*/ 76203 w 155672"/>
                <a:gd name="connsiteY2" fmla="*/ 289050 h 350968"/>
                <a:gd name="connsiteX3" fmla="*/ 3 w 155672"/>
                <a:gd name="connsiteY3" fmla="*/ 350963 h 350968"/>
                <a:gd name="connsiteX4" fmla="*/ 79378 w 155672"/>
                <a:gd name="connsiteY4" fmla="*/ 292225 h 350968"/>
                <a:gd name="connsiteX5" fmla="*/ 109540 w 155672"/>
                <a:gd name="connsiteY5" fmla="*/ 238250 h 350968"/>
                <a:gd name="connsiteX6" fmla="*/ 155578 w 155672"/>
                <a:gd name="connsiteY6" fmla="*/ 125 h 3509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5672" h="350968">
                  <a:moveTo>
                    <a:pt x="155578" y="125"/>
                  </a:moveTo>
                  <a:cubicBezTo>
                    <a:pt x="153461" y="-5167"/>
                    <a:pt x="110069" y="158346"/>
                    <a:pt x="96840" y="206500"/>
                  </a:cubicBezTo>
                  <a:cubicBezTo>
                    <a:pt x="83611" y="254654"/>
                    <a:pt x="92342" y="264973"/>
                    <a:pt x="76203" y="289050"/>
                  </a:cubicBezTo>
                  <a:cubicBezTo>
                    <a:pt x="60063" y="313127"/>
                    <a:pt x="-526" y="350434"/>
                    <a:pt x="3" y="350963"/>
                  </a:cubicBezTo>
                  <a:cubicBezTo>
                    <a:pt x="532" y="351492"/>
                    <a:pt x="61122" y="311010"/>
                    <a:pt x="79378" y="292225"/>
                  </a:cubicBezTo>
                  <a:cubicBezTo>
                    <a:pt x="97634" y="273440"/>
                    <a:pt x="95517" y="285610"/>
                    <a:pt x="109540" y="238250"/>
                  </a:cubicBezTo>
                  <a:cubicBezTo>
                    <a:pt x="123563" y="190890"/>
                    <a:pt x="157695" y="5417"/>
                    <a:pt x="155578" y="12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07" name="フリーフォーム: 図形 1606">
              <a:extLst>
                <a:ext uri="{FF2B5EF4-FFF2-40B4-BE49-F238E27FC236}">
                  <a16:creationId xmlns:a16="http://schemas.microsoft.com/office/drawing/2014/main" id="{486A8757-2B9C-4C54-9385-2611FFC2B598}"/>
                </a:ext>
              </a:extLst>
            </p:cNvPr>
            <p:cNvSpPr/>
            <p:nvPr/>
          </p:nvSpPr>
          <p:spPr>
            <a:xfrm>
              <a:off x="2533040" y="8440678"/>
              <a:ext cx="281603" cy="379959"/>
            </a:xfrm>
            <a:custGeom>
              <a:avLst/>
              <a:gdLst>
                <a:gd name="connsiteX0" fmla="*/ 281598 w 281603"/>
                <a:gd name="connsiteY0" fmla="*/ 60 h 379959"/>
                <a:gd name="connsiteX1" fmla="*/ 176823 w 281603"/>
                <a:gd name="connsiteY1" fmla="*/ 268347 h 379959"/>
                <a:gd name="connsiteX2" fmla="*/ 110148 w 281603"/>
                <a:gd name="connsiteY2" fmla="*/ 317560 h 379959"/>
                <a:gd name="connsiteX3" fmla="*/ 610 w 281603"/>
                <a:gd name="connsiteY3" fmla="*/ 379472 h 379959"/>
                <a:gd name="connsiteX4" fmla="*/ 70460 w 281603"/>
                <a:gd name="connsiteY4" fmla="*/ 344547 h 379959"/>
                <a:gd name="connsiteX5" fmla="*/ 167298 w 281603"/>
                <a:gd name="connsiteY5" fmla="*/ 309622 h 379959"/>
                <a:gd name="connsiteX6" fmla="*/ 181585 w 281603"/>
                <a:gd name="connsiteY6" fmla="*/ 293747 h 379959"/>
                <a:gd name="connsiteX7" fmla="*/ 281598 w 281603"/>
                <a:gd name="connsiteY7" fmla="*/ 60 h 3799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81603" h="379959">
                  <a:moveTo>
                    <a:pt x="281598" y="60"/>
                  </a:moveTo>
                  <a:cubicBezTo>
                    <a:pt x="280804" y="-4173"/>
                    <a:pt x="205398" y="215430"/>
                    <a:pt x="176823" y="268347"/>
                  </a:cubicBezTo>
                  <a:cubicBezTo>
                    <a:pt x="148248" y="321264"/>
                    <a:pt x="139517" y="299039"/>
                    <a:pt x="110148" y="317560"/>
                  </a:cubicBezTo>
                  <a:cubicBezTo>
                    <a:pt x="80779" y="336081"/>
                    <a:pt x="7225" y="374974"/>
                    <a:pt x="610" y="379472"/>
                  </a:cubicBezTo>
                  <a:cubicBezTo>
                    <a:pt x="-6005" y="383970"/>
                    <a:pt x="42679" y="356189"/>
                    <a:pt x="70460" y="344547"/>
                  </a:cubicBezTo>
                  <a:cubicBezTo>
                    <a:pt x="98241" y="332905"/>
                    <a:pt x="148777" y="318089"/>
                    <a:pt x="167298" y="309622"/>
                  </a:cubicBezTo>
                  <a:cubicBezTo>
                    <a:pt x="185819" y="301155"/>
                    <a:pt x="162535" y="344282"/>
                    <a:pt x="181585" y="293747"/>
                  </a:cubicBezTo>
                  <a:cubicBezTo>
                    <a:pt x="200635" y="243212"/>
                    <a:pt x="282392" y="4293"/>
                    <a:pt x="281598" y="6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08" name="フリーフォーム: 図形 1607">
              <a:extLst>
                <a:ext uri="{FF2B5EF4-FFF2-40B4-BE49-F238E27FC236}">
                  <a16:creationId xmlns:a16="http://schemas.microsoft.com/office/drawing/2014/main" id="{7EA3C4F5-FC79-4F64-A80D-27538AC9EEA2}"/>
                </a:ext>
              </a:extLst>
            </p:cNvPr>
            <p:cNvSpPr/>
            <p:nvPr/>
          </p:nvSpPr>
          <p:spPr>
            <a:xfrm>
              <a:off x="2422039" y="8766135"/>
              <a:ext cx="228515" cy="64294"/>
            </a:xfrm>
            <a:custGeom>
              <a:avLst/>
              <a:gdLst>
                <a:gd name="connsiteX0" fmla="*/ 486 w 228515"/>
                <a:gd name="connsiteY0" fmla="*/ 9565 h 64294"/>
                <a:gd name="connsiteX1" fmla="*/ 94149 w 228515"/>
                <a:gd name="connsiteY1" fmla="*/ 46078 h 64294"/>
                <a:gd name="connsiteX2" fmla="*/ 227499 w 228515"/>
                <a:gd name="connsiteY2" fmla="*/ 40 h 64294"/>
                <a:gd name="connsiteX3" fmla="*/ 154474 w 228515"/>
                <a:gd name="connsiteY3" fmla="*/ 55603 h 64294"/>
                <a:gd name="connsiteX4" fmla="*/ 133836 w 228515"/>
                <a:gd name="connsiteY4" fmla="*/ 61953 h 64294"/>
                <a:gd name="connsiteX5" fmla="*/ 486 w 228515"/>
                <a:gd name="connsiteY5" fmla="*/ 9565 h 64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28515" h="64294">
                  <a:moveTo>
                    <a:pt x="486" y="9565"/>
                  </a:moveTo>
                  <a:cubicBezTo>
                    <a:pt x="-6129" y="6919"/>
                    <a:pt x="56314" y="47666"/>
                    <a:pt x="94149" y="46078"/>
                  </a:cubicBezTo>
                  <a:cubicBezTo>
                    <a:pt x="131985" y="44491"/>
                    <a:pt x="217445" y="-1547"/>
                    <a:pt x="227499" y="40"/>
                  </a:cubicBezTo>
                  <a:cubicBezTo>
                    <a:pt x="237553" y="1627"/>
                    <a:pt x="170085" y="45284"/>
                    <a:pt x="154474" y="55603"/>
                  </a:cubicBezTo>
                  <a:cubicBezTo>
                    <a:pt x="138864" y="65922"/>
                    <a:pt x="156326" y="65657"/>
                    <a:pt x="133836" y="61953"/>
                  </a:cubicBezTo>
                  <a:cubicBezTo>
                    <a:pt x="111346" y="58249"/>
                    <a:pt x="7101" y="12211"/>
                    <a:pt x="486" y="956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09" name="フリーフォーム: 図形 1608">
              <a:extLst>
                <a:ext uri="{FF2B5EF4-FFF2-40B4-BE49-F238E27FC236}">
                  <a16:creationId xmlns:a16="http://schemas.microsoft.com/office/drawing/2014/main" id="{6DBA742D-EDDE-4608-B6A3-184EDBC82F23}"/>
                </a:ext>
              </a:extLst>
            </p:cNvPr>
            <p:cNvSpPr/>
            <p:nvPr/>
          </p:nvSpPr>
          <p:spPr>
            <a:xfrm>
              <a:off x="2856833" y="8675679"/>
              <a:ext cx="60420" cy="166726"/>
            </a:xfrm>
            <a:custGeom>
              <a:avLst/>
              <a:gdLst>
                <a:gd name="connsiteX0" fmla="*/ 37180 w 60420"/>
                <a:gd name="connsiteY0" fmla="*/ 9 h 166726"/>
                <a:gd name="connsiteX1" fmla="*/ 59405 w 60420"/>
                <a:gd name="connsiteY1" fmla="*/ 111134 h 166726"/>
                <a:gd name="connsiteX2" fmla="*/ 667 w 60420"/>
                <a:gd name="connsiteY2" fmla="*/ 166696 h 166726"/>
                <a:gd name="connsiteX3" fmla="*/ 27655 w 60420"/>
                <a:gd name="connsiteY3" fmla="*/ 117484 h 166726"/>
                <a:gd name="connsiteX4" fmla="*/ 37180 w 60420"/>
                <a:gd name="connsiteY4" fmla="*/ 9 h 1667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420" h="166726">
                  <a:moveTo>
                    <a:pt x="37180" y="9"/>
                  </a:moveTo>
                  <a:cubicBezTo>
                    <a:pt x="42471" y="-1049"/>
                    <a:pt x="65490" y="83353"/>
                    <a:pt x="59405" y="111134"/>
                  </a:cubicBezTo>
                  <a:cubicBezTo>
                    <a:pt x="53320" y="138915"/>
                    <a:pt x="5958" y="165638"/>
                    <a:pt x="667" y="166696"/>
                  </a:cubicBezTo>
                  <a:cubicBezTo>
                    <a:pt x="-4624" y="167754"/>
                    <a:pt x="23157" y="141032"/>
                    <a:pt x="27655" y="117484"/>
                  </a:cubicBezTo>
                  <a:cubicBezTo>
                    <a:pt x="32153" y="93936"/>
                    <a:pt x="31889" y="1067"/>
                    <a:pt x="37180" y="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10" name="フリーフォーム: 図形 1609">
              <a:extLst>
                <a:ext uri="{FF2B5EF4-FFF2-40B4-BE49-F238E27FC236}">
                  <a16:creationId xmlns:a16="http://schemas.microsoft.com/office/drawing/2014/main" id="{43D8A601-D298-4495-8F74-31A95C4A0FC6}"/>
                </a:ext>
              </a:extLst>
            </p:cNvPr>
            <p:cNvSpPr/>
            <p:nvPr/>
          </p:nvSpPr>
          <p:spPr>
            <a:xfrm>
              <a:off x="2767914" y="8845325"/>
              <a:ext cx="70739" cy="308632"/>
            </a:xfrm>
            <a:custGeom>
              <a:avLst/>
              <a:gdLst>
                <a:gd name="connsiteX0" fmla="*/ 70536 w 70739"/>
                <a:gd name="connsiteY0" fmla="*/ 225 h 308632"/>
                <a:gd name="connsiteX1" fmla="*/ 37199 w 70739"/>
                <a:gd name="connsiteY1" fmla="*/ 116113 h 308632"/>
                <a:gd name="connsiteX2" fmla="*/ 27674 w 70739"/>
                <a:gd name="connsiteY2" fmla="*/ 244700 h 308632"/>
                <a:gd name="connsiteX3" fmla="*/ 686 w 70739"/>
                <a:gd name="connsiteY3" fmla="*/ 306613 h 308632"/>
                <a:gd name="connsiteX4" fmla="*/ 8624 w 70739"/>
                <a:gd name="connsiteY4" fmla="*/ 285975 h 308632"/>
                <a:gd name="connsiteX5" fmla="*/ 14974 w 70739"/>
                <a:gd name="connsiteY5" fmla="*/ 211363 h 308632"/>
                <a:gd name="connsiteX6" fmla="*/ 19736 w 70739"/>
                <a:gd name="connsiteY6" fmla="*/ 146275 h 308632"/>
                <a:gd name="connsiteX7" fmla="*/ 70536 w 70739"/>
                <a:gd name="connsiteY7" fmla="*/ 225 h 3086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70739" h="308632">
                  <a:moveTo>
                    <a:pt x="70536" y="225"/>
                  </a:moveTo>
                  <a:cubicBezTo>
                    <a:pt x="73446" y="-4802"/>
                    <a:pt x="44343" y="75367"/>
                    <a:pt x="37199" y="116113"/>
                  </a:cubicBezTo>
                  <a:cubicBezTo>
                    <a:pt x="30055" y="156859"/>
                    <a:pt x="33759" y="212950"/>
                    <a:pt x="27674" y="244700"/>
                  </a:cubicBezTo>
                  <a:cubicBezTo>
                    <a:pt x="21589" y="276450"/>
                    <a:pt x="3861" y="299734"/>
                    <a:pt x="686" y="306613"/>
                  </a:cubicBezTo>
                  <a:cubicBezTo>
                    <a:pt x="-2489" y="313492"/>
                    <a:pt x="6243" y="301850"/>
                    <a:pt x="8624" y="285975"/>
                  </a:cubicBezTo>
                  <a:cubicBezTo>
                    <a:pt x="11005" y="270100"/>
                    <a:pt x="13122" y="234646"/>
                    <a:pt x="14974" y="211363"/>
                  </a:cubicBezTo>
                  <a:cubicBezTo>
                    <a:pt x="16826" y="188080"/>
                    <a:pt x="11269" y="181200"/>
                    <a:pt x="19736" y="146275"/>
                  </a:cubicBezTo>
                  <a:cubicBezTo>
                    <a:pt x="28203" y="111350"/>
                    <a:pt x="67626" y="5252"/>
                    <a:pt x="70536" y="22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11" name="フリーフォーム: 図形 1610">
              <a:extLst>
                <a:ext uri="{FF2B5EF4-FFF2-40B4-BE49-F238E27FC236}">
                  <a16:creationId xmlns:a16="http://schemas.microsoft.com/office/drawing/2014/main" id="{7EC4D968-FD19-4CB7-8F68-DDB77183154A}"/>
                </a:ext>
              </a:extLst>
            </p:cNvPr>
            <p:cNvSpPr/>
            <p:nvPr/>
          </p:nvSpPr>
          <p:spPr>
            <a:xfrm>
              <a:off x="2769890" y="8801475"/>
              <a:ext cx="105267" cy="352060"/>
            </a:xfrm>
            <a:custGeom>
              <a:avLst/>
              <a:gdLst>
                <a:gd name="connsiteX0" fmla="*/ 90785 w 105267"/>
                <a:gd name="connsiteY0" fmla="*/ 1213 h 352060"/>
                <a:gd name="connsiteX1" fmla="*/ 105073 w 105267"/>
                <a:gd name="connsiteY1" fmla="*/ 69475 h 352060"/>
                <a:gd name="connsiteX2" fmla="*/ 79673 w 105267"/>
                <a:gd name="connsiteY2" fmla="*/ 158375 h 352060"/>
                <a:gd name="connsiteX3" fmla="*/ 63798 w 105267"/>
                <a:gd name="connsiteY3" fmla="*/ 275850 h 352060"/>
                <a:gd name="connsiteX4" fmla="*/ 298 w 105267"/>
                <a:gd name="connsiteY4" fmla="*/ 352050 h 352060"/>
                <a:gd name="connsiteX5" fmla="*/ 41573 w 105267"/>
                <a:gd name="connsiteY5" fmla="*/ 271088 h 352060"/>
                <a:gd name="connsiteX6" fmla="*/ 79673 w 105267"/>
                <a:gd name="connsiteY6" fmla="*/ 128213 h 352060"/>
                <a:gd name="connsiteX7" fmla="*/ 90785 w 105267"/>
                <a:gd name="connsiteY7" fmla="*/ 1213 h 3520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05267" h="352060">
                  <a:moveTo>
                    <a:pt x="90785" y="1213"/>
                  </a:moveTo>
                  <a:cubicBezTo>
                    <a:pt x="95018" y="-8577"/>
                    <a:pt x="106925" y="43281"/>
                    <a:pt x="105073" y="69475"/>
                  </a:cubicBezTo>
                  <a:cubicBezTo>
                    <a:pt x="103221" y="95669"/>
                    <a:pt x="86552" y="123979"/>
                    <a:pt x="79673" y="158375"/>
                  </a:cubicBezTo>
                  <a:cubicBezTo>
                    <a:pt x="72794" y="192771"/>
                    <a:pt x="77027" y="243571"/>
                    <a:pt x="63798" y="275850"/>
                  </a:cubicBezTo>
                  <a:cubicBezTo>
                    <a:pt x="50569" y="308129"/>
                    <a:pt x="4002" y="352844"/>
                    <a:pt x="298" y="352050"/>
                  </a:cubicBezTo>
                  <a:cubicBezTo>
                    <a:pt x="-3406" y="351256"/>
                    <a:pt x="28344" y="308394"/>
                    <a:pt x="41573" y="271088"/>
                  </a:cubicBezTo>
                  <a:cubicBezTo>
                    <a:pt x="54802" y="233782"/>
                    <a:pt x="70677" y="170811"/>
                    <a:pt x="79673" y="128213"/>
                  </a:cubicBezTo>
                  <a:cubicBezTo>
                    <a:pt x="88669" y="85615"/>
                    <a:pt x="86552" y="11003"/>
                    <a:pt x="90785" y="121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12" name="フリーフォーム: 図形 1611">
              <a:extLst>
                <a:ext uri="{FF2B5EF4-FFF2-40B4-BE49-F238E27FC236}">
                  <a16:creationId xmlns:a16="http://schemas.microsoft.com/office/drawing/2014/main" id="{AE07B0D3-09BA-4478-978E-5FE827D99552}"/>
                </a:ext>
              </a:extLst>
            </p:cNvPr>
            <p:cNvSpPr/>
            <p:nvPr/>
          </p:nvSpPr>
          <p:spPr>
            <a:xfrm>
              <a:off x="2355146" y="8967787"/>
              <a:ext cx="364357" cy="236712"/>
            </a:xfrm>
            <a:custGeom>
              <a:avLst/>
              <a:gdLst>
                <a:gd name="connsiteX0" fmla="*/ 704 w 364357"/>
                <a:gd name="connsiteY0" fmla="*/ 69851 h 236712"/>
                <a:gd name="connsiteX1" fmla="*/ 175329 w 364357"/>
                <a:gd name="connsiteY1" fmla="*/ 69851 h 236712"/>
                <a:gd name="connsiteX2" fmla="*/ 283279 w 364357"/>
                <a:gd name="connsiteY2" fmla="*/ 103188 h 236712"/>
                <a:gd name="connsiteX3" fmla="*/ 213429 w 364357"/>
                <a:gd name="connsiteY3" fmla="*/ 103188 h 236712"/>
                <a:gd name="connsiteX4" fmla="*/ 273754 w 364357"/>
                <a:gd name="connsiteY4" fmla="*/ 111126 h 236712"/>
                <a:gd name="connsiteX5" fmla="*/ 362654 w 364357"/>
                <a:gd name="connsiteY5" fmla="*/ 236538 h 236712"/>
                <a:gd name="connsiteX6" fmla="*/ 322967 w 364357"/>
                <a:gd name="connsiteY6" fmla="*/ 136526 h 236712"/>
                <a:gd name="connsiteX7" fmla="*/ 211842 w 364357"/>
                <a:gd name="connsiteY7" fmla="*/ 53976 h 236712"/>
                <a:gd name="connsiteX8" fmla="*/ 37217 w 364357"/>
                <a:gd name="connsiteY8" fmla="*/ 1 h 236712"/>
                <a:gd name="connsiteX9" fmla="*/ 111829 w 364357"/>
                <a:gd name="connsiteY9" fmla="*/ 52388 h 236712"/>
                <a:gd name="connsiteX10" fmla="*/ 704 w 364357"/>
                <a:gd name="connsiteY10" fmla="*/ 69851 h 236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64357" h="236712">
                  <a:moveTo>
                    <a:pt x="704" y="69851"/>
                  </a:moveTo>
                  <a:cubicBezTo>
                    <a:pt x="11287" y="72761"/>
                    <a:pt x="128233" y="64295"/>
                    <a:pt x="175329" y="69851"/>
                  </a:cubicBezTo>
                  <a:cubicBezTo>
                    <a:pt x="222425" y="75407"/>
                    <a:pt x="276929" y="97632"/>
                    <a:pt x="283279" y="103188"/>
                  </a:cubicBezTo>
                  <a:cubicBezTo>
                    <a:pt x="289629" y="108744"/>
                    <a:pt x="215016" y="101865"/>
                    <a:pt x="213429" y="103188"/>
                  </a:cubicBezTo>
                  <a:cubicBezTo>
                    <a:pt x="211842" y="104511"/>
                    <a:pt x="248883" y="88901"/>
                    <a:pt x="273754" y="111126"/>
                  </a:cubicBezTo>
                  <a:cubicBezTo>
                    <a:pt x="298625" y="133351"/>
                    <a:pt x="354452" y="232305"/>
                    <a:pt x="362654" y="236538"/>
                  </a:cubicBezTo>
                  <a:cubicBezTo>
                    <a:pt x="370856" y="240771"/>
                    <a:pt x="348102" y="166953"/>
                    <a:pt x="322967" y="136526"/>
                  </a:cubicBezTo>
                  <a:cubicBezTo>
                    <a:pt x="297832" y="106099"/>
                    <a:pt x="259467" y="76730"/>
                    <a:pt x="211842" y="53976"/>
                  </a:cubicBezTo>
                  <a:cubicBezTo>
                    <a:pt x="164217" y="31222"/>
                    <a:pt x="53886" y="266"/>
                    <a:pt x="37217" y="1"/>
                  </a:cubicBezTo>
                  <a:cubicBezTo>
                    <a:pt x="20548" y="-264"/>
                    <a:pt x="121619" y="39953"/>
                    <a:pt x="111829" y="52388"/>
                  </a:cubicBezTo>
                  <a:cubicBezTo>
                    <a:pt x="102039" y="64823"/>
                    <a:pt x="-9879" y="66941"/>
                    <a:pt x="704" y="6985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13" name="フリーフォーム: 図形 1612">
              <a:extLst>
                <a:ext uri="{FF2B5EF4-FFF2-40B4-BE49-F238E27FC236}">
                  <a16:creationId xmlns:a16="http://schemas.microsoft.com/office/drawing/2014/main" id="{58453428-4B2E-45AE-B6BA-D1A0F2722CAC}"/>
                </a:ext>
              </a:extLst>
            </p:cNvPr>
            <p:cNvSpPr/>
            <p:nvPr/>
          </p:nvSpPr>
          <p:spPr>
            <a:xfrm>
              <a:off x="2290763" y="9204664"/>
              <a:ext cx="425803" cy="214749"/>
            </a:xfrm>
            <a:custGeom>
              <a:avLst/>
              <a:gdLst>
                <a:gd name="connsiteX0" fmla="*/ 412750 w 425803"/>
                <a:gd name="connsiteY0" fmla="*/ 4424 h 214749"/>
                <a:gd name="connsiteX1" fmla="*/ 87312 w 425803"/>
                <a:gd name="connsiteY1" fmla="*/ 186986 h 214749"/>
                <a:gd name="connsiteX2" fmla="*/ 0 w 425803"/>
                <a:gd name="connsiteY2" fmla="*/ 213974 h 214749"/>
                <a:gd name="connsiteX3" fmla="*/ 317500 w 425803"/>
                <a:gd name="connsiteY3" fmla="*/ 117136 h 214749"/>
                <a:gd name="connsiteX4" fmla="*/ 215900 w 425803"/>
                <a:gd name="connsiteY4" fmla="*/ 172699 h 214749"/>
                <a:gd name="connsiteX5" fmla="*/ 312737 w 425803"/>
                <a:gd name="connsiteY5" fmla="*/ 90149 h 214749"/>
                <a:gd name="connsiteX6" fmla="*/ 357187 w 425803"/>
                <a:gd name="connsiteY6" fmla="*/ 58399 h 214749"/>
                <a:gd name="connsiteX7" fmla="*/ 412750 w 425803"/>
                <a:gd name="connsiteY7" fmla="*/ 4424 h 2147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25803" h="214749">
                  <a:moveTo>
                    <a:pt x="412750" y="4424"/>
                  </a:moveTo>
                  <a:cubicBezTo>
                    <a:pt x="367771" y="25855"/>
                    <a:pt x="156104" y="152061"/>
                    <a:pt x="87312" y="186986"/>
                  </a:cubicBezTo>
                  <a:cubicBezTo>
                    <a:pt x="18520" y="221911"/>
                    <a:pt x="0" y="213974"/>
                    <a:pt x="0" y="213974"/>
                  </a:cubicBezTo>
                  <a:cubicBezTo>
                    <a:pt x="38365" y="202332"/>
                    <a:pt x="281517" y="124015"/>
                    <a:pt x="317500" y="117136"/>
                  </a:cubicBezTo>
                  <a:cubicBezTo>
                    <a:pt x="353483" y="110257"/>
                    <a:pt x="216694" y="177197"/>
                    <a:pt x="215900" y="172699"/>
                  </a:cubicBezTo>
                  <a:cubicBezTo>
                    <a:pt x="215106" y="168201"/>
                    <a:pt x="289189" y="109199"/>
                    <a:pt x="312737" y="90149"/>
                  </a:cubicBezTo>
                  <a:cubicBezTo>
                    <a:pt x="336285" y="71099"/>
                    <a:pt x="341047" y="71099"/>
                    <a:pt x="357187" y="58399"/>
                  </a:cubicBezTo>
                  <a:cubicBezTo>
                    <a:pt x="373327" y="45699"/>
                    <a:pt x="457729" y="-17007"/>
                    <a:pt x="412750" y="442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14" name="フリーフォーム: 図形 1613">
              <a:extLst>
                <a:ext uri="{FF2B5EF4-FFF2-40B4-BE49-F238E27FC236}">
                  <a16:creationId xmlns:a16="http://schemas.microsoft.com/office/drawing/2014/main" id="{5E689E0B-8CAB-4F04-B403-A097A7D111F3}"/>
                </a:ext>
              </a:extLst>
            </p:cNvPr>
            <p:cNvSpPr/>
            <p:nvPr/>
          </p:nvSpPr>
          <p:spPr>
            <a:xfrm>
              <a:off x="2344935" y="9109123"/>
              <a:ext cx="354086" cy="114663"/>
            </a:xfrm>
            <a:custGeom>
              <a:avLst/>
              <a:gdLst>
                <a:gd name="connsiteX0" fmla="*/ 18853 w 354086"/>
                <a:gd name="connsiteY0" fmla="*/ 6302 h 114663"/>
                <a:gd name="connsiteX1" fmla="*/ 172840 w 354086"/>
                <a:gd name="connsiteY1" fmla="*/ 4715 h 114663"/>
                <a:gd name="connsiteX2" fmla="*/ 309365 w 354086"/>
                <a:gd name="connsiteY2" fmla="*/ 72977 h 114663"/>
                <a:gd name="connsiteX3" fmla="*/ 169665 w 354086"/>
                <a:gd name="connsiteY3" fmla="*/ 79327 h 114663"/>
                <a:gd name="connsiteX4" fmla="*/ 2978 w 354086"/>
                <a:gd name="connsiteY4" fmla="*/ 114252 h 114663"/>
                <a:gd name="connsiteX5" fmla="*/ 320478 w 354086"/>
                <a:gd name="connsiteY5" fmla="*/ 96790 h 114663"/>
                <a:gd name="connsiteX6" fmla="*/ 336353 w 354086"/>
                <a:gd name="connsiteY6" fmla="*/ 71390 h 114663"/>
                <a:gd name="connsiteX7" fmla="*/ 245865 w 354086"/>
                <a:gd name="connsiteY7" fmla="*/ 9477 h 114663"/>
                <a:gd name="connsiteX8" fmla="*/ 18853 w 354086"/>
                <a:gd name="connsiteY8" fmla="*/ 6302 h 1146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54086" h="114663">
                  <a:moveTo>
                    <a:pt x="18853" y="6302"/>
                  </a:moveTo>
                  <a:cubicBezTo>
                    <a:pt x="6682" y="5508"/>
                    <a:pt x="124421" y="-6397"/>
                    <a:pt x="172840" y="4715"/>
                  </a:cubicBezTo>
                  <a:cubicBezTo>
                    <a:pt x="221259" y="15827"/>
                    <a:pt x="309894" y="60542"/>
                    <a:pt x="309365" y="72977"/>
                  </a:cubicBezTo>
                  <a:cubicBezTo>
                    <a:pt x="308836" y="85412"/>
                    <a:pt x="220729" y="72448"/>
                    <a:pt x="169665" y="79327"/>
                  </a:cubicBezTo>
                  <a:cubicBezTo>
                    <a:pt x="118601" y="86206"/>
                    <a:pt x="-22158" y="111342"/>
                    <a:pt x="2978" y="114252"/>
                  </a:cubicBezTo>
                  <a:cubicBezTo>
                    <a:pt x="28114" y="117163"/>
                    <a:pt x="264915" y="103934"/>
                    <a:pt x="320478" y="96790"/>
                  </a:cubicBezTo>
                  <a:cubicBezTo>
                    <a:pt x="376041" y="89646"/>
                    <a:pt x="348788" y="85942"/>
                    <a:pt x="336353" y="71390"/>
                  </a:cubicBezTo>
                  <a:cubicBezTo>
                    <a:pt x="323918" y="56838"/>
                    <a:pt x="295342" y="20854"/>
                    <a:pt x="245865" y="9477"/>
                  </a:cubicBezTo>
                  <a:cubicBezTo>
                    <a:pt x="196388" y="-1900"/>
                    <a:pt x="31024" y="7096"/>
                    <a:pt x="18853" y="630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15" name="フリーフォーム: 図形 1614">
              <a:extLst>
                <a:ext uri="{FF2B5EF4-FFF2-40B4-BE49-F238E27FC236}">
                  <a16:creationId xmlns:a16="http://schemas.microsoft.com/office/drawing/2014/main" id="{B3CA2380-785E-435C-89AA-8B1367E74174}"/>
                </a:ext>
              </a:extLst>
            </p:cNvPr>
            <p:cNvSpPr/>
            <p:nvPr/>
          </p:nvSpPr>
          <p:spPr>
            <a:xfrm>
              <a:off x="2261212" y="9117183"/>
              <a:ext cx="531081" cy="365156"/>
            </a:xfrm>
            <a:custGeom>
              <a:avLst/>
              <a:gdLst>
                <a:gd name="connsiteX0" fmla="*/ 2563 w 531081"/>
                <a:gd name="connsiteY0" fmla="*/ 363367 h 365156"/>
                <a:gd name="connsiteX1" fmla="*/ 207351 w 531081"/>
                <a:gd name="connsiteY1" fmla="*/ 291930 h 365156"/>
                <a:gd name="connsiteX2" fmla="*/ 296251 w 531081"/>
                <a:gd name="connsiteY2" fmla="*/ 237955 h 365156"/>
                <a:gd name="connsiteX3" fmla="*/ 528026 w 531081"/>
                <a:gd name="connsiteY3" fmla="*/ 1417 h 365156"/>
                <a:gd name="connsiteX4" fmla="*/ 424838 w 531081"/>
                <a:gd name="connsiteY4" fmla="*/ 142705 h 365156"/>
                <a:gd name="connsiteX5" fmla="*/ 364513 w 531081"/>
                <a:gd name="connsiteY5" fmla="*/ 212555 h 365156"/>
                <a:gd name="connsiteX6" fmla="*/ 2563 w 531081"/>
                <a:gd name="connsiteY6" fmla="*/ 363367 h 365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31081" h="365156">
                  <a:moveTo>
                    <a:pt x="2563" y="363367"/>
                  </a:moveTo>
                  <a:cubicBezTo>
                    <a:pt x="-23631" y="376596"/>
                    <a:pt x="158403" y="312832"/>
                    <a:pt x="207351" y="291930"/>
                  </a:cubicBezTo>
                  <a:cubicBezTo>
                    <a:pt x="256299" y="271028"/>
                    <a:pt x="242805" y="286374"/>
                    <a:pt x="296251" y="237955"/>
                  </a:cubicBezTo>
                  <a:cubicBezTo>
                    <a:pt x="349697" y="189536"/>
                    <a:pt x="506595" y="17292"/>
                    <a:pt x="528026" y="1417"/>
                  </a:cubicBezTo>
                  <a:cubicBezTo>
                    <a:pt x="549457" y="-14458"/>
                    <a:pt x="452090" y="107516"/>
                    <a:pt x="424838" y="142705"/>
                  </a:cubicBezTo>
                  <a:cubicBezTo>
                    <a:pt x="397586" y="177894"/>
                    <a:pt x="436215" y="175249"/>
                    <a:pt x="364513" y="212555"/>
                  </a:cubicBezTo>
                  <a:cubicBezTo>
                    <a:pt x="292811" y="249861"/>
                    <a:pt x="28757" y="350138"/>
                    <a:pt x="2563" y="36336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16" name="フリーフォーム: 図形 1615">
              <a:extLst>
                <a:ext uri="{FF2B5EF4-FFF2-40B4-BE49-F238E27FC236}">
                  <a16:creationId xmlns:a16="http://schemas.microsoft.com/office/drawing/2014/main" id="{C245E861-A54F-4A32-B5CF-24FB69CD3D46}"/>
                </a:ext>
              </a:extLst>
            </p:cNvPr>
            <p:cNvSpPr/>
            <p:nvPr/>
          </p:nvSpPr>
          <p:spPr>
            <a:xfrm>
              <a:off x="2275139" y="9186862"/>
              <a:ext cx="511050" cy="321207"/>
            </a:xfrm>
            <a:custGeom>
              <a:avLst/>
              <a:gdLst>
                <a:gd name="connsiteX0" fmla="*/ 510924 w 511050"/>
                <a:gd name="connsiteY0" fmla="*/ 1 h 321207"/>
                <a:gd name="connsiteX1" fmla="*/ 371224 w 511050"/>
                <a:gd name="connsiteY1" fmla="*/ 182563 h 321207"/>
                <a:gd name="connsiteX2" fmla="*/ 264861 w 511050"/>
                <a:gd name="connsiteY2" fmla="*/ 236538 h 321207"/>
                <a:gd name="connsiteX3" fmla="*/ 47374 w 511050"/>
                <a:gd name="connsiteY3" fmla="*/ 311151 h 321207"/>
                <a:gd name="connsiteX4" fmla="*/ 12449 w 511050"/>
                <a:gd name="connsiteY4" fmla="*/ 314326 h 321207"/>
                <a:gd name="connsiteX5" fmla="*/ 210886 w 511050"/>
                <a:gd name="connsiteY5" fmla="*/ 254001 h 321207"/>
                <a:gd name="connsiteX6" fmla="*/ 345824 w 511050"/>
                <a:gd name="connsiteY6" fmla="*/ 185738 h 321207"/>
                <a:gd name="connsiteX7" fmla="*/ 510924 w 511050"/>
                <a:gd name="connsiteY7" fmla="*/ 1 h 3212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11050" h="321207">
                  <a:moveTo>
                    <a:pt x="510924" y="1"/>
                  </a:moveTo>
                  <a:cubicBezTo>
                    <a:pt x="515157" y="-528"/>
                    <a:pt x="412234" y="143140"/>
                    <a:pt x="371224" y="182563"/>
                  </a:cubicBezTo>
                  <a:cubicBezTo>
                    <a:pt x="330213" y="221986"/>
                    <a:pt x="318836" y="215107"/>
                    <a:pt x="264861" y="236538"/>
                  </a:cubicBezTo>
                  <a:cubicBezTo>
                    <a:pt x="210886" y="257969"/>
                    <a:pt x="89443" y="298186"/>
                    <a:pt x="47374" y="311151"/>
                  </a:cubicBezTo>
                  <a:cubicBezTo>
                    <a:pt x="5305" y="324116"/>
                    <a:pt x="-14803" y="323851"/>
                    <a:pt x="12449" y="314326"/>
                  </a:cubicBezTo>
                  <a:cubicBezTo>
                    <a:pt x="39701" y="304801"/>
                    <a:pt x="155324" y="275432"/>
                    <a:pt x="210886" y="254001"/>
                  </a:cubicBezTo>
                  <a:cubicBezTo>
                    <a:pt x="266448" y="232570"/>
                    <a:pt x="300316" y="228336"/>
                    <a:pt x="345824" y="185738"/>
                  </a:cubicBezTo>
                  <a:cubicBezTo>
                    <a:pt x="391332" y="143140"/>
                    <a:pt x="506691" y="530"/>
                    <a:pt x="510924" y="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17" name="フリーフォーム: 図形 1616">
              <a:extLst>
                <a:ext uri="{FF2B5EF4-FFF2-40B4-BE49-F238E27FC236}">
                  <a16:creationId xmlns:a16="http://schemas.microsoft.com/office/drawing/2014/main" id="{84C6578C-D518-4F97-AF92-4490ECDE00AA}"/>
                </a:ext>
              </a:extLst>
            </p:cNvPr>
            <p:cNvSpPr/>
            <p:nvPr/>
          </p:nvSpPr>
          <p:spPr>
            <a:xfrm>
              <a:off x="1787464" y="5976965"/>
              <a:ext cx="329478" cy="53225"/>
            </a:xfrm>
            <a:custGeom>
              <a:avLst/>
              <a:gdLst>
                <a:gd name="connsiteX0" fmla="*/ 61 w 329478"/>
                <a:gd name="connsiteY0" fmla="*/ 6323 h 53225"/>
                <a:gd name="connsiteX1" fmla="*/ 177861 w 329478"/>
                <a:gd name="connsiteY1" fmla="*/ 3148 h 53225"/>
                <a:gd name="connsiteX2" fmla="*/ 325499 w 329478"/>
                <a:gd name="connsiteY2" fmla="*/ 52360 h 53225"/>
                <a:gd name="connsiteX3" fmla="*/ 276286 w 329478"/>
                <a:gd name="connsiteY3" fmla="*/ 33310 h 53225"/>
                <a:gd name="connsiteX4" fmla="*/ 158811 w 329478"/>
                <a:gd name="connsiteY4" fmla="*/ 17435 h 53225"/>
                <a:gd name="connsiteX5" fmla="*/ 61 w 329478"/>
                <a:gd name="connsiteY5" fmla="*/ 6323 h 532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29478" h="53225">
                  <a:moveTo>
                    <a:pt x="61" y="6323"/>
                  </a:moveTo>
                  <a:cubicBezTo>
                    <a:pt x="3236" y="3942"/>
                    <a:pt x="123621" y="-4525"/>
                    <a:pt x="177861" y="3148"/>
                  </a:cubicBezTo>
                  <a:cubicBezTo>
                    <a:pt x="232101" y="10821"/>
                    <a:pt x="309095" y="47333"/>
                    <a:pt x="325499" y="52360"/>
                  </a:cubicBezTo>
                  <a:cubicBezTo>
                    <a:pt x="341903" y="57387"/>
                    <a:pt x="304067" y="39131"/>
                    <a:pt x="276286" y="33310"/>
                  </a:cubicBezTo>
                  <a:cubicBezTo>
                    <a:pt x="248505" y="27489"/>
                    <a:pt x="199821" y="22197"/>
                    <a:pt x="158811" y="17435"/>
                  </a:cubicBezTo>
                  <a:cubicBezTo>
                    <a:pt x="117801" y="12673"/>
                    <a:pt x="-3114" y="8704"/>
                    <a:pt x="61" y="632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18" name="フリーフォーム: 図形 1617">
              <a:extLst>
                <a:ext uri="{FF2B5EF4-FFF2-40B4-BE49-F238E27FC236}">
                  <a16:creationId xmlns:a16="http://schemas.microsoft.com/office/drawing/2014/main" id="{6093941F-7D73-4194-94A9-DDC735535919}"/>
                </a:ext>
              </a:extLst>
            </p:cNvPr>
            <p:cNvSpPr/>
            <p:nvPr/>
          </p:nvSpPr>
          <p:spPr>
            <a:xfrm>
              <a:off x="1845892" y="5940900"/>
              <a:ext cx="524759" cy="498913"/>
            </a:xfrm>
            <a:custGeom>
              <a:avLst/>
              <a:gdLst>
                <a:gd name="connsiteX0" fmla="*/ 371 w 524759"/>
                <a:gd name="connsiteY0" fmla="*/ 2700 h 498913"/>
                <a:gd name="connsiteX1" fmla="*/ 171821 w 524759"/>
                <a:gd name="connsiteY1" fmla="*/ 18575 h 498913"/>
                <a:gd name="connsiteX2" fmla="*/ 397246 w 524759"/>
                <a:gd name="connsiteY2" fmla="*/ 164625 h 498913"/>
                <a:gd name="connsiteX3" fmla="*/ 497258 w 524759"/>
                <a:gd name="connsiteY3" fmla="*/ 294800 h 498913"/>
                <a:gd name="connsiteX4" fmla="*/ 524246 w 524759"/>
                <a:gd name="connsiteY4" fmla="*/ 413863 h 498913"/>
                <a:gd name="connsiteX5" fmla="*/ 514721 w 524759"/>
                <a:gd name="connsiteY5" fmla="*/ 498000 h 498913"/>
                <a:gd name="connsiteX6" fmla="*/ 511546 w 524759"/>
                <a:gd name="connsiteY6" fmla="*/ 439263 h 498913"/>
                <a:gd name="connsiteX7" fmla="*/ 417883 w 524759"/>
                <a:gd name="connsiteY7" fmla="*/ 174150 h 498913"/>
                <a:gd name="connsiteX8" fmla="*/ 217858 w 524759"/>
                <a:gd name="connsiteY8" fmla="*/ 24925 h 498913"/>
                <a:gd name="connsiteX9" fmla="*/ 371 w 524759"/>
                <a:gd name="connsiteY9" fmla="*/ 2700 h 4989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24759" h="498913">
                  <a:moveTo>
                    <a:pt x="371" y="2700"/>
                  </a:moveTo>
                  <a:cubicBezTo>
                    <a:pt x="-7302" y="1642"/>
                    <a:pt x="105675" y="-8413"/>
                    <a:pt x="171821" y="18575"/>
                  </a:cubicBezTo>
                  <a:cubicBezTo>
                    <a:pt x="237967" y="45563"/>
                    <a:pt x="343007" y="118588"/>
                    <a:pt x="397246" y="164625"/>
                  </a:cubicBezTo>
                  <a:cubicBezTo>
                    <a:pt x="451485" y="210662"/>
                    <a:pt x="476091" y="253260"/>
                    <a:pt x="497258" y="294800"/>
                  </a:cubicBezTo>
                  <a:cubicBezTo>
                    <a:pt x="518425" y="336340"/>
                    <a:pt x="521336" y="379996"/>
                    <a:pt x="524246" y="413863"/>
                  </a:cubicBezTo>
                  <a:cubicBezTo>
                    <a:pt x="527156" y="447730"/>
                    <a:pt x="516838" y="493767"/>
                    <a:pt x="514721" y="498000"/>
                  </a:cubicBezTo>
                  <a:cubicBezTo>
                    <a:pt x="512604" y="502233"/>
                    <a:pt x="527686" y="493238"/>
                    <a:pt x="511546" y="439263"/>
                  </a:cubicBezTo>
                  <a:cubicBezTo>
                    <a:pt x="495406" y="385288"/>
                    <a:pt x="466831" y="243206"/>
                    <a:pt x="417883" y="174150"/>
                  </a:cubicBezTo>
                  <a:cubicBezTo>
                    <a:pt x="368935" y="105094"/>
                    <a:pt x="289295" y="54823"/>
                    <a:pt x="217858" y="24925"/>
                  </a:cubicBezTo>
                  <a:cubicBezTo>
                    <a:pt x="146421" y="-4973"/>
                    <a:pt x="8044" y="3758"/>
                    <a:pt x="371" y="270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19" name="フリーフォーム: 図形 1618">
              <a:extLst>
                <a:ext uri="{FF2B5EF4-FFF2-40B4-BE49-F238E27FC236}">
                  <a16:creationId xmlns:a16="http://schemas.microsoft.com/office/drawing/2014/main" id="{BB026E59-BAEE-4638-8A8F-1B54F2EB177B}"/>
                </a:ext>
              </a:extLst>
            </p:cNvPr>
            <p:cNvSpPr/>
            <p:nvPr/>
          </p:nvSpPr>
          <p:spPr>
            <a:xfrm>
              <a:off x="1762413" y="5960437"/>
              <a:ext cx="84069" cy="180209"/>
            </a:xfrm>
            <a:custGeom>
              <a:avLst/>
              <a:gdLst>
                <a:gd name="connsiteX0" fmla="*/ 83850 w 84069"/>
                <a:gd name="connsiteY0" fmla="*/ 626 h 180209"/>
                <a:gd name="connsiteX1" fmla="*/ 29875 w 84069"/>
                <a:gd name="connsiteY1" fmla="*/ 48251 h 180209"/>
                <a:gd name="connsiteX2" fmla="*/ 2887 w 84069"/>
                <a:gd name="connsiteY2" fmla="*/ 176838 h 180209"/>
                <a:gd name="connsiteX3" fmla="*/ 1300 w 84069"/>
                <a:gd name="connsiteY3" fmla="*/ 137151 h 180209"/>
                <a:gd name="connsiteX4" fmla="*/ 7650 w 84069"/>
                <a:gd name="connsiteY4" fmla="*/ 76826 h 180209"/>
                <a:gd name="connsiteX5" fmla="*/ 83850 w 84069"/>
                <a:gd name="connsiteY5" fmla="*/ 626 h 1802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4069" h="180209">
                  <a:moveTo>
                    <a:pt x="83850" y="626"/>
                  </a:moveTo>
                  <a:cubicBezTo>
                    <a:pt x="87554" y="-4136"/>
                    <a:pt x="43369" y="18882"/>
                    <a:pt x="29875" y="48251"/>
                  </a:cubicBezTo>
                  <a:cubicBezTo>
                    <a:pt x="16381" y="77620"/>
                    <a:pt x="7650" y="162021"/>
                    <a:pt x="2887" y="176838"/>
                  </a:cubicBezTo>
                  <a:cubicBezTo>
                    <a:pt x="-1876" y="191655"/>
                    <a:pt x="506" y="153820"/>
                    <a:pt x="1300" y="137151"/>
                  </a:cubicBezTo>
                  <a:cubicBezTo>
                    <a:pt x="2094" y="120482"/>
                    <a:pt x="-4521" y="96141"/>
                    <a:pt x="7650" y="76826"/>
                  </a:cubicBezTo>
                  <a:cubicBezTo>
                    <a:pt x="19821" y="57511"/>
                    <a:pt x="80146" y="5388"/>
                    <a:pt x="83850" y="62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20" name="フリーフォーム: 図形 1619">
              <a:extLst>
                <a:ext uri="{FF2B5EF4-FFF2-40B4-BE49-F238E27FC236}">
                  <a16:creationId xmlns:a16="http://schemas.microsoft.com/office/drawing/2014/main" id="{4CB8692D-4FC1-47FD-9E0F-81946833D7F1}"/>
                </a:ext>
              </a:extLst>
            </p:cNvPr>
            <p:cNvSpPr/>
            <p:nvPr/>
          </p:nvSpPr>
          <p:spPr>
            <a:xfrm>
              <a:off x="1757472" y="5941982"/>
              <a:ext cx="212374" cy="464596"/>
            </a:xfrm>
            <a:custGeom>
              <a:avLst/>
              <a:gdLst>
                <a:gd name="connsiteX0" fmla="*/ 66566 w 212374"/>
                <a:gd name="connsiteY0" fmla="*/ 1618 h 464596"/>
                <a:gd name="connsiteX1" fmla="*/ 4653 w 212374"/>
                <a:gd name="connsiteY1" fmla="*/ 76231 h 464596"/>
                <a:gd name="connsiteX2" fmla="*/ 9416 w 212374"/>
                <a:gd name="connsiteY2" fmla="*/ 225456 h 464596"/>
                <a:gd name="connsiteX3" fmla="*/ 49103 w 212374"/>
                <a:gd name="connsiteY3" fmla="*/ 315943 h 464596"/>
                <a:gd name="connsiteX4" fmla="*/ 209441 w 212374"/>
                <a:gd name="connsiteY4" fmla="*/ 461993 h 464596"/>
                <a:gd name="connsiteX5" fmla="*/ 144353 w 212374"/>
                <a:gd name="connsiteY5" fmla="*/ 396906 h 464596"/>
                <a:gd name="connsiteX6" fmla="*/ 37991 w 212374"/>
                <a:gd name="connsiteY6" fmla="*/ 239743 h 464596"/>
                <a:gd name="connsiteX7" fmla="*/ 7828 w 212374"/>
                <a:gd name="connsiteY7" fmla="*/ 142906 h 464596"/>
                <a:gd name="connsiteX8" fmla="*/ 66566 w 212374"/>
                <a:gd name="connsiteY8" fmla="*/ 1618 h 4645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12374" h="464596">
                  <a:moveTo>
                    <a:pt x="66566" y="1618"/>
                  </a:moveTo>
                  <a:cubicBezTo>
                    <a:pt x="66037" y="-9494"/>
                    <a:pt x="14178" y="38925"/>
                    <a:pt x="4653" y="76231"/>
                  </a:cubicBezTo>
                  <a:cubicBezTo>
                    <a:pt x="-4872" y="113537"/>
                    <a:pt x="2008" y="185504"/>
                    <a:pt x="9416" y="225456"/>
                  </a:cubicBezTo>
                  <a:cubicBezTo>
                    <a:pt x="16824" y="265408"/>
                    <a:pt x="15766" y="276520"/>
                    <a:pt x="49103" y="315943"/>
                  </a:cubicBezTo>
                  <a:cubicBezTo>
                    <a:pt x="82440" y="355366"/>
                    <a:pt x="193566" y="448499"/>
                    <a:pt x="209441" y="461993"/>
                  </a:cubicBezTo>
                  <a:cubicBezTo>
                    <a:pt x="225316" y="475487"/>
                    <a:pt x="172928" y="433948"/>
                    <a:pt x="144353" y="396906"/>
                  </a:cubicBezTo>
                  <a:cubicBezTo>
                    <a:pt x="115778" y="359864"/>
                    <a:pt x="60745" y="282076"/>
                    <a:pt x="37991" y="239743"/>
                  </a:cubicBezTo>
                  <a:cubicBezTo>
                    <a:pt x="15237" y="197410"/>
                    <a:pt x="4124" y="179418"/>
                    <a:pt x="7828" y="142906"/>
                  </a:cubicBezTo>
                  <a:cubicBezTo>
                    <a:pt x="11532" y="106394"/>
                    <a:pt x="67095" y="12730"/>
                    <a:pt x="66566" y="161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21" name="フリーフォーム: 図形 1620">
              <a:extLst>
                <a:ext uri="{FF2B5EF4-FFF2-40B4-BE49-F238E27FC236}">
                  <a16:creationId xmlns:a16="http://schemas.microsoft.com/office/drawing/2014/main" id="{27BE0FD3-5447-4E47-87A1-E20237E780FC}"/>
                </a:ext>
              </a:extLst>
            </p:cNvPr>
            <p:cNvSpPr/>
            <p:nvPr/>
          </p:nvSpPr>
          <p:spPr>
            <a:xfrm>
              <a:off x="2139490" y="6045117"/>
              <a:ext cx="168814" cy="206475"/>
            </a:xfrm>
            <a:custGeom>
              <a:avLst/>
              <a:gdLst>
                <a:gd name="connsiteX0" fmla="*/ 460 w 168814"/>
                <a:gd name="connsiteY0" fmla="*/ 1671 h 206475"/>
                <a:gd name="connsiteX1" fmla="*/ 133810 w 168814"/>
                <a:gd name="connsiteY1" fmla="*/ 146133 h 206475"/>
                <a:gd name="connsiteX2" fmla="*/ 168735 w 168814"/>
                <a:gd name="connsiteY2" fmla="*/ 206458 h 206475"/>
                <a:gd name="connsiteX3" fmla="*/ 141748 w 168814"/>
                <a:gd name="connsiteY3" fmla="*/ 141371 h 206475"/>
                <a:gd name="connsiteX4" fmla="*/ 90948 w 168814"/>
                <a:gd name="connsiteY4" fmla="*/ 71521 h 206475"/>
                <a:gd name="connsiteX5" fmla="*/ 460 w 168814"/>
                <a:gd name="connsiteY5" fmla="*/ 1671 h 2064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68814" h="206475">
                  <a:moveTo>
                    <a:pt x="460" y="1671"/>
                  </a:moveTo>
                  <a:cubicBezTo>
                    <a:pt x="7604" y="14106"/>
                    <a:pt x="105764" y="112002"/>
                    <a:pt x="133810" y="146133"/>
                  </a:cubicBezTo>
                  <a:cubicBezTo>
                    <a:pt x="161856" y="180264"/>
                    <a:pt x="167412" y="207252"/>
                    <a:pt x="168735" y="206458"/>
                  </a:cubicBezTo>
                  <a:cubicBezTo>
                    <a:pt x="170058" y="205664"/>
                    <a:pt x="154712" y="163860"/>
                    <a:pt x="141748" y="141371"/>
                  </a:cubicBezTo>
                  <a:cubicBezTo>
                    <a:pt x="128784" y="118882"/>
                    <a:pt x="110527" y="93481"/>
                    <a:pt x="90948" y="71521"/>
                  </a:cubicBezTo>
                  <a:cubicBezTo>
                    <a:pt x="71369" y="49561"/>
                    <a:pt x="-6684" y="-10764"/>
                    <a:pt x="460" y="167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22" name="フリーフォーム: 図形 1621">
              <a:extLst>
                <a:ext uri="{FF2B5EF4-FFF2-40B4-BE49-F238E27FC236}">
                  <a16:creationId xmlns:a16="http://schemas.microsoft.com/office/drawing/2014/main" id="{B73134FA-36CB-4E8F-882E-8922C2B96039}"/>
                </a:ext>
              </a:extLst>
            </p:cNvPr>
            <p:cNvSpPr/>
            <p:nvPr/>
          </p:nvSpPr>
          <p:spPr>
            <a:xfrm>
              <a:off x="2030284" y="6416635"/>
              <a:ext cx="278315" cy="72803"/>
            </a:xfrm>
            <a:custGeom>
              <a:avLst/>
              <a:gdLst>
                <a:gd name="connsiteX0" fmla="*/ 129 w 278315"/>
                <a:gd name="connsiteY0" fmla="*/ 40 h 72803"/>
                <a:gd name="connsiteX1" fmla="*/ 143004 w 278315"/>
                <a:gd name="connsiteY1" fmla="*/ 63540 h 72803"/>
                <a:gd name="connsiteX2" fmla="*/ 203329 w 278315"/>
                <a:gd name="connsiteY2" fmla="*/ 71478 h 72803"/>
                <a:gd name="connsiteX3" fmla="*/ 277941 w 278315"/>
                <a:gd name="connsiteY3" fmla="*/ 54015 h 72803"/>
                <a:gd name="connsiteX4" fmla="*/ 169991 w 278315"/>
                <a:gd name="connsiteY4" fmla="*/ 54015 h 72803"/>
                <a:gd name="connsiteX5" fmla="*/ 129 w 278315"/>
                <a:gd name="connsiteY5" fmla="*/ 40 h 728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78315" h="72803">
                  <a:moveTo>
                    <a:pt x="129" y="40"/>
                  </a:moveTo>
                  <a:cubicBezTo>
                    <a:pt x="-4369" y="1627"/>
                    <a:pt x="109137" y="51634"/>
                    <a:pt x="143004" y="63540"/>
                  </a:cubicBezTo>
                  <a:cubicBezTo>
                    <a:pt x="176871" y="75446"/>
                    <a:pt x="180840" y="73065"/>
                    <a:pt x="203329" y="71478"/>
                  </a:cubicBezTo>
                  <a:cubicBezTo>
                    <a:pt x="225818" y="69891"/>
                    <a:pt x="283497" y="56925"/>
                    <a:pt x="277941" y="54015"/>
                  </a:cubicBezTo>
                  <a:cubicBezTo>
                    <a:pt x="272385" y="51105"/>
                    <a:pt x="211795" y="63805"/>
                    <a:pt x="169991" y="54015"/>
                  </a:cubicBezTo>
                  <a:cubicBezTo>
                    <a:pt x="128187" y="44226"/>
                    <a:pt x="4627" y="-1547"/>
                    <a:pt x="129" y="4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23" name="フリーフォーム: 図形 1622">
              <a:extLst>
                <a:ext uri="{FF2B5EF4-FFF2-40B4-BE49-F238E27FC236}">
                  <a16:creationId xmlns:a16="http://schemas.microsoft.com/office/drawing/2014/main" id="{7F59AE50-4821-4C74-B997-260F9D1B0FD0}"/>
                </a:ext>
              </a:extLst>
            </p:cNvPr>
            <p:cNvSpPr/>
            <p:nvPr/>
          </p:nvSpPr>
          <p:spPr>
            <a:xfrm>
              <a:off x="1958975" y="6403921"/>
              <a:ext cx="430245" cy="137017"/>
            </a:xfrm>
            <a:custGeom>
              <a:avLst/>
              <a:gdLst>
                <a:gd name="connsiteX0" fmla="*/ 0 w 430245"/>
                <a:gd name="connsiteY0" fmla="*/ 11167 h 137017"/>
                <a:gd name="connsiteX1" fmla="*/ 204788 w 430245"/>
                <a:gd name="connsiteY1" fmla="*/ 120704 h 137017"/>
                <a:gd name="connsiteX2" fmla="*/ 315913 w 430245"/>
                <a:gd name="connsiteY2" fmla="*/ 123879 h 137017"/>
                <a:gd name="connsiteX3" fmla="*/ 430213 w 430245"/>
                <a:gd name="connsiteY3" fmla="*/ 54 h 137017"/>
                <a:gd name="connsiteX4" fmla="*/ 304800 w 430245"/>
                <a:gd name="connsiteY4" fmla="*/ 108004 h 137017"/>
                <a:gd name="connsiteX5" fmla="*/ 206375 w 430245"/>
                <a:gd name="connsiteY5" fmla="*/ 95304 h 137017"/>
                <a:gd name="connsiteX6" fmla="*/ 0 w 430245"/>
                <a:gd name="connsiteY6" fmla="*/ 11167 h 1370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30245" h="137017">
                  <a:moveTo>
                    <a:pt x="0" y="11167"/>
                  </a:moveTo>
                  <a:cubicBezTo>
                    <a:pt x="-264" y="15400"/>
                    <a:pt x="152136" y="101919"/>
                    <a:pt x="204788" y="120704"/>
                  </a:cubicBezTo>
                  <a:cubicBezTo>
                    <a:pt x="257440" y="139489"/>
                    <a:pt x="278342" y="143987"/>
                    <a:pt x="315913" y="123879"/>
                  </a:cubicBezTo>
                  <a:cubicBezTo>
                    <a:pt x="353484" y="103771"/>
                    <a:pt x="432065" y="2700"/>
                    <a:pt x="430213" y="54"/>
                  </a:cubicBezTo>
                  <a:cubicBezTo>
                    <a:pt x="428361" y="-2592"/>
                    <a:pt x="342106" y="92129"/>
                    <a:pt x="304800" y="108004"/>
                  </a:cubicBezTo>
                  <a:cubicBezTo>
                    <a:pt x="267494" y="123879"/>
                    <a:pt x="253735" y="109856"/>
                    <a:pt x="206375" y="95304"/>
                  </a:cubicBezTo>
                  <a:cubicBezTo>
                    <a:pt x="159015" y="80752"/>
                    <a:pt x="264" y="6934"/>
                    <a:pt x="0" y="1116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24" name="フリーフォーム: 図形 1623">
              <a:extLst>
                <a:ext uri="{FF2B5EF4-FFF2-40B4-BE49-F238E27FC236}">
                  <a16:creationId xmlns:a16="http://schemas.microsoft.com/office/drawing/2014/main" id="{F6C57A80-A59F-4932-8084-E2032E6BCEC3}"/>
                </a:ext>
              </a:extLst>
            </p:cNvPr>
            <p:cNvSpPr/>
            <p:nvPr/>
          </p:nvSpPr>
          <p:spPr>
            <a:xfrm>
              <a:off x="1999441" y="6491236"/>
              <a:ext cx="854104" cy="263784"/>
            </a:xfrm>
            <a:custGeom>
              <a:avLst/>
              <a:gdLst>
                <a:gd name="connsiteX0" fmla="*/ 809 w 854104"/>
                <a:gd name="connsiteY0" fmla="*/ 52 h 263784"/>
                <a:gd name="connsiteX1" fmla="*/ 191309 w 854104"/>
                <a:gd name="connsiteY1" fmla="*/ 136577 h 263784"/>
                <a:gd name="connsiteX2" fmla="*/ 515159 w 854104"/>
                <a:gd name="connsiteY2" fmla="*/ 250877 h 263784"/>
                <a:gd name="connsiteX3" fmla="*/ 623109 w 854104"/>
                <a:gd name="connsiteY3" fmla="*/ 257227 h 263784"/>
                <a:gd name="connsiteX4" fmla="*/ 851709 w 854104"/>
                <a:gd name="connsiteY4" fmla="*/ 215952 h 263784"/>
                <a:gd name="connsiteX5" fmla="*/ 727884 w 854104"/>
                <a:gd name="connsiteY5" fmla="*/ 230239 h 263784"/>
                <a:gd name="connsiteX6" fmla="*/ 494522 w 854104"/>
                <a:gd name="connsiteY6" fmla="*/ 222302 h 263784"/>
                <a:gd name="connsiteX7" fmla="*/ 261159 w 854104"/>
                <a:gd name="connsiteY7" fmla="*/ 152452 h 263784"/>
                <a:gd name="connsiteX8" fmla="*/ 809 w 854104"/>
                <a:gd name="connsiteY8" fmla="*/ 52 h 2637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54104" h="263784">
                  <a:moveTo>
                    <a:pt x="809" y="52"/>
                  </a:moveTo>
                  <a:cubicBezTo>
                    <a:pt x="-10833" y="-2594"/>
                    <a:pt x="105584" y="94773"/>
                    <a:pt x="191309" y="136577"/>
                  </a:cubicBezTo>
                  <a:cubicBezTo>
                    <a:pt x="277034" y="178381"/>
                    <a:pt x="443192" y="230769"/>
                    <a:pt x="515159" y="250877"/>
                  </a:cubicBezTo>
                  <a:cubicBezTo>
                    <a:pt x="587126" y="270985"/>
                    <a:pt x="567017" y="263048"/>
                    <a:pt x="623109" y="257227"/>
                  </a:cubicBezTo>
                  <a:cubicBezTo>
                    <a:pt x="679201" y="251406"/>
                    <a:pt x="834246" y="220450"/>
                    <a:pt x="851709" y="215952"/>
                  </a:cubicBezTo>
                  <a:cubicBezTo>
                    <a:pt x="869172" y="211454"/>
                    <a:pt x="787415" y="229181"/>
                    <a:pt x="727884" y="230239"/>
                  </a:cubicBezTo>
                  <a:cubicBezTo>
                    <a:pt x="668353" y="231297"/>
                    <a:pt x="572309" y="235266"/>
                    <a:pt x="494522" y="222302"/>
                  </a:cubicBezTo>
                  <a:cubicBezTo>
                    <a:pt x="416735" y="209338"/>
                    <a:pt x="342122" y="184996"/>
                    <a:pt x="261159" y="152452"/>
                  </a:cubicBezTo>
                  <a:cubicBezTo>
                    <a:pt x="180197" y="119908"/>
                    <a:pt x="12451" y="2698"/>
                    <a:pt x="809" y="5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25" name="フリーフォーム: 図形 1624">
              <a:extLst>
                <a:ext uri="{FF2B5EF4-FFF2-40B4-BE49-F238E27FC236}">
                  <a16:creationId xmlns:a16="http://schemas.microsoft.com/office/drawing/2014/main" id="{E587F0DA-9852-43F7-A464-C269F49B651A}"/>
                </a:ext>
              </a:extLst>
            </p:cNvPr>
            <p:cNvSpPr/>
            <p:nvPr/>
          </p:nvSpPr>
          <p:spPr>
            <a:xfrm>
              <a:off x="2424093" y="6757126"/>
              <a:ext cx="376277" cy="26264"/>
            </a:xfrm>
            <a:custGeom>
              <a:avLst/>
              <a:gdLst>
                <a:gd name="connsiteX0" fmla="*/ 20 w 376277"/>
                <a:gd name="connsiteY0" fmla="*/ 2449 h 26264"/>
                <a:gd name="connsiteX1" fmla="*/ 182582 w 376277"/>
                <a:gd name="connsiteY1" fmla="*/ 26262 h 26264"/>
                <a:gd name="connsiteX2" fmla="*/ 376257 w 376277"/>
                <a:gd name="connsiteY2" fmla="*/ 862 h 26264"/>
                <a:gd name="connsiteX3" fmla="*/ 193695 w 376277"/>
                <a:gd name="connsiteY3" fmla="*/ 5624 h 26264"/>
                <a:gd name="connsiteX4" fmla="*/ 20 w 376277"/>
                <a:gd name="connsiteY4" fmla="*/ 2449 h 262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76277" h="26264">
                  <a:moveTo>
                    <a:pt x="20" y="2449"/>
                  </a:moveTo>
                  <a:cubicBezTo>
                    <a:pt x="-1832" y="5889"/>
                    <a:pt x="119876" y="26526"/>
                    <a:pt x="182582" y="26262"/>
                  </a:cubicBezTo>
                  <a:cubicBezTo>
                    <a:pt x="245288" y="25998"/>
                    <a:pt x="374405" y="4302"/>
                    <a:pt x="376257" y="862"/>
                  </a:cubicBezTo>
                  <a:cubicBezTo>
                    <a:pt x="378109" y="-2578"/>
                    <a:pt x="254814" y="5360"/>
                    <a:pt x="193695" y="5624"/>
                  </a:cubicBezTo>
                  <a:cubicBezTo>
                    <a:pt x="132576" y="5888"/>
                    <a:pt x="1872" y="-991"/>
                    <a:pt x="20" y="244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26" name="フリーフォーム: 図形 1625">
              <a:extLst>
                <a:ext uri="{FF2B5EF4-FFF2-40B4-BE49-F238E27FC236}">
                  <a16:creationId xmlns:a16="http://schemas.microsoft.com/office/drawing/2014/main" id="{C72613F2-41F1-4E1F-BF50-9A847032C1EB}"/>
                </a:ext>
              </a:extLst>
            </p:cNvPr>
            <p:cNvSpPr/>
            <p:nvPr/>
          </p:nvSpPr>
          <p:spPr>
            <a:xfrm>
              <a:off x="2011339" y="6534036"/>
              <a:ext cx="632048" cy="736642"/>
            </a:xfrm>
            <a:custGeom>
              <a:avLst/>
              <a:gdLst>
                <a:gd name="connsiteX0" fmla="*/ 24 w 632048"/>
                <a:gd name="connsiteY0" fmla="*/ 114 h 736642"/>
                <a:gd name="connsiteX1" fmla="*/ 468336 w 632048"/>
                <a:gd name="connsiteY1" fmla="*/ 547802 h 736642"/>
                <a:gd name="connsiteX2" fmla="*/ 631849 w 632048"/>
                <a:gd name="connsiteY2" fmla="*/ 735127 h 736642"/>
                <a:gd name="connsiteX3" fmla="*/ 488974 w 632048"/>
                <a:gd name="connsiteY3" fmla="*/ 597014 h 736642"/>
                <a:gd name="connsiteX4" fmla="*/ 24 w 632048"/>
                <a:gd name="connsiteY4" fmla="*/ 114 h 7366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32048" h="736642">
                  <a:moveTo>
                    <a:pt x="24" y="114"/>
                  </a:moveTo>
                  <a:cubicBezTo>
                    <a:pt x="-3416" y="-8088"/>
                    <a:pt x="363032" y="425300"/>
                    <a:pt x="468336" y="547802"/>
                  </a:cubicBezTo>
                  <a:cubicBezTo>
                    <a:pt x="573640" y="670304"/>
                    <a:pt x="628409" y="726925"/>
                    <a:pt x="631849" y="735127"/>
                  </a:cubicBezTo>
                  <a:cubicBezTo>
                    <a:pt x="635289" y="743329"/>
                    <a:pt x="594543" y="721104"/>
                    <a:pt x="488974" y="597014"/>
                  </a:cubicBezTo>
                  <a:cubicBezTo>
                    <a:pt x="383405" y="472924"/>
                    <a:pt x="3464" y="8316"/>
                    <a:pt x="24" y="11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27" name="フリーフォーム: 図形 1626">
              <a:extLst>
                <a:ext uri="{FF2B5EF4-FFF2-40B4-BE49-F238E27FC236}">
                  <a16:creationId xmlns:a16="http://schemas.microsoft.com/office/drawing/2014/main" id="{78C6ECC4-CCDF-4E1E-95ED-96D6C56A8448}"/>
                </a:ext>
              </a:extLst>
            </p:cNvPr>
            <p:cNvSpPr/>
            <p:nvPr/>
          </p:nvSpPr>
          <p:spPr>
            <a:xfrm>
              <a:off x="2392220" y="6929998"/>
              <a:ext cx="316063" cy="324290"/>
            </a:xfrm>
            <a:custGeom>
              <a:avLst/>
              <a:gdLst>
                <a:gd name="connsiteX0" fmla="*/ 143 w 316063"/>
                <a:gd name="connsiteY0" fmla="*/ 1027 h 324290"/>
                <a:gd name="connsiteX1" fmla="*/ 255730 w 316063"/>
                <a:gd name="connsiteY1" fmla="*/ 302652 h 324290"/>
                <a:gd name="connsiteX2" fmla="*/ 250968 w 316063"/>
                <a:gd name="connsiteY2" fmla="*/ 278840 h 324290"/>
                <a:gd name="connsiteX3" fmla="*/ 316055 w 316063"/>
                <a:gd name="connsiteY3" fmla="*/ 107390 h 324290"/>
                <a:gd name="connsiteX4" fmla="*/ 246205 w 316063"/>
                <a:gd name="connsiteY4" fmla="*/ 247090 h 324290"/>
                <a:gd name="connsiteX5" fmla="*/ 219218 w 316063"/>
                <a:gd name="connsiteY5" fmla="*/ 204227 h 324290"/>
                <a:gd name="connsiteX6" fmla="*/ 143 w 316063"/>
                <a:gd name="connsiteY6" fmla="*/ 1027 h 3242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6063" h="324290">
                  <a:moveTo>
                    <a:pt x="143" y="1027"/>
                  </a:moveTo>
                  <a:cubicBezTo>
                    <a:pt x="6228" y="17431"/>
                    <a:pt x="213926" y="256350"/>
                    <a:pt x="255730" y="302652"/>
                  </a:cubicBezTo>
                  <a:cubicBezTo>
                    <a:pt x="297534" y="348954"/>
                    <a:pt x="240914" y="311384"/>
                    <a:pt x="250968" y="278840"/>
                  </a:cubicBezTo>
                  <a:cubicBezTo>
                    <a:pt x="261022" y="246296"/>
                    <a:pt x="316849" y="112682"/>
                    <a:pt x="316055" y="107390"/>
                  </a:cubicBezTo>
                  <a:cubicBezTo>
                    <a:pt x="315261" y="102098"/>
                    <a:pt x="262344" y="230951"/>
                    <a:pt x="246205" y="247090"/>
                  </a:cubicBezTo>
                  <a:cubicBezTo>
                    <a:pt x="230066" y="263229"/>
                    <a:pt x="254937" y="238887"/>
                    <a:pt x="219218" y="204227"/>
                  </a:cubicBezTo>
                  <a:cubicBezTo>
                    <a:pt x="183499" y="169567"/>
                    <a:pt x="-5942" y="-15377"/>
                    <a:pt x="143" y="102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28" name="フリーフォーム: 図形 1627">
              <a:extLst>
                <a:ext uri="{FF2B5EF4-FFF2-40B4-BE49-F238E27FC236}">
                  <a16:creationId xmlns:a16="http://schemas.microsoft.com/office/drawing/2014/main" id="{61015DD9-1964-4FEE-8993-458237A99F91}"/>
                </a:ext>
              </a:extLst>
            </p:cNvPr>
            <p:cNvSpPr/>
            <p:nvPr/>
          </p:nvSpPr>
          <p:spPr>
            <a:xfrm>
              <a:off x="2657796" y="6699281"/>
              <a:ext cx="180021" cy="642522"/>
            </a:xfrm>
            <a:custGeom>
              <a:avLst/>
              <a:gdLst>
                <a:gd name="connsiteX0" fmla="*/ 179067 w 180021"/>
                <a:gd name="connsiteY0" fmla="*/ 7907 h 642522"/>
                <a:gd name="connsiteX1" fmla="*/ 10792 w 180021"/>
                <a:gd name="connsiteY1" fmla="*/ 614332 h 642522"/>
                <a:gd name="connsiteX2" fmla="*/ 23492 w 180021"/>
                <a:gd name="connsiteY2" fmla="*/ 515907 h 642522"/>
                <a:gd name="connsiteX3" fmla="*/ 77467 w 180021"/>
                <a:gd name="connsiteY3" fmla="*/ 282544 h 642522"/>
                <a:gd name="connsiteX4" fmla="*/ 179067 w 180021"/>
                <a:gd name="connsiteY4" fmla="*/ 7907 h 6425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0021" h="642522">
                  <a:moveTo>
                    <a:pt x="179067" y="7907"/>
                  </a:moveTo>
                  <a:cubicBezTo>
                    <a:pt x="167954" y="63205"/>
                    <a:pt x="36721" y="529665"/>
                    <a:pt x="10792" y="614332"/>
                  </a:cubicBezTo>
                  <a:cubicBezTo>
                    <a:pt x="-15137" y="698999"/>
                    <a:pt x="12379" y="571205"/>
                    <a:pt x="23492" y="515907"/>
                  </a:cubicBezTo>
                  <a:cubicBezTo>
                    <a:pt x="34605" y="460609"/>
                    <a:pt x="53919" y="362448"/>
                    <a:pt x="77467" y="282544"/>
                  </a:cubicBezTo>
                  <a:cubicBezTo>
                    <a:pt x="101015" y="202640"/>
                    <a:pt x="190180" y="-47391"/>
                    <a:pt x="179067" y="790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29" name="フリーフォーム: 図形 1628">
              <a:extLst>
                <a:ext uri="{FF2B5EF4-FFF2-40B4-BE49-F238E27FC236}">
                  <a16:creationId xmlns:a16="http://schemas.microsoft.com/office/drawing/2014/main" id="{9C902E3B-451F-40CA-B1A7-BB8591AB6B30}"/>
                </a:ext>
              </a:extLst>
            </p:cNvPr>
            <p:cNvSpPr/>
            <p:nvPr/>
          </p:nvSpPr>
          <p:spPr>
            <a:xfrm>
              <a:off x="1620046" y="6565438"/>
              <a:ext cx="582726" cy="499440"/>
            </a:xfrm>
            <a:custGeom>
              <a:avLst/>
              <a:gdLst>
                <a:gd name="connsiteX0" fmla="*/ 3967 w 582726"/>
                <a:gd name="connsiteY0" fmla="*/ 33800 h 499440"/>
                <a:gd name="connsiteX1" fmla="*/ 129379 w 582726"/>
                <a:gd name="connsiteY1" fmla="*/ 462 h 499440"/>
                <a:gd name="connsiteX2" fmla="*/ 194467 w 582726"/>
                <a:gd name="connsiteY2" fmla="*/ 19512 h 499440"/>
                <a:gd name="connsiteX3" fmla="*/ 332579 w 582726"/>
                <a:gd name="connsiteY3" fmla="*/ 87775 h 499440"/>
                <a:gd name="connsiteX4" fmla="*/ 445292 w 582726"/>
                <a:gd name="connsiteY4" fmla="*/ 183025 h 499440"/>
                <a:gd name="connsiteX5" fmla="*/ 532604 w 582726"/>
                <a:gd name="connsiteY5" fmla="*/ 273512 h 499440"/>
                <a:gd name="connsiteX6" fmla="*/ 569117 w 582726"/>
                <a:gd name="connsiteY6" fmla="*/ 475125 h 499440"/>
                <a:gd name="connsiteX7" fmla="*/ 569117 w 582726"/>
                <a:gd name="connsiteY7" fmla="*/ 487825 h 499440"/>
                <a:gd name="connsiteX8" fmla="*/ 575467 w 582726"/>
                <a:gd name="connsiteY8" fmla="*/ 402100 h 499440"/>
                <a:gd name="connsiteX9" fmla="*/ 454817 w 582726"/>
                <a:gd name="connsiteY9" fmla="*/ 157625 h 499440"/>
                <a:gd name="connsiteX10" fmla="*/ 292892 w 582726"/>
                <a:gd name="connsiteY10" fmla="*/ 44912 h 499440"/>
                <a:gd name="connsiteX11" fmla="*/ 3967 w 582726"/>
                <a:gd name="connsiteY11" fmla="*/ 33800 h 4994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582726" h="499440">
                  <a:moveTo>
                    <a:pt x="3967" y="33800"/>
                  </a:moveTo>
                  <a:cubicBezTo>
                    <a:pt x="-23285" y="26392"/>
                    <a:pt x="97629" y="2843"/>
                    <a:pt x="129379" y="462"/>
                  </a:cubicBezTo>
                  <a:cubicBezTo>
                    <a:pt x="161129" y="-1919"/>
                    <a:pt x="160600" y="4960"/>
                    <a:pt x="194467" y="19512"/>
                  </a:cubicBezTo>
                  <a:cubicBezTo>
                    <a:pt x="228334" y="34064"/>
                    <a:pt x="290775" y="60523"/>
                    <a:pt x="332579" y="87775"/>
                  </a:cubicBezTo>
                  <a:cubicBezTo>
                    <a:pt x="374383" y="115027"/>
                    <a:pt x="411955" y="152069"/>
                    <a:pt x="445292" y="183025"/>
                  </a:cubicBezTo>
                  <a:cubicBezTo>
                    <a:pt x="478629" y="213981"/>
                    <a:pt x="511967" y="224829"/>
                    <a:pt x="532604" y="273512"/>
                  </a:cubicBezTo>
                  <a:cubicBezTo>
                    <a:pt x="553242" y="322195"/>
                    <a:pt x="563032" y="439406"/>
                    <a:pt x="569117" y="475125"/>
                  </a:cubicBezTo>
                  <a:cubicBezTo>
                    <a:pt x="575203" y="510844"/>
                    <a:pt x="568059" y="499996"/>
                    <a:pt x="569117" y="487825"/>
                  </a:cubicBezTo>
                  <a:cubicBezTo>
                    <a:pt x="570175" y="475654"/>
                    <a:pt x="594517" y="457133"/>
                    <a:pt x="575467" y="402100"/>
                  </a:cubicBezTo>
                  <a:cubicBezTo>
                    <a:pt x="556417" y="347067"/>
                    <a:pt x="501913" y="217156"/>
                    <a:pt x="454817" y="157625"/>
                  </a:cubicBezTo>
                  <a:cubicBezTo>
                    <a:pt x="407721" y="98094"/>
                    <a:pt x="365123" y="72693"/>
                    <a:pt x="292892" y="44912"/>
                  </a:cubicBezTo>
                  <a:cubicBezTo>
                    <a:pt x="220661" y="17131"/>
                    <a:pt x="31219" y="41208"/>
                    <a:pt x="3967" y="3380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30" name="フリーフォーム: 図形 1629">
              <a:extLst>
                <a:ext uri="{FF2B5EF4-FFF2-40B4-BE49-F238E27FC236}">
                  <a16:creationId xmlns:a16="http://schemas.microsoft.com/office/drawing/2014/main" id="{B43C98DB-B03F-481C-A1A9-109A875B109C}"/>
                </a:ext>
              </a:extLst>
            </p:cNvPr>
            <p:cNvSpPr/>
            <p:nvPr/>
          </p:nvSpPr>
          <p:spPr>
            <a:xfrm>
              <a:off x="1949447" y="6684882"/>
              <a:ext cx="227049" cy="314540"/>
            </a:xfrm>
            <a:custGeom>
              <a:avLst/>
              <a:gdLst>
                <a:gd name="connsiteX0" fmla="*/ 3 w 227049"/>
                <a:gd name="connsiteY0" fmla="*/ 81 h 314540"/>
                <a:gd name="connsiteX1" fmla="*/ 177803 w 227049"/>
                <a:gd name="connsiteY1" fmla="*/ 192168 h 314540"/>
                <a:gd name="connsiteX2" fmla="*/ 227016 w 227049"/>
                <a:gd name="connsiteY2" fmla="*/ 314406 h 314540"/>
                <a:gd name="connsiteX3" fmla="*/ 182566 w 227049"/>
                <a:gd name="connsiteY3" fmla="*/ 169943 h 314540"/>
                <a:gd name="connsiteX4" fmla="*/ 3 w 227049"/>
                <a:gd name="connsiteY4" fmla="*/ 81 h 3145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7049" h="314540">
                  <a:moveTo>
                    <a:pt x="3" y="81"/>
                  </a:moveTo>
                  <a:cubicBezTo>
                    <a:pt x="-791" y="3785"/>
                    <a:pt x="139968" y="139781"/>
                    <a:pt x="177803" y="192168"/>
                  </a:cubicBezTo>
                  <a:cubicBezTo>
                    <a:pt x="215639" y="244556"/>
                    <a:pt x="226222" y="318110"/>
                    <a:pt x="227016" y="314406"/>
                  </a:cubicBezTo>
                  <a:cubicBezTo>
                    <a:pt x="227810" y="310702"/>
                    <a:pt x="214316" y="219420"/>
                    <a:pt x="182566" y="169943"/>
                  </a:cubicBezTo>
                  <a:cubicBezTo>
                    <a:pt x="150816" y="120466"/>
                    <a:pt x="797" y="-3623"/>
                    <a:pt x="3" y="8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31" name="フリーフォーム: 図形 1630">
              <a:extLst>
                <a:ext uri="{FF2B5EF4-FFF2-40B4-BE49-F238E27FC236}">
                  <a16:creationId xmlns:a16="http://schemas.microsoft.com/office/drawing/2014/main" id="{82B9C1B1-E9D0-4693-90A8-9CC12DC57C0A}"/>
                </a:ext>
              </a:extLst>
            </p:cNvPr>
            <p:cNvSpPr/>
            <p:nvPr/>
          </p:nvSpPr>
          <p:spPr>
            <a:xfrm>
              <a:off x="1558900" y="6593954"/>
              <a:ext cx="638371" cy="566507"/>
            </a:xfrm>
            <a:custGeom>
              <a:avLst/>
              <a:gdLst>
                <a:gd name="connsiteX0" fmla="*/ 71463 w 638371"/>
                <a:gd name="connsiteY0" fmla="*/ 521 h 566507"/>
                <a:gd name="connsiteX1" fmla="*/ 4788 w 638371"/>
                <a:gd name="connsiteY1" fmla="*/ 114821 h 566507"/>
                <a:gd name="connsiteX2" fmla="*/ 22250 w 638371"/>
                <a:gd name="connsiteY2" fmla="*/ 192609 h 566507"/>
                <a:gd name="connsiteX3" fmla="*/ 157188 w 638371"/>
                <a:gd name="connsiteY3" fmla="*/ 413271 h 566507"/>
                <a:gd name="connsiteX4" fmla="*/ 303238 w 638371"/>
                <a:gd name="connsiteY4" fmla="*/ 510109 h 566507"/>
                <a:gd name="connsiteX5" fmla="*/ 520725 w 638371"/>
                <a:gd name="connsiteY5" fmla="*/ 565671 h 566507"/>
                <a:gd name="connsiteX6" fmla="*/ 638200 w 638371"/>
                <a:gd name="connsiteY6" fmla="*/ 468834 h 566507"/>
                <a:gd name="connsiteX7" fmla="*/ 496913 w 638371"/>
                <a:gd name="connsiteY7" fmla="*/ 524396 h 566507"/>
                <a:gd name="connsiteX8" fmla="*/ 358800 w 638371"/>
                <a:gd name="connsiteY8" fmla="*/ 494234 h 566507"/>
                <a:gd name="connsiteX9" fmla="*/ 74638 w 638371"/>
                <a:gd name="connsiteY9" fmla="*/ 260871 h 566507"/>
                <a:gd name="connsiteX10" fmla="*/ 34950 w 638371"/>
                <a:gd name="connsiteY10" fmla="*/ 79896 h 566507"/>
                <a:gd name="connsiteX11" fmla="*/ 71463 w 638371"/>
                <a:gd name="connsiteY11" fmla="*/ 521 h 5665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638371" h="566507">
                  <a:moveTo>
                    <a:pt x="71463" y="521"/>
                  </a:moveTo>
                  <a:cubicBezTo>
                    <a:pt x="66436" y="6342"/>
                    <a:pt x="12990" y="82806"/>
                    <a:pt x="4788" y="114821"/>
                  </a:cubicBezTo>
                  <a:cubicBezTo>
                    <a:pt x="-3414" y="146836"/>
                    <a:pt x="-3150" y="142867"/>
                    <a:pt x="22250" y="192609"/>
                  </a:cubicBezTo>
                  <a:cubicBezTo>
                    <a:pt x="47650" y="242351"/>
                    <a:pt x="110357" y="360354"/>
                    <a:pt x="157188" y="413271"/>
                  </a:cubicBezTo>
                  <a:cubicBezTo>
                    <a:pt x="204019" y="466188"/>
                    <a:pt x="242649" y="484709"/>
                    <a:pt x="303238" y="510109"/>
                  </a:cubicBezTo>
                  <a:cubicBezTo>
                    <a:pt x="363828" y="535509"/>
                    <a:pt x="464898" y="572550"/>
                    <a:pt x="520725" y="565671"/>
                  </a:cubicBezTo>
                  <a:cubicBezTo>
                    <a:pt x="576552" y="558792"/>
                    <a:pt x="642169" y="475713"/>
                    <a:pt x="638200" y="468834"/>
                  </a:cubicBezTo>
                  <a:cubicBezTo>
                    <a:pt x="634231" y="461955"/>
                    <a:pt x="543480" y="520163"/>
                    <a:pt x="496913" y="524396"/>
                  </a:cubicBezTo>
                  <a:cubicBezTo>
                    <a:pt x="450346" y="528629"/>
                    <a:pt x="429179" y="538155"/>
                    <a:pt x="358800" y="494234"/>
                  </a:cubicBezTo>
                  <a:cubicBezTo>
                    <a:pt x="288421" y="450313"/>
                    <a:pt x="128613" y="329927"/>
                    <a:pt x="74638" y="260871"/>
                  </a:cubicBezTo>
                  <a:cubicBezTo>
                    <a:pt x="20663" y="191815"/>
                    <a:pt x="34686" y="121171"/>
                    <a:pt x="34950" y="79896"/>
                  </a:cubicBezTo>
                  <a:cubicBezTo>
                    <a:pt x="35214" y="38621"/>
                    <a:pt x="76490" y="-5300"/>
                    <a:pt x="71463" y="52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32" name="フリーフォーム: 図形 1631">
              <a:extLst>
                <a:ext uri="{FF2B5EF4-FFF2-40B4-BE49-F238E27FC236}">
                  <a16:creationId xmlns:a16="http://schemas.microsoft.com/office/drawing/2014/main" id="{5320A547-A731-4A45-B971-9400CA389EBA}"/>
                </a:ext>
              </a:extLst>
            </p:cNvPr>
            <p:cNvSpPr/>
            <p:nvPr/>
          </p:nvSpPr>
          <p:spPr>
            <a:xfrm>
              <a:off x="1805924" y="6965936"/>
              <a:ext cx="307049" cy="132122"/>
            </a:xfrm>
            <a:custGeom>
              <a:avLst/>
              <a:gdLst>
                <a:gd name="connsiteX0" fmla="*/ 651 w 307049"/>
                <a:gd name="connsiteY0" fmla="*/ 14 h 132122"/>
                <a:gd name="connsiteX1" fmla="*/ 175276 w 307049"/>
                <a:gd name="connsiteY1" fmla="*/ 114314 h 132122"/>
                <a:gd name="connsiteX2" fmla="*/ 307039 w 307049"/>
                <a:gd name="connsiteY2" fmla="*/ 120664 h 132122"/>
                <a:gd name="connsiteX3" fmla="*/ 168926 w 307049"/>
                <a:gd name="connsiteY3" fmla="*/ 131777 h 132122"/>
                <a:gd name="connsiteX4" fmla="*/ 116539 w 307049"/>
                <a:gd name="connsiteY4" fmla="*/ 106377 h 132122"/>
                <a:gd name="connsiteX5" fmla="*/ 651 w 307049"/>
                <a:gd name="connsiteY5" fmla="*/ 14 h 132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07049" h="132122">
                  <a:moveTo>
                    <a:pt x="651" y="14"/>
                  </a:moveTo>
                  <a:cubicBezTo>
                    <a:pt x="10440" y="1337"/>
                    <a:pt x="124211" y="94206"/>
                    <a:pt x="175276" y="114314"/>
                  </a:cubicBezTo>
                  <a:cubicBezTo>
                    <a:pt x="226341" y="134422"/>
                    <a:pt x="308097" y="117754"/>
                    <a:pt x="307039" y="120664"/>
                  </a:cubicBezTo>
                  <a:cubicBezTo>
                    <a:pt x="305981" y="123574"/>
                    <a:pt x="200676" y="134158"/>
                    <a:pt x="168926" y="131777"/>
                  </a:cubicBezTo>
                  <a:cubicBezTo>
                    <a:pt x="137176" y="129396"/>
                    <a:pt x="138764" y="123310"/>
                    <a:pt x="116539" y="106377"/>
                  </a:cubicBezTo>
                  <a:cubicBezTo>
                    <a:pt x="94314" y="89444"/>
                    <a:pt x="-9138" y="-1309"/>
                    <a:pt x="651" y="1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33" name="フリーフォーム: 図形 1632">
              <a:extLst>
                <a:ext uri="{FF2B5EF4-FFF2-40B4-BE49-F238E27FC236}">
                  <a16:creationId xmlns:a16="http://schemas.microsoft.com/office/drawing/2014/main" id="{0641758B-E376-4E64-88EB-CEB033FEC22B}"/>
                </a:ext>
              </a:extLst>
            </p:cNvPr>
            <p:cNvSpPr/>
            <p:nvPr/>
          </p:nvSpPr>
          <p:spPr>
            <a:xfrm>
              <a:off x="1816839" y="7134128"/>
              <a:ext cx="697178" cy="858499"/>
            </a:xfrm>
            <a:custGeom>
              <a:avLst/>
              <a:gdLst>
                <a:gd name="connsiteX0" fmla="*/ 2436 w 697178"/>
                <a:gd name="connsiteY0" fmla="*/ 4860 h 858499"/>
                <a:gd name="connsiteX1" fmla="*/ 659661 w 697178"/>
                <a:gd name="connsiteY1" fmla="*/ 816072 h 858499"/>
                <a:gd name="connsiteX2" fmla="*/ 597749 w 697178"/>
                <a:gd name="connsiteY2" fmla="*/ 717647 h 858499"/>
                <a:gd name="connsiteX3" fmla="*/ 442174 w 697178"/>
                <a:gd name="connsiteY3" fmla="*/ 489047 h 858499"/>
                <a:gd name="connsiteX4" fmla="*/ 2436 w 697178"/>
                <a:gd name="connsiteY4" fmla="*/ 4860 h 8584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97178" h="858499">
                  <a:moveTo>
                    <a:pt x="2436" y="4860"/>
                  </a:moveTo>
                  <a:cubicBezTo>
                    <a:pt x="38684" y="59364"/>
                    <a:pt x="560442" y="697274"/>
                    <a:pt x="659661" y="816072"/>
                  </a:cubicBezTo>
                  <a:cubicBezTo>
                    <a:pt x="758880" y="934870"/>
                    <a:pt x="633997" y="772151"/>
                    <a:pt x="597749" y="717647"/>
                  </a:cubicBezTo>
                  <a:cubicBezTo>
                    <a:pt x="561501" y="663143"/>
                    <a:pt x="539541" y="608374"/>
                    <a:pt x="442174" y="489047"/>
                  </a:cubicBezTo>
                  <a:cubicBezTo>
                    <a:pt x="344807" y="369720"/>
                    <a:pt x="-33812" y="-49644"/>
                    <a:pt x="2436" y="486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34" name="フリーフォーム: 図形 1633">
              <a:extLst>
                <a:ext uri="{FF2B5EF4-FFF2-40B4-BE49-F238E27FC236}">
                  <a16:creationId xmlns:a16="http://schemas.microsoft.com/office/drawing/2014/main" id="{D0BECF8A-7230-4911-92DC-E3AD2CD28FD3}"/>
                </a:ext>
              </a:extLst>
            </p:cNvPr>
            <p:cNvSpPr/>
            <p:nvPr/>
          </p:nvSpPr>
          <p:spPr>
            <a:xfrm>
              <a:off x="1800802" y="7131952"/>
              <a:ext cx="798152" cy="245233"/>
            </a:xfrm>
            <a:custGeom>
              <a:avLst/>
              <a:gdLst>
                <a:gd name="connsiteX0" fmla="*/ 7361 w 798152"/>
                <a:gd name="connsiteY0" fmla="*/ 686 h 245233"/>
                <a:gd name="connsiteX1" fmla="*/ 588386 w 798152"/>
                <a:gd name="connsiteY1" fmla="*/ 234048 h 245233"/>
                <a:gd name="connsiteX2" fmla="*/ 797936 w 798152"/>
                <a:gd name="connsiteY2" fmla="*/ 210236 h 245233"/>
                <a:gd name="connsiteX3" fmla="*/ 558223 w 798152"/>
                <a:gd name="connsiteY3" fmla="*/ 229286 h 245233"/>
                <a:gd name="connsiteX4" fmla="*/ 278823 w 798152"/>
                <a:gd name="connsiteY4" fmla="*/ 164198 h 245233"/>
                <a:gd name="connsiteX5" fmla="*/ 7361 w 798152"/>
                <a:gd name="connsiteY5" fmla="*/ 686 h 2452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98152" h="245233">
                  <a:moveTo>
                    <a:pt x="7361" y="686"/>
                  </a:moveTo>
                  <a:cubicBezTo>
                    <a:pt x="58955" y="12328"/>
                    <a:pt x="456624" y="199123"/>
                    <a:pt x="588386" y="234048"/>
                  </a:cubicBezTo>
                  <a:cubicBezTo>
                    <a:pt x="720148" y="268973"/>
                    <a:pt x="802963" y="211030"/>
                    <a:pt x="797936" y="210236"/>
                  </a:cubicBezTo>
                  <a:cubicBezTo>
                    <a:pt x="792909" y="209442"/>
                    <a:pt x="644742" y="236959"/>
                    <a:pt x="558223" y="229286"/>
                  </a:cubicBezTo>
                  <a:cubicBezTo>
                    <a:pt x="471704" y="221613"/>
                    <a:pt x="368517" y="199652"/>
                    <a:pt x="278823" y="164198"/>
                  </a:cubicBezTo>
                  <a:cubicBezTo>
                    <a:pt x="189129" y="128744"/>
                    <a:pt x="-44233" y="-10956"/>
                    <a:pt x="7361" y="68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35" name="フリーフォーム: 図形 1634">
              <a:extLst>
                <a:ext uri="{FF2B5EF4-FFF2-40B4-BE49-F238E27FC236}">
                  <a16:creationId xmlns:a16="http://schemas.microsoft.com/office/drawing/2014/main" id="{B9BDD035-DA0E-4F3E-A7DD-08256FD7EB8B}"/>
                </a:ext>
              </a:extLst>
            </p:cNvPr>
            <p:cNvSpPr/>
            <p:nvPr/>
          </p:nvSpPr>
          <p:spPr>
            <a:xfrm>
              <a:off x="2249794" y="7386915"/>
              <a:ext cx="332991" cy="41131"/>
            </a:xfrm>
            <a:custGeom>
              <a:avLst/>
              <a:gdLst>
                <a:gd name="connsiteX0" fmla="*/ 1281 w 332991"/>
                <a:gd name="connsiteY0" fmla="*/ 1310 h 41131"/>
                <a:gd name="connsiteX1" fmla="*/ 325131 w 332991"/>
                <a:gd name="connsiteY1" fmla="*/ 12423 h 41131"/>
                <a:gd name="connsiteX2" fmla="*/ 215594 w 332991"/>
                <a:gd name="connsiteY2" fmla="*/ 40998 h 41131"/>
                <a:gd name="connsiteX3" fmla="*/ 1281 w 332991"/>
                <a:gd name="connsiteY3" fmla="*/ 1310 h 411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32991" h="41131">
                  <a:moveTo>
                    <a:pt x="1281" y="1310"/>
                  </a:moveTo>
                  <a:cubicBezTo>
                    <a:pt x="19537" y="-3452"/>
                    <a:pt x="289412" y="5808"/>
                    <a:pt x="325131" y="12423"/>
                  </a:cubicBezTo>
                  <a:cubicBezTo>
                    <a:pt x="360850" y="19038"/>
                    <a:pt x="266129" y="38352"/>
                    <a:pt x="215594" y="40998"/>
                  </a:cubicBezTo>
                  <a:cubicBezTo>
                    <a:pt x="165059" y="43644"/>
                    <a:pt x="-16975" y="6072"/>
                    <a:pt x="1281" y="131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36" name="フリーフォーム: 図形 1635">
              <a:extLst>
                <a:ext uri="{FF2B5EF4-FFF2-40B4-BE49-F238E27FC236}">
                  <a16:creationId xmlns:a16="http://schemas.microsoft.com/office/drawing/2014/main" id="{D38F61E1-438C-432F-A16F-380369954EC9}"/>
                </a:ext>
              </a:extLst>
            </p:cNvPr>
            <p:cNvSpPr/>
            <p:nvPr/>
          </p:nvSpPr>
          <p:spPr>
            <a:xfrm>
              <a:off x="2460014" y="7335573"/>
              <a:ext cx="211760" cy="677539"/>
            </a:xfrm>
            <a:custGeom>
              <a:avLst/>
              <a:gdLst>
                <a:gd name="connsiteX0" fmla="*/ 211749 w 211760"/>
                <a:gd name="connsiteY0" fmla="*/ 265 h 677539"/>
                <a:gd name="connsiteX1" fmla="*/ 18074 w 211760"/>
                <a:gd name="connsiteY1" fmla="*/ 633677 h 677539"/>
                <a:gd name="connsiteX2" fmla="*/ 27599 w 211760"/>
                <a:gd name="connsiteY2" fmla="*/ 555890 h 677539"/>
                <a:gd name="connsiteX3" fmla="*/ 211749 w 211760"/>
                <a:gd name="connsiteY3" fmla="*/ 265 h 6775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11760" h="677539">
                  <a:moveTo>
                    <a:pt x="211749" y="265"/>
                  </a:moveTo>
                  <a:cubicBezTo>
                    <a:pt x="210162" y="13229"/>
                    <a:pt x="48766" y="541073"/>
                    <a:pt x="18074" y="633677"/>
                  </a:cubicBezTo>
                  <a:cubicBezTo>
                    <a:pt x="-12618" y="726281"/>
                    <a:pt x="-711" y="658813"/>
                    <a:pt x="27599" y="555890"/>
                  </a:cubicBezTo>
                  <a:cubicBezTo>
                    <a:pt x="55909" y="452967"/>
                    <a:pt x="213336" y="-12699"/>
                    <a:pt x="211749" y="26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37" name="フリーフォーム: 図形 1636">
              <a:extLst>
                <a:ext uri="{FF2B5EF4-FFF2-40B4-BE49-F238E27FC236}">
                  <a16:creationId xmlns:a16="http://schemas.microsoft.com/office/drawing/2014/main" id="{A3E85DDD-2E3C-42B6-9190-B2438EFC2D08}"/>
                </a:ext>
              </a:extLst>
            </p:cNvPr>
            <p:cNvSpPr/>
            <p:nvPr/>
          </p:nvSpPr>
          <p:spPr>
            <a:xfrm>
              <a:off x="2522996" y="7363053"/>
              <a:ext cx="108717" cy="317850"/>
            </a:xfrm>
            <a:custGeom>
              <a:avLst/>
              <a:gdLst>
                <a:gd name="connsiteX0" fmla="*/ 107492 w 108717"/>
                <a:gd name="connsiteY0" fmla="*/ 1360 h 317850"/>
                <a:gd name="connsiteX1" fmla="*/ 1129 w 108717"/>
                <a:gd name="connsiteY1" fmla="*/ 310922 h 317850"/>
                <a:gd name="connsiteX2" fmla="*/ 55104 w 108717"/>
                <a:gd name="connsiteY2" fmla="*/ 201385 h 317850"/>
                <a:gd name="connsiteX3" fmla="*/ 107492 w 108717"/>
                <a:gd name="connsiteY3" fmla="*/ 1360 h 3178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8717" h="317850">
                  <a:moveTo>
                    <a:pt x="107492" y="1360"/>
                  </a:moveTo>
                  <a:cubicBezTo>
                    <a:pt x="98496" y="19616"/>
                    <a:pt x="9860" y="277585"/>
                    <a:pt x="1129" y="310922"/>
                  </a:cubicBezTo>
                  <a:cubicBezTo>
                    <a:pt x="-7602" y="344259"/>
                    <a:pt x="36583" y="249010"/>
                    <a:pt x="55104" y="201385"/>
                  </a:cubicBezTo>
                  <a:cubicBezTo>
                    <a:pt x="73625" y="153760"/>
                    <a:pt x="116488" y="-16896"/>
                    <a:pt x="107492" y="136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38" name="フリーフォーム: 図形 1637">
              <a:extLst>
                <a:ext uri="{FF2B5EF4-FFF2-40B4-BE49-F238E27FC236}">
                  <a16:creationId xmlns:a16="http://schemas.microsoft.com/office/drawing/2014/main" id="{B492C193-FC40-498D-9D64-CF2B5FEF2F2B}"/>
                </a:ext>
              </a:extLst>
            </p:cNvPr>
            <p:cNvSpPr/>
            <p:nvPr/>
          </p:nvSpPr>
          <p:spPr>
            <a:xfrm>
              <a:off x="1320725" y="7653335"/>
              <a:ext cx="597464" cy="311632"/>
            </a:xfrm>
            <a:custGeom>
              <a:avLst/>
              <a:gdLst>
                <a:gd name="connsiteX0" fmla="*/ 75 w 597464"/>
                <a:gd name="connsiteY0" fmla="*/ 3 h 311632"/>
                <a:gd name="connsiteX1" fmla="*/ 457275 w 597464"/>
                <a:gd name="connsiteY1" fmla="*/ 271465 h 311632"/>
                <a:gd name="connsiteX2" fmla="*/ 596975 w 597464"/>
                <a:gd name="connsiteY2" fmla="*/ 307978 h 311632"/>
                <a:gd name="connsiteX3" fmla="*/ 422350 w 597464"/>
                <a:gd name="connsiteY3" fmla="*/ 277815 h 311632"/>
                <a:gd name="connsiteX4" fmla="*/ 75 w 597464"/>
                <a:gd name="connsiteY4" fmla="*/ 3 h 3116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97464" h="311632">
                  <a:moveTo>
                    <a:pt x="75" y="3"/>
                  </a:moveTo>
                  <a:cubicBezTo>
                    <a:pt x="5896" y="-1055"/>
                    <a:pt x="357792" y="220136"/>
                    <a:pt x="457275" y="271465"/>
                  </a:cubicBezTo>
                  <a:cubicBezTo>
                    <a:pt x="556758" y="322794"/>
                    <a:pt x="602796" y="306920"/>
                    <a:pt x="596975" y="307978"/>
                  </a:cubicBezTo>
                  <a:cubicBezTo>
                    <a:pt x="591154" y="309036"/>
                    <a:pt x="517864" y="325705"/>
                    <a:pt x="422350" y="277815"/>
                  </a:cubicBezTo>
                  <a:cubicBezTo>
                    <a:pt x="326836" y="229925"/>
                    <a:pt x="-5746" y="1061"/>
                    <a:pt x="75" y="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39" name="フリーフォーム: 図形 1638">
              <a:extLst>
                <a:ext uri="{FF2B5EF4-FFF2-40B4-BE49-F238E27FC236}">
                  <a16:creationId xmlns:a16="http://schemas.microsoft.com/office/drawing/2014/main" id="{853C7B3F-FFCF-49C1-AA26-6F4ACFBEFE50}"/>
                </a:ext>
              </a:extLst>
            </p:cNvPr>
            <p:cNvSpPr/>
            <p:nvPr/>
          </p:nvSpPr>
          <p:spPr>
            <a:xfrm>
              <a:off x="1883620" y="7957113"/>
              <a:ext cx="545791" cy="179917"/>
            </a:xfrm>
            <a:custGeom>
              <a:avLst/>
              <a:gdLst>
                <a:gd name="connsiteX0" fmla="*/ 15030 w 545791"/>
                <a:gd name="connsiteY0" fmla="*/ 7375 h 179917"/>
                <a:gd name="connsiteX1" fmla="*/ 530968 w 545791"/>
                <a:gd name="connsiteY1" fmla="*/ 172475 h 179917"/>
                <a:gd name="connsiteX2" fmla="*/ 394443 w 545791"/>
                <a:gd name="connsiteY2" fmla="*/ 143900 h 179917"/>
                <a:gd name="connsiteX3" fmla="*/ 273793 w 545791"/>
                <a:gd name="connsiteY3" fmla="*/ 75637 h 179917"/>
                <a:gd name="connsiteX4" fmla="*/ 149968 w 545791"/>
                <a:gd name="connsiteY4" fmla="*/ 32775 h 179917"/>
                <a:gd name="connsiteX5" fmla="*/ 15030 w 545791"/>
                <a:gd name="connsiteY5" fmla="*/ 7375 h 1799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45791" h="179917">
                  <a:moveTo>
                    <a:pt x="15030" y="7375"/>
                  </a:moveTo>
                  <a:cubicBezTo>
                    <a:pt x="78530" y="30658"/>
                    <a:pt x="467733" y="149721"/>
                    <a:pt x="530968" y="172475"/>
                  </a:cubicBezTo>
                  <a:cubicBezTo>
                    <a:pt x="594203" y="195229"/>
                    <a:pt x="437305" y="160040"/>
                    <a:pt x="394443" y="143900"/>
                  </a:cubicBezTo>
                  <a:cubicBezTo>
                    <a:pt x="351581" y="127760"/>
                    <a:pt x="314539" y="94158"/>
                    <a:pt x="273793" y="75637"/>
                  </a:cubicBezTo>
                  <a:cubicBezTo>
                    <a:pt x="233047" y="57116"/>
                    <a:pt x="192830" y="43094"/>
                    <a:pt x="149968" y="32775"/>
                  </a:cubicBezTo>
                  <a:cubicBezTo>
                    <a:pt x="107106" y="22456"/>
                    <a:pt x="-48470" y="-15908"/>
                    <a:pt x="15030" y="737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40" name="フリーフォーム: 図形 1639">
              <a:extLst>
                <a:ext uri="{FF2B5EF4-FFF2-40B4-BE49-F238E27FC236}">
                  <a16:creationId xmlns:a16="http://schemas.microsoft.com/office/drawing/2014/main" id="{C02CE7F5-61A5-4661-A0E8-0596736AD483}"/>
                </a:ext>
              </a:extLst>
            </p:cNvPr>
            <p:cNvSpPr/>
            <p:nvPr/>
          </p:nvSpPr>
          <p:spPr>
            <a:xfrm>
              <a:off x="1274479" y="7619813"/>
              <a:ext cx="478655" cy="421937"/>
            </a:xfrm>
            <a:custGeom>
              <a:avLst/>
              <a:gdLst>
                <a:gd name="connsiteX0" fmla="*/ 51084 w 478655"/>
                <a:gd name="connsiteY0" fmla="*/ 187 h 421937"/>
                <a:gd name="connsiteX1" fmla="*/ 3459 w 478655"/>
                <a:gd name="connsiteY1" fmla="*/ 139887 h 421937"/>
                <a:gd name="connsiteX2" fmla="*/ 27271 w 478655"/>
                <a:gd name="connsiteY2" fmla="*/ 152587 h 421937"/>
                <a:gd name="connsiteX3" fmla="*/ 162209 w 478655"/>
                <a:gd name="connsiteY3" fmla="*/ 235137 h 421937"/>
                <a:gd name="connsiteX4" fmla="*/ 463834 w 478655"/>
                <a:gd name="connsiteY4" fmla="*/ 409762 h 421937"/>
                <a:gd name="connsiteX5" fmla="*/ 389221 w 478655"/>
                <a:gd name="connsiteY5" fmla="*/ 381187 h 421937"/>
                <a:gd name="connsiteX6" fmla="*/ 17746 w 478655"/>
                <a:gd name="connsiteY6" fmla="*/ 173225 h 421937"/>
                <a:gd name="connsiteX7" fmla="*/ 51084 w 478655"/>
                <a:gd name="connsiteY7" fmla="*/ 187 h 4219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78655" h="421937">
                  <a:moveTo>
                    <a:pt x="51084" y="187"/>
                  </a:moveTo>
                  <a:cubicBezTo>
                    <a:pt x="48703" y="-5369"/>
                    <a:pt x="7428" y="114487"/>
                    <a:pt x="3459" y="139887"/>
                  </a:cubicBezTo>
                  <a:cubicBezTo>
                    <a:pt x="-510" y="165287"/>
                    <a:pt x="813" y="136712"/>
                    <a:pt x="27271" y="152587"/>
                  </a:cubicBezTo>
                  <a:cubicBezTo>
                    <a:pt x="53729" y="168462"/>
                    <a:pt x="89449" y="192275"/>
                    <a:pt x="162209" y="235137"/>
                  </a:cubicBezTo>
                  <a:cubicBezTo>
                    <a:pt x="234969" y="277999"/>
                    <a:pt x="425999" y="385420"/>
                    <a:pt x="463834" y="409762"/>
                  </a:cubicBezTo>
                  <a:cubicBezTo>
                    <a:pt x="501669" y="434104"/>
                    <a:pt x="463569" y="420610"/>
                    <a:pt x="389221" y="381187"/>
                  </a:cubicBezTo>
                  <a:cubicBezTo>
                    <a:pt x="314873" y="341764"/>
                    <a:pt x="72779" y="230110"/>
                    <a:pt x="17746" y="173225"/>
                  </a:cubicBezTo>
                  <a:cubicBezTo>
                    <a:pt x="-37287" y="116340"/>
                    <a:pt x="53465" y="5743"/>
                    <a:pt x="51084" y="18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41" name="フリーフォーム: 図形 1640">
              <a:extLst>
                <a:ext uri="{FF2B5EF4-FFF2-40B4-BE49-F238E27FC236}">
                  <a16:creationId xmlns:a16="http://schemas.microsoft.com/office/drawing/2014/main" id="{C8A6EB1B-C9A5-4C7D-89FB-207D8CF05F26}"/>
                </a:ext>
              </a:extLst>
            </p:cNvPr>
            <p:cNvSpPr/>
            <p:nvPr/>
          </p:nvSpPr>
          <p:spPr>
            <a:xfrm>
              <a:off x="1982787" y="8121588"/>
              <a:ext cx="460407" cy="154831"/>
            </a:xfrm>
            <a:custGeom>
              <a:avLst/>
              <a:gdLst>
                <a:gd name="connsiteX0" fmla="*/ 1 w 460407"/>
                <a:gd name="connsiteY0" fmla="*/ 12762 h 154831"/>
                <a:gd name="connsiteX1" fmla="*/ 407988 w 460407"/>
                <a:gd name="connsiteY1" fmla="*/ 130237 h 154831"/>
                <a:gd name="connsiteX2" fmla="*/ 407988 w 460407"/>
                <a:gd name="connsiteY2" fmla="*/ 152462 h 154831"/>
                <a:gd name="connsiteX3" fmla="*/ 427038 w 460407"/>
                <a:gd name="connsiteY3" fmla="*/ 93725 h 154831"/>
                <a:gd name="connsiteX4" fmla="*/ 460376 w 460407"/>
                <a:gd name="connsiteY4" fmla="*/ 62 h 154831"/>
                <a:gd name="connsiteX5" fmla="*/ 420688 w 460407"/>
                <a:gd name="connsiteY5" fmla="*/ 79437 h 154831"/>
                <a:gd name="connsiteX6" fmla="*/ 403226 w 460407"/>
                <a:gd name="connsiteY6" fmla="*/ 92137 h 154831"/>
                <a:gd name="connsiteX7" fmla="*/ 1 w 460407"/>
                <a:gd name="connsiteY7" fmla="*/ 12762 h 1548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60407" h="154831">
                  <a:moveTo>
                    <a:pt x="1" y="12762"/>
                  </a:moveTo>
                  <a:cubicBezTo>
                    <a:pt x="795" y="19112"/>
                    <a:pt x="339990" y="106954"/>
                    <a:pt x="407988" y="130237"/>
                  </a:cubicBezTo>
                  <a:cubicBezTo>
                    <a:pt x="475986" y="153520"/>
                    <a:pt x="404813" y="158547"/>
                    <a:pt x="407988" y="152462"/>
                  </a:cubicBezTo>
                  <a:cubicBezTo>
                    <a:pt x="411163" y="146377"/>
                    <a:pt x="418307" y="119125"/>
                    <a:pt x="427038" y="93725"/>
                  </a:cubicBezTo>
                  <a:cubicBezTo>
                    <a:pt x="435769" y="68325"/>
                    <a:pt x="461434" y="2443"/>
                    <a:pt x="460376" y="62"/>
                  </a:cubicBezTo>
                  <a:cubicBezTo>
                    <a:pt x="459318" y="-2319"/>
                    <a:pt x="430213" y="64091"/>
                    <a:pt x="420688" y="79437"/>
                  </a:cubicBezTo>
                  <a:cubicBezTo>
                    <a:pt x="411163" y="94783"/>
                    <a:pt x="475457" y="101397"/>
                    <a:pt x="403226" y="92137"/>
                  </a:cubicBezTo>
                  <a:cubicBezTo>
                    <a:pt x="330995" y="82877"/>
                    <a:pt x="-793" y="6412"/>
                    <a:pt x="1" y="1276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42" name="フリーフォーム: 図形 1641">
              <a:extLst>
                <a:ext uri="{FF2B5EF4-FFF2-40B4-BE49-F238E27FC236}">
                  <a16:creationId xmlns:a16="http://schemas.microsoft.com/office/drawing/2014/main" id="{C5FBACFA-FE52-45CB-8BBC-F46EEA4B0393}"/>
                </a:ext>
              </a:extLst>
            </p:cNvPr>
            <p:cNvSpPr/>
            <p:nvPr/>
          </p:nvSpPr>
          <p:spPr>
            <a:xfrm>
              <a:off x="1664832" y="7983776"/>
              <a:ext cx="656542" cy="642841"/>
            </a:xfrm>
            <a:custGeom>
              <a:avLst/>
              <a:gdLst>
                <a:gd name="connsiteX0" fmla="*/ 6806 w 656542"/>
                <a:gd name="connsiteY0" fmla="*/ 20399 h 642841"/>
                <a:gd name="connsiteX1" fmla="*/ 52843 w 656542"/>
                <a:gd name="connsiteY1" fmla="*/ 44212 h 642841"/>
                <a:gd name="connsiteX2" fmla="*/ 397331 w 656542"/>
                <a:gd name="connsiteY2" fmla="*/ 412512 h 642841"/>
                <a:gd name="connsiteX3" fmla="*/ 624343 w 656542"/>
                <a:gd name="connsiteY3" fmla="*/ 628412 h 642841"/>
                <a:gd name="connsiteX4" fmla="*/ 630693 w 656542"/>
                <a:gd name="connsiteY4" fmla="*/ 606187 h 642841"/>
                <a:gd name="connsiteX5" fmla="*/ 656093 w 656542"/>
                <a:gd name="connsiteY5" fmla="*/ 471249 h 642841"/>
                <a:gd name="connsiteX6" fmla="*/ 641806 w 656542"/>
                <a:gd name="connsiteY6" fmla="*/ 634762 h 642841"/>
                <a:gd name="connsiteX7" fmla="*/ 581481 w 656542"/>
                <a:gd name="connsiteY7" fmla="*/ 572849 h 642841"/>
                <a:gd name="connsiteX8" fmla="*/ 6806 w 656542"/>
                <a:gd name="connsiteY8" fmla="*/ 20399 h 6428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56542" h="642841">
                  <a:moveTo>
                    <a:pt x="6806" y="20399"/>
                  </a:moveTo>
                  <a:cubicBezTo>
                    <a:pt x="-2719" y="-371"/>
                    <a:pt x="-12244" y="-21140"/>
                    <a:pt x="52843" y="44212"/>
                  </a:cubicBezTo>
                  <a:cubicBezTo>
                    <a:pt x="117930" y="109564"/>
                    <a:pt x="302081" y="315145"/>
                    <a:pt x="397331" y="412512"/>
                  </a:cubicBezTo>
                  <a:cubicBezTo>
                    <a:pt x="492581" y="509879"/>
                    <a:pt x="585449" y="596133"/>
                    <a:pt x="624343" y="628412"/>
                  </a:cubicBezTo>
                  <a:cubicBezTo>
                    <a:pt x="663237" y="660691"/>
                    <a:pt x="625401" y="632381"/>
                    <a:pt x="630693" y="606187"/>
                  </a:cubicBezTo>
                  <a:cubicBezTo>
                    <a:pt x="635985" y="579993"/>
                    <a:pt x="654241" y="466487"/>
                    <a:pt x="656093" y="471249"/>
                  </a:cubicBezTo>
                  <a:cubicBezTo>
                    <a:pt x="657945" y="476011"/>
                    <a:pt x="654241" y="617829"/>
                    <a:pt x="641806" y="634762"/>
                  </a:cubicBezTo>
                  <a:cubicBezTo>
                    <a:pt x="629371" y="651695"/>
                    <a:pt x="581481" y="572849"/>
                    <a:pt x="581481" y="572849"/>
                  </a:cubicBezTo>
                  <a:lnTo>
                    <a:pt x="6806" y="20399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43" name="フリーフォーム: 図形 1642">
              <a:extLst>
                <a:ext uri="{FF2B5EF4-FFF2-40B4-BE49-F238E27FC236}">
                  <a16:creationId xmlns:a16="http://schemas.microsoft.com/office/drawing/2014/main" id="{7A19E960-0A21-43C3-A5C9-1B5770A33AFE}"/>
                </a:ext>
              </a:extLst>
            </p:cNvPr>
            <p:cNvSpPr/>
            <p:nvPr/>
          </p:nvSpPr>
          <p:spPr>
            <a:xfrm>
              <a:off x="1968480" y="8102272"/>
              <a:ext cx="355466" cy="392732"/>
            </a:xfrm>
            <a:custGeom>
              <a:avLst/>
              <a:gdLst>
                <a:gd name="connsiteX0" fmla="*/ 1608 w 355466"/>
                <a:gd name="connsiteY0" fmla="*/ 328 h 392732"/>
                <a:gd name="connsiteX1" fmla="*/ 325458 w 355466"/>
                <a:gd name="connsiteY1" fmla="*/ 359103 h 392732"/>
                <a:gd name="connsiteX2" fmla="*/ 338158 w 355466"/>
                <a:gd name="connsiteY2" fmla="*/ 378153 h 392732"/>
                <a:gd name="connsiteX3" fmla="*/ 298470 w 355466"/>
                <a:gd name="connsiteY3" fmla="*/ 365453 h 392732"/>
                <a:gd name="connsiteX4" fmla="*/ 204808 w 355466"/>
                <a:gd name="connsiteY4" fmla="*/ 295603 h 392732"/>
                <a:gd name="connsiteX5" fmla="*/ 1608 w 355466"/>
                <a:gd name="connsiteY5" fmla="*/ 328 h 3927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55466" h="392732">
                  <a:moveTo>
                    <a:pt x="1608" y="328"/>
                  </a:moveTo>
                  <a:cubicBezTo>
                    <a:pt x="21716" y="10911"/>
                    <a:pt x="269366" y="296132"/>
                    <a:pt x="325458" y="359103"/>
                  </a:cubicBezTo>
                  <a:cubicBezTo>
                    <a:pt x="381550" y="422074"/>
                    <a:pt x="342656" y="377095"/>
                    <a:pt x="338158" y="378153"/>
                  </a:cubicBezTo>
                  <a:cubicBezTo>
                    <a:pt x="333660" y="379211"/>
                    <a:pt x="320695" y="379211"/>
                    <a:pt x="298470" y="365453"/>
                  </a:cubicBezTo>
                  <a:cubicBezTo>
                    <a:pt x="276245" y="351695"/>
                    <a:pt x="254020" y="353017"/>
                    <a:pt x="204808" y="295603"/>
                  </a:cubicBezTo>
                  <a:cubicBezTo>
                    <a:pt x="155596" y="238189"/>
                    <a:pt x="-18500" y="-10255"/>
                    <a:pt x="1608" y="32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44" name="フリーフォーム: 図形 1643">
              <a:extLst>
                <a:ext uri="{FF2B5EF4-FFF2-40B4-BE49-F238E27FC236}">
                  <a16:creationId xmlns:a16="http://schemas.microsoft.com/office/drawing/2014/main" id="{11F5FE09-123D-4DAE-ABEA-CF95D3EBAF66}"/>
                </a:ext>
              </a:extLst>
            </p:cNvPr>
            <p:cNvSpPr/>
            <p:nvPr/>
          </p:nvSpPr>
          <p:spPr>
            <a:xfrm>
              <a:off x="1366673" y="8250732"/>
              <a:ext cx="762709" cy="551598"/>
            </a:xfrm>
            <a:custGeom>
              <a:avLst/>
              <a:gdLst>
                <a:gd name="connsiteX0" fmla="*/ 1752 w 762709"/>
                <a:gd name="connsiteY0" fmla="*/ 1093 h 551598"/>
                <a:gd name="connsiteX1" fmla="*/ 371640 w 762709"/>
                <a:gd name="connsiteY1" fmla="*/ 182068 h 551598"/>
                <a:gd name="connsiteX2" fmla="*/ 665327 w 762709"/>
                <a:gd name="connsiteY2" fmla="*/ 367806 h 551598"/>
                <a:gd name="connsiteX3" fmla="*/ 705015 w 762709"/>
                <a:gd name="connsiteY3" fmla="*/ 451943 h 551598"/>
                <a:gd name="connsiteX4" fmla="*/ 700252 w 762709"/>
                <a:gd name="connsiteY4" fmla="*/ 540843 h 551598"/>
                <a:gd name="connsiteX5" fmla="*/ 609765 w 762709"/>
                <a:gd name="connsiteY5" fmla="*/ 548781 h 551598"/>
                <a:gd name="connsiteX6" fmla="*/ 738352 w 762709"/>
                <a:gd name="connsiteY6" fmla="*/ 542431 h 551598"/>
                <a:gd name="connsiteX7" fmla="*/ 743115 w 762709"/>
                <a:gd name="connsiteY7" fmla="*/ 455118 h 551598"/>
                <a:gd name="connsiteX8" fmla="*/ 531977 w 762709"/>
                <a:gd name="connsiteY8" fmla="*/ 269381 h 551598"/>
                <a:gd name="connsiteX9" fmla="*/ 1752 w 762709"/>
                <a:gd name="connsiteY9" fmla="*/ 1093 h 5515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62709" h="551598">
                  <a:moveTo>
                    <a:pt x="1752" y="1093"/>
                  </a:moveTo>
                  <a:cubicBezTo>
                    <a:pt x="-24971" y="-13459"/>
                    <a:pt x="261044" y="120949"/>
                    <a:pt x="371640" y="182068"/>
                  </a:cubicBezTo>
                  <a:cubicBezTo>
                    <a:pt x="482236" y="243187"/>
                    <a:pt x="609765" y="322827"/>
                    <a:pt x="665327" y="367806"/>
                  </a:cubicBezTo>
                  <a:cubicBezTo>
                    <a:pt x="720889" y="412785"/>
                    <a:pt x="699194" y="423104"/>
                    <a:pt x="705015" y="451943"/>
                  </a:cubicBezTo>
                  <a:cubicBezTo>
                    <a:pt x="710836" y="480783"/>
                    <a:pt x="716127" y="524703"/>
                    <a:pt x="700252" y="540843"/>
                  </a:cubicBezTo>
                  <a:cubicBezTo>
                    <a:pt x="684377" y="556983"/>
                    <a:pt x="603415" y="548516"/>
                    <a:pt x="609765" y="548781"/>
                  </a:cubicBezTo>
                  <a:cubicBezTo>
                    <a:pt x="616115" y="549046"/>
                    <a:pt x="716127" y="558041"/>
                    <a:pt x="738352" y="542431"/>
                  </a:cubicBezTo>
                  <a:cubicBezTo>
                    <a:pt x="760577" y="526821"/>
                    <a:pt x="777511" y="500626"/>
                    <a:pt x="743115" y="455118"/>
                  </a:cubicBezTo>
                  <a:cubicBezTo>
                    <a:pt x="708719" y="409610"/>
                    <a:pt x="650775" y="345316"/>
                    <a:pt x="531977" y="269381"/>
                  </a:cubicBezTo>
                  <a:cubicBezTo>
                    <a:pt x="413179" y="193446"/>
                    <a:pt x="28475" y="15645"/>
                    <a:pt x="1752" y="109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45" name="フリーフォーム: 図形 1644">
              <a:extLst>
                <a:ext uri="{FF2B5EF4-FFF2-40B4-BE49-F238E27FC236}">
                  <a16:creationId xmlns:a16="http://schemas.microsoft.com/office/drawing/2014/main" id="{7DA740BB-46CC-42FC-9EDC-438461652B97}"/>
                </a:ext>
              </a:extLst>
            </p:cNvPr>
            <p:cNvSpPr/>
            <p:nvPr/>
          </p:nvSpPr>
          <p:spPr>
            <a:xfrm>
              <a:off x="1288975" y="8216922"/>
              <a:ext cx="758860" cy="606419"/>
            </a:xfrm>
            <a:custGeom>
              <a:avLst/>
              <a:gdLst>
                <a:gd name="connsiteX0" fmla="*/ 96913 w 758860"/>
                <a:gd name="connsiteY0" fmla="*/ 1566 h 606419"/>
                <a:gd name="connsiteX1" fmla="*/ 4838 w 758860"/>
                <a:gd name="connsiteY1" fmla="*/ 82528 h 606419"/>
                <a:gd name="connsiteX2" fmla="*/ 46113 w 758860"/>
                <a:gd name="connsiteY2" fmla="*/ 173016 h 606419"/>
                <a:gd name="connsiteX3" fmla="*/ 322338 w 758860"/>
                <a:gd name="connsiteY3" fmla="*/ 406378 h 606419"/>
                <a:gd name="connsiteX4" fmla="*/ 755725 w 758860"/>
                <a:gd name="connsiteY4" fmla="*/ 604816 h 606419"/>
                <a:gd name="connsiteX5" fmla="*/ 493788 w 758860"/>
                <a:gd name="connsiteY5" fmla="*/ 480991 h 606419"/>
                <a:gd name="connsiteX6" fmla="*/ 50875 w 758860"/>
                <a:gd name="connsiteY6" fmla="*/ 157141 h 606419"/>
                <a:gd name="connsiteX7" fmla="*/ 96913 w 758860"/>
                <a:gd name="connsiteY7" fmla="*/ 1566 h 6064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758860" h="606419">
                  <a:moveTo>
                    <a:pt x="96913" y="1566"/>
                  </a:moveTo>
                  <a:cubicBezTo>
                    <a:pt x="89240" y="-10869"/>
                    <a:pt x="13305" y="53953"/>
                    <a:pt x="4838" y="82528"/>
                  </a:cubicBezTo>
                  <a:cubicBezTo>
                    <a:pt x="-3629" y="111103"/>
                    <a:pt x="-6804" y="119041"/>
                    <a:pt x="46113" y="173016"/>
                  </a:cubicBezTo>
                  <a:cubicBezTo>
                    <a:pt x="99030" y="226991"/>
                    <a:pt x="204069" y="334411"/>
                    <a:pt x="322338" y="406378"/>
                  </a:cubicBezTo>
                  <a:cubicBezTo>
                    <a:pt x="440607" y="478345"/>
                    <a:pt x="727150" y="592381"/>
                    <a:pt x="755725" y="604816"/>
                  </a:cubicBezTo>
                  <a:cubicBezTo>
                    <a:pt x="784300" y="617251"/>
                    <a:pt x="611263" y="555603"/>
                    <a:pt x="493788" y="480991"/>
                  </a:cubicBezTo>
                  <a:cubicBezTo>
                    <a:pt x="376313" y="406379"/>
                    <a:pt x="119667" y="233870"/>
                    <a:pt x="50875" y="157141"/>
                  </a:cubicBezTo>
                  <a:cubicBezTo>
                    <a:pt x="-17917" y="80412"/>
                    <a:pt x="104586" y="14001"/>
                    <a:pt x="96913" y="156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46" name="フリーフォーム: 図形 1645">
              <a:extLst>
                <a:ext uri="{FF2B5EF4-FFF2-40B4-BE49-F238E27FC236}">
                  <a16:creationId xmlns:a16="http://schemas.microsoft.com/office/drawing/2014/main" id="{F0D52F16-7DE1-4B58-A04B-7831691F7959}"/>
                </a:ext>
              </a:extLst>
            </p:cNvPr>
            <p:cNvSpPr/>
            <p:nvPr/>
          </p:nvSpPr>
          <p:spPr>
            <a:xfrm>
              <a:off x="1319183" y="8070119"/>
              <a:ext cx="893277" cy="660352"/>
            </a:xfrm>
            <a:custGeom>
              <a:avLst/>
              <a:gdLst>
                <a:gd name="connsiteX0" fmla="*/ 1617 w 893277"/>
                <a:gd name="connsiteY0" fmla="*/ 731 h 660352"/>
                <a:gd name="connsiteX1" fmla="*/ 554067 w 893277"/>
                <a:gd name="connsiteY1" fmla="*/ 294419 h 660352"/>
                <a:gd name="connsiteX2" fmla="*/ 793780 w 893277"/>
                <a:gd name="connsiteY2" fmla="*/ 472219 h 660352"/>
                <a:gd name="connsiteX3" fmla="*/ 887442 w 893277"/>
                <a:gd name="connsiteY3" fmla="*/ 656369 h 660352"/>
                <a:gd name="connsiteX4" fmla="*/ 868392 w 893277"/>
                <a:gd name="connsiteY4" fmla="*/ 581756 h 660352"/>
                <a:gd name="connsiteX5" fmla="*/ 746155 w 893277"/>
                <a:gd name="connsiteY5" fmla="*/ 386494 h 660352"/>
                <a:gd name="connsiteX6" fmla="*/ 1617 w 893277"/>
                <a:gd name="connsiteY6" fmla="*/ 731 h 6603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93277" h="660352">
                  <a:moveTo>
                    <a:pt x="1617" y="731"/>
                  </a:moveTo>
                  <a:cubicBezTo>
                    <a:pt x="-30398" y="-14615"/>
                    <a:pt x="422040" y="215838"/>
                    <a:pt x="554067" y="294419"/>
                  </a:cubicBezTo>
                  <a:cubicBezTo>
                    <a:pt x="686094" y="373000"/>
                    <a:pt x="738217" y="411894"/>
                    <a:pt x="793780" y="472219"/>
                  </a:cubicBezTo>
                  <a:cubicBezTo>
                    <a:pt x="849343" y="532544"/>
                    <a:pt x="875007" y="638113"/>
                    <a:pt x="887442" y="656369"/>
                  </a:cubicBezTo>
                  <a:cubicBezTo>
                    <a:pt x="899877" y="674625"/>
                    <a:pt x="891940" y="626735"/>
                    <a:pt x="868392" y="581756"/>
                  </a:cubicBezTo>
                  <a:cubicBezTo>
                    <a:pt x="844844" y="536777"/>
                    <a:pt x="889559" y="483067"/>
                    <a:pt x="746155" y="386494"/>
                  </a:cubicBezTo>
                  <a:cubicBezTo>
                    <a:pt x="602751" y="289921"/>
                    <a:pt x="33632" y="16077"/>
                    <a:pt x="1617" y="73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47" name="フリーフォーム: 図形 1646">
              <a:extLst>
                <a:ext uri="{FF2B5EF4-FFF2-40B4-BE49-F238E27FC236}">
                  <a16:creationId xmlns:a16="http://schemas.microsoft.com/office/drawing/2014/main" id="{1F6DD74F-3DA5-4530-8613-189BCD12804C}"/>
                </a:ext>
              </a:extLst>
            </p:cNvPr>
            <p:cNvSpPr/>
            <p:nvPr/>
          </p:nvSpPr>
          <p:spPr>
            <a:xfrm>
              <a:off x="1087583" y="8060233"/>
              <a:ext cx="268218" cy="429353"/>
            </a:xfrm>
            <a:custGeom>
              <a:avLst/>
              <a:gdLst>
                <a:gd name="connsiteX0" fmla="*/ 268142 w 268218"/>
                <a:gd name="connsiteY0" fmla="*/ 32842 h 429353"/>
                <a:gd name="connsiteX1" fmla="*/ 112567 w 268218"/>
                <a:gd name="connsiteY1" fmla="*/ 39192 h 429353"/>
                <a:gd name="connsiteX2" fmla="*/ 52242 w 268218"/>
                <a:gd name="connsiteY2" fmla="*/ 112217 h 429353"/>
                <a:gd name="connsiteX3" fmla="*/ 50655 w 268218"/>
                <a:gd name="connsiteY3" fmla="*/ 207467 h 429353"/>
                <a:gd name="connsiteX4" fmla="*/ 104630 w 268218"/>
                <a:gd name="connsiteY4" fmla="*/ 412255 h 429353"/>
                <a:gd name="connsiteX5" fmla="*/ 103042 w 268218"/>
                <a:gd name="connsiteY5" fmla="*/ 399555 h 429353"/>
                <a:gd name="connsiteX6" fmla="*/ 18905 w 268218"/>
                <a:gd name="connsiteY6" fmla="*/ 251917 h 429353"/>
                <a:gd name="connsiteX7" fmla="*/ 9380 w 268218"/>
                <a:gd name="connsiteY7" fmla="*/ 159842 h 429353"/>
                <a:gd name="connsiteX8" fmla="*/ 131617 w 268218"/>
                <a:gd name="connsiteY8" fmla="*/ 4267 h 429353"/>
                <a:gd name="connsiteX9" fmla="*/ 268142 w 268218"/>
                <a:gd name="connsiteY9" fmla="*/ 32842 h 4293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68218" h="429353">
                  <a:moveTo>
                    <a:pt x="268142" y="32842"/>
                  </a:moveTo>
                  <a:cubicBezTo>
                    <a:pt x="264967" y="38663"/>
                    <a:pt x="148550" y="25963"/>
                    <a:pt x="112567" y="39192"/>
                  </a:cubicBezTo>
                  <a:cubicBezTo>
                    <a:pt x="76584" y="52421"/>
                    <a:pt x="62561" y="84171"/>
                    <a:pt x="52242" y="112217"/>
                  </a:cubicBezTo>
                  <a:cubicBezTo>
                    <a:pt x="41923" y="140263"/>
                    <a:pt x="41924" y="157461"/>
                    <a:pt x="50655" y="207467"/>
                  </a:cubicBezTo>
                  <a:cubicBezTo>
                    <a:pt x="59386" y="257473"/>
                    <a:pt x="95899" y="380240"/>
                    <a:pt x="104630" y="412255"/>
                  </a:cubicBezTo>
                  <a:cubicBezTo>
                    <a:pt x="113361" y="444270"/>
                    <a:pt x="117330" y="426278"/>
                    <a:pt x="103042" y="399555"/>
                  </a:cubicBezTo>
                  <a:cubicBezTo>
                    <a:pt x="88754" y="372832"/>
                    <a:pt x="34515" y="291869"/>
                    <a:pt x="18905" y="251917"/>
                  </a:cubicBezTo>
                  <a:cubicBezTo>
                    <a:pt x="3295" y="211965"/>
                    <a:pt x="-9405" y="201117"/>
                    <a:pt x="9380" y="159842"/>
                  </a:cubicBezTo>
                  <a:cubicBezTo>
                    <a:pt x="28165" y="118567"/>
                    <a:pt x="88490" y="21465"/>
                    <a:pt x="131617" y="4267"/>
                  </a:cubicBezTo>
                  <a:cubicBezTo>
                    <a:pt x="174744" y="-12931"/>
                    <a:pt x="271317" y="27021"/>
                    <a:pt x="268142" y="3284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48" name="フリーフォーム: 図形 1647">
              <a:extLst>
                <a:ext uri="{FF2B5EF4-FFF2-40B4-BE49-F238E27FC236}">
                  <a16:creationId xmlns:a16="http://schemas.microsoft.com/office/drawing/2014/main" id="{261EBA34-7AE5-4D47-A035-37B1F54B19D7}"/>
                </a:ext>
              </a:extLst>
            </p:cNvPr>
            <p:cNvSpPr/>
            <p:nvPr/>
          </p:nvSpPr>
          <p:spPr>
            <a:xfrm>
              <a:off x="1203810" y="8457825"/>
              <a:ext cx="925333" cy="513399"/>
            </a:xfrm>
            <a:custGeom>
              <a:avLst/>
              <a:gdLst>
                <a:gd name="connsiteX0" fmla="*/ 2690 w 925333"/>
                <a:gd name="connsiteY0" fmla="*/ 375 h 513399"/>
                <a:gd name="connsiteX1" fmla="*/ 439253 w 925333"/>
                <a:gd name="connsiteY1" fmla="*/ 324225 h 513399"/>
                <a:gd name="connsiteX2" fmla="*/ 920265 w 925333"/>
                <a:gd name="connsiteY2" fmla="*/ 511550 h 513399"/>
                <a:gd name="connsiteX3" fmla="*/ 650390 w 925333"/>
                <a:gd name="connsiteY3" fmla="*/ 392488 h 513399"/>
                <a:gd name="connsiteX4" fmla="*/ 2690 w 925333"/>
                <a:gd name="connsiteY4" fmla="*/ 375 h 5133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5333" h="513399">
                  <a:moveTo>
                    <a:pt x="2690" y="375"/>
                  </a:moveTo>
                  <a:cubicBezTo>
                    <a:pt x="-32499" y="-11002"/>
                    <a:pt x="286324" y="239029"/>
                    <a:pt x="439253" y="324225"/>
                  </a:cubicBezTo>
                  <a:cubicBezTo>
                    <a:pt x="592182" y="409421"/>
                    <a:pt x="885076" y="500173"/>
                    <a:pt x="920265" y="511550"/>
                  </a:cubicBezTo>
                  <a:cubicBezTo>
                    <a:pt x="955454" y="522927"/>
                    <a:pt x="801202" y="481652"/>
                    <a:pt x="650390" y="392488"/>
                  </a:cubicBezTo>
                  <a:cubicBezTo>
                    <a:pt x="499578" y="303324"/>
                    <a:pt x="37879" y="11752"/>
                    <a:pt x="2690" y="37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49" name="フリーフォーム: 図形 1648">
              <a:extLst>
                <a:ext uri="{FF2B5EF4-FFF2-40B4-BE49-F238E27FC236}">
                  <a16:creationId xmlns:a16="http://schemas.microsoft.com/office/drawing/2014/main" id="{7A40EA2A-A7D0-4B46-AEE8-765221544282}"/>
                </a:ext>
              </a:extLst>
            </p:cNvPr>
            <p:cNvSpPr/>
            <p:nvPr/>
          </p:nvSpPr>
          <p:spPr>
            <a:xfrm>
              <a:off x="1823949" y="8613576"/>
              <a:ext cx="452755" cy="395392"/>
            </a:xfrm>
            <a:custGeom>
              <a:avLst/>
              <a:gdLst>
                <a:gd name="connsiteX0" fmla="*/ 355689 w 452755"/>
                <a:gd name="connsiteY0" fmla="*/ 199 h 395392"/>
                <a:gd name="connsiteX1" fmla="*/ 428714 w 452755"/>
                <a:gd name="connsiteY1" fmla="*/ 181174 h 395392"/>
                <a:gd name="connsiteX2" fmla="*/ 395376 w 452755"/>
                <a:gd name="connsiteY2" fmla="*/ 314524 h 395392"/>
                <a:gd name="connsiteX3" fmla="*/ 323939 w 452755"/>
                <a:gd name="connsiteY3" fmla="*/ 349449 h 395392"/>
                <a:gd name="connsiteX4" fmla="*/ 89 w 452755"/>
                <a:gd name="connsiteY4" fmla="*/ 265312 h 395392"/>
                <a:gd name="connsiteX5" fmla="*/ 292189 w 452755"/>
                <a:gd name="connsiteY5" fmla="*/ 385962 h 395392"/>
                <a:gd name="connsiteX6" fmla="*/ 398551 w 452755"/>
                <a:gd name="connsiteY6" fmla="*/ 368499 h 395392"/>
                <a:gd name="connsiteX7" fmla="*/ 452526 w 452755"/>
                <a:gd name="connsiteY7" fmla="*/ 217687 h 395392"/>
                <a:gd name="connsiteX8" fmla="*/ 355689 w 452755"/>
                <a:gd name="connsiteY8" fmla="*/ 199 h 3953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52755" h="395392">
                  <a:moveTo>
                    <a:pt x="355689" y="199"/>
                  </a:moveTo>
                  <a:cubicBezTo>
                    <a:pt x="351720" y="-5886"/>
                    <a:pt x="422100" y="128787"/>
                    <a:pt x="428714" y="181174"/>
                  </a:cubicBezTo>
                  <a:cubicBezTo>
                    <a:pt x="435328" y="233561"/>
                    <a:pt x="412839" y="286478"/>
                    <a:pt x="395376" y="314524"/>
                  </a:cubicBezTo>
                  <a:cubicBezTo>
                    <a:pt x="377914" y="342570"/>
                    <a:pt x="389820" y="357651"/>
                    <a:pt x="323939" y="349449"/>
                  </a:cubicBezTo>
                  <a:cubicBezTo>
                    <a:pt x="258058" y="341247"/>
                    <a:pt x="5381" y="259227"/>
                    <a:pt x="89" y="265312"/>
                  </a:cubicBezTo>
                  <a:cubicBezTo>
                    <a:pt x="-5203" y="271397"/>
                    <a:pt x="225779" y="368764"/>
                    <a:pt x="292189" y="385962"/>
                  </a:cubicBezTo>
                  <a:cubicBezTo>
                    <a:pt x="358599" y="403160"/>
                    <a:pt x="371828" y="396545"/>
                    <a:pt x="398551" y="368499"/>
                  </a:cubicBezTo>
                  <a:cubicBezTo>
                    <a:pt x="425274" y="340453"/>
                    <a:pt x="455701" y="279335"/>
                    <a:pt x="452526" y="217687"/>
                  </a:cubicBezTo>
                  <a:cubicBezTo>
                    <a:pt x="449351" y="156039"/>
                    <a:pt x="359658" y="6284"/>
                    <a:pt x="355689" y="19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50" name="フリーフォーム: 図形 1649">
              <a:extLst>
                <a:ext uri="{FF2B5EF4-FFF2-40B4-BE49-F238E27FC236}">
                  <a16:creationId xmlns:a16="http://schemas.microsoft.com/office/drawing/2014/main" id="{82DABA75-3E13-4FF6-ABFD-47E66F388F1B}"/>
                </a:ext>
              </a:extLst>
            </p:cNvPr>
            <p:cNvSpPr/>
            <p:nvPr/>
          </p:nvSpPr>
          <p:spPr>
            <a:xfrm>
              <a:off x="1079500" y="8550275"/>
              <a:ext cx="1074928" cy="619360"/>
            </a:xfrm>
            <a:custGeom>
              <a:avLst/>
              <a:gdLst>
                <a:gd name="connsiteX0" fmla="*/ 0 w 1074928"/>
                <a:gd name="connsiteY0" fmla="*/ 0 h 619360"/>
                <a:gd name="connsiteX1" fmla="*/ 188913 w 1074928"/>
                <a:gd name="connsiteY1" fmla="*/ 109538 h 619360"/>
                <a:gd name="connsiteX2" fmla="*/ 884238 w 1074928"/>
                <a:gd name="connsiteY2" fmla="*/ 509588 h 619360"/>
                <a:gd name="connsiteX3" fmla="*/ 1073150 w 1074928"/>
                <a:gd name="connsiteY3" fmla="*/ 612775 h 619360"/>
                <a:gd name="connsiteX4" fmla="*/ 960438 w 1074928"/>
                <a:gd name="connsiteY4" fmla="*/ 587375 h 619360"/>
                <a:gd name="connsiteX5" fmla="*/ 663575 w 1074928"/>
                <a:gd name="connsiteY5" fmla="*/ 412750 h 619360"/>
                <a:gd name="connsiteX6" fmla="*/ 0 w 1074928"/>
                <a:gd name="connsiteY6" fmla="*/ 0 h 6193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74928" h="619360">
                  <a:moveTo>
                    <a:pt x="0" y="0"/>
                  </a:moveTo>
                  <a:lnTo>
                    <a:pt x="188913" y="109538"/>
                  </a:lnTo>
                  <a:lnTo>
                    <a:pt x="884238" y="509588"/>
                  </a:lnTo>
                  <a:cubicBezTo>
                    <a:pt x="1031611" y="593461"/>
                    <a:pt x="1060450" y="599811"/>
                    <a:pt x="1073150" y="612775"/>
                  </a:cubicBezTo>
                  <a:cubicBezTo>
                    <a:pt x="1085850" y="625739"/>
                    <a:pt x="1028700" y="620712"/>
                    <a:pt x="960438" y="587375"/>
                  </a:cubicBezTo>
                  <a:cubicBezTo>
                    <a:pt x="892176" y="554038"/>
                    <a:pt x="663575" y="412750"/>
                    <a:pt x="663575" y="412750"/>
                  </a:cubicBezTo>
                  <a:lnTo>
                    <a:pt x="0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51" name="フリーフォーム: 図形 1650">
              <a:extLst>
                <a:ext uri="{FF2B5EF4-FFF2-40B4-BE49-F238E27FC236}">
                  <a16:creationId xmlns:a16="http://schemas.microsoft.com/office/drawing/2014/main" id="{29C7B61E-2A19-4A15-AD55-3631A0FB28F7}"/>
                </a:ext>
              </a:extLst>
            </p:cNvPr>
            <p:cNvSpPr/>
            <p:nvPr/>
          </p:nvSpPr>
          <p:spPr>
            <a:xfrm>
              <a:off x="1014994" y="8512175"/>
              <a:ext cx="44815" cy="176244"/>
            </a:xfrm>
            <a:custGeom>
              <a:avLst/>
              <a:gdLst>
                <a:gd name="connsiteX0" fmla="*/ 42281 w 44815"/>
                <a:gd name="connsiteY0" fmla="*/ 0 h 176244"/>
                <a:gd name="connsiteX1" fmla="*/ 2594 w 44815"/>
                <a:gd name="connsiteY1" fmla="*/ 147638 h 176244"/>
                <a:gd name="connsiteX2" fmla="*/ 7356 w 44815"/>
                <a:gd name="connsiteY2" fmla="*/ 176213 h 176244"/>
                <a:gd name="connsiteX3" fmla="*/ 35931 w 44815"/>
                <a:gd name="connsiteY3" fmla="*/ 149225 h 176244"/>
                <a:gd name="connsiteX4" fmla="*/ 42281 w 44815"/>
                <a:gd name="connsiteY4" fmla="*/ 0 h 1762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4815" h="176244">
                  <a:moveTo>
                    <a:pt x="42281" y="0"/>
                  </a:moveTo>
                  <a:cubicBezTo>
                    <a:pt x="36725" y="-265"/>
                    <a:pt x="8415" y="118269"/>
                    <a:pt x="2594" y="147638"/>
                  </a:cubicBezTo>
                  <a:cubicBezTo>
                    <a:pt x="-3227" y="177007"/>
                    <a:pt x="1800" y="175949"/>
                    <a:pt x="7356" y="176213"/>
                  </a:cubicBezTo>
                  <a:cubicBezTo>
                    <a:pt x="12912" y="176478"/>
                    <a:pt x="28258" y="175683"/>
                    <a:pt x="35931" y="149225"/>
                  </a:cubicBezTo>
                  <a:cubicBezTo>
                    <a:pt x="43604" y="122767"/>
                    <a:pt x="47837" y="265"/>
                    <a:pt x="42281" y="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52" name="フリーフォーム: 図形 1651">
              <a:extLst>
                <a:ext uri="{FF2B5EF4-FFF2-40B4-BE49-F238E27FC236}">
                  <a16:creationId xmlns:a16="http://schemas.microsoft.com/office/drawing/2014/main" id="{F4B0CEFB-12A9-4B6B-A31F-CB93B7F89552}"/>
                </a:ext>
              </a:extLst>
            </p:cNvPr>
            <p:cNvSpPr/>
            <p:nvPr/>
          </p:nvSpPr>
          <p:spPr>
            <a:xfrm>
              <a:off x="1060076" y="8679369"/>
              <a:ext cx="585945" cy="327818"/>
            </a:xfrm>
            <a:custGeom>
              <a:avLst/>
              <a:gdLst>
                <a:gd name="connsiteX0" fmla="*/ 374 w 585945"/>
                <a:gd name="connsiteY0" fmla="*/ 1081 h 327818"/>
                <a:gd name="connsiteX1" fmla="*/ 555999 w 585945"/>
                <a:gd name="connsiteY1" fmla="*/ 315406 h 327818"/>
                <a:gd name="connsiteX2" fmla="*/ 506787 w 585945"/>
                <a:gd name="connsiteY2" fmla="*/ 259844 h 327818"/>
                <a:gd name="connsiteX3" fmla="*/ 470274 w 585945"/>
                <a:gd name="connsiteY3" fmla="*/ 213806 h 327818"/>
                <a:gd name="connsiteX4" fmla="*/ 374 w 585945"/>
                <a:gd name="connsiteY4" fmla="*/ 1081 h 3278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85945" h="327818">
                  <a:moveTo>
                    <a:pt x="374" y="1081"/>
                  </a:moveTo>
                  <a:cubicBezTo>
                    <a:pt x="14661" y="18014"/>
                    <a:pt x="471597" y="272279"/>
                    <a:pt x="555999" y="315406"/>
                  </a:cubicBezTo>
                  <a:cubicBezTo>
                    <a:pt x="640401" y="358533"/>
                    <a:pt x="521074" y="276777"/>
                    <a:pt x="506787" y="259844"/>
                  </a:cubicBezTo>
                  <a:cubicBezTo>
                    <a:pt x="492500" y="242911"/>
                    <a:pt x="555999" y="256669"/>
                    <a:pt x="470274" y="213806"/>
                  </a:cubicBezTo>
                  <a:cubicBezTo>
                    <a:pt x="384549" y="170943"/>
                    <a:pt x="-13913" y="-15852"/>
                    <a:pt x="374" y="108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53" name="フリーフォーム: 図形 1652">
              <a:extLst>
                <a:ext uri="{FF2B5EF4-FFF2-40B4-BE49-F238E27FC236}">
                  <a16:creationId xmlns:a16="http://schemas.microsoft.com/office/drawing/2014/main" id="{6F08D1A6-6373-48CD-9A55-7F3EFFEEA27D}"/>
                </a:ext>
              </a:extLst>
            </p:cNvPr>
            <p:cNvSpPr/>
            <p:nvPr/>
          </p:nvSpPr>
          <p:spPr>
            <a:xfrm>
              <a:off x="958850" y="8856663"/>
              <a:ext cx="696159" cy="150516"/>
            </a:xfrm>
            <a:custGeom>
              <a:avLst/>
              <a:gdLst>
                <a:gd name="connsiteX0" fmla="*/ 0 w 696159"/>
                <a:gd name="connsiteY0" fmla="*/ 0 h 150516"/>
                <a:gd name="connsiteX1" fmla="*/ 660400 w 696159"/>
                <a:gd name="connsiteY1" fmla="*/ 134937 h 150516"/>
                <a:gd name="connsiteX2" fmla="*/ 598488 w 696159"/>
                <a:gd name="connsiteY2" fmla="*/ 147637 h 150516"/>
                <a:gd name="connsiteX3" fmla="*/ 519113 w 696159"/>
                <a:gd name="connsiteY3" fmla="*/ 134937 h 150516"/>
                <a:gd name="connsiteX4" fmla="*/ 0 w 696159"/>
                <a:gd name="connsiteY4" fmla="*/ 0 h 1505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96159" h="150516">
                  <a:moveTo>
                    <a:pt x="0" y="0"/>
                  </a:moveTo>
                  <a:lnTo>
                    <a:pt x="660400" y="134937"/>
                  </a:lnTo>
                  <a:cubicBezTo>
                    <a:pt x="760148" y="159543"/>
                    <a:pt x="622036" y="147637"/>
                    <a:pt x="598488" y="147637"/>
                  </a:cubicBezTo>
                  <a:cubicBezTo>
                    <a:pt x="574940" y="147637"/>
                    <a:pt x="519113" y="134937"/>
                    <a:pt x="519113" y="134937"/>
                  </a:cubicBezTo>
                  <a:lnTo>
                    <a:pt x="0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54" name="フリーフォーム: 図形 1653">
              <a:extLst>
                <a:ext uri="{FF2B5EF4-FFF2-40B4-BE49-F238E27FC236}">
                  <a16:creationId xmlns:a16="http://schemas.microsoft.com/office/drawing/2014/main" id="{072FD093-C395-4DBB-89A1-0711402475E8}"/>
                </a:ext>
              </a:extLst>
            </p:cNvPr>
            <p:cNvSpPr/>
            <p:nvPr/>
          </p:nvSpPr>
          <p:spPr>
            <a:xfrm>
              <a:off x="922263" y="8832771"/>
              <a:ext cx="48587" cy="166020"/>
            </a:xfrm>
            <a:custGeom>
              <a:avLst/>
              <a:gdLst>
                <a:gd name="connsiteX0" fmla="*/ 47700 w 48587"/>
                <a:gd name="connsiteY0" fmla="*/ 79 h 166020"/>
                <a:gd name="connsiteX1" fmla="*/ 30237 w 48587"/>
                <a:gd name="connsiteY1" fmla="*/ 117554 h 166020"/>
                <a:gd name="connsiteX2" fmla="*/ 75 w 48587"/>
                <a:gd name="connsiteY2" fmla="*/ 165179 h 166020"/>
                <a:gd name="connsiteX3" fmla="*/ 39762 w 48587"/>
                <a:gd name="connsiteY3" fmla="*/ 136604 h 166020"/>
                <a:gd name="connsiteX4" fmla="*/ 47700 w 48587"/>
                <a:gd name="connsiteY4" fmla="*/ 79 h 1660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8587" h="166020">
                  <a:moveTo>
                    <a:pt x="47700" y="79"/>
                  </a:moveTo>
                  <a:cubicBezTo>
                    <a:pt x="46113" y="-3096"/>
                    <a:pt x="38174" y="90038"/>
                    <a:pt x="30237" y="117554"/>
                  </a:cubicBezTo>
                  <a:cubicBezTo>
                    <a:pt x="22300" y="145070"/>
                    <a:pt x="-1512" y="162004"/>
                    <a:pt x="75" y="165179"/>
                  </a:cubicBezTo>
                  <a:cubicBezTo>
                    <a:pt x="1662" y="168354"/>
                    <a:pt x="29708" y="163327"/>
                    <a:pt x="39762" y="136604"/>
                  </a:cubicBezTo>
                  <a:cubicBezTo>
                    <a:pt x="49816" y="109881"/>
                    <a:pt x="49287" y="3254"/>
                    <a:pt x="47700" y="7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55" name="フリーフォーム: 図形 1654">
              <a:extLst>
                <a:ext uri="{FF2B5EF4-FFF2-40B4-BE49-F238E27FC236}">
                  <a16:creationId xmlns:a16="http://schemas.microsoft.com/office/drawing/2014/main" id="{6F534797-63ED-4692-9822-2CF5F55C2D6F}"/>
                </a:ext>
              </a:extLst>
            </p:cNvPr>
            <p:cNvSpPr/>
            <p:nvPr/>
          </p:nvSpPr>
          <p:spPr>
            <a:xfrm>
              <a:off x="1402584" y="9109982"/>
              <a:ext cx="750414" cy="171141"/>
            </a:xfrm>
            <a:custGeom>
              <a:avLst/>
              <a:gdLst>
                <a:gd name="connsiteX0" fmla="*/ 746891 w 750414"/>
                <a:gd name="connsiteY0" fmla="*/ 43543 h 171141"/>
                <a:gd name="connsiteX1" fmla="*/ 710379 w 750414"/>
                <a:gd name="connsiteY1" fmla="*/ 161018 h 171141"/>
                <a:gd name="connsiteX2" fmla="*/ 704029 w 750414"/>
                <a:gd name="connsiteY2" fmla="*/ 164193 h 171141"/>
                <a:gd name="connsiteX3" fmla="*/ 683391 w 750414"/>
                <a:gd name="connsiteY3" fmla="*/ 154668 h 171141"/>
                <a:gd name="connsiteX4" fmla="*/ 8704 w 750414"/>
                <a:gd name="connsiteY4" fmla="*/ 3856 h 171141"/>
                <a:gd name="connsiteX5" fmla="*/ 326204 w 750414"/>
                <a:gd name="connsiteY5" fmla="*/ 51481 h 171141"/>
                <a:gd name="connsiteX6" fmla="*/ 704029 w 750414"/>
                <a:gd name="connsiteY6" fmla="*/ 124506 h 171141"/>
                <a:gd name="connsiteX7" fmla="*/ 746891 w 750414"/>
                <a:gd name="connsiteY7" fmla="*/ 43543 h 1711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750414" h="171141">
                  <a:moveTo>
                    <a:pt x="746891" y="43543"/>
                  </a:moveTo>
                  <a:cubicBezTo>
                    <a:pt x="747949" y="49628"/>
                    <a:pt x="717523" y="140910"/>
                    <a:pt x="710379" y="161018"/>
                  </a:cubicBezTo>
                  <a:cubicBezTo>
                    <a:pt x="703235" y="181126"/>
                    <a:pt x="708527" y="165251"/>
                    <a:pt x="704029" y="164193"/>
                  </a:cubicBezTo>
                  <a:cubicBezTo>
                    <a:pt x="699531" y="163135"/>
                    <a:pt x="683391" y="154668"/>
                    <a:pt x="683391" y="154668"/>
                  </a:cubicBezTo>
                  <a:lnTo>
                    <a:pt x="8704" y="3856"/>
                  </a:lnTo>
                  <a:cubicBezTo>
                    <a:pt x="-50827" y="-13342"/>
                    <a:pt x="210317" y="31373"/>
                    <a:pt x="326204" y="51481"/>
                  </a:cubicBezTo>
                  <a:cubicBezTo>
                    <a:pt x="442091" y="71589"/>
                    <a:pt x="637883" y="124771"/>
                    <a:pt x="704029" y="124506"/>
                  </a:cubicBezTo>
                  <a:cubicBezTo>
                    <a:pt x="770175" y="124241"/>
                    <a:pt x="745833" y="37458"/>
                    <a:pt x="746891" y="4354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56" name="フリーフォーム: 図形 1655">
              <a:extLst>
                <a:ext uri="{FF2B5EF4-FFF2-40B4-BE49-F238E27FC236}">
                  <a16:creationId xmlns:a16="http://schemas.microsoft.com/office/drawing/2014/main" id="{094E1217-E3EF-4BDE-9715-F8412648C56C}"/>
                </a:ext>
              </a:extLst>
            </p:cNvPr>
            <p:cNvSpPr/>
            <p:nvPr/>
          </p:nvSpPr>
          <p:spPr>
            <a:xfrm>
              <a:off x="1487136" y="9163032"/>
              <a:ext cx="573494" cy="321896"/>
            </a:xfrm>
            <a:custGeom>
              <a:avLst/>
              <a:gdLst>
                <a:gd name="connsiteX0" fmla="*/ 352 w 573494"/>
                <a:gd name="connsiteY0" fmla="*/ 18 h 321896"/>
                <a:gd name="connsiteX1" fmla="*/ 368652 w 573494"/>
                <a:gd name="connsiteY1" fmla="*/ 196868 h 321896"/>
                <a:gd name="connsiteX2" fmla="*/ 571852 w 573494"/>
                <a:gd name="connsiteY2" fmla="*/ 319106 h 321896"/>
                <a:gd name="connsiteX3" fmla="*/ 455964 w 573494"/>
                <a:gd name="connsiteY3" fmla="*/ 274656 h 321896"/>
                <a:gd name="connsiteX4" fmla="*/ 303564 w 573494"/>
                <a:gd name="connsiteY4" fmla="*/ 185756 h 321896"/>
                <a:gd name="connsiteX5" fmla="*/ 352 w 573494"/>
                <a:gd name="connsiteY5" fmla="*/ 18 h 321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73494" h="321896">
                  <a:moveTo>
                    <a:pt x="352" y="18"/>
                  </a:moveTo>
                  <a:cubicBezTo>
                    <a:pt x="11200" y="1870"/>
                    <a:pt x="273402" y="143687"/>
                    <a:pt x="368652" y="196868"/>
                  </a:cubicBezTo>
                  <a:cubicBezTo>
                    <a:pt x="463902" y="250049"/>
                    <a:pt x="557300" y="306141"/>
                    <a:pt x="571852" y="319106"/>
                  </a:cubicBezTo>
                  <a:cubicBezTo>
                    <a:pt x="586404" y="332071"/>
                    <a:pt x="500679" y="296881"/>
                    <a:pt x="455964" y="274656"/>
                  </a:cubicBezTo>
                  <a:cubicBezTo>
                    <a:pt x="411249" y="252431"/>
                    <a:pt x="374737" y="232852"/>
                    <a:pt x="303564" y="185756"/>
                  </a:cubicBezTo>
                  <a:cubicBezTo>
                    <a:pt x="232391" y="138660"/>
                    <a:pt x="-10496" y="-1834"/>
                    <a:pt x="352" y="1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57" name="フリーフォーム: 図形 1656">
              <a:extLst>
                <a:ext uri="{FF2B5EF4-FFF2-40B4-BE49-F238E27FC236}">
                  <a16:creationId xmlns:a16="http://schemas.microsoft.com/office/drawing/2014/main" id="{596624DA-362B-4328-AA81-29214D9529A0}"/>
                </a:ext>
              </a:extLst>
            </p:cNvPr>
            <p:cNvSpPr/>
            <p:nvPr/>
          </p:nvSpPr>
          <p:spPr>
            <a:xfrm>
              <a:off x="939800" y="8988425"/>
              <a:ext cx="1121657" cy="639577"/>
            </a:xfrm>
            <a:custGeom>
              <a:avLst/>
              <a:gdLst>
                <a:gd name="connsiteX0" fmla="*/ 0 w 1121657"/>
                <a:gd name="connsiteY0" fmla="*/ 0 h 639577"/>
                <a:gd name="connsiteX1" fmla="*/ 620713 w 1121657"/>
                <a:gd name="connsiteY1" fmla="*/ 338138 h 639577"/>
                <a:gd name="connsiteX2" fmla="*/ 1074738 w 1121657"/>
                <a:gd name="connsiteY2" fmla="*/ 617538 h 639577"/>
                <a:gd name="connsiteX3" fmla="*/ 1082675 w 1121657"/>
                <a:gd name="connsiteY3" fmla="*/ 603250 h 639577"/>
                <a:gd name="connsiteX4" fmla="*/ 1119188 w 1121657"/>
                <a:gd name="connsiteY4" fmla="*/ 455613 h 639577"/>
                <a:gd name="connsiteX5" fmla="*/ 1112838 w 1121657"/>
                <a:gd name="connsiteY5" fmla="*/ 563563 h 639577"/>
                <a:gd name="connsiteX6" fmla="*/ 1068388 w 1121657"/>
                <a:gd name="connsiteY6" fmla="*/ 557213 h 639577"/>
                <a:gd name="connsiteX7" fmla="*/ 879475 w 1121657"/>
                <a:gd name="connsiteY7" fmla="*/ 457200 h 639577"/>
                <a:gd name="connsiteX8" fmla="*/ 0 w 1121657"/>
                <a:gd name="connsiteY8" fmla="*/ 0 h 6395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21657" h="639577">
                  <a:moveTo>
                    <a:pt x="0" y="0"/>
                  </a:moveTo>
                  <a:cubicBezTo>
                    <a:pt x="220795" y="117607"/>
                    <a:pt x="441590" y="235215"/>
                    <a:pt x="620713" y="338138"/>
                  </a:cubicBezTo>
                  <a:cubicBezTo>
                    <a:pt x="799836" y="441061"/>
                    <a:pt x="997744" y="573353"/>
                    <a:pt x="1074738" y="617538"/>
                  </a:cubicBezTo>
                  <a:cubicBezTo>
                    <a:pt x="1151732" y="661723"/>
                    <a:pt x="1075267" y="630237"/>
                    <a:pt x="1082675" y="603250"/>
                  </a:cubicBezTo>
                  <a:cubicBezTo>
                    <a:pt x="1090083" y="576263"/>
                    <a:pt x="1114161" y="462228"/>
                    <a:pt x="1119188" y="455613"/>
                  </a:cubicBezTo>
                  <a:cubicBezTo>
                    <a:pt x="1124215" y="448998"/>
                    <a:pt x="1121305" y="546630"/>
                    <a:pt x="1112838" y="563563"/>
                  </a:cubicBezTo>
                  <a:cubicBezTo>
                    <a:pt x="1104371" y="580496"/>
                    <a:pt x="1107282" y="574940"/>
                    <a:pt x="1068388" y="557213"/>
                  </a:cubicBezTo>
                  <a:cubicBezTo>
                    <a:pt x="1029494" y="539486"/>
                    <a:pt x="879475" y="457200"/>
                    <a:pt x="879475" y="457200"/>
                  </a:cubicBezTo>
                  <a:lnTo>
                    <a:pt x="0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58" name="フリーフォーム: 図形 1657">
              <a:extLst>
                <a:ext uri="{FF2B5EF4-FFF2-40B4-BE49-F238E27FC236}">
                  <a16:creationId xmlns:a16="http://schemas.microsoft.com/office/drawing/2014/main" id="{CCCA5950-E8F5-4749-B19F-ECCCCD22679E}"/>
                </a:ext>
              </a:extLst>
            </p:cNvPr>
            <p:cNvSpPr/>
            <p:nvPr/>
          </p:nvSpPr>
          <p:spPr>
            <a:xfrm>
              <a:off x="948817" y="8976837"/>
              <a:ext cx="328283" cy="165772"/>
            </a:xfrm>
            <a:custGeom>
              <a:avLst/>
              <a:gdLst>
                <a:gd name="connsiteX0" fmla="*/ 2096 w 328283"/>
                <a:gd name="connsiteY0" fmla="*/ 476 h 165772"/>
                <a:gd name="connsiteX1" fmla="*/ 314833 w 328283"/>
                <a:gd name="connsiteY1" fmla="*/ 156051 h 165772"/>
                <a:gd name="connsiteX2" fmla="*/ 262446 w 328283"/>
                <a:gd name="connsiteY2" fmla="*/ 144938 h 165772"/>
                <a:gd name="connsiteX3" fmla="*/ 181483 w 328283"/>
                <a:gd name="connsiteY3" fmla="*/ 108426 h 165772"/>
                <a:gd name="connsiteX4" fmla="*/ 2096 w 328283"/>
                <a:gd name="connsiteY4" fmla="*/ 476 h 1657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28283" h="165772">
                  <a:moveTo>
                    <a:pt x="2096" y="476"/>
                  </a:moveTo>
                  <a:cubicBezTo>
                    <a:pt x="24321" y="8414"/>
                    <a:pt x="271441" y="131974"/>
                    <a:pt x="314833" y="156051"/>
                  </a:cubicBezTo>
                  <a:cubicBezTo>
                    <a:pt x="358225" y="180128"/>
                    <a:pt x="284671" y="152876"/>
                    <a:pt x="262446" y="144938"/>
                  </a:cubicBezTo>
                  <a:cubicBezTo>
                    <a:pt x="240221" y="137001"/>
                    <a:pt x="222229" y="130651"/>
                    <a:pt x="181483" y="108426"/>
                  </a:cubicBezTo>
                  <a:cubicBezTo>
                    <a:pt x="140737" y="86201"/>
                    <a:pt x="-20129" y="-7462"/>
                    <a:pt x="2096" y="47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59" name="フリーフォーム: 図形 1658">
              <a:extLst>
                <a:ext uri="{FF2B5EF4-FFF2-40B4-BE49-F238E27FC236}">
                  <a16:creationId xmlns:a16="http://schemas.microsoft.com/office/drawing/2014/main" id="{C98681EE-4AFA-47E8-A6DE-49A23BE284C6}"/>
                </a:ext>
              </a:extLst>
            </p:cNvPr>
            <p:cNvSpPr/>
            <p:nvPr/>
          </p:nvSpPr>
          <p:spPr>
            <a:xfrm>
              <a:off x="799294" y="9055022"/>
              <a:ext cx="107051" cy="405844"/>
            </a:xfrm>
            <a:custGeom>
              <a:avLst/>
              <a:gdLst>
                <a:gd name="connsiteX0" fmla="*/ 103994 w 107051"/>
                <a:gd name="connsiteY0" fmla="*/ 6428 h 405844"/>
                <a:gd name="connsiteX1" fmla="*/ 97644 w 107051"/>
                <a:gd name="connsiteY1" fmla="*/ 101678 h 405844"/>
                <a:gd name="connsiteX2" fmla="*/ 53194 w 107051"/>
                <a:gd name="connsiteY2" fmla="*/ 220741 h 405844"/>
                <a:gd name="connsiteX3" fmla="*/ 2394 w 107051"/>
                <a:gd name="connsiteY3" fmla="*/ 398541 h 405844"/>
                <a:gd name="connsiteX4" fmla="*/ 13506 w 107051"/>
                <a:gd name="connsiteY4" fmla="*/ 363616 h 405844"/>
                <a:gd name="connsiteX5" fmla="*/ 59544 w 107051"/>
                <a:gd name="connsiteY5" fmla="*/ 289003 h 405844"/>
                <a:gd name="connsiteX6" fmla="*/ 103994 w 107051"/>
                <a:gd name="connsiteY6" fmla="*/ 6428 h 4058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7051" h="405844">
                  <a:moveTo>
                    <a:pt x="103994" y="6428"/>
                  </a:moveTo>
                  <a:cubicBezTo>
                    <a:pt x="110344" y="-24793"/>
                    <a:pt x="106111" y="65959"/>
                    <a:pt x="97644" y="101678"/>
                  </a:cubicBezTo>
                  <a:cubicBezTo>
                    <a:pt x="89177" y="137397"/>
                    <a:pt x="69069" y="171264"/>
                    <a:pt x="53194" y="220741"/>
                  </a:cubicBezTo>
                  <a:cubicBezTo>
                    <a:pt x="37319" y="270218"/>
                    <a:pt x="9009" y="374729"/>
                    <a:pt x="2394" y="398541"/>
                  </a:cubicBezTo>
                  <a:cubicBezTo>
                    <a:pt x="-4221" y="422353"/>
                    <a:pt x="3981" y="381872"/>
                    <a:pt x="13506" y="363616"/>
                  </a:cubicBezTo>
                  <a:cubicBezTo>
                    <a:pt x="23031" y="345360"/>
                    <a:pt x="44727" y="342713"/>
                    <a:pt x="59544" y="289003"/>
                  </a:cubicBezTo>
                  <a:cubicBezTo>
                    <a:pt x="74361" y="235293"/>
                    <a:pt x="97644" y="37649"/>
                    <a:pt x="103994" y="642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60" name="フリーフォーム: 図形 1659">
              <a:extLst>
                <a:ext uri="{FF2B5EF4-FFF2-40B4-BE49-F238E27FC236}">
                  <a16:creationId xmlns:a16="http://schemas.microsoft.com/office/drawing/2014/main" id="{AAAAAC8E-14B1-4DF1-BA2F-650796313A7B}"/>
                </a:ext>
              </a:extLst>
            </p:cNvPr>
            <p:cNvSpPr/>
            <p:nvPr/>
          </p:nvSpPr>
          <p:spPr>
            <a:xfrm>
              <a:off x="908274" y="9097936"/>
              <a:ext cx="1107298" cy="612067"/>
            </a:xfrm>
            <a:custGeom>
              <a:avLst/>
              <a:gdLst>
                <a:gd name="connsiteX0" fmla="*/ 4539 w 1107298"/>
                <a:gd name="connsiteY0" fmla="*/ 1614 h 612067"/>
                <a:gd name="connsiteX1" fmla="*/ 61689 w 1107298"/>
                <a:gd name="connsiteY1" fmla="*/ 38127 h 612067"/>
                <a:gd name="connsiteX2" fmla="*/ 639539 w 1107298"/>
                <a:gd name="connsiteY2" fmla="*/ 350864 h 612067"/>
                <a:gd name="connsiteX3" fmla="*/ 652239 w 1107298"/>
                <a:gd name="connsiteY3" fmla="*/ 368327 h 612067"/>
                <a:gd name="connsiteX4" fmla="*/ 1098326 w 1107298"/>
                <a:gd name="connsiteY4" fmla="*/ 603277 h 612067"/>
                <a:gd name="connsiteX5" fmla="*/ 925289 w 1107298"/>
                <a:gd name="connsiteY5" fmla="*/ 538189 h 612067"/>
                <a:gd name="connsiteX6" fmla="*/ 617314 w 1107298"/>
                <a:gd name="connsiteY6" fmla="*/ 312764 h 612067"/>
                <a:gd name="connsiteX7" fmla="*/ 4539 w 1107298"/>
                <a:gd name="connsiteY7" fmla="*/ 1614 h 6120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107298" h="612067">
                  <a:moveTo>
                    <a:pt x="4539" y="1614"/>
                  </a:moveTo>
                  <a:cubicBezTo>
                    <a:pt x="-19803" y="-9234"/>
                    <a:pt x="61689" y="38127"/>
                    <a:pt x="61689" y="38127"/>
                  </a:cubicBezTo>
                  <a:lnTo>
                    <a:pt x="639539" y="350864"/>
                  </a:lnTo>
                  <a:cubicBezTo>
                    <a:pt x="737964" y="405897"/>
                    <a:pt x="575775" y="326258"/>
                    <a:pt x="652239" y="368327"/>
                  </a:cubicBezTo>
                  <a:cubicBezTo>
                    <a:pt x="728703" y="410396"/>
                    <a:pt x="1052818" y="574967"/>
                    <a:pt x="1098326" y="603277"/>
                  </a:cubicBezTo>
                  <a:cubicBezTo>
                    <a:pt x="1143834" y="631587"/>
                    <a:pt x="1005458" y="586608"/>
                    <a:pt x="925289" y="538189"/>
                  </a:cubicBezTo>
                  <a:cubicBezTo>
                    <a:pt x="845120" y="489770"/>
                    <a:pt x="767068" y="401928"/>
                    <a:pt x="617314" y="312764"/>
                  </a:cubicBezTo>
                  <a:cubicBezTo>
                    <a:pt x="467560" y="223600"/>
                    <a:pt x="247162" y="113401"/>
                    <a:pt x="4539" y="161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61" name="フリーフォーム: 図形 1660">
              <a:extLst>
                <a:ext uri="{FF2B5EF4-FFF2-40B4-BE49-F238E27FC236}">
                  <a16:creationId xmlns:a16="http://schemas.microsoft.com/office/drawing/2014/main" id="{A6B7336C-F709-4D43-BE97-93C5DB84AD66}"/>
                </a:ext>
              </a:extLst>
            </p:cNvPr>
            <p:cNvSpPr/>
            <p:nvPr/>
          </p:nvSpPr>
          <p:spPr>
            <a:xfrm>
              <a:off x="1908668" y="9710560"/>
              <a:ext cx="101126" cy="366006"/>
            </a:xfrm>
            <a:custGeom>
              <a:avLst/>
              <a:gdLst>
                <a:gd name="connsiteX0" fmla="*/ 101107 w 101126"/>
                <a:gd name="connsiteY0" fmla="*/ 178 h 366006"/>
                <a:gd name="connsiteX1" fmla="*/ 10620 w 101126"/>
                <a:gd name="connsiteY1" fmla="*/ 233540 h 366006"/>
                <a:gd name="connsiteX2" fmla="*/ 2682 w 101126"/>
                <a:gd name="connsiteY2" fmla="*/ 365303 h 366006"/>
                <a:gd name="connsiteX3" fmla="*/ 18557 w 101126"/>
                <a:gd name="connsiteY3" fmla="*/ 273228 h 366006"/>
                <a:gd name="connsiteX4" fmla="*/ 101107 w 101126"/>
                <a:gd name="connsiteY4" fmla="*/ 178 h 3660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1126" h="366006">
                  <a:moveTo>
                    <a:pt x="101107" y="178"/>
                  </a:moveTo>
                  <a:cubicBezTo>
                    <a:pt x="99784" y="-6437"/>
                    <a:pt x="27024" y="172686"/>
                    <a:pt x="10620" y="233540"/>
                  </a:cubicBezTo>
                  <a:cubicBezTo>
                    <a:pt x="-5784" y="294394"/>
                    <a:pt x="1359" y="358688"/>
                    <a:pt x="2682" y="365303"/>
                  </a:cubicBezTo>
                  <a:cubicBezTo>
                    <a:pt x="4005" y="371918"/>
                    <a:pt x="1359" y="331172"/>
                    <a:pt x="18557" y="273228"/>
                  </a:cubicBezTo>
                  <a:cubicBezTo>
                    <a:pt x="35755" y="215284"/>
                    <a:pt x="102430" y="6793"/>
                    <a:pt x="101107" y="17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62" name="フリーフォーム: 図形 1661">
              <a:extLst>
                <a:ext uri="{FF2B5EF4-FFF2-40B4-BE49-F238E27FC236}">
                  <a16:creationId xmlns:a16="http://schemas.microsoft.com/office/drawing/2014/main" id="{D96E3A6F-8B0A-4CD0-85CA-103D5BB7822F}"/>
                </a:ext>
              </a:extLst>
            </p:cNvPr>
            <p:cNvSpPr/>
            <p:nvPr/>
          </p:nvSpPr>
          <p:spPr>
            <a:xfrm>
              <a:off x="765928" y="9293499"/>
              <a:ext cx="314990" cy="292415"/>
            </a:xfrm>
            <a:custGeom>
              <a:avLst/>
              <a:gdLst>
                <a:gd name="connsiteX0" fmla="*/ 835 w 314990"/>
                <a:gd name="connsiteY0" fmla="*/ 145776 h 292415"/>
                <a:gd name="connsiteX1" fmla="*/ 227847 w 314990"/>
                <a:gd name="connsiteY1" fmla="*/ 282301 h 292415"/>
                <a:gd name="connsiteX2" fmla="*/ 232610 w 314990"/>
                <a:gd name="connsiteY2" fmla="*/ 277539 h 292415"/>
                <a:gd name="connsiteX3" fmla="*/ 219910 w 314990"/>
                <a:gd name="connsiteY3" fmla="*/ 239439 h 292415"/>
                <a:gd name="connsiteX4" fmla="*/ 313572 w 314990"/>
                <a:gd name="connsiteY4" fmla="*/ 1314 h 292415"/>
                <a:gd name="connsiteX5" fmla="*/ 273885 w 314990"/>
                <a:gd name="connsiteY5" fmla="*/ 148951 h 292415"/>
                <a:gd name="connsiteX6" fmla="*/ 238960 w 314990"/>
                <a:gd name="connsiteY6" fmla="*/ 264839 h 292415"/>
                <a:gd name="connsiteX7" fmla="*/ 154822 w 314990"/>
                <a:gd name="connsiteY7" fmla="*/ 190226 h 292415"/>
                <a:gd name="connsiteX8" fmla="*/ 835 w 314990"/>
                <a:gd name="connsiteY8" fmla="*/ 145776 h 2924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14990" h="292415">
                  <a:moveTo>
                    <a:pt x="835" y="145776"/>
                  </a:moveTo>
                  <a:cubicBezTo>
                    <a:pt x="13006" y="161122"/>
                    <a:pt x="189218" y="260341"/>
                    <a:pt x="227847" y="282301"/>
                  </a:cubicBezTo>
                  <a:cubicBezTo>
                    <a:pt x="266476" y="304261"/>
                    <a:pt x="233933" y="284682"/>
                    <a:pt x="232610" y="277539"/>
                  </a:cubicBezTo>
                  <a:cubicBezTo>
                    <a:pt x="231287" y="270396"/>
                    <a:pt x="206416" y="285476"/>
                    <a:pt x="219910" y="239439"/>
                  </a:cubicBezTo>
                  <a:cubicBezTo>
                    <a:pt x="233404" y="193402"/>
                    <a:pt x="304576" y="16395"/>
                    <a:pt x="313572" y="1314"/>
                  </a:cubicBezTo>
                  <a:cubicBezTo>
                    <a:pt x="322568" y="-13767"/>
                    <a:pt x="286320" y="105030"/>
                    <a:pt x="273885" y="148951"/>
                  </a:cubicBezTo>
                  <a:cubicBezTo>
                    <a:pt x="261450" y="192872"/>
                    <a:pt x="258804" y="257960"/>
                    <a:pt x="238960" y="264839"/>
                  </a:cubicBezTo>
                  <a:cubicBezTo>
                    <a:pt x="219116" y="271718"/>
                    <a:pt x="196891" y="210334"/>
                    <a:pt x="154822" y="190226"/>
                  </a:cubicBezTo>
                  <a:cubicBezTo>
                    <a:pt x="112753" y="170118"/>
                    <a:pt x="-11336" y="130430"/>
                    <a:pt x="835" y="14577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63" name="フリーフォーム: 図形 1662">
              <a:extLst>
                <a:ext uri="{FF2B5EF4-FFF2-40B4-BE49-F238E27FC236}">
                  <a16:creationId xmlns:a16="http://schemas.microsoft.com/office/drawing/2014/main" id="{58ED0ED0-13E5-4D67-8530-BE34DA11C4C6}"/>
                </a:ext>
              </a:extLst>
            </p:cNvPr>
            <p:cNvSpPr/>
            <p:nvPr/>
          </p:nvSpPr>
          <p:spPr>
            <a:xfrm>
              <a:off x="1035045" y="9310567"/>
              <a:ext cx="306418" cy="393026"/>
            </a:xfrm>
            <a:custGeom>
              <a:avLst/>
              <a:gdLst>
                <a:gd name="connsiteX0" fmla="*/ 5 w 306418"/>
                <a:gd name="connsiteY0" fmla="*/ 121 h 393026"/>
                <a:gd name="connsiteX1" fmla="*/ 280993 w 306418"/>
                <a:gd name="connsiteY1" fmla="*/ 131883 h 393026"/>
                <a:gd name="connsiteX2" fmla="*/ 288930 w 306418"/>
                <a:gd name="connsiteY2" fmla="*/ 157283 h 393026"/>
                <a:gd name="connsiteX3" fmla="*/ 242893 w 306418"/>
                <a:gd name="connsiteY3" fmla="*/ 390646 h 393026"/>
                <a:gd name="connsiteX4" fmla="*/ 249243 w 306418"/>
                <a:gd name="connsiteY4" fmla="*/ 268408 h 393026"/>
                <a:gd name="connsiteX5" fmla="*/ 273055 w 306418"/>
                <a:gd name="connsiteY5" fmla="*/ 111246 h 393026"/>
                <a:gd name="connsiteX6" fmla="*/ 5 w 306418"/>
                <a:gd name="connsiteY6" fmla="*/ 121 h 3930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06418" h="393026">
                  <a:moveTo>
                    <a:pt x="5" y="121"/>
                  </a:moveTo>
                  <a:cubicBezTo>
                    <a:pt x="1328" y="3560"/>
                    <a:pt x="232839" y="105689"/>
                    <a:pt x="280993" y="131883"/>
                  </a:cubicBezTo>
                  <a:cubicBezTo>
                    <a:pt x="329147" y="158077"/>
                    <a:pt x="295280" y="114156"/>
                    <a:pt x="288930" y="157283"/>
                  </a:cubicBezTo>
                  <a:cubicBezTo>
                    <a:pt x="282580" y="200410"/>
                    <a:pt x="249507" y="372125"/>
                    <a:pt x="242893" y="390646"/>
                  </a:cubicBezTo>
                  <a:cubicBezTo>
                    <a:pt x="236279" y="409167"/>
                    <a:pt x="244216" y="314975"/>
                    <a:pt x="249243" y="268408"/>
                  </a:cubicBezTo>
                  <a:cubicBezTo>
                    <a:pt x="254270" y="221841"/>
                    <a:pt x="315124" y="155167"/>
                    <a:pt x="273055" y="111246"/>
                  </a:cubicBezTo>
                  <a:cubicBezTo>
                    <a:pt x="230986" y="67325"/>
                    <a:pt x="-1318" y="-3318"/>
                    <a:pt x="5" y="12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64" name="フリーフォーム: 図形 1663">
              <a:extLst>
                <a:ext uri="{FF2B5EF4-FFF2-40B4-BE49-F238E27FC236}">
                  <a16:creationId xmlns:a16="http://schemas.microsoft.com/office/drawing/2014/main" id="{8065F77B-10D7-405B-9C41-3C316968A7DB}"/>
                </a:ext>
              </a:extLst>
            </p:cNvPr>
            <p:cNvSpPr/>
            <p:nvPr/>
          </p:nvSpPr>
          <p:spPr>
            <a:xfrm>
              <a:off x="1239837" y="9507106"/>
              <a:ext cx="293174" cy="291004"/>
            </a:xfrm>
            <a:custGeom>
              <a:avLst/>
              <a:gdLst>
                <a:gd name="connsiteX0" fmla="*/ 1 w 293174"/>
                <a:gd name="connsiteY0" fmla="*/ 182994 h 291004"/>
                <a:gd name="connsiteX1" fmla="*/ 222251 w 293174"/>
                <a:gd name="connsiteY1" fmla="*/ 284594 h 291004"/>
                <a:gd name="connsiteX2" fmla="*/ 222251 w 293174"/>
                <a:gd name="connsiteY2" fmla="*/ 249669 h 291004"/>
                <a:gd name="connsiteX3" fmla="*/ 292101 w 293174"/>
                <a:gd name="connsiteY3" fmla="*/ 432 h 291004"/>
                <a:gd name="connsiteX4" fmla="*/ 261938 w 293174"/>
                <a:gd name="connsiteY4" fmla="*/ 190932 h 291004"/>
                <a:gd name="connsiteX5" fmla="*/ 225426 w 293174"/>
                <a:gd name="connsiteY5" fmla="*/ 246494 h 291004"/>
                <a:gd name="connsiteX6" fmla="*/ 1 w 293174"/>
                <a:gd name="connsiteY6" fmla="*/ 182994 h 2910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93174" h="291004">
                  <a:moveTo>
                    <a:pt x="1" y="182994"/>
                  </a:moveTo>
                  <a:cubicBezTo>
                    <a:pt x="-528" y="189344"/>
                    <a:pt x="185209" y="273482"/>
                    <a:pt x="222251" y="284594"/>
                  </a:cubicBezTo>
                  <a:cubicBezTo>
                    <a:pt x="259293" y="295706"/>
                    <a:pt x="210609" y="297029"/>
                    <a:pt x="222251" y="249669"/>
                  </a:cubicBezTo>
                  <a:cubicBezTo>
                    <a:pt x="233893" y="202309"/>
                    <a:pt x="285487" y="10221"/>
                    <a:pt x="292101" y="432"/>
                  </a:cubicBezTo>
                  <a:cubicBezTo>
                    <a:pt x="298715" y="-9357"/>
                    <a:pt x="273050" y="149922"/>
                    <a:pt x="261938" y="190932"/>
                  </a:cubicBezTo>
                  <a:cubicBezTo>
                    <a:pt x="250826" y="231942"/>
                    <a:pt x="262732" y="244907"/>
                    <a:pt x="225426" y="246494"/>
                  </a:cubicBezTo>
                  <a:cubicBezTo>
                    <a:pt x="188120" y="248081"/>
                    <a:pt x="530" y="176644"/>
                    <a:pt x="1" y="18299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65" name="フリーフォーム: 図形 1664">
              <a:extLst>
                <a:ext uri="{FF2B5EF4-FFF2-40B4-BE49-F238E27FC236}">
                  <a16:creationId xmlns:a16="http://schemas.microsoft.com/office/drawing/2014/main" id="{4C94963E-16EA-4239-B334-1373202D205A}"/>
                </a:ext>
              </a:extLst>
            </p:cNvPr>
            <p:cNvSpPr/>
            <p:nvPr/>
          </p:nvSpPr>
          <p:spPr>
            <a:xfrm>
              <a:off x="1496935" y="9596020"/>
              <a:ext cx="307809" cy="395133"/>
            </a:xfrm>
            <a:custGeom>
              <a:avLst/>
              <a:gdLst>
                <a:gd name="connsiteX0" fmla="*/ 78 w 307809"/>
                <a:gd name="connsiteY0" fmla="*/ 418 h 395133"/>
                <a:gd name="connsiteX1" fmla="*/ 273128 w 307809"/>
                <a:gd name="connsiteY1" fmla="*/ 113130 h 395133"/>
                <a:gd name="connsiteX2" fmla="*/ 247728 w 307809"/>
                <a:gd name="connsiteY2" fmla="*/ 194093 h 395133"/>
                <a:gd name="connsiteX3" fmla="*/ 233440 w 307809"/>
                <a:gd name="connsiteY3" fmla="*/ 384593 h 395133"/>
                <a:gd name="connsiteX4" fmla="*/ 193753 w 307809"/>
                <a:gd name="connsiteY4" fmla="*/ 340143 h 395133"/>
                <a:gd name="connsiteX5" fmla="*/ 303290 w 307809"/>
                <a:gd name="connsiteY5" fmla="*/ 86143 h 395133"/>
                <a:gd name="connsiteX6" fmla="*/ 78 w 307809"/>
                <a:gd name="connsiteY6" fmla="*/ 418 h 395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07809" h="395133">
                  <a:moveTo>
                    <a:pt x="78" y="418"/>
                  </a:moveTo>
                  <a:cubicBezTo>
                    <a:pt x="-4949" y="4916"/>
                    <a:pt x="231853" y="80851"/>
                    <a:pt x="273128" y="113130"/>
                  </a:cubicBezTo>
                  <a:cubicBezTo>
                    <a:pt x="314403" y="145409"/>
                    <a:pt x="254343" y="148849"/>
                    <a:pt x="247728" y="194093"/>
                  </a:cubicBezTo>
                  <a:cubicBezTo>
                    <a:pt x="241113" y="239337"/>
                    <a:pt x="242436" y="360251"/>
                    <a:pt x="233440" y="384593"/>
                  </a:cubicBezTo>
                  <a:cubicBezTo>
                    <a:pt x="224444" y="408935"/>
                    <a:pt x="182111" y="389885"/>
                    <a:pt x="193753" y="340143"/>
                  </a:cubicBezTo>
                  <a:cubicBezTo>
                    <a:pt x="205395" y="290401"/>
                    <a:pt x="333188" y="144351"/>
                    <a:pt x="303290" y="86143"/>
                  </a:cubicBezTo>
                  <a:cubicBezTo>
                    <a:pt x="273392" y="27935"/>
                    <a:pt x="5105" y="-4080"/>
                    <a:pt x="78" y="41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66" name="フリーフォーム: 図形 1665">
              <a:extLst>
                <a:ext uri="{FF2B5EF4-FFF2-40B4-BE49-F238E27FC236}">
                  <a16:creationId xmlns:a16="http://schemas.microsoft.com/office/drawing/2014/main" id="{B9210DC6-F64F-4484-9D90-B3120E472652}"/>
                </a:ext>
              </a:extLst>
            </p:cNvPr>
            <p:cNvSpPr/>
            <p:nvPr/>
          </p:nvSpPr>
          <p:spPr>
            <a:xfrm>
              <a:off x="1669998" y="9944700"/>
              <a:ext cx="274566" cy="142416"/>
            </a:xfrm>
            <a:custGeom>
              <a:avLst/>
              <a:gdLst>
                <a:gd name="connsiteX0" fmla="*/ 11165 w 274566"/>
                <a:gd name="connsiteY0" fmla="*/ 7338 h 142416"/>
                <a:gd name="connsiteX1" fmla="*/ 265165 w 274566"/>
                <a:gd name="connsiteY1" fmla="*/ 131163 h 142416"/>
                <a:gd name="connsiteX2" fmla="*/ 204840 w 274566"/>
                <a:gd name="connsiteY2" fmla="*/ 124813 h 142416"/>
                <a:gd name="connsiteX3" fmla="*/ 60377 w 274566"/>
                <a:gd name="connsiteY3" fmla="*/ 26388 h 142416"/>
                <a:gd name="connsiteX4" fmla="*/ 11165 w 274566"/>
                <a:gd name="connsiteY4" fmla="*/ 7338 h 1424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74566" h="142416">
                  <a:moveTo>
                    <a:pt x="11165" y="7338"/>
                  </a:moveTo>
                  <a:cubicBezTo>
                    <a:pt x="45296" y="24800"/>
                    <a:pt x="232886" y="111584"/>
                    <a:pt x="265165" y="131163"/>
                  </a:cubicBezTo>
                  <a:cubicBezTo>
                    <a:pt x="297444" y="150742"/>
                    <a:pt x="238971" y="142275"/>
                    <a:pt x="204840" y="124813"/>
                  </a:cubicBezTo>
                  <a:cubicBezTo>
                    <a:pt x="170709" y="107351"/>
                    <a:pt x="91598" y="46232"/>
                    <a:pt x="60377" y="26388"/>
                  </a:cubicBezTo>
                  <a:cubicBezTo>
                    <a:pt x="29156" y="6544"/>
                    <a:pt x="-22966" y="-10124"/>
                    <a:pt x="11165" y="733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67" name="フリーフォーム: 図形 1666">
              <a:extLst>
                <a:ext uri="{FF2B5EF4-FFF2-40B4-BE49-F238E27FC236}">
                  <a16:creationId xmlns:a16="http://schemas.microsoft.com/office/drawing/2014/main" id="{A8AA09A3-B8D1-4B65-B7E1-75ED559EF4BE}"/>
                </a:ext>
              </a:extLst>
            </p:cNvPr>
            <p:cNvSpPr/>
            <p:nvPr/>
          </p:nvSpPr>
          <p:spPr>
            <a:xfrm>
              <a:off x="773109" y="9500892"/>
              <a:ext cx="514370" cy="496956"/>
            </a:xfrm>
            <a:custGeom>
              <a:avLst/>
              <a:gdLst>
                <a:gd name="connsiteX0" fmla="*/ 4 w 514370"/>
                <a:gd name="connsiteY0" fmla="*/ 296 h 496956"/>
                <a:gd name="connsiteX1" fmla="*/ 354016 w 514370"/>
                <a:gd name="connsiteY1" fmla="*/ 357483 h 496956"/>
                <a:gd name="connsiteX2" fmla="*/ 511179 w 514370"/>
                <a:gd name="connsiteY2" fmla="*/ 492421 h 496956"/>
                <a:gd name="connsiteX3" fmla="*/ 450854 w 514370"/>
                <a:gd name="connsiteY3" fmla="*/ 449558 h 496956"/>
                <a:gd name="connsiteX4" fmla="*/ 346079 w 514370"/>
                <a:gd name="connsiteY4" fmla="*/ 298746 h 496956"/>
                <a:gd name="connsiteX5" fmla="*/ 4 w 514370"/>
                <a:gd name="connsiteY5" fmla="*/ 296 h 4969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14370" h="496956">
                  <a:moveTo>
                    <a:pt x="4" y="296"/>
                  </a:moveTo>
                  <a:cubicBezTo>
                    <a:pt x="1327" y="10085"/>
                    <a:pt x="268820" y="275462"/>
                    <a:pt x="354016" y="357483"/>
                  </a:cubicBezTo>
                  <a:cubicBezTo>
                    <a:pt x="439212" y="439504"/>
                    <a:pt x="495039" y="477075"/>
                    <a:pt x="511179" y="492421"/>
                  </a:cubicBezTo>
                  <a:cubicBezTo>
                    <a:pt x="527319" y="507767"/>
                    <a:pt x="478371" y="481837"/>
                    <a:pt x="450854" y="449558"/>
                  </a:cubicBezTo>
                  <a:cubicBezTo>
                    <a:pt x="423337" y="417279"/>
                    <a:pt x="416458" y="371506"/>
                    <a:pt x="346079" y="298746"/>
                  </a:cubicBezTo>
                  <a:cubicBezTo>
                    <a:pt x="275700" y="225986"/>
                    <a:pt x="-1319" y="-9493"/>
                    <a:pt x="4" y="29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68" name="フリーフォーム: 図形 1667">
              <a:extLst>
                <a:ext uri="{FF2B5EF4-FFF2-40B4-BE49-F238E27FC236}">
                  <a16:creationId xmlns:a16="http://schemas.microsoft.com/office/drawing/2014/main" id="{EB8120AF-FD68-485A-8DB8-3E8DA8F0AAB4}"/>
                </a:ext>
              </a:extLst>
            </p:cNvPr>
            <p:cNvSpPr/>
            <p:nvPr/>
          </p:nvSpPr>
          <p:spPr>
            <a:xfrm>
              <a:off x="1193541" y="9980130"/>
              <a:ext cx="723842" cy="164194"/>
            </a:xfrm>
            <a:custGeom>
              <a:avLst/>
              <a:gdLst>
                <a:gd name="connsiteX0" fmla="*/ 44709 w 723842"/>
                <a:gd name="connsiteY0" fmla="*/ 6833 h 164194"/>
                <a:gd name="connsiteX1" fmla="*/ 106622 w 723842"/>
                <a:gd name="connsiteY1" fmla="*/ 27470 h 164194"/>
                <a:gd name="connsiteX2" fmla="*/ 687647 w 723842"/>
                <a:gd name="connsiteY2" fmla="*/ 160820 h 164194"/>
                <a:gd name="connsiteX3" fmla="*/ 598747 w 723842"/>
                <a:gd name="connsiteY3" fmla="*/ 114783 h 164194"/>
                <a:gd name="connsiteX4" fmla="*/ 44709 w 723842"/>
                <a:gd name="connsiteY4" fmla="*/ 6833 h 1641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23842" h="164194">
                  <a:moveTo>
                    <a:pt x="44709" y="6833"/>
                  </a:moveTo>
                  <a:cubicBezTo>
                    <a:pt x="-37312" y="-7719"/>
                    <a:pt x="-534" y="1805"/>
                    <a:pt x="106622" y="27470"/>
                  </a:cubicBezTo>
                  <a:cubicBezTo>
                    <a:pt x="213778" y="53135"/>
                    <a:pt x="605626" y="146268"/>
                    <a:pt x="687647" y="160820"/>
                  </a:cubicBezTo>
                  <a:cubicBezTo>
                    <a:pt x="769668" y="175372"/>
                    <a:pt x="700347" y="139654"/>
                    <a:pt x="598747" y="114783"/>
                  </a:cubicBezTo>
                  <a:cubicBezTo>
                    <a:pt x="497147" y="89912"/>
                    <a:pt x="126730" y="21385"/>
                    <a:pt x="44709" y="683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69" name="フリーフォーム: 図形 1668">
              <a:extLst>
                <a:ext uri="{FF2B5EF4-FFF2-40B4-BE49-F238E27FC236}">
                  <a16:creationId xmlns:a16="http://schemas.microsoft.com/office/drawing/2014/main" id="{B2283CA7-877A-417E-B802-21C95CEE5795}"/>
                </a:ext>
              </a:extLst>
            </p:cNvPr>
            <p:cNvSpPr/>
            <p:nvPr/>
          </p:nvSpPr>
          <p:spPr>
            <a:xfrm>
              <a:off x="724808" y="9496230"/>
              <a:ext cx="360981" cy="501295"/>
            </a:xfrm>
            <a:custGeom>
              <a:avLst/>
              <a:gdLst>
                <a:gd name="connsiteX0" fmla="*/ 59417 w 360981"/>
                <a:gd name="connsiteY0" fmla="*/ 195 h 501295"/>
                <a:gd name="connsiteX1" fmla="*/ 2267 w 360981"/>
                <a:gd name="connsiteY1" fmla="*/ 160533 h 501295"/>
                <a:gd name="connsiteX2" fmla="*/ 16555 w 360981"/>
                <a:gd name="connsiteY2" fmla="*/ 135133 h 501295"/>
                <a:gd name="connsiteX3" fmla="*/ 64180 w 360981"/>
                <a:gd name="connsiteY3" fmla="*/ 185933 h 501295"/>
                <a:gd name="connsiteX4" fmla="*/ 351517 w 360981"/>
                <a:gd name="connsiteY4" fmla="*/ 495495 h 501295"/>
                <a:gd name="connsiteX5" fmla="*/ 288017 w 360981"/>
                <a:gd name="connsiteY5" fmla="*/ 384370 h 501295"/>
                <a:gd name="connsiteX6" fmla="*/ 249917 w 360981"/>
                <a:gd name="connsiteY6" fmla="*/ 338333 h 501295"/>
                <a:gd name="connsiteX7" fmla="*/ 49892 w 360981"/>
                <a:gd name="connsiteY7" fmla="*/ 131958 h 501295"/>
                <a:gd name="connsiteX8" fmla="*/ 59417 w 360981"/>
                <a:gd name="connsiteY8" fmla="*/ 195 h 5012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60981" h="501295">
                  <a:moveTo>
                    <a:pt x="59417" y="195"/>
                  </a:moveTo>
                  <a:cubicBezTo>
                    <a:pt x="51479" y="4958"/>
                    <a:pt x="9411" y="138043"/>
                    <a:pt x="2267" y="160533"/>
                  </a:cubicBezTo>
                  <a:cubicBezTo>
                    <a:pt x="-4877" y="183023"/>
                    <a:pt x="6236" y="130900"/>
                    <a:pt x="16555" y="135133"/>
                  </a:cubicBezTo>
                  <a:cubicBezTo>
                    <a:pt x="26874" y="139366"/>
                    <a:pt x="64180" y="185933"/>
                    <a:pt x="64180" y="185933"/>
                  </a:cubicBezTo>
                  <a:cubicBezTo>
                    <a:pt x="120007" y="245993"/>
                    <a:pt x="314211" y="462422"/>
                    <a:pt x="351517" y="495495"/>
                  </a:cubicBezTo>
                  <a:cubicBezTo>
                    <a:pt x="388823" y="528568"/>
                    <a:pt x="304950" y="410564"/>
                    <a:pt x="288017" y="384370"/>
                  </a:cubicBezTo>
                  <a:cubicBezTo>
                    <a:pt x="271084" y="358176"/>
                    <a:pt x="289604" y="380402"/>
                    <a:pt x="249917" y="338333"/>
                  </a:cubicBezTo>
                  <a:cubicBezTo>
                    <a:pt x="210230" y="296264"/>
                    <a:pt x="79790" y="185139"/>
                    <a:pt x="49892" y="131958"/>
                  </a:cubicBezTo>
                  <a:cubicBezTo>
                    <a:pt x="19994" y="78777"/>
                    <a:pt x="67355" y="-4568"/>
                    <a:pt x="59417" y="19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70" name="フリーフォーム: 図形 1669">
              <a:extLst>
                <a:ext uri="{FF2B5EF4-FFF2-40B4-BE49-F238E27FC236}">
                  <a16:creationId xmlns:a16="http://schemas.microsoft.com/office/drawing/2014/main" id="{99C2FED4-06EF-471A-B3DE-32CA555867FA}"/>
                </a:ext>
              </a:extLst>
            </p:cNvPr>
            <p:cNvSpPr/>
            <p:nvPr/>
          </p:nvSpPr>
          <p:spPr>
            <a:xfrm>
              <a:off x="693508" y="9863090"/>
              <a:ext cx="456236" cy="123816"/>
            </a:xfrm>
            <a:custGeom>
              <a:avLst/>
              <a:gdLst>
                <a:gd name="connsiteX0" fmla="*/ 3405 w 456236"/>
                <a:gd name="connsiteY0" fmla="*/ 48 h 123816"/>
                <a:gd name="connsiteX1" fmla="*/ 449492 w 456236"/>
                <a:gd name="connsiteY1" fmla="*/ 115935 h 123816"/>
                <a:gd name="connsiteX2" fmla="*/ 254230 w 456236"/>
                <a:gd name="connsiteY2" fmla="*/ 101648 h 123816"/>
                <a:gd name="connsiteX3" fmla="*/ 3405 w 456236"/>
                <a:gd name="connsiteY3" fmla="*/ 48 h 1238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56236" h="123816">
                  <a:moveTo>
                    <a:pt x="3405" y="48"/>
                  </a:moveTo>
                  <a:cubicBezTo>
                    <a:pt x="35949" y="2429"/>
                    <a:pt x="407688" y="99002"/>
                    <a:pt x="449492" y="115935"/>
                  </a:cubicBezTo>
                  <a:cubicBezTo>
                    <a:pt x="491296" y="132868"/>
                    <a:pt x="328049" y="119904"/>
                    <a:pt x="254230" y="101648"/>
                  </a:cubicBezTo>
                  <a:cubicBezTo>
                    <a:pt x="180411" y="83392"/>
                    <a:pt x="-29139" y="-2333"/>
                    <a:pt x="3405" y="4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71" name="フリーフォーム: 図形 1670">
              <a:extLst>
                <a:ext uri="{FF2B5EF4-FFF2-40B4-BE49-F238E27FC236}">
                  <a16:creationId xmlns:a16="http://schemas.microsoft.com/office/drawing/2014/main" id="{74F3014A-32B6-477A-AA15-A5C3D021AD13}"/>
                </a:ext>
              </a:extLst>
            </p:cNvPr>
            <p:cNvSpPr/>
            <p:nvPr/>
          </p:nvSpPr>
          <p:spPr>
            <a:xfrm>
              <a:off x="650410" y="9828169"/>
              <a:ext cx="701424" cy="319921"/>
            </a:xfrm>
            <a:custGeom>
              <a:avLst/>
              <a:gdLst>
                <a:gd name="connsiteX0" fmla="*/ 57615 w 701424"/>
                <a:gd name="connsiteY0" fmla="*/ 44 h 319921"/>
                <a:gd name="connsiteX1" fmla="*/ 465 w 701424"/>
                <a:gd name="connsiteY1" fmla="*/ 166731 h 319921"/>
                <a:gd name="connsiteX2" fmla="*/ 29040 w 701424"/>
                <a:gd name="connsiteY2" fmla="*/ 169906 h 319921"/>
                <a:gd name="connsiteX3" fmla="*/ 673565 w 701424"/>
                <a:gd name="connsiteY3" fmla="*/ 315956 h 319921"/>
                <a:gd name="connsiteX4" fmla="*/ 575140 w 701424"/>
                <a:gd name="connsiteY4" fmla="*/ 276269 h 319921"/>
                <a:gd name="connsiteX5" fmla="*/ 487828 w 701424"/>
                <a:gd name="connsiteY5" fmla="*/ 252456 h 319921"/>
                <a:gd name="connsiteX6" fmla="*/ 56028 w 701424"/>
                <a:gd name="connsiteY6" fmla="*/ 150856 h 319921"/>
                <a:gd name="connsiteX7" fmla="*/ 57615 w 701424"/>
                <a:gd name="connsiteY7" fmla="*/ 44 h 3199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701424" h="319921">
                  <a:moveTo>
                    <a:pt x="57615" y="44"/>
                  </a:moveTo>
                  <a:cubicBezTo>
                    <a:pt x="48354" y="2690"/>
                    <a:pt x="5227" y="138421"/>
                    <a:pt x="465" y="166731"/>
                  </a:cubicBezTo>
                  <a:cubicBezTo>
                    <a:pt x="-4297" y="195041"/>
                    <a:pt x="29040" y="169906"/>
                    <a:pt x="29040" y="169906"/>
                  </a:cubicBezTo>
                  <a:lnTo>
                    <a:pt x="673565" y="315956"/>
                  </a:lnTo>
                  <a:cubicBezTo>
                    <a:pt x="764582" y="333683"/>
                    <a:pt x="606096" y="286852"/>
                    <a:pt x="575140" y="276269"/>
                  </a:cubicBezTo>
                  <a:cubicBezTo>
                    <a:pt x="544184" y="265686"/>
                    <a:pt x="487828" y="252456"/>
                    <a:pt x="487828" y="252456"/>
                  </a:cubicBezTo>
                  <a:cubicBezTo>
                    <a:pt x="401309" y="231554"/>
                    <a:pt x="129847" y="187368"/>
                    <a:pt x="56028" y="150856"/>
                  </a:cubicBezTo>
                  <a:cubicBezTo>
                    <a:pt x="-17791" y="114344"/>
                    <a:pt x="66876" y="-2602"/>
                    <a:pt x="57615" y="4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72" name="フリーフォーム: 図形 1671">
              <a:extLst>
                <a:ext uri="{FF2B5EF4-FFF2-40B4-BE49-F238E27FC236}">
                  <a16:creationId xmlns:a16="http://schemas.microsoft.com/office/drawing/2014/main" id="{1A66F9AD-311D-4668-A50C-BF0E4A951348}"/>
                </a:ext>
              </a:extLst>
            </p:cNvPr>
            <p:cNvSpPr/>
            <p:nvPr/>
          </p:nvSpPr>
          <p:spPr>
            <a:xfrm>
              <a:off x="1461944" y="10102263"/>
              <a:ext cx="420831" cy="167924"/>
            </a:xfrm>
            <a:custGeom>
              <a:avLst/>
              <a:gdLst>
                <a:gd name="connsiteX0" fmla="*/ 22369 w 420831"/>
                <a:gd name="connsiteY0" fmla="*/ 76787 h 167924"/>
                <a:gd name="connsiteX1" fmla="*/ 377969 w 420831"/>
                <a:gd name="connsiteY1" fmla="*/ 162512 h 167924"/>
                <a:gd name="connsiteX2" fmla="*/ 382731 w 420831"/>
                <a:gd name="connsiteY2" fmla="*/ 141875 h 167924"/>
                <a:gd name="connsiteX3" fmla="*/ 420831 w 420831"/>
                <a:gd name="connsiteY3" fmla="*/ 2175 h 167924"/>
                <a:gd name="connsiteX4" fmla="*/ 382731 w 420831"/>
                <a:gd name="connsiteY4" fmla="*/ 60912 h 167924"/>
                <a:gd name="connsiteX5" fmla="*/ 357331 w 420831"/>
                <a:gd name="connsiteY5" fmla="*/ 118062 h 167924"/>
                <a:gd name="connsiteX6" fmla="*/ 68406 w 420831"/>
                <a:gd name="connsiteY6" fmla="*/ 108537 h 167924"/>
                <a:gd name="connsiteX7" fmla="*/ 22369 w 420831"/>
                <a:gd name="connsiteY7" fmla="*/ 76787 h 1679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20831" h="167924">
                  <a:moveTo>
                    <a:pt x="22369" y="76787"/>
                  </a:moveTo>
                  <a:cubicBezTo>
                    <a:pt x="73963" y="85783"/>
                    <a:pt x="317909" y="151664"/>
                    <a:pt x="377969" y="162512"/>
                  </a:cubicBezTo>
                  <a:cubicBezTo>
                    <a:pt x="438029" y="173360"/>
                    <a:pt x="375587" y="168598"/>
                    <a:pt x="382731" y="141875"/>
                  </a:cubicBezTo>
                  <a:cubicBezTo>
                    <a:pt x="389875" y="115152"/>
                    <a:pt x="420831" y="15669"/>
                    <a:pt x="420831" y="2175"/>
                  </a:cubicBezTo>
                  <a:cubicBezTo>
                    <a:pt x="420831" y="-11319"/>
                    <a:pt x="393314" y="41598"/>
                    <a:pt x="382731" y="60912"/>
                  </a:cubicBezTo>
                  <a:cubicBezTo>
                    <a:pt x="372148" y="80226"/>
                    <a:pt x="409718" y="110125"/>
                    <a:pt x="357331" y="118062"/>
                  </a:cubicBezTo>
                  <a:cubicBezTo>
                    <a:pt x="304944" y="125999"/>
                    <a:pt x="118941" y="114622"/>
                    <a:pt x="68406" y="108537"/>
                  </a:cubicBezTo>
                  <a:cubicBezTo>
                    <a:pt x="17871" y="102452"/>
                    <a:pt x="-29225" y="67791"/>
                    <a:pt x="22369" y="7678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73" name="フリーフォーム: 図形 1672">
              <a:extLst>
                <a:ext uri="{FF2B5EF4-FFF2-40B4-BE49-F238E27FC236}">
                  <a16:creationId xmlns:a16="http://schemas.microsoft.com/office/drawing/2014/main" id="{474BBF8A-0308-4E2F-9726-4F38758F9931}"/>
                </a:ext>
              </a:extLst>
            </p:cNvPr>
            <p:cNvSpPr/>
            <p:nvPr/>
          </p:nvSpPr>
          <p:spPr>
            <a:xfrm>
              <a:off x="1490630" y="10190022"/>
              <a:ext cx="319142" cy="422464"/>
            </a:xfrm>
            <a:custGeom>
              <a:avLst/>
              <a:gdLst>
                <a:gd name="connsiteX0" fmla="*/ 33 w 319142"/>
                <a:gd name="connsiteY0" fmla="*/ 141 h 422464"/>
                <a:gd name="connsiteX1" fmla="*/ 231808 w 319142"/>
                <a:gd name="connsiteY1" fmla="*/ 239853 h 422464"/>
                <a:gd name="connsiteX2" fmla="*/ 287370 w 319142"/>
                <a:gd name="connsiteY2" fmla="*/ 298591 h 422464"/>
                <a:gd name="connsiteX3" fmla="*/ 288958 w 319142"/>
                <a:gd name="connsiteY3" fmla="*/ 298591 h 422464"/>
                <a:gd name="connsiteX4" fmla="*/ 257208 w 319142"/>
                <a:gd name="connsiteY4" fmla="*/ 422416 h 422464"/>
                <a:gd name="connsiteX5" fmla="*/ 319120 w 319142"/>
                <a:gd name="connsiteY5" fmla="*/ 282716 h 422464"/>
                <a:gd name="connsiteX6" fmla="*/ 249270 w 319142"/>
                <a:gd name="connsiteY6" fmla="*/ 206516 h 422464"/>
                <a:gd name="connsiteX7" fmla="*/ 33 w 319142"/>
                <a:gd name="connsiteY7" fmla="*/ 141 h 4224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19142" h="422464">
                  <a:moveTo>
                    <a:pt x="33" y="141"/>
                  </a:moveTo>
                  <a:cubicBezTo>
                    <a:pt x="-2877" y="5697"/>
                    <a:pt x="183919" y="190111"/>
                    <a:pt x="231808" y="239853"/>
                  </a:cubicBezTo>
                  <a:cubicBezTo>
                    <a:pt x="279697" y="289595"/>
                    <a:pt x="277845" y="288801"/>
                    <a:pt x="287370" y="298591"/>
                  </a:cubicBezTo>
                  <a:cubicBezTo>
                    <a:pt x="296895" y="308381"/>
                    <a:pt x="293985" y="277954"/>
                    <a:pt x="288958" y="298591"/>
                  </a:cubicBezTo>
                  <a:cubicBezTo>
                    <a:pt x="283931" y="319228"/>
                    <a:pt x="252181" y="425062"/>
                    <a:pt x="257208" y="422416"/>
                  </a:cubicBezTo>
                  <a:cubicBezTo>
                    <a:pt x="262235" y="419770"/>
                    <a:pt x="320443" y="318699"/>
                    <a:pt x="319120" y="282716"/>
                  </a:cubicBezTo>
                  <a:cubicBezTo>
                    <a:pt x="317797" y="246733"/>
                    <a:pt x="302451" y="259168"/>
                    <a:pt x="249270" y="206516"/>
                  </a:cubicBezTo>
                  <a:cubicBezTo>
                    <a:pt x="196089" y="153864"/>
                    <a:pt x="2943" y="-5415"/>
                    <a:pt x="33" y="14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74" name="フリーフォーム: 図形 1673">
              <a:extLst>
                <a:ext uri="{FF2B5EF4-FFF2-40B4-BE49-F238E27FC236}">
                  <a16:creationId xmlns:a16="http://schemas.microsoft.com/office/drawing/2014/main" id="{BEB62484-1202-4D96-B293-67C535EAD24C}"/>
                </a:ext>
              </a:extLst>
            </p:cNvPr>
            <p:cNvSpPr/>
            <p:nvPr/>
          </p:nvSpPr>
          <p:spPr>
            <a:xfrm>
              <a:off x="1242794" y="10104438"/>
              <a:ext cx="497293" cy="513032"/>
            </a:xfrm>
            <a:custGeom>
              <a:avLst/>
              <a:gdLst>
                <a:gd name="connsiteX0" fmla="*/ 219 w 497293"/>
                <a:gd name="connsiteY0" fmla="*/ 0 h 513032"/>
                <a:gd name="connsiteX1" fmla="*/ 255806 w 497293"/>
                <a:gd name="connsiteY1" fmla="*/ 236537 h 513032"/>
                <a:gd name="connsiteX2" fmla="*/ 490756 w 497293"/>
                <a:gd name="connsiteY2" fmla="*/ 508000 h 513032"/>
                <a:gd name="connsiteX3" fmla="*/ 412969 w 497293"/>
                <a:gd name="connsiteY3" fmla="*/ 400050 h 513032"/>
                <a:gd name="connsiteX4" fmla="*/ 214531 w 497293"/>
                <a:gd name="connsiteY4" fmla="*/ 238125 h 513032"/>
                <a:gd name="connsiteX5" fmla="*/ 219 w 497293"/>
                <a:gd name="connsiteY5" fmla="*/ 0 h 5130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97293" h="513032">
                  <a:moveTo>
                    <a:pt x="219" y="0"/>
                  </a:moveTo>
                  <a:cubicBezTo>
                    <a:pt x="7098" y="-265"/>
                    <a:pt x="174050" y="151870"/>
                    <a:pt x="255806" y="236537"/>
                  </a:cubicBezTo>
                  <a:cubicBezTo>
                    <a:pt x="337562" y="321204"/>
                    <a:pt x="464562" y="480748"/>
                    <a:pt x="490756" y="508000"/>
                  </a:cubicBezTo>
                  <a:cubicBezTo>
                    <a:pt x="516950" y="535252"/>
                    <a:pt x="459006" y="445029"/>
                    <a:pt x="412969" y="400050"/>
                  </a:cubicBezTo>
                  <a:cubicBezTo>
                    <a:pt x="366932" y="355071"/>
                    <a:pt x="279354" y="305329"/>
                    <a:pt x="214531" y="238125"/>
                  </a:cubicBezTo>
                  <a:cubicBezTo>
                    <a:pt x="149708" y="170921"/>
                    <a:pt x="-6660" y="265"/>
                    <a:pt x="219" y="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75" name="フリーフォーム: 図形 1674">
              <a:extLst>
                <a:ext uri="{FF2B5EF4-FFF2-40B4-BE49-F238E27FC236}">
                  <a16:creationId xmlns:a16="http://schemas.microsoft.com/office/drawing/2014/main" id="{124CD1CE-ECAC-417A-A685-689D8610383E}"/>
                </a:ext>
              </a:extLst>
            </p:cNvPr>
            <p:cNvSpPr/>
            <p:nvPr/>
          </p:nvSpPr>
          <p:spPr>
            <a:xfrm>
              <a:off x="661960" y="10053638"/>
              <a:ext cx="170880" cy="218372"/>
            </a:xfrm>
            <a:custGeom>
              <a:avLst/>
              <a:gdLst>
                <a:gd name="connsiteX0" fmla="*/ 28 w 170880"/>
                <a:gd name="connsiteY0" fmla="*/ 0 h 218372"/>
                <a:gd name="connsiteX1" fmla="*/ 150840 w 170880"/>
                <a:gd name="connsiteY1" fmla="*/ 69850 h 218372"/>
                <a:gd name="connsiteX2" fmla="*/ 169890 w 170880"/>
                <a:gd name="connsiteY2" fmla="*/ 217487 h 218372"/>
                <a:gd name="connsiteX3" fmla="*/ 157190 w 170880"/>
                <a:gd name="connsiteY3" fmla="*/ 128587 h 218372"/>
                <a:gd name="connsiteX4" fmla="*/ 138140 w 170880"/>
                <a:gd name="connsiteY4" fmla="*/ 69850 h 218372"/>
                <a:gd name="connsiteX5" fmla="*/ 28 w 170880"/>
                <a:gd name="connsiteY5" fmla="*/ 0 h 2183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70880" h="218372">
                  <a:moveTo>
                    <a:pt x="28" y="0"/>
                  </a:moveTo>
                  <a:cubicBezTo>
                    <a:pt x="2145" y="0"/>
                    <a:pt x="122530" y="33602"/>
                    <a:pt x="150840" y="69850"/>
                  </a:cubicBezTo>
                  <a:cubicBezTo>
                    <a:pt x="179150" y="106098"/>
                    <a:pt x="168832" y="207698"/>
                    <a:pt x="169890" y="217487"/>
                  </a:cubicBezTo>
                  <a:cubicBezTo>
                    <a:pt x="170948" y="227276"/>
                    <a:pt x="162482" y="153193"/>
                    <a:pt x="157190" y="128587"/>
                  </a:cubicBezTo>
                  <a:cubicBezTo>
                    <a:pt x="151898" y="103981"/>
                    <a:pt x="162746" y="90487"/>
                    <a:pt x="138140" y="69850"/>
                  </a:cubicBezTo>
                  <a:cubicBezTo>
                    <a:pt x="113534" y="49213"/>
                    <a:pt x="-2089" y="0"/>
                    <a:pt x="28" y="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76" name="フリーフォーム: 図形 1675">
              <a:extLst>
                <a:ext uri="{FF2B5EF4-FFF2-40B4-BE49-F238E27FC236}">
                  <a16:creationId xmlns:a16="http://schemas.microsoft.com/office/drawing/2014/main" id="{163E10F8-D90B-49EF-9D9C-686B40EFC875}"/>
                </a:ext>
              </a:extLst>
            </p:cNvPr>
            <p:cNvSpPr/>
            <p:nvPr/>
          </p:nvSpPr>
          <p:spPr>
            <a:xfrm>
              <a:off x="599372" y="10074804"/>
              <a:ext cx="287302" cy="254216"/>
            </a:xfrm>
            <a:custGeom>
              <a:avLst/>
              <a:gdLst>
                <a:gd name="connsiteX0" fmla="*/ 94366 w 287302"/>
                <a:gd name="connsiteY0" fmla="*/ 16934 h 254216"/>
                <a:gd name="connsiteX1" fmla="*/ 100716 w 287302"/>
                <a:gd name="connsiteY1" fmla="*/ 97896 h 254216"/>
                <a:gd name="connsiteX2" fmla="*/ 181678 w 287302"/>
                <a:gd name="connsiteY2" fmla="*/ 137584 h 254216"/>
                <a:gd name="connsiteX3" fmla="*/ 703 w 287302"/>
                <a:gd name="connsiteY3" fmla="*/ 1059 h 254216"/>
                <a:gd name="connsiteX4" fmla="*/ 261053 w 287302"/>
                <a:gd name="connsiteY4" fmla="*/ 223309 h 254216"/>
                <a:gd name="connsiteX5" fmla="*/ 278516 w 287302"/>
                <a:gd name="connsiteY5" fmla="*/ 107421 h 254216"/>
                <a:gd name="connsiteX6" fmla="*/ 262641 w 287302"/>
                <a:gd name="connsiteY6" fmla="*/ 247121 h 254216"/>
                <a:gd name="connsiteX7" fmla="*/ 202316 w 287302"/>
                <a:gd name="connsiteY7" fmla="*/ 221721 h 254216"/>
                <a:gd name="connsiteX8" fmla="*/ 183266 w 287302"/>
                <a:gd name="connsiteY8" fmla="*/ 118534 h 254216"/>
                <a:gd name="connsiteX9" fmla="*/ 94366 w 287302"/>
                <a:gd name="connsiteY9" fmla="*/ 16934 h 2542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87302" h="254216">
                  <a:moveTo>
                    <a:pt x="94366" y="16934"/>
                  </a:moveTo>
                  <a:cubicBezTo>
                    <a:pt x="80608" y="13494"/>
                    <a:pt x="86164" y="77788"/>
                    <a:pt x="100716" y="97896"/>
                  </a:cubicBezTo>
                  <a:cubicBezTo>
                    <a:pt x="115268" y="118004"/>
                    <a:pt x="198347" y="153723"/>
                    <a:pt x="181678" y="137584"/>
                  </a:cubicBezTo>
                  <a:cubicBezTo>
                    <a:pt x="165009" y="121445"/>
                    <a:pt x="-12526" y="-13229"/>
                    <a:pt x="703" y="1059"/>
                  </a:cubicBezTo>
                  <a:cubicBezTo>
                    <a:pt x="13932" y="15346"/>
                    <a:pt x="214751" y="205582"/>
                    <a:pt x="261053" y="223309"/>
                  </a:cubicBezTo>
                  <a:cubicBezTo>
                    <a:pt x="307355" y="241036"/>
                    <a:pt x="278251" y="103452"/>
                    <a:pt x="278516" y="107421"/>
                  </a:cubicBezTo>
                  <a:cubicBezTo>
                    <a:pt x="278781" y="111390"/>
                    <a:pt x="275341" y="228071"/>
                    <a:pt x="262641" y="247121"/>
                  </a:cubicBezTo>
                  <a:cubicBezTo>
                    <a:pt x="249941" y="266171"/>
                    <a:pt x="215545" y="243152"/>
                    <a:pt x="202316" y="221721"/>
                  </a:cubicBezTo>
                  <a:cubicBezTo>
                    <a:pt x="189087" y="200290"/>
                    <a:pt x="197554" y="149755"/>
                    <a:pt x="183266" y="118534"/>
                  </a:cubicBezTo>
                  <a:cubicBezTo>
                    <a:pt x="168979" y="87313"/>
                    <a:pt x="108124" y="20374"/>
                    <a:pt x="94366" y="1693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678" name="フリーフォーム: 図形 1677">
            <a:extLst>
              <a:ext uri="{FF2B5EF4-FFF2-40B4-BE49-F238E27FC236}">
                <a16:creationId xmlns:a16="http://schemas.microsoft.com/office/drawing/2014/main" id="{69C68429-1CFB-4EDD-B6CD-0B2DDDD56178}"/>
              </a:ext>
            </a:extLst>
          </p:cNvPr>
          <p:cNvSpPr/>
          <p:nvPr/>
        </p:nvSpPr>
        <p:spPr>
          <a:xfrm>
            <a:off x="6396331" y="4365205"/>
            <a:ext cx="416055" cy="461837"/>
          </a:xfrm>
          <a:custGeom>
            <a:avLst/>
            <a:gdLst>
              <a:gd name="connsiteX0" fmla="*/ 394994 w 416055"/>
              <a:gd name="connsiteY0" fmla="*/ 460795 h 461837"/>
              <a:gd name="connsiteX1" fmla="*/ 415632 w 416055"/>
              <a:gd name="connsiteY1" fmla="*/ 259183 h 461837"/>
              <a:gd name="connsiteX2" fmla="*/ 399757 w 416055"/>
              <a:gd name="connsiteY2" fmla="*/ 108370 h 461837"/>
              <a:gd name="connsiteX3" fmla="*/ 306094 w 416055"/>
              <a:gd name="connsiteY3" fmla="*/ 27408 h 461837"/>
              <a:gd name="connsiteX4" fmla="*/ 164807 w 416055"/>
              <a:gd name="connsiteY4" fmla="*/ 3595 h 461837"/>
              <a:gd name="connsiteX5" fmla="*/ 17169 w 416055"/>
              <a:gd name="connsiteY5" fmla="*/ 95670 h 461837"/>
              <a:gd name="connsiteX6" fmla="*/ 10819 w 416055"/>
              <a:gd name="connsiteY6" fmla="*/ 230608 h 461837"/>
              <a:gd name="connsiteX7" fmla="*/ 87019 w 416055"/>
              <a:gd name="connsiteY7" fmla="*/ 346495 h 461837"/>
              <a:gd name="connsiteX8" fmla="*/ 144169 w 416055"/>
              <a:gd name="connsiteY8" fmla="*/ 383008 h 461837"/>
              <a:gd name="connsiteX9" fmla="*/ 285457 w 416055"/>
              <a:gd name="connsiteY9" fmla="*/ 429045 h 461837"/>
              <a:gd name="connsiteX10" fmla="*/ 188619 w 416055"/>
              <a:gd name="connsiteY10" fmla="*/ 360783 h 461837"/>
              <a:gd name="connsiteX11" fmla="*/ 74319 w 416055"/>
              <a:gd name="connsiteY11" fmla="*/ 225845 h 461837"/>
              <a:gd name="connsiteX12" fmla="*/ 80669 w 416055"/>
              <a:gd name="connsiteY12" fmla="*/ 130595 h 461837"/>
              <a:gd name="connsiteX13" fmla="*/ 196557 w 416055"/>
              <a:gd name="connsiteY13" fmla="*/ 92495 h 461837"/>
              <a:gd name="connsiteX14" fmla="*/ 272757 w 416055"/>
              <a:gd name="connsiteY14" fmla="*/ 167108 h 461837"/>
              <a:gd name="connsiteX15" fmla="*/ 394994 w 416055"/>
              <a:gd name="connsiteY15" fmla="*/ 460795 h 461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416055" h="461837">
                <a:moveTo>
                  <a:pt x="394994" y="460795"/>
                </a:moveTo>
                <a:cubicBezTo>
                  <a:pt x="418806" y="476141"/>
                  <a:pt x="414838" y="317920"/>
                  <a:pt x="415632" y="259183"/>
                </a:cubicBezTo>
                <a:cubicBezTo>
                  <a:pt x="416426" y="200446"/>
                  <a:pt x="418013" y="146999"/>
                  <a:pt x="399757" y="108370"/>
                </a:cubicBezTo>
                <a:cubicBezTo>
                  <a:pt x="381501" y="69741"/>
                  <a:pt x="345252" y="44870"/>
                  <a:pt x="306094" y="27408"/>
                </a:cubicBezTo>
                <a:cubicBezTo>
                  <a:pt x="266936" y="9946"/>
                  <a:pt x="212961" y="-7782"/>
                  <a:pt x="164807" y="3595"/>
                </a:cubicBezTo>
                <a:cubicBezTo>
                  <a:pt x="116653" y="14972"/>
                  <a:pt x="42834" y="57834"/>
                  <a:pt x="17169" y="95670"/>
                </a:cubicBezTo>
                <a:cubicBezTo>
                  <a:pt x="-8496" y="133505"/>
                  <a:pt x="-823" y="188804"/>
                  <a:pt x="10819" y="230608"/>
                </a:cubicBezTo>
                <a:cubicBezTo>
                  <a:pt x="22461" y="272412"/>
                  <a:pt x="64794" y="321095"/>
                  <a:pt x="87019" y="346495"/>
                </a:cubicBezTo>
                <a:cubicBezTo>
                  <a:pt x="109244" y="371895"/>
                  <a:pt x="111096" y="369250"/>
                  <a:pt x="144169" y="383008"/>
                </a:cubicBezTo>
                <a:cubicBezTo>
                  <a:pt x="177242" y="396766"/>
                  <a:pt x="278049" y="432749"/>
                  <a:pt x="285457" y="429045"/>
                </a:cubicBezTo>
                <a:cubicBezTo>
                  <a:pt x="292865" y="425341"/>
                  <a:pt x="223809" y="394650"/>
                  <a:pt x="188619" y="360783"/>
                </a:cubicBezTo>
                <a:cubicBezTo>
                  <a:pt x="153429" y="326916"/>
                  <a:pt x="92311" y="264210"/>
                  <a:pt x="74319" y="225845"/>
                </a:cubicBezTo>
                <a:cubicBezTo>
                  <a:pt x="56327" y="187480"/>
                  <a:pt x="60296" y="152820"/>
                  <a:pt x="80669" y="130595"/>
                </a:cubicBezTo>
                <a:cubicBezTo>
                  <a:pt x="101042" y="108370"/>
                  <a:pt x="164542" y="86409"/>
                  <a:pt x="196557" y="92495"/>
                </a:cubicBezTo>
                <a:cubicBezTo>
                  <a:pt x="228572" y="98580"/>
                  <a:pt x="241536" y="109429"/>
                  <a:pt x="272757" y="167108"/>
                </a:cubicBezTo>
                <a:cubicBezTo>
                  <a:pt x="303978" y="224787"/>
                  <a:pt x="371182" y="445449"/>
                  <a:pt x="394994" y="460795"/>
                </a:cubicBezTo>
                <a:close/>
              </a:path>
            </a:pathLst>
          </a:custGeom>
          <a:solidFill>
            <a:srgbClr val="FF00FF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79" name="フリーフォーム: 図形 1678">
            <a:extLst>
              <a:ext uri="{FF2B5EF4-FFF2-40B4-BE49-F238E27FC236}">
                <a16:creationId xmlns:a16="http://schemas.microsoft.com/office/drawing/2014/main" id="{BA8DC525-834E-4682-9BDD-F6A27DF4C2C1}"/>
              </a:ext>
            </a:extLst>
          </p:cNvPr>
          <p:cNvSpPr/>
          <p:nvPr/>
        </p:nvSpPr>
        <p:spPr>
          <a:xfrm>
            <a:off x="6422503" y="4701535"/>
            <a:ext cx="521203" cy="450560"/>
          </a:xfrm>
          <a:custGeom>
            <a:avLst/>
            <a:gdLst>
              <a:gd name="connsiteX0" fmla="*/ 98947 w 521203"/>
              <a:gd name="connsiteY0" fmla="*/ 3815 h 450560"/>
              <a:gd name="connsiteX1" fmla="*/ 314847 w 521203"/>
              <a:gd name="connsiteY1" fmla="*/ 40328 h 450560"/>
              <a:gd name="connsiteX2" fmla="*/ 514872 w 521203"/>
              <a:gd name="connsiteY2" fmla="*/ 275278 h 450560"/>
              <a:gd name="connsiteX3" fmla="*/ 460897 w 521203"/>
              <a:gd name="connsiteY3" fmla="*/ 403865 h 450560"/>
              <a:gd name="connsiteX4" fmla="*/ 356122 w 521203"/>
              <a:gd name="connsiteY4" fmla="*/ 449903 h 450560"/>
              <a:gd name="connsiteX5" fmla="*/ 130697 w 521203"/>
              <a:gd name="connsiteY5" fmla="*/ 375290 h 450560"/>
              <a:gd name="connsiteX6" fmla="*/ 2110 w 521203"/>
              <a:gd name="connsiteY6" fmla="*/ 216540 h 450560"/>
              <a:gd name="connsiteX7" fmla="*/ 51322 w 521203"/>
              <a:gd name="connsiteY7" fmla="*/ 81603 h 450560"/>
              <a:gd name="connsiteX8" fmla="*/ 59260 w 521203"/>
              <a:gd name="connsiteY8" fmla="*/ 157803 h 450560"/>
              <a:gd name="connsiteX9" fmla="*/ 122760 w 521203"/>
              <a:gd name="connsiteY9" fmla="*/ 329253 h 450560"/>
              <a:gd name="connsiteX10" fmla="*/ 376760 w 521203"/>
              <a:gd name="connsiteY10" fmla="*/ 418153 h 450560"/>
              <a:gd name="connsiteX11" fmla="*/ 473597 w 521203"/>
              <a:gd name="connsiteY11" fmla="*/ 349890 h 450560"/>
              <a:gd name="connsiteX12" fmla="*/ 184672 w 521203"/>
              <a:gd name="connsiteY12" fmla="*/ 37153 h 450560"/>
              <a:gd name="connsiteX13" fmla="*/ 44972 w 521203"/>
              <a:gd name="connsiteY13" fmla="*/ 157803 h 450560"/>
              <a:gd name="connsiteX14" fmla="*/ 48147 w 521203"/>
              <a:gd name="connsiteY14" fmla="*/ 83190 h 450560"/>
              <a:gd name="connsiteX15" fmla="*/ 98947 w 521203"/>
              <a:gd name="connsiteY15" fmla="*/ 3815 h 4505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521203" h="450560">
                <a:moveTo>
                  <a:pt x="98947" y="3815"/>
                </a:moveTo>
                <a:cubicBezTo>
                  <a:pt x="143397" y="-3329"/>
                  <a:pt x="245526" y="-4916"/>
                  <a:pt x="314847" y="40328"/>
                </a:cubicBezTo>
                <a:cubicBezTo>
                  <a:pt x="384168" y="85572"/>
                  <a:pt x="490530" y="214688"/>
                  <a:pt x="514872" y="275278"/>
                </a:cubicBezTo>
                <a:cubicBezTo>
                  <a:pt x="539214" y="335868"/>
                  <a:pt x="487355" y="374761"/>
                  <a:pt x="460897" y="403865"/>
                </a:cubicBezTo>
                <a:cubicBezTo>
                  <a:pt x="434439" y="432969"/>
                  <a:pt x="411155" y="454666"/>
                  <a:pt x="356122" y="449903"/>
                </a:cubicBezTo>
                <a:cubicBezTo>
                  <a:pt x="301089" y="445140"/>
                  <a:pt x="189699" y="414184"/>
                  <a:pt x="130697" y="375290"/>
                </a:cubicBezTo>
                <a:cubicBezTo>
                  <a:pt x="71695" y="336396"/>
                  <a:pt x="15339" y="265488"/>
                  <a:pt x="2110" y="216540"/>
                </a:cubicBezTo>
                <a:cubicBezTo>
                  <a:pt x="-11119" y="167592"/>
                  <a:pt x="41797" y="91392"/>
                  <a:pt x="51322" y="81603"/>
                </a:cubicBezTo>
                <a:cubicBezTo>
                  <a:pt x="60847" y="71814"/>
                  <a:pt x="47354" y="116528"/>
                  <a:pt x="59260" y="157803"/>
                </a:cubicBezTo>
                <a:cubicBezTo>
                  <a:pt x="71166" y="199078"/>
                  <a:pt x="69843" y="285861"/>
                  <a:pt x="122760" y="329253"/>
                </a:cubicBezTo>
                <a:cubicBezTo>
                  <a:pt x="175677" y="372645"/>
                  <a:pt x="318287" y="414714"/>
                  <a:pt x="376760" y="418153"/>
                </a:cubicBezTo>
                <a:cubicBezTo>
                  <a:pt x="435233" y="421592"/>
                  <a:pt x="505612" y="413390"/>
                  <a:pt x="473597" y="349890"/>
                </a:cubicBezTo>
                <a:cubicBezTo>
                  <a:pt x="441582" y="286390"/>
                  <a:pt x="256109" y="69167"/>
                  <a:pt x="184672" y="37153"/>
                </a:cubicBezTo>
                <a:cubicBezTo>
                  <a:pt x="113235" y="5139"/>
                  <a:pt x="67726" y="150130"/>
                  <a:pt x="44972" y="157803"/>
                </a:cubicBezTo>
                <a:cubicBezTo>
                  <a:pt x="22218" y="165476"/>
                  <a:pt x="40474" y="105944"/>
                  <a:pt x="48147" y="83190"/>
                </a:cubicBezTo>
                <a:cubicBezTo>
                  <a:pt x="55820" y="60436"/>
                  <a:pt x="54497" y="10959"/>
                  <a:pt x="98947" y="3815"/>
                </a:cubicBezTo>
                <a:close/>
              </a:path>
            </a:pathLst>
          </a:custGeom>
          <a:solidFill>
            <a:srgbClr val="FF00FF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80" name="フリーフォーム: 図形 1679">
            <a:extLst>
              <a:ext uri="{FF2B5EF4-FFF2-40B4-BE49-F238E27FC236}">
                <a16:creationId xmlns:a16="http://schemas.microsoft.com/office/drawing/2014/main" id="{2CA5E9A3-A82E-4DDE-857E-1F229DB28496}"/>
              </a:ext>
            </a:extLst>
          </p:cNvPr>
          <p:cNvSpPr/>
          <p:nvPr/>
        </p:nvSpPr>
        <p:spPr>
          <a:xfrm>
            <a:off x="6777631" y="5049767"/>
            <a:ext cx="369314" cy="289226"/>
          </a:xfrm>
          <a:custGeom>
            <a:avLst/>
            <a:gdLst>
              <a:gd name="connsiteX0" fmla="*/ 5757 w 369314"/>
              <a:gd name="connsiteY0" fmla="*/ 14358 h 289226"/>
              <a:gd name="connsiteX1" fmla="*/ 93069 w 369314"/>
              <a:gd name="connsiteY1" fmla="*/ 136596 h 289226"/>
              <a:gd name="connsiteX2" fmla="*/ 262932 w 369314"/>
              <a:gd name="connsiteY2" fmla="*/ 269946 h 289226"/>
              <a:gd name="connsiteX3" fmla="*/ 335957 w 369314"/>
              <a:gd name="connsiteY3" fmla="*/ 285821 h 289226"/>
              <a:gd name="connsiteX4" fmla="*/ 369294 w 369314"/>
              <a:gd name="connsiteY4" fmla="*/ 244546 h 289226"/>
              <a:gd name="connsiteX5" fmla="*/ 340719 w 369314"/>
              <a:gd name="connsiteY5" fmla="*/ 4833 h 289226"/>
              <a:gd name="connsiteX6" fmla="*/ 329607 w 369314"/>
              <a:gd name="connsiteY6" fmla="*/ 93733 h 289226"/>
              <a:gd name="connsiteX7" fmla="*/ 334369 w 369314"/>
              <a:gd name="connsiteY7" fmla="*/ 212796 h 289226"/>
              <a:gd name="connsiteX8" fmla="*/ 251819 w 369314"/>
              <a:gd name="connsiteY8" fmla="*/ 215971 h 289226"/>
              <a:gd name="connsiteX9" fmla="*/ 5757 w 369314"/>
              <a:gd name="connsiteY9" fmla="*/ 14358 h 2892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69314" h="289226">
                <a:moveTo>
                  <a:pt x="5757" y="14358"/>
                </a:moveTo>
                <a:cubicBezTo>
                  <a:pt x="-20701" y="1129"/>
                  <a:pt x="50207" y="93998"/>
                  <a:pt x="93069" y="136596"/>
                </a:cubicBezTo>
                <a:cubicBezTo>
                  <a:pt x="135931" y="179194"/>
                  <a:pt x="222451" y="245075"/>
                  <a:pt x="262932" y="269946"/>
                </a:cubicBezTo>
                <a:cubicBezTo>
                  <a:pt x="303413" y="294817"/>
                  <a:pt x="318230" y="290054"/>
                  <a:pt x="335957" y="285821"/>
                </a:cubicBezTo>
                <a:cubicBezTo>
                  <a:pt x="353684" y="281588"/>
                  <a:pt x="368500" y="291377"/>
                  <a:pt x="369294" y="244546"/>
                </a:cubicBezTo>
                <a:cubicBezTo>
                  <a:pt x="370088" y="197715"/>
                  <a:pt x="347333" y="29968"/>
                  <a:pt x="340719" y="4833"/>
                </a:cubicBezTo>
                <a:cubicBezTo>
                  <a:pt x="334105" y="-20302"/>
                  <a:pt x="330665" y="59073"/>
                  <a:pt x="329607" y="93733"/>
                </a:cubicBezTo>
                <a:cubicBezTo>
                  <a:pt x="328549" y="128393"/>
                  <a:pt x="347334" y="192423"/>
                  <a:pt x="334369" y="212796"/>
                </a:cubicBezTo>
                <a:cubicBezTo>
                  <a:pt x="321404" y="233169"/>
                  <a:pt x="309762" y="251161"/>
                  <a:pt x="251819" y="215971"/>
                </a:cubicBezTo>
                <a:cubicBezTo>
                  <a:pt x="193876" y="180781"/>
                  <a:pt x="32215" y="27587"/>
                  <a:pt x="5757" y="14358"/>
                </a:cubicBezTo>
                <a:close/>
              </a:path>
            </a:pathLst>
          </a:custGeom>
          <a:solidFill>
            <a:srgbClr val="FF0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81" name="フリーフォーム: 図形 1680">
            <a:extLst>
              <a:ext uri="{FF2B5EF4-FFF2-40B4-BE49-F238E27FC236}">
                <a16:creationId xmlns:a16="http://schemas.microsoft.com/office/drawing/2014/main" id="{EE1B6EEF-3BF7-4A35-B7DD-AC91D23CF5AA}"/>
              </a:ext>
            </a:extLst>
          </p:cNvPr>
          <p:cNvSpPr/>
          <p:nvPr/>
        </p:nvSpPr>
        <p:spPr>
          <a:xfrm>
            <a:off x="6782945" y="5108909"/>
            <a:ext cx="456351" cy="608101"/>
          </a:xfrm>
          <a:custGeom>
            <a:avLst/>
            <a:gdLst>
              <a:gd name="connsiteX0" fmla="*/ 335405 w 456351"/>
              <a:gd name="connsiteY0" fmla="*/ 169529 h 608101"/>
              <a:gd name="connsiteX1" fmla="*/ 216343 w 456351"/>
              <a:gd name="connsiteY1" fmla="*/ 80629 h 608101"/>
              <a:gd name="connsiteX2" fmla="*/ 103630 w 456351"/>
              <a:gd name="connsiteY2" fmla="*/ 153654 h 608101"/>
              <a:gd name="connsiteX3" fmla="*/ 49655 w 456351"/>
              <a:gd name="connsiteY3" fmla="*/ 261604 h 608101"/>
              <a:gd name="connsiteX4" fmla="*/ 78230 w 456351"/>
              <a:gd name="connsiteY4" fmla="*/ 439404 h 608101"/>
              <a:gd name="connsiteX5" fmla="*/ 222693 w 456351"/>
              <a:gd name="connsiteY5" fmla="*/ 515604 h 608101"/>
              <a:gd name="connsiteX6" fmla="*/ 290955 w 456351"/>
              <a:gd name="connsiteY6" fmla="*/ 490204 h 608101"/>
              <a:gd name="connsiteX7" fmla="*/ 395730 w 456351"/>
              <a:gd name="connsiteY7" fmla="*/ 271129 h 608101"/>
              <a:gd name="connsiteX8" fmla="*/ 456055 w 456351"/>
              <a:gd name="connsiteY8" fmla="*/ 423529 h 608101"/>
              <a:gd name="connsiteX9" fmla="*/ 371918 w 456351"/>
              <a:gd name="connsiteY9" fmla="*/ 548941 h 608101"/>
              <a:gd name="connsiteX10" fmla="*/ 124268 w 456351"/>
              <a:gd name="connsiteY10" fmla="*/ 598154 h 608101"/>
              <a:gd name="connsiteX11" fmla="*/ 443 w 456351"/>
              <a:gd name="connsiteY11" fmla="*/ 358441 h 608101"/>
              <a:gd name="connsiteX12" fmla="*/ 163955 w 456351"/>
              <a:gd name="connsiteY12" fmla="*/ 13954 h 608101"/>
              <a:gd name="connsiteX13" fmla="*/ 313180 w 456351"/>
              <a:gd name="connsiteY13" fmla="*/ 77454 h 608101"/>
              <a:gd name="connsiteX14" fmla="*/ 335405 w 456351"/>
              <a:gd name="connsiteY14" fmla="*/ 169529 h 6081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56351" h="608101">
                <a:moveTo>
                  <a:pt x="335405" y="169529"/>
                </a:moveTo>
                <a:cubicBezTo>
                  <a:pt x="319266" y="170058"/>
                  <a:pt x="254972" y="83275"/>
                  <a:pt x="216343" y="80629"/>
                </a:cubicBezTo>
                <a:cubicBezTo>
                  <a:pt x="177714" y="77983"/>
                  <a:pt x="131411" y="123492"/>
                  <a:pt x="103630" y="153654"/>
                </a:cubicBezTo>
                <a:cubicBezTo>
                  <a:pt x="75849" y="183816"/>
                  <a:pt x="53888" y="213979"/>
                  <a:pt x="49655" y="261604"/>
                </a:cubicBezTo>
                <a:cubicBezTo>
                  <a:pt x="45422" y="309229"/>
                  <a:pt x="49390" y="397071"/>
                  <a:pt x="78230" y="439404"/>
                </a:cubicBezTo>
                <a:cubicBezTo>
                  <a:pt x="107070" y="481737"/>
                  <a:pt x="187239" y="507137"/>
                  <a:pt x="222693" y="515604"/>
                </a:cubicBezTo>
                <a:cubicBezTo>
                  <a:pt x="258147" y="524071"/>
                  <a:pt x="262116" y="530950"/>
                  <a:pt x="290955" y="490204"/>
                </a:cubicBezTo>
                <a:cubicBezTo>
                  <a:pt x="319794" y="449458"/>
                  <a:pt x="368213" y="282241"/>
                  <a:pt x="395730" y="271129"/>
                </a:cubicBezTo>
                <a:cubicBezTo>
                  <a:pt x="423247" y="260017"/>
                  <a:pt x="460024" y="377227"/>
                  <a:pt x="456055" y="423529"/>
                </a:cubicBezTo>
                <a:cubicBezTo>
                  <a:pt x="452086" y="469831"/>
                  <a:pt x="427216" y="519837"/>
                  <a:pt x="371918" y="548941"/>
                </a:cubicBezTo>
                <a:cubicBezTo>
                  <a:pt x="316620" y="578045"/>
                  <a:pt x="186181" y="629904"/>
                  <a:pt x="124268" y="598154"/>
                </a:cubicBezTo>
                <a:cubicBezTo>
                  <a:pt x="62355" y="566404"/>
                  <a:pt x="-6171" y="455808"/>
                  <a:pt x="443" y="358441"/>
                </a:cubicBezTo>
                <a:cubicBezTo>
                  <a:pt x="7057" y="261074"/>
                  <a:pt x="111832" y="60785"/>
                  <a:pt x="163955" y="13954"/>
                </a:cubicBezTo>
                <a:cubicBezTo>
                  <a:pt x="216078" y="-32877"/>
                  <a:pt x="281959" y="50996"/>
                  <a:pt x="313180" y="77454"/>
                </a:cubicBezTo>
                <a:cubicBezTo>
                  <a:pt x="344401" y="103912"/>
                  <a:pt x="351544" y="169000"/>
                  <a:pt x="335405" y="169529"/>
                </a:cubicBezTo>
                <a:close/>
              </a:path>
            </a:pathLst>
          </a:custGeom>
          <a:solidFill>
            <a:srgbClr val="FF00FF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82" name="フリーフォーム: 図形 1681">
            <a:extLst>
              <a:ext uri="{FF2B5EF4-FFF2-40B4-BE49-F238E27FC236}">
                <a16:creationId xmlns:a16="http://schemas.microsoft.com/office/drawing/2014/main" id="{F664ED55-19CC-40D8-A157-E846760E2F77}"/>
              </a:ext>
            </a:extLst>
          </p:cNvPr>
          <p:cNvSpPr/>
          <p:nvPr/>
        </p:nvSpPr>
        <p:spPr>
          <a:xfrm>
            <a:off x="7141427" y="5218056"/>
            <a:ext cx="84964" cy="240683"/>
          </a:xfrm>
          <a:custGeom>
            <a:avLst/>
            <a:gdLst>
              <a:gd name="connsiteX0" fmla="*/ 7086 w 84964"/>
              <a:gd name="connsiteY0" fmla="*/ 57 h 240683"/>
              <a:gd name="connsiteX1" fmla="*/ 84873 w 84964"/>
              <a:gd name="connsiteY1" fmla="*/ 138169 h 240683"/>
              <a:gd name="connsiteX2" fmla="*/ 22961 w 84964"/>
              <a:gd name="connsiteY2" fmla="*/ 208019 h 240683"/>
              <a:gd name="connsiteX3" fmla="*/ 29311 w 84964"/>
              <a:gd name="connsiteY3" fmla="*/ 236594 h 240683"/>
              <a:gd name="connsiteX4" fmla="*/ 2323 w 84964"/>
              <a:gd name="connsiteY4" fmla="*/ 122294 h 240683"/>
              <a:gd name="connsiteX5" fmla="*/ 7086 w 84964"/>
              <a:gd name="connsiteY5" fmla="*/ 57 h 2406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4964" h="240683">
                <a:moveTo>
                  <a:pt x="7086" y="57"/>
                </a:moveTo>
                <a:cubicBezTo>
                  <a:pt x="20844" y="2703"/>
                  <a:pt x="82227" y="103509"/>
                  <a:pt x="84873" y="138169"/>
                </a:cubicBezTo>
                <a:cubicBezTo>
                  <a:pt x="87519" y="172829"/>
                  <a:pt x="32221" y="191615"/>
                  <a:pt x="22961" y="208019"/>
                </a:cubicBezTo>
                <a:cubicBezTo>
                  <a:pt x="13701" y="224423"/>
                  <a:pt x="32751" y="250882"/>
                  <a:pt x="29311" y="236594"/>
                </a:cubicBezTo>
                <a:cubicBezTo>
                  <a:pt x="25871" y="222307"/>
                  <a:pt x="471" y="158277"/>
                  <a:pt x="2323" y="122294"/>
                </a:cubicBezTo>
                <a:cubicBezTo>
                  <a:pt x="4175" y="86311"/>
                  <a:pt x="-6672" y="-2589"/>
                  <a:pt x="7086" y="57"/>
                </a:cubicBezTo>
                <a:close/>
              </a:path>
            </a:pathLst>
          </a:custGeom>
          <a:solidFill>
            <a:srgbClr val="FF0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83" name="フリーフォーム: 図形 1682">
            <a:extLst>
              <a:ext uri="{FF2B5EF4-FFF2-40B4-BE49-F238E27FC236}">
                <a16:creationId xmlns:a16="http://schemas.microsoft.com/office/drawing/2014/main" id="{FD190275-761B-42C6-84DD-6BD72E8D53EF}"/>
              </a:ext>
            </a:extLst>
          </p:cNvPr>
          <p:cNvSpPr/>
          <p:nvPr/>
        </p:nvSpPr>
        <p:spPr>
          <a:xfrm>
            <a:off x="7076690" y="5218754"/>
            <a:ext cx="444889" cy="692044"/>
          </a:xfrm>
          <a:custGeom>
            <a:avLst/>
            <a:gdLst>
              <a:gd name="connsiteX0" fmla="*/ 201998 w 444889"/>
              <a:gd name="connsiteY0" fmla="*/ 110484 h 692044"/>
              <a:gd name="connsiteX1" fmla="*/ 68648 w 444889"/>
              <a:gd name="connsiteY1" fmla="*/ 250184 h 692044"/>
              <a:gd name="connsiteX2" fmla="*/ 95635 w 444889"/>
              <a:gd name="connsiteY2" fmla="*/ 491484 h 692044"/>
              <a:gd name="connsiteX3" fmla="*/ 224223 w 444889"/>
              <a:gd name="connsiteY3" fmla="*/ 607371 h 692044"/>
              <a:gd name="connsiteX4" fmla="*/ 348048 w 444889"/>
              <a:gd name="connsiteY4" fmla="*/ 531171 h 692044"/>
              <a:gd name="connsiteX5" fmla="*/ 392498 w 444889"/>
              <a:gd name="connsiteY5" fmla="*/ 207321 h 692044"/>
              <a:gd name="connsiteX6" fmla="*/ 444885 w 444889"/>
              <a:gd name="connsiteY6" fmla="*/ 439096 h 692044"/>
              <a:gd name="connsiteX7" fmla="*/ 394085 w 444889"/>
              <a:gd name="connsiteY7" fmla="*/ 612134 h 692044"/>
              <a:gd name="connsiteX8" fmla="*/ 211523 w 444889"/>
              <a:gd name="connsiteY8" fmla="*/ 689921 h 692044"/>
              <a:gd name="connsiteX9" fmla="*/ 38485 w 444889"/>
              <a:gd name="connsiteY9" fmla="*/ 534346 h 692044"/>
              <a:gd name="connsiteX10" fmla="*/ 6735 w 444889"/>
              <a:gd name="connsiteY10" fmla="*/ 247009 h 692044"/>
              <a:gd name="connsiteX11" fmla="*/ 135323 w 444889"/>
              <a:gd name="connsiteY11" fmla="*/ 4121 h 692044"/>
              <a:gd name="connsiteX12" fmla="*/ 201998 w 444889"/>
              <a:gd name="connsiteY12" fmla="*/ 110484 h 6920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44889" h="692044">
                <a:moveTo>
                  <a:pt x="201998" y="110484"/>
                </a:moveTo>
                <a:cubicBezTo>
                  <a:pt x="190886" y="151494"/>
                  <a:pt x="86375" y="186684"/>
                  <a:pt x="68648" y="250184"/>
                </a:cubicBezTo>
                <a:cubicBezTo>
                  <a:pt x="50921" y="313684"/>
                  <a:pt x="69706" y="431953"/>
                  <a:pt x="95635" y="491484"/>
                </a:cubicBezTo>
                <a:cubicBezTo>
                  <a:pt x="121564" y="551015"/>
                  <a:pt x="182154" y="600757"/>
                  <a:pt x="224223" y="607371"/>
                </a:cubicBezTo>
                <a:cubicBezTo>
                  <a:pt x="266292" y="613986"/>
                  <a:pt x="320002" y="597846"/>
                  <a:pt x="348048" y="531171"/>
                </a:cubicBezTo>
                <a:cubicBezTo>
                  <a:pt x="376094" y="464496"/>
                  <a:pt x="376359" y="222667"/>
                  <a:pt x="392498" y="207321"/>
                </a:cubicBezTo>
                <a:cubicBezTo>
                  <a:pt x="408637" y="191975"/>
                  <a:pt x="444621" y="371627"/>
                  <a:pt x="444885" y="439096"/>
                </a:cubicBezTo>
                <a:cubicBezTo>
                  <a:pt x="445149" y="506565"/>
                  <a:pt x="432979" y="570330"/>
                  <a:pt x="394085" y="612134"/>
                </a:cubicBezTo>
                <a:cubicBezTo>
                  <a:pt x="355191" y="653938"/>
                  <a:pt x="270790" y="702886"/>
                  <a:pt x="211523" y="689921"/>
                </a:cubicBezTo>
                <a:cubicBezTo>
                  <a:pt x="152256" y="676956"/>
                  <a:pt x="72616" y="608165"/>
                  <a:pt x="38485" y="534346"/>
                </a:cubicBezTo>
                <a:cubicBezTo>
                  <a:pt x="4354" y="460527"/>
                  <a:pt x="-9405" y="335380"/>
                  <a:pt x="6735" y="247009"/>
                </a:cubicBezTo>
                <a:cubicBezTo>
                  <a:pt x="22875" y="158638"/>
                  <a:pt x="106748" y="28463"/>
                  <a:pt x="135323" y="4121"/>
                </a:cubicBezTo>
                <a:cubicBezTo>
                  <a:pt x="163898" y="-20221"/>
                  <a:pt x="213110" y="69474"/>
                  <a:pt x="201998" y="110484"/>
                </a:cubicBezTo>
                <a:close/>
              </a:path>
            </a:pathLst>
          </a:custGeom>
          <a:solidFill>
            <a:srgbClr val="FF00FF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85" name="フリーフォーム: 図形 1684">
            <a:extLst>
              <a:ext uri="{FF2B5EF4-FFF2-40B4-BE49-F238E27FC236}">
                <a16:creationId xmlns:a16="http://schemas.microsoft.com/office/drawing/2014/main" id="{D59AADD2-7004-4C25-8E36-5C6C103BB0ED}"/>
              </a:ext>
            </a:extLst>
          </p:cNvPr>
          <p:cNvSpPr/>
          <p:nvPr/>
        </p:nvSpPr>
        <p:spPr>
          <a:xfrm>
            <a:off x="6440194" y="4962217"/>
            <a:ext cx="504630" cy="239128"/>
          </a:xfrm>
          <a:custGeom>
            <a:avLst/>
            <a:gdLst>
              <a:gd name="connsiteX0" fmla="*/ 7173 w 504630"/>
              <a:gd name="connsiteY0" fmla="*/ 43700 h 239128"/>
              <a:gd name="connsiteX1" fmla="*/ 142639 w 504630"/>
              <a:gd name="connsiteY1" fmla="*/ 202450 h 239128"/>
              <a:gd name="connsiteX2" fmla="*/ 320439 w 504630"/>
              <a:gd name="connsiteY2" fmla="*/ 238433 h 239128"/>
              <a:gd name="connsiteX3" fmla="*/ 455906 w 504630"/>
              <a:gd name="connsiteY3" fmla="*/ 187633 h 239128"/>
              <a:gd name="connsiteX4" fmla="*/ 504589 w 504630"/>
              <a:gd name="connsiteY4" fmla="*/ 232083 h 239128"/>
              <a:gd name="connsiteX5" fmla="*/ 449556 w 504630"/>
              <a:gd name="connsiteY5" fmla="*/ 7716 h 239128"/>
              <a:gd name="connsiteX6" fmla="*/ 415689 w 504630"/>
              <a:gd name="connsiteY6" fmla="*/ 58516 h 239128"/>
              <a:gd name="connsiteX7" fmla="*/ 369123 w 504630"/>
              <a:gd name="connsiteY7" fmla="*/ 124133 h 239128"/>
              <a:gd name="connsiteX8" fmla="*/ 7173 w 504630"/>
              <a:gd name="connsiteY8" fmla="*/ 43700 h 2391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04630" h="239128">
                <a:moveTo>
                  <a:pt x="7173" y="43700"/>
                </a:moveTo>
                <a:cubicBezTo>
                  <a:pt x="-30574" y="56753"/>
                  <a:pt x="90428" y="169995"/>
                  <a:pt x="142639" y="202450"/>
                </a:cubicBezTo>
                <a:cubicBezTo>
                  <a:pt x="194850" y="234905"/>
                  <a:pt x="268228" y="240902"/>
                  <a:pt x="320439" y="238433"/>
                </a:cubicBezTo>
                <a:cubicBezTo>
                  <a:pt x="372650" y="235964"/>
                  <a:pt x="425214" y="188691"/>
                  <a:pt x="455906" y="187633"/>
                </a:cubicBezTo>
                <a:cubicBezTo>
                  <a:pt x="486598" y="186575"/>
                  <a:pt x="505647" y="262069"/>
                  <a:pt x="504589" y="232083"/>
                </a:cubicBezTo>
                <a:cubicBezTo>
                  <a:pt x="503531" y="202097"/>
                  <a:pt x="464373" y="36644"/>
                  <a:pt x="449556" y="7716"/>
                </a:cubicBezTo>
                <a:cubicBezTo>
                  <a:pt x="434739" y="-21212"/>
                  <a:pt x="429095" y="39113"/>
                  <a:pt x="415689" y="58516"/>
                </a:cubicBezTo>
                <a:cubicBezTo>
                  <a:pt x="402283" y="77919"/>
                  <a:pt x="437915" y="128366"/>
                  <a:pt x="369123" y="124133"/>
                </a:cubicBezTo>
                <a:cubicBezTo>
                  <a:pt x="300331" y="119900"/>
                  <a:pt x="44920" y="30647"/>
                  <a:pt x="7173" y="43700"/>
                </a:cubicBezTo>
                <a:close/>
              </a:path>
            </a:pathLst>
          </a:custGeom>
          <a:solidFill>
            <a:srgbClr val="FF00FF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86" name="フリーフォーム: 図形 1685">
            <a:extLst>
              <a:ext uri="{FF2B5EF4-FFF2-40B4-BE49-F238E27FC236}">
                <a16:creationId xmlns:a16="http://schemas.microsoft.com/office/drawing/2014/main" id="{5DC58F51-3CD6-4C0E-BAFD-8DC07A3E235C}"/>
              </a:ext>
            </a:extLst>
          </p:cNvPr>
          <p:cNvSpPr/>
          <p:nvPr/>
        </p:nvSpPr>
        <p:spPr>
          <a:xfrm>
            <a:off x="5575095" y="4791646"/>
            <a:ext cx="319441" cy="186752"/>
          </a:xfrm>
          <a:custGeom>
            <a:avLst/>
            <a:gdLst>
              <a:gd name="connsiteX0" fmla="*/ 205 w 319441"/>
              <a:gd name="connsiteY0" fmla="*/ 174054 h 186752"/>
              <a:gd name="connsiteX1" fmla="*/ 128793 w 319441"/>
              <a:gd name="connsiteY1" fmla="*/ 97854 h 186752"/>
              <a:gd name="connsiteX2" fmla="*/ 227218 w 319441"/>
              <a:gd name="connsiteY2" fmla="*/ 1017 h 186752"/>
              <a:gd name="connsiteX3" fmla="*/ 319293 w 319441"/>
              <a:gd name="connsiteY3" fmla="*/ 162942 h 186752"/>
              <a:gd name="connsiteX4" fmla="*/ 246268 w 319441"/>
              <a:gd name="connsiteY4" fmla="*/ 99442 h 186752"/>
              <a:gd name="connsiteX5" fmla="*/ 152605 w 319441"/>
              <a:gd name="connsiteY5" fmla="*/ 101029 h 186752"/>
              <a:gd name="connsiteX6" fmla="*/ 100218 w 319441"/>
              <a:gd name="connsiteY6" fmla="*/ 178817 h 186752"/>
              <a:gd name="connsiteX7" fmla="*/ 205 w 319441"/>
              <a:gd name="connsiteY7" fmla="*/ 174054 h 1867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19441" h="186752">
                <a:moveTo>
                  <a:pt x="205" y="174054"/>
                </a:moveTo>
                <a:cubicBezTo>
                  <a:pt x="4967" y="160560"/>
                  <a:pt x="90958" y="126693"/>
                  <a:pt x="128793" y="97854"/>
                </a:cubicBezTo>
                <a:cubicBezTo>
                  <a:pt x="166628" y="69015"/>
                  <a:pt x="195468" y="-9831"/>
                  <a:pt x="227218" y="1017"/>
                </a:cubicBezTo>
                <a:cubicBezTo>
                  <a:pt x="258968" y="11865"/>
                  <a:pt x="316118" y="146538"/>
                  <a:pt x="319293" y="162942"/>
                </a:cubicBezTo>
                <a:cubicBezTo>
                  <a:pt x="322468" y="179346"/>
                  <a:pt x="274049" y="109761"/>
                  <a:pt x="246268" y="99442"/>
                </a:cubicBezTo>
                <a:cubicBezTo>
                  <a:pt x="218487" y="89123"/>
                  <a:pt x="176947" y="87800"/>
                  <a:pt x="152605" y="101029"/>
                </a:cubicBezTo>
                <a:cubicBezTo>
                  <a:pt x="128263" y="114258"/>
                  <a:pt x="125618" y="165588"/>
                  <a:pt x="100218" y="178817"/>
                </a:cubicBezTo>
                <a:cubicBezTo>
                  <a:pt x="74818" y="192046"/>
                  <a:pt x="-4557" y="187548"/>
                  <a:pt x="205" y="174054"/>
                </a:cubicBezTo>
                <a:close/>
              </a:path>
            </a:pathLst>
          </a:custGeom>
          <a:solidFill>
            <a:srgbClr val="FF00FF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87" name="フリーフォーム: 図形 1686">
            <a:extLst>
              <a:ext uri="{FF2B5EF4-FFF2-40B4-BE49-F238E27FC236}">
                <a16:creationId xmlns:a16="http://schemas.microsoft.com/office/drawing/2014/main" id="{F3ABF902-1F64-4C35-8D89-F97603026CC2}"/>
              </a:ext>
            </a:extLst>
          </p:cNvPr>
          <p:cNvSpPr/>
          <p:nvPr/>
        </p:nvSpPr>
        <p:spPr>
          <a:xfrm>
            <a:off x="5555574" y="4797361"/>
            <a:ext cx="332464" cy="297623"/>
          </a:xfrm>
          <a:custGeom>
            <a:avLst/>
            <a:gdLst>
              <a:gd name="connsiteX0" fmla="*/ 256264 w 332464"/>
              <a:gd name="connsiteY0" fmla="*/ 64 h 297623"/>
              <a:gd name="connsiteX1" fmla="*/ 332464 w 332464"/>
              <a:gd name="connsiteY1" fmla="*/ 152464 h 297623"/>
              <a:gd name="connsiteX2" fmla="*/ 254676 w 332464"/>
              <a:gd name="connsiteY2" fmla="*/ 173102 h 297623"/>
              <a:gd name="connsiteX3" fmla="*/ 238801 w 332464"/>
              <a:gd name="connsiteY3" fmla="*/ 265177 h 297623"/>
              <a:gd name="connsiteX4" fmla="*/ 167364 w 332464"/>
              <a:gd name="connsiteY4" fmla="*/ 290577 h 297623"/>
              <a:gd name="connsiteX5" fmla="*/ 676 w 332464"/>
              <a:gd name="connsiteY5" fmla="*/ 147702 h 297623"/>
              <a:gd name="connsiteX6" fmla="*/ 111801 w 332464"/>
              <a:gd name="connsiteY6" fmla="*/ 204852 h 297623"/>
              <a:gd name="connsiteX7" fmla="*/ 192764 w 332464"/>
              <a:gd name="connsiteY7" fmla="*/ 238189 h 297623"/>
              <a:gd name="connsiteX8" fmla="*/ 224514 w 332464"/>
              <a:gd name="connsiteY8" fmla="*/ 155639 h 297623"/>
              <a:gd name="connsiteX9" fmla="*/ 275314 w 332464"/>
              <a:gd name="connsiteY9" fmla="*/ 133414 h 297623"/>
              <a:gd name="connsiteX10" fmla="*/ 256264 w 332464"/>
              <a:gd name="connsiteY10" fmla="*/ 64 h 2976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32464" h="297623">
                <a:moveTo>
                  <a:pt x="256264" y="64"/>
                </a:moveTo>
                <a:cubicBezTo>
                  <a:pt x="265789" y="3239"/>
                  <a:pt x="332729" y="123624"/>
                  <a:pt x="332464" y="152464"/>
                </a:cubicBezTo>
                <a:cubicBezTo>
                  <a:pt x="332199" y="181304"/>
                  <a:pt x="270286" y="154317"/>
                  <a:pt x="254676" y="173102"/>
                </a:cubicBezTo>
                <a:cubicBezTo>
                  <a:pt x="239066" y="191887"/>
                  <a:pt x="253353" y="245598"/>
                  <a:pt x="238801" y="265177"/>
                </a:cubicBezTo>
                <a:cubicBezTo>
                  <a:pt x="224249" y="284756"/>
                  <a:pt x="207051" y="310156"/>
                  <a:pt x="167364" y="290577"/>
                </a:cubicBezTo>
                <a:cubicBezTo>
                  <a:pt x="127677" y="270998"/>
                  <a:pt x="9936" y="161989"/>
                  <a:pt x="676" y="147702"/>
                </a:cubicBezTo>
                <a:cubicBezTo>
                  <a:pt x="-8584" y="133415"/>
                  <a:pt x="79786" y="189771"/>
                  <a:pt x="111801" y="204852"/>
                </a:cubicBezTo>
                <a:cubicBezTo>
                  <a:pt x="143816" y="219933"/>
                  <a:pt x="173978" y="246391"/>
                  <a:pt x="192764" y="238189"/>
                </a:cubicBezTo>
                <a:cubicBezTo>
                  <a:pt x="211550" y="229987"/>
                  <a:pt x="210756" y="173101"/>
                  <a:pt x="224514" y="155639"/>
                </a:cubicBezTo>
                <a:cubicBezTo>
                  <a:pt x="238272" y="138177"/>
                  <a:pt x="269493" y="154316"/>
                  <a:pt x="275314" y="133414"/>
                </a:cubicBezTo>
                <a:cubicBezTo>
                  <a:pt x="281135" y="112512"/>
                  <a:pt x="246739" y="-3111"/>
                  <a:pt x="256264" y="64"/>
                </a:cubicBezTo>
                <a:close/>
              </a:path>
            </a:pathLst>
          </a:custGeom>
          <a:solidFill>
            <a:srgbClr val="FF00FF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88" name="フリーフォーム: 図形 1687">
            <a:extLst>
              <a:ext uri="{FF2B5EF4-FFF2-40B4-BE49-F238E27FC236}">
                <a16:creationId xmlns:a16="http://schemas.microsoft.com/office/drawing/2014/main" id="{02004722-EE26-42D8-B100-02A4EF65E450}"/>
              </a:ext>
            </a:extLst>
          </p:cNvPr>
          <p:cNvSpPr/>
          <p:nvPr/>
        </p:nvSpPr>
        <p:spPr>
          <a:xfrm>
            <a:off x="5778256" y="5008555"/>
            <a:ext cx="300418" cy="235982"/>
          </a:xfrm>
          <a:custGeom>
            <a:avLst/>
            <a:gdLst>
              <a:gd name="connsiteX0" fmla="*/ 300282 w 300418"/>
              <a:gd name="connsiteY0" fmla="*/ 74620 h 235982"/>
              <a:gd name="connsiteX1" fmla="*/ 138357 w 300418"/>
              <a:gd name="connsiteY1" fmla="*/ 8 h 235982"/>
              <a:gd name="connsiteX2" fmla="*/ 47869 w 300418"/>
              <a:gd name="connsiteY2" fmla="*/ 69858 h 235982"/>
              <a:gd name="connsiteX3" fmla="*/ 3419 w 300418"/>
              <a:gd name="connsiteY3" fmla="*/ 98433 h 235982"/>
              <a:gd name="connsiteX4" fmla="*/ 136769 w 300418"/>
              <a:gd name="connsiteY4" fmla="*/ 234958 h 235982"/>
              <a:gd name="connsiteX5" fmla="*/ 82794 w 300418"/>
              <a:gd name="connsiteY5" fmla="*/ 157170 h 235982"/>
              <a:gd name="connsiteX6" fmla="*/ 73269 w 300418"/>
              <a:gd name="connsiteY6" fmla="*/ 87320 h 235982"/>
              <a:gd name="connsiteX7" fmla="*/ 184394 w 300418"/>
              <a:gd name="connsiteY7" fmla="*/ 130183 h 235982"/>
              <a:gd name="connsiteX8" fmla="*/ 166932 w 300418"/>
              <a:gd name="connsiteY8" fmla="*/ 55570 h 235982"/>
              <a:gd name="connsiteX9" fmla="*/ 300282 w 300418"/>
              <a:gd name="connsiteY9" fmla="*/ 74620 h 2359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00418" h="235982">
                <a:moveTo>
                  <a:pt x="300282" y="74620"/>
                </a:moveTo>
                <a:cubicBezTo>
                  <a:pt x="295520" y="65360"/>
                  <a:pt x="180426" y="802"/>
                  <a:pt x="138357" y="8"/>
                </a:cubicBezTo>
                <a:cubicBezTo>
                  <a:pt x="96288" y="-786"/>
                  <a:pt x="70359" y="53454"/>
                  <a:pt x="47869" y="69858"/>
                </a:cubicBezTo>
                <a:cubicBezTo>
                  <a:pt x="25379" y="86262"/>
                  <a:pt x="-11398" y="70916"/>
                  <a:pt x="3419" y="98433"/>
                </a:cubicBezTo>
                <a:cubicBezTo>
                  <a:pt x="18236" y="125950"/>
                  <a:pt x="123540" y="225169"/>
                  <a:pt x="136769" y="234958"/>
                </a:cubicBezTo>
                <a:cubicBezTo>
                  <a:pt x="149998" y="244747"/>
                  <a:pt x="93377" y="181776"/>
                  <a:pt x="82794" y="157170"/>
                </a:cubicBezTo>
                <a:cubicBezTo>
                  <a:pt x="72211" y="132564"/>
                  <a:pt x="56336" y="91818"/>
                  <a:pt x="73269" y="87320"/>
                </a:cubicBezTo>
                <a:cubicBezTo>
                  <a:pt x="90202" y="82822"/>
                  <a:pt x="168784" y="135475"/>
                  <a:pt x="184394" y="130183"/>
                </a:cubicBezTo>
                <a:cubicBezTo>
                  <a:pt x="200004" y="124891"/>
                  <a:pt x="150528" y="59010"/>
                  <a:pt x="166932" y="55570"/>
                </a:cubicBezTo>
                <a:cubicBezTo>
                  <a:pt x="183336" y="52130"/>
                  <a:pt x="305044" y="83880"/>
                  <a:pt x="300282" y="74620"/>
                </a:cubicBezTo>
                <a:close/>
              </a:path>
            </a:pathLst>
          </a:custGeom>
          <a:solidFill>
            <a:srgbClr val="FF00FF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89" name="フリーフォーム: 図形 1688">
            <a:extLst>
              <a:ext uri="{FF2B5EF4-FFF2-40B4-BE49-F238E27FC236}">
                <a16:creationId xmlns:a16="http://schemas.microsoft.com/office/drawing/2014/main" id="{6D9F682B-590F-4498-96EC-2903F5AC91C2}"/>
              </a:ext>
            </a:extLst>
          </p:cNvPr>
          <p:cNvSpPr/>
          <p:nvPr/>
        </p:nvSpPr>
        <p:spPr>
          <a:xfrm>
            <a:off x="5918186" y="5128891"/>
            <a:ext cx="241260" cy="75146"/>
          </a:xfrm>
          <a:custGeom>
            <a:avLst/>
            <a:gdLst>
              <a:gd name="connsiteX0" fmla="*/ 14 w 241260"/>
              <a:gd name="connsiteY0" fmla="*/ 73347 h 75146"/>
              <a:gd name="connsiteX1" fmla="*/ 211152 w 241260"/>
              <a:gd name="connsiteY1" fmla="*/ 322 h 75146"/>
              <a:gd name="connsiteX2" fmla="*/ 222264 w 241260"/>
              <a:gd name="connsiteY2" fmla="*/ 47947 h 75146"/>
              <a:gd name="connsiteX3" fmla="*/ 14 w 241260"/>
              <a:gd name="connsiteY3" fmla="*/ 73347 h 751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1260" h="75146">
                <a:moveTo>
                  <a:pt x="14" y="73347"/>
                </a:moveTo>
                <a:cubicBezTo>
                  <a:pt x="-1838" y="65409"/>
                  <a:pt x="174110" y="4555"/>
                  <a:pt x="211152" y="322"/>
                </a:cubicBezTo>
                <a:cubicBezTo>
                  <a:pt x="248194" y="-3911"/>
                  <a:pt x="250045" y="34718"/>
                  <a:pt x="222264" y="47947"/>
                </a:cubicBezTo>
                <a:cubicBezTo>
                  <a:pt x="194483" y="61176"/>
                  <a:pt x="1866" y="81285"/>
                  <a:pt x="14" y="73347"/>
                </a:cubicBezTo>
                <a:close/>
              </a:path>
            </a:pathLst>
          </a:custGeom>
          <a:solidFill>
            <a:srgbClr val="FF00FF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90" name="フリーフォーム: 図形 1689">
            <a:extLst>
              <a:ext uri="{FF2B5EF4-FFF2-40B4-BE49-F238E27FC236}">
                <a16:creationId xmlns:a16="http://schemas.microsoft.com/office/drawing/2014/main" id="{739B63A2-C659-4117-AE1B-BD764902212A}"/>
              </a:ext>
            </a:extLst>
          </p:cNvPr>
          <p:cNvSpPr/>
          <p:nvPr/>
        </p:nvSpPr>
        <p:spPr>
          <a:xfrm>
            <a:off x="5776256" y="5182995"/>
            <a:ext cx="387766" cy="140159"/>
          </a:xfrm>
          <a:custGeom>
            <a:avLst/>
            <a:gdLst>
              <a:gd name="connsiteX0" fmla="*/ 7007 w 387766"/>
              <a:gd name="connsiteY0" fmla="*/ 24005 h 140159"/>
              <a:gd name="connsiteX1" fmla="*/ 183219 w 387766"/>
              <a:gd name="connsiteY1" fmla="*/ 50993 h 140159"/>
              <a:gd name="connsiteX2" fmla="*/ 384832 w 387766"/>
              <a:gd name="connsiteY2" fmla="*/ 193 h 140159"/>
              <a:gd name="connsiteX3" fmla="*/ 294344 w 387766"/>
              <a:gd name="connsiteY3" fmla="*/ 73218 h 140159"/>
              <a:gd name="connsiteX4" fmla="*/ 173694 w 387766"/>
              <a:gd name="connsiteY4" fmla="*/ 124018 h 140159"/>
              <a:gd name="connsiteX5" fmla="*/ 46694 w 387766"/>
              <a:gd name="connsiteY5" fmla="*/ 133543 h 140159"/>
              <a:gd name="connsiteX6" fmla="*/ 7007 w 387766"/>
              <a:gd name="connsiteY6" fmla="*/ 24005 h 1401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87766" h="140159">
                <a:moveTo>
                  <a:pt x="7007" y="24005"/>
                </a:moveTo>
                <a:cubicBezTo>
                  <a:pt x="29761" y="10247"/>
                  <a:pt x="120248" y="54962"/>
                  <a:pt x="183219" y="50993"/>
                </a:cubicBezTo>
                <a:cubicBezTo>
                  <a:pt x="246190" y="47024"/>
                  <a:pt x="366311" y="-3511"/>
                  <a:pt x="384832" y="193"/>
                </a:cubicBezTo>
                <a:cubicBezTo>
                  <a:pt x="403353" y="3897"/>
                  <a:pt x="329534" y="52581"/>
                  <a:pt x="294344" y="73218"/>
                </a:cubicBezTo>
                <a:cubicBezTo>
                  <a:pt x="259154" y="93855"/>
                  <a:pt x="214969" y="113964"/>
                  <a:pt x="173694" y="124018"/>
                </a:cubicBezTo>
                <a:cubicBezTo>
                  <a:pt x="132419" y="134072"/>
                  <a:pt x="71300" y="148889"/>
                  <a:pt x="46694" y="133543"/>
                </a:cubicBezTo>
                <a:cubicBezTo>
                  <a:pt x="22088" y="118197"/>
                  <a:pt x="-15747" y="37763"/>
                  <a:pt x="7007" y="24005"/>
                </a:cubicBezTo>
                <a:close/>
              </a:path>
            </a:pathLst>
          </a:custGeom>
          <a:solidFill>
            <a:srgbClr val="FF00FF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91" name="フリーフォーム: 図形 1690">
            <a:extLst>
              <a:ext uri="{FF2B5EF4-FFF2-40B4-BE49-F238E27FC236}">
                <a16:creationId xmlns:a16="http://schemas.microsoft.com/office/drawing/2014/main" id="{33B8CC3F-93C1-4AF4-9032-AF0EDBBD59E2}"/>
              </a:ext>
            </a:extLst>
          </p:cNvPr>
          <p:cNvSpPr/>
          <p:nvPr/>
        </p:nvSpPr>
        <p:spPr>
          <a:xfrm>
            <a:off x="5918053" y="5203587"/>
            <a:ext cx="334447" cy="174918"/>
          </a:xfrm>
          <a:custGeom>
            <a:avLst/>
            <a:gdLst>
              <a:gd name="connsiteX0" fmla="*/ 4910 w 334447"/>
              <a:gd name="connsiteY0" fmla="*/ 127238 h 174918"/>
              <a:gd name="connsiteX1" fmla="*/ 246210 w 334447"/>
              <a:gd name="connsiteY1" fmla="*/ 70088 h 174918"/>
              <a:gd name="connsiteX2" fmla="*/ 250972 w 334447"/>
              <a:gd name="connsiteY2" fmla="*/ 14526 h 174918"/>
              <a:gd name="connsiteX3" fmla="*/ 123972 w 334447"/>
              <a:gd name="connsiteY3" fmla="*/ 98663 h 174918"/>
              <a:gd name="connsiteX4" fmla="*/ 323997 w 334447"/>
              <a:gd name="connsiteY4" fmla="*/ 238 h 174918"/>
              <a:gd name="connsiteX5" fmla="*/ 290660 w 334447"/>
              <a:gd name="connsiteY5" fmla="*/ 73263 h 174918"/>
              <a:gd name="connsiteX6" fmla="*/ 157310 w 334447"/>
              <a:gd name="connsiteY6" fmla="*/ 144701 h 174918"/>
              <a:gd name="connsiteX7" fmla="*/ 87460 w 334447"/>
              <a:gd name="connsiteY7" fmla="*/ 174863 h 174918"/>
              <a:gd name="connsiteX8" fmla="*/ 4910 w 334447"/>
              <a:gd name="connsiteY8" fmla="*/ 127238 h 1749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34447" h="174918">
                <a:moveTo>
                  <a:pt x="4910" y="127238"/>
                </a:moveTo>
                <a:cubicBezTo>
                  <a:pt x="31368" y="109775"/>
                  <a:pt x="205200" y="88873"/>
                  <a:pt x="246210" y="70088"/>
                </a:cubicBezTo>
                <a:cubicBezTo>
                  <a:pt x="287220" y="51303"/>
                  <a:pt x="271345" y="9764"/>
                  <a:pt x="250972" y="14526"/>
                </a:cubicBezTo>
                <a:cubicBezTo>
                  <a:pt x="230599" y="19288"/>
                  <a:pt x="111801" y="101044"/>
                  <a:pt x="123972" y="98663"/>
                </a:cubicBezTo>
                <a:cubicBezTo>
                  <a:pt x="136143" y="96282"/>
                  <a:pt x="296216" y="4471"/>
                  <a:pt x="323997" y="238"/>
                </a:cubicBezTo>
                <a:cubicBezTo>
                  <a:pt x="351778" y="-3995"/>
                  <a:pt x="318441" y="49186"/>
                  <a:pt x="290660" y="73263"/>
                </a:cubicBezTo>
                <a:cubicBezTo>
                  <a:pt x="262879" y="97340"/>
                  <a:pt x="191177" y="127768"/>
                  <a:pt x="157310" y="144701"/>
                </a:cubicBezTo>
                <a:cubicBezTo>
                  <a:pt x="123443" y="161634"/>
                  <a:pt x="108362" y="175921"/>
                  <a:pt x="87460" y="174863"/>
                </a:cubicBezTo>
                <a:cubicBezTo>
                  <a:pt x="66558" y="173805"/>
                  <a:pt x="-21548" y="144701"/>
                  <a:pt x="4910" y="127238"/>
                </a:cubicBezTo>
                <a:close/>
              </a:path>
            </a:pathLst>
          </a:custGeom>
          <a:solidFill>
            <a:srgbClr val="FF00FF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92" name="フリーフォーム: 図形 1691">
            <a:extLst>
              <a:ext uri="{FF2B5EF4-FFF2-40B4-BE49-F238E27FC236}">
                <a16:creationId xmlns:a16="http://schemas.microsoft.com/office/drawing/2014/main" id="{E1436165-4519-41A9-A041-7872E61E808C}"/>
              </a:ext>
            </a:extLst>
          </p:cNvPr>
          <p:cNvSpPr/>
          <p:nvPr/>
        </p:nvSpPr>
        <p:spPr>
          <a:xfrm>
            <a:off x="6015016" y="5212386"/>
            <a:ext cx="203535" cy="102229"/>
          </a:xfrm>
          <a:custGeom>
            <a:avLst/>
            <a:gdLst>
              <a:gd name="connsiteX0" fmla="*/ 22 w 203535"/>
              <a:gd name="connsiteY0" fmla="*/ 100977 h 102229"/>
              <a:gd name="connsiteX1" fmla="*/ 187347 w 203535"/>
              <a:gd name="connsiteY1" fmla="*/ 964 h 102229"/>
              <a:gd name="connsiteX2" fmla="*/ 174647 w 203535"/>
              <a:gd name="connsiteY2" fmla="*/ 53352 h 102229"/>
              <a:gd name="connsiteX3" fmla="*/ 22 w 203535"/>
              <a:gd name="connsiteY3" fmla="*/ 100977 h 1022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3535" h="102229">
                <a:moveTo>
                  <a:pt x="22" y="100977"/>
                </a:moveTo>
                <a:cubicBezTo>
                  <a:pt x="2139" y="92246"/>
                  <a:pt x="158243" y="8901"/>
                  <a:pt x="187347" y="964"/>
                </a:cubicBezTo>
                <a:cubicBezTo>
                  <a:pt x="216451" y="-6973"/>
                  <a:pt x="202693" y="36154"/>
                  <a:pt x="174647" y="53352"/>
                </a:cubicBezTo>
                <a:cubicBezTo>
                  <a:pt x="146601" y="70550"/>
                  <a:pt x="-2095" y="109708"/>
                  <a:pt x="22" y="100977"/>
                </a:cubicBezTo>
                <a:close/>
              </a:path>
            </a:pathLst>
          </a:custGeom>
          <a:solidFill>
            <a:srgbClr val="FF00FF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93" name="フリーフォーム: 図形 1692">
            <a:extLst>
              <a:ext uri="{FF2B5EF4-FFF2-40B4-BE49-F238E27FC236}">
                <a16:creationId xmlns:a16="http://schemas.microsoft.com/office/drawing/2014/main" id="{E4B3640A-DAAC-4697-9B58-7F26CC8705E6}"/>
              </a:ext>
            </a:extLst>
          </p:cNvPr>
          <p:cNvSpPr/>
          <p:nvPr/>
        </p:nvSpPr>
        <p:spPr>
          <a:xfrm>
            <a:off x="5933777" y="5311647"/>
            <a:ext cx="453441" cy="203362"/>
          </a:xfrm>
          <a:custGeom>
            <a:avLst/>
            <a:gdLst>
              <a:gd name="connsiteX0" fmla="*/ 298 w 453441"/>
              <a:gd name="connsiteY0" fmla="*/ 103316 h 203362"/>
              <a:gd name="connsiteX1" fmla="*/ 243186 w 453441"/>
              <a:gd name="connsiteY1" fmla="*/ 20766 h 203362"/>
              <a:gd name="connsiteX2" fmla="*/ 313036 w 453441"/>
              <a:gd name="connsiteY2" fmla="*/ 3303 h 203362"/>
              <a:gd name="connsiteX3" fmla="*/ 286048 w 453441"/>
              <a:gd name="connsiteY3" fmla="*/ 73153 h 203362"/>
              <a:gd name="connsiteX4" fmla="*/ 452736 w 453441"/>
              <a:gd name="connsiteY4" fmla="*/ 23941 h 203362"/>
              <a:gd name="connsiteX5" fmla="*/ 211436 w 453441"/>
              <a:gd name="connsiteY5" fmla="*/ 138241 h 203362"/>
              <a:gd name="connsiteX6" fmla="*/ 71736 w 453441"/>
              <a:gd name="connsiteY6" fmla="*/ 203328 h 203362"/>
              <a:gd name="connsiteX7" fmla="*/ 203498 w 453441"/>
              <a:gd name="connsiteY7" fmla="*/ 130303 h 203362"/>
              <a:gd name="connsiteX8" fmla="*/ 259061 w 453441"/>
              <a:gd name="connsiteY8" fmla="*/ 42991 h 203362"/>
              <a:gd name="connsiteX9" fmla="*/ 193973 w 453441"/>
              <a:gd name="connsiteY9" fmla="*/ 84266 h 203362"/>
              <a:gd name="connsiteX10" fmla="*/ 298 w 453441"/>
              <a:gd name="connsiteY10" fmla="*/ 103316 h 2033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53441" h="203362">
                <a:moveTo>
                  <a:pt x="298" y="103316"/>
                </a:moveTo>
                <a:cubicBezTo>
                  <a:pt x="8500" y="92733"/>
                  <a:pt x="191063" y="37435"/>
                  <a:pt x="243186" y="20766"/>
                </a:cubicBezTo>
                <a:cubicBezTo>
                  <a:pt x="295309" y="4097"/>
                  <a:pt x="305892" y="-5428"/>
                  <a:pt x="313036" y="3303"/>
                </a:cubicBezTo>
                <a:cubicBezTo>
                  <a:pt x="320180" y="12034"/>
                  <a:pt x="262765" y="69713"/>
                  <a:pt x="286048" y="73153"/>
                </a:cubicBezTo>
                <a:cubicBezTo>
                  <a:pt x="309331" y="76593"/>
                  <a:pt x="465171" y="13093"/>
                  <a:pt x="452736" y="23941"/>
                </a:cubicBezTo>
                <a:cubicBezTo>
                  <a:pt x="440301" y="34789"/>
                  <a:pt x="211436" y="138241"/>
                  <a:pt x="211436" y="138241"/>
                </a:cubicBezTo>
                <a:cubicBezTo>
                  <a:pt x="147936" y="168139"/>
                  <a:pt x="73059" y="204651"/>
                  <a:pt x="71736" y="203328"/>
                </a:cubicBezTo>
                <a:cubicBezTo>
                  <a:pt x="70413" y="202005"/>
                  <a:pt x="172277" y="157026"/>
                  <a:pt x="203498" y="130303"/>
                </a:cubicBezTo>
                <a:cubicBezTo>
                  <a:pt x="234719" y="103580"/>
                  <a:pt x="260648" y="50664"/>
                  <a:pt x="259061" y="42991"/>
                </a:cubicBezTo>
                <a:cubicBezTo>
                  <a:pt x="257474" y="35318"/>
                  <a:pt x="232338" y="70772"/>
                  <a:pt x="193973" y="84266"/>
                </a:cubicBezTo>
                <a:cubicBezTo>
                  <a:pt x="155608" y="97760"/>
                  <a:pt x="-7904" y="113899"/>
                  <a:pt x="298" y="103316"/>
                </a:cubicBezTo>
                <a:close/>
              </a:path>
            </a:pathLst>
          </a:custGeom>
          <a:solidFill>
            <a:srgbClr val="FF00FF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94" name="フリーフォーム: 図形 1693">
            <a:extLst>
              <a:ext uri="{FF2B5EF4-FFF2-40B4-BE49-F238E27FC236}">
                <a16:creationId xmlns:a16="http://schemas.microsoft.com/office/drawing/2014/main" id="{CACC6C6A-F734-490E-8313-20314C0F99EF}"/>
              </a:ext>
            </a:extLst>
          </p:cNvPr>
          <p:cNvSpPr/>
          <p:nvPr/>
        </p:nvSpPr>
        <p:spPr>
          <a:xfrm>
            <a:off x="5991339" y="5399085"/>
            <a:ext cx="196446" cy="97654"/>
          </a:xfrm>
          <a:custGeom>
            <a:avLst/>
            <a:gdLst>
              <a:gd name="connsiteX0" fmla="*/ 3061 w 196446"/>
              <a:gd name="connsiteY0" fmla="*/ 87315 h 97654"/>
              <a:gd name="connsiteX1" fmla="*/ 195149 w 196446"/>
              <a:gd name="connsiteY1" fmla="*/ 3 h 97654"/>
              <a:gd name="connsiteX2" fmla="*/ 84024 w 196446"/>
              <a:gd name="connsiteY2" fmla="*/ 84140 h 97654"/>
              <a:gd name="connsiteX3" fmla="*/ 3061 w 196446"/>
              <a:gd name="connsiteY3" fmla="*/ 87315 h 976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6446" h="97654">
                <a:moveTo>
                  <a:pt x="3061" y="87315"/>
                </a:moveTo>
                <a:cubicBezTo>
                  <a:pt x="21582" y="73292"/>
                  <a:pt x="181655" y="532"/>
                  <a:pt x="195149" y="3"/>
                </a:cubicBezTo>
                <a:cubicBezTo>
                  <a:pt x="208643" y="-526"/>
                  <a:pt x="113128" y="66413"/>
                  <a:pt x="84024" y="84140"/>
                </a:cubicBezTo>
                <a:cubicBezTo>
                  <a:pt x="54920" y="101867"/>
                  <a:pt x="-15460" y="101338"/>
                  <a:pt x="3061" y="87315"/>
                </a:cubicBezTo>
                <a:close/>
              </a:path>
            </a:pathLst>
          </a:custGeom>
          <a:solidFill>
            <a:srgbClr val="FF00FF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95" name="フリーフォーム: 図形 1694">
            <a:extLst>
              <a:ext uri="{FF2B5EF4-FFF2-40B4-BE49-F238E27FC236}">
                <a16:creationId xmlns:a16="http://schemas.microsoft.com/office/drawing/2014/main" id="{D247EEB0-4F3F-43A0-A81D-F4F4D65997AA}"/>
              </a:ext>
            </a:extLst>
          </p:cNvPr>
          <p:cNvSpPr/>
          <p:nvPr/>
        </p:nvSpPr>
        <p:spPr>
          <a:xfrm>
            <a:off x="6132163" y="5420343"/>
            <a:ext cx="291113" cy="245620"/>
          </a:xfrm>
          <a:custGeom>
            <a:avLst/>
            <a:gdLst>
              <a:gd name="connsiteX0" fmla="*/ 350 w 291113"/>
              <a:gd name="connsiteY0" fmla="*/ 199407 h 245620"/>
              <a:gd name="connsiteX1" fmla="*/ 141637 w 291113"/>
              <a:gd name="connsiteY1" fmla="*/ 245445 h 245620"/>
              <a:gd name="connsiteX2" fmla="*/ 273400 w 291113"/>
              <a:gd name="connsiteY2" fmla="*/ 180357 h 245620"/>
              <a:gd name="connsiteX3" fmla="*/ 278162 w 291113"/>
              <a:gd name="connsiteY3" fmla="*/ 93045 h 245620"/>
              <a:gd name="connsiteX4" fmla="*/ 165450 w 291113"/>
              <a:gd name="connsiteY4" fmla="*/ 5732 h 245620"/>
              <a:gd name="connsiteX5" fmla="*/ 46387 w 291113"/>
              <a:gd name="connsiteY5" fmla="*/ 12082 h 245620"/>
              <a:gd name="connsiteX6" fmla="*/ 30512 w 291113"/>
              <a:gd name="connsiteY6" fmla="*/ 42245 h 245620"/>
              <a:gd name="connsiteX7" fmla="*/ 144812 w 291113"/>
              <a:gd name="connsiteY7" fmla="*/ 47007 h 245620"/>
              <a:gd name="connsiteX8" fmla="*/ 214662 w 291113"/>
              <a:gd name="connsiteY8" fmla="*/ 120032 h 245620"/>
              <a:gd name="connsiteX9" fmla="*/ 228950 w 291113"/>
              <a:gd name="connsiteY9" fmla="*/ 140670 h 245620"/>
              <a:gd name="connsiteX10" fmla="*/ 105125 w 291113"/>
              <a:gd name="connsiteY10" fmla="*/ 194645 h 245620"/>
              <a:gd name="connsiteX11" fmla="*/ 350 w 291113"/>
              <a:gd name="connsiteY11" fmla="*/ 199407 h 2456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91113" h="245620">
                <a:moveTo>
                  <a:pt x="350" y="199407"/>
                </a:moveTo>
                <a:cubicBezTo>
                  <a:pt x="6435" y="207874"/>
                  <a:pt x="96129" y="248620"/>
                  <a:pt x="141637" y="245445"/>
                </a:cubicBezTo>
                <a:cubicBezTo>
                  <a:pt x="187145" y="242270"/>
                  <a:pt x="250646" y="205757"/>
                  <a:pt x="273400" y="180357"/>
                </a:cubicBezTo>
                <a:cubicBezTo>
                  <a:pt x="296154" y="154957"/>
                  <a:pt x="296154" y="122149"/>
                  <a:pt x="278162" y="93045"/>
                </a:cubicBezTo>
                <a:cubicBezTo>
                  <a:pt x="260170" y="63941"/>
                  <a:pt x="204079" y="19226"/>
                  <a:pt x="165450" y="5732"/>
                </a:cubicBezTo>
                <a:cubicBezTo>
                  <a:pt x="126821" y="-7762"/>
                  <a:pt x="68877" y="5997"/>
                  <a:pt x="46387" y="12082"/>
                </a:cubicBezTo>
                <a:cubicBezTo>
                  <a:pt x="23897" y="18167"/>
                  <a:pt x="14108" y="36424"/>
                  <a:pt x="30512" y="42245"/>
                </a:cubicBezTo>
                <a:cubicBezTo>
                  <a:pt x="46916" y="48066"/>
                  <a:pt x="114120" y="34043"/>
                  <a:pt x="144812" y="47007"/>
                </a:cubicBezTo>
                <a:cubicBezTo>
                  <a:pt x="175504" y="59971"/>
                  <a:pt x="200639" y="104422"/>
                  <a:pt x="214662" y="120032"/>
                </a:cubicBezTo>
                <a:cubicBezTo>
                  <a:pt x="228685" y="135642"/>
                  <a:pt x="247206" y="128234"/>
                  <a:pt x="228950" y="140670"/>
                </a:cubicBezTo>
                <a:cubicBezTo>
                  <a:pt x="210694" y="153105"/>
                  <a:pt x="141373" y="182474"/>
                  <a:pt x="105125" y="194645"/>
                </a:cubicBezTo>
                <a:cubicBezTo>
                  <a:pt x="68877" y="206816"/>
                  <a:pt x="-5735" y="190940"/>
                  <a:pt x="350" y="199407"/>
                </a:cubicBezTo>
                <a:close/>
              </a:path>
            </a:pathLst>
          </a:custGeom>
          <a:solidFill>
            <a:srgbClr val="FF00FF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96" name="フリーフォーム: 図形 1695">
            <a:extLst>
              <a:ext uri="{FF2B5EF4-FFF2-40B4-BE49-F238E27FC236}">
                <a16:creationId xmlns:a16="http://schemas.microsoft.com/office/drawing/2014/main" id="{15A6F761-30AD-4171-8369-C4A7267081CC}"/>
              </a:ext>
            </a:extLst>
          </p:cNvPr>
          <p:cNvSpPr/>
          <p:nvPr/>
        </p:nvSpPr>
        <p:spPr>
          <a:xfrm>
            <a:off x="5968219" y="5444579"/>
            <a:ext cx="311609" cy="209480"/>
          </a:xfrm>
          <a:custGeom>
            <a:avLst/>
            <a:gdLst>
              <a:gd name="connsiteX0" fmla="*/ 259544 w 311609"/>
              <a:gd name="connsiteY0" fmla="*/ 14834 h 209480"/>
              <a:gd name="connsiteX1" fmla="*/ 302406 w 311609"/>
              <a:gd name="connsiteY1" fmla="*/ 178346 h 209480"/>
              <a:gd name="connsiteX2" fmla="*/ 300819 w 311609"/>
              <a:gd name="connsiteY2" fmla="*/ 194221 h 209480"/>
              <a:gd name="connsiteX3" fmla="*/ 188106 w 311609"/>
              <a:gd name="connsiteY3" fmla="*/ 208509 h 209480"/>
              <a:gd name="connsiteX4" fmla="*/ 38881 w 311609"/>
              <a:gd name="connsiteY4" fmla="*/ 165646 h 209480"/>
              <a:gd name="connsiteX5" fmla="*/ 5544 w 311609"/>
              <a:gd name="connsiteY5" fmla="*/ 79921 h 209480"/>
              <a:gd name="connsiteX6" fmla="*/ 130956 w 311609"/>
              <a:gd name="connsiteY6" fmla="*/ 125959 h 209480"/>
              <a:gd name="connsiteX7" fmla="*/ 91269 w 311609"/>
              <a:gd name="connsiteY7" fmla="*/ 102146 h 209480"/>
              <a:gd name="connsiteX8" fmla="*/ 203981 w 311609"/>
              <a:gd name="connsiteY8" fmla="*/ 94209 h 209480"/>
              <a:gd name="connsiteX9" fmla="*/ 188106 w 311609"/>
              <a:gd name="connsiteY9" fmla="*/ 16421 h 209480"/>
              <a:gd name="connsiteX10" fmla="*/ 259544 w 311609"/>
              <a:gd name="connsiteY10" fmla="*/ 14834 h 2094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11609" h="209480">
                <a:moveTo>
                  <a:pt x="259544" y="14834"/>
                </a:moveTo>
                <a:cubicBezTo>
                  <a:pt x="278594" y="41821"/>
                  <a:pt x="295527" y="148448"/>
                  <a:pt x="302406" y="178346"/>
                </a:cubicBezTo>
                <a:cubicBezTo>
                  <a:pt x="309285" y="208244"/>
                  <a:pt x="319869" y="189194"/>
                  <a:pt x="300819" y="194221"/>
                </a:cubicBezTo>
                <a:cubicBezTo>
                  <a:pt x="281769" y="199248"/>
                  <a:pt x="231762" y="213271"/>
                  <a:pt x="188106" y="208509"/>
                </a:cubicBezTo>
                <a:cubicBezTo>
                  <a:pt x="144450" y="203747"/>
                  <a:pt x="69308" y="187077"/>
                  <a:pt x="38881" y="165646"/>
                </a:cubicBezTo>
                <a:cubicBezTo>
                  <a:pt x="8454" y="144215"/>
                  <a:pt x="-9802" y="86535"/>
                  <a:pt x="5544" y="79921"/>
                </a:cubicBezTo>
                <a:cubicBezTo>
                  <a:pt x="20890" y="73307"/>
                  <a:pt x="116669" y="122255"/>
                  <a:pt x="130956" y="125959"/>
                </a:cubicBezTo>
                <a:cubicBezTo>
                  <a:pt x="145243" y="129663"/>
                  <a:pt x="79098" y="107438"/>
                  <a:pt x="91269" y="102146"/>
                </a:cubicBezTo>
                <a:cubicBezTo>
                  <a:pt x="103440" y="96854"/>
                  <a:pt x="187841" y="108497"/>
                  <a:pt x="203981" y="94209"/>
                </a:cubicBezTo>
                <a:cubicBezTo>
                  <a:pt x="220120" y="79922"/>
                  <a:pt x="182021" y="29386"/>
                  <a:pt x="188106" y="16421"/>
                </a:cubicBezTo>
                <a:cubicBezTo>
                  <a:pt x="194191" y="3456"/>
                  <a:pt x="240494" y="-12153"/>
                  <a:pt x="259544" y="14834"/>
                </a:cubicBezTo>
                <a:close/>
              </a:path>
            </a:pathLst>
          </a:custGeom>
          <a:solidFill>
            <a:srgbClr val="FF00FF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97" name="フリーフォーム: 図形 1696">
            <a:extLst>
              <a:ext uri="{FF2B5EF4-FFF2-40B4-BE49-F238E27FC236}">
                <a16:creationId xmlns:a16="http://schemas.microsoft.com/office/drawing/2014/main" id="{7400427E-2AB0-474A-B81F-D8D3BA55E8CB}"/>
              </a:ext>
            </a:extLst>
          </p:cNvPr>
          <p:cNvSpPr/>
          <p:nvPr/>
        </p:nvSpPr>
        <p:spPr>
          <a:xfrm>
            <a:off x="6265573" y="5613575"/>
            <a:ext cx="306869" cy="383765"/>
          </a:xfrm>
          <a:custGeom>
            <a:avLst/>
            <a:gdLst>
              <a:gd name="connsiteX0" fmla="*/ 174915 w 306869"/>
              <a:gd name="connsiteY0" fmla="*/ 3000 h 383765"/>
              <a:gd name="connsiteX1" fmla="*/ 306677 w 306869"/>
              <a:gd name="connsiteY1" fmla="*/ 268113 h 383765"/>
              <a:gd name="connsiteX2" fmla="*/ 141577 w 306869"/>
              <a:gd name="connsiteY2" fmla="*/ 233188 h 383765"/>
              <a:gd name="connsiteX3" fmla="*/ 166977 w 306869"/>
              <a:gd name="connsiteY3" fmla="*/ 374475 h 383765"/>
              <a:gd name="connsiteX4" fmla="*/ 138402 w 306869"/>
              <a:gd name="connsiteY4" fmla="*/ 344313 h 383765"/>
              <a:gd name="connsiteX5" fmla="*/ 290 w 306869"/>
              <a:gd name="connsiteY5" fmla="*/ 134763 h 383765"/>
              <a:gd name="connsiteX6" fmla="*/ 179677 w 306869"/>
              <a:gd name="connsiteY6" fmla="*/ 222075 h 383765"/>
              <a:gd name="connsiteX7" fmla="*/ 179677 w 306869"/>
              <a:gd name="connsiteY7" fmla="*/ 130000 h 383765"/>
              <a:gd name="connsiteX8" fmla="*/ 174915 w 306869"/>
              <a:gd name="connsiteY8" fmla="*/ 3000 h 3837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06869" h="383765">
                <a:moveTo>
                  <a:pt x="174915" y="3000"/>
                </a:moveTo>
                <a:cubicBezTo>
                  <a:pt x="196082" y="26019"/>
                  <a:pt x="312233" y="229748"/>
                  <a:pt x="306677" y="268113"/>
                </a:cubicBezTo>
                <a:cubicBezTo>
                  <a:pt x="301121" y="306478"/>
                  <a:pt x="164860" y="215461"/>
                  <a:pt x="141577" y="233188"/>
                </a:cubicBezTo>
                <a:cubicBezTo>
                  <a:pt x="118294" y="250915"/>
                  <a:pt x="167506" y="355954"/>
                  <a:pt x="166977" y="374475"/>
                </a:cubicBezTo>
                <a:cubicBezTo>
                  <a:pt x="166448" y="392996"/>
                  <a:pt x="166183" y="384265"/>
                  <a:pt x="138402" y="344313"/>
                </a:cubicBezTo>
                <a:cubicBezTo>
                  <a:pt x="110621" y="304361"/>
                  <a:pt x="-6589" y="155136"/>
                  <a:pt x="290" y="134763"/>
                </a:cubicBezTo>
                <a:cubicBezTo>
                  <a:pt x="7169" y="114390"/>
                  <a:pt x="149779" y="222869"/>
                  <a:pt x="179677" y="222075"/>
                </a:cubicBezTo>
                <a:cubicBezTo>
                  <a:pt x="209575" y="221281"/>
                  <a:pt x="178619" y="164131"/>
                  <a:pt x="179677" y="130000"/>
                </a:cubicBezTo>
                <a:cubicBezTo>
                  <a:pt x="180735" y="95869"/>
                  <a:pt x="153748" y="-20019"/>
                  <a:pt x="174915" y="3000"/>
                </a:cubicBezTo>
                <a:close/>
              </a:path>
            </a:pathLst>
          </a:custGeom>
          <a:solidFill>
            <a:srgbClr val="FF00FF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98" name="フリーフォーム: 図形 1697">
            <a:extLst>
              <a:ext uri="{FF2B5EF4-FFF2-40B4-BE49-F238E27FC236}">
                <a16:creationId xmlns:a16="http://schemas.microsoft.com/office/drawing/2014/main" id="{6D0DF4A9-14F1-4C45-9544-710DA5C54C92}"/>
              </a:ext>
            </a:extLst>
          </p:cNvPr>
          <p:cNvSpPr/>
          <p:nvPr/>
        </p:nvSpPr>
        <p:spPr>
          <a:xfrm>
            <a:off x="6375404" y="5939238"/>
            <a:ext cx="262459" cy="198119"/>
          </a:xfrm>
          <a:custGeom>
            <a:avLst/>
            <a:gdLst>
              <a:gd name="connsiteX0" fmla="*/ 1584 w 262459"/>
              <a:gd name="connsiteY0" fmla="*/ 18650 h 198119"/>
              <a:gd name="connsiteX1" fmla="*/ 138109 w 262459"/>
              <a:gd name="connsiteY1" fmla="*/ 2775 h 198119"/>
              <a:gd name="connsiteX2" fmla="*/ 247646 w 262459"/>
              <a:gd name="connsiteY2" fmla="*/ 67862 h 198119"/>
              <a:gd name="connsiteX3" fmla="*/ 249234 w 262459"/>
              <a:gd name="connsiteY3" fmla="*/ 167875 h 198119"/>
              <a:gd name="connsiteX4" fmla="*/ 134934 w 262459"/>
              <a:gd name="connsiteY4" fmla="*/ 196450 h 198119"/>
              <a:gd name="connsiteX5" fmla="*/ 66671 w 262459"/>
              <a:gd name="connsiteY5" fmla="*/ 128187 h 198119"/>
              <a:gd name="connsiteX6" fmla="*/ 185734 w 262459"/>
              <a:gd name="connsiteY6" fmla="*/ 132950 h 198119"/>
              <a:gd name="connsiteX7" fmla="*/ 160334 w 262459"/>
              <a:gd name="connsiteY7" fmla="*/ 61512 h 198119"/>
              <a:gd name="connsiteX8" fmla="*/ 68259 w 262459"/>
              <a:gd name="connsiteY8" fmla="*/ 78975 h 198119"/>
              <a:gd name="connsiteX9" fmla="*/ 1584 w 262459"/>
              <a:gd name="connsiteY9" fmla="*/ 18650 h 198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62459" h="198119">
                <a:moveTo>
                  <a:pt x="1584" y="18650"/>
                </a:moveTo>
                <a:cubicBezTo>
                  <a:pt x="13226" y="5950"/>
                  <a:pt x="97099" y="-5427"/>
                  <a:pt x="138109" y="2775"/>
                </a:cubicBezTo>
                <a:cubicBezTo>
                  <a:pt x="179119" y="10977"/>
                  <a:pt x="229125" y="40345"/>
                  <a:pt x="247646" y="67862"/>
                </a:cubicBezTo>
                <a:cubicBezTo>
                  <a:pt x="266167" y="95379"/>
                  <a:pt x="268019" y="146444"/>
                  <a:pt x="249234" y="167875"/>
                </a:cubicBezTo>
                <a:cubicBezTo>
                  <a:pt x="230449" y="189306"/>
                  <a:pt x="165361" y="203065"/>
                  <a:pt x="134934" y="196450"/>
                </a:cubicBezTo>
                <a:cubicBezTo>
                  <a:pt x="104507" y="189835"/>
                  <a:pt x="58204" y="138770"/>
                  <a:pt x="66671" y="128187"/>
                </a:cubicBezTo>
                <a:cubicBezTo>
                  <a:pt x="75138" y="117604"/>
                  <a:pt x="170124" y="144062"/>
                  <a:pt x="185734" y="132950"/>
                </a:cubicBezTo>
                <a:cubicBezTo>
                  <a:pt x="201344" y="121838"/>
                  <a:pt x="179913" y="70508"/>
                  <a:pt x="160334" y="61512"/>
                </a:cubicBezTo>
                <a:cubicBezTo>
                  <a:pt x="140755" y="52516"/>
                  <a:pt x="91013" y="82679"/>
                  <a:pt x="68259" y="78975"/>
                </a:cubicBezTo>
                <a:cubicBezTo>
                  <a:pt x="45505" y="75271"/>
                  <a:pt x="-10058" y="31350"/>
                  <a:pt x="1584" y="18650"/>
                </a:cubicBezTo>
                <a:close/>
              </a:path>
            </a:pathLst>
          </a:custGeom>
          <a:solidFill>
            <a:srgbClr val="FF00FF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99" name="フリーフォーム: 図形 1698">
            <a:extLst>
              <a:ext uri="{FF2B5EF4-FFF2-40B4-BE49-F238E27FC236}">
                <a16:creationId xmlns:a16="http://schemas.microsoft.com/office/drawing/2014/main" id="{3CD368C2-9F99-4884-AF50-28F106DCE0A5}"/>
              </a:ext>
            </a:extLst>
          </p:cNvPr>
          <p:cNvSpPr/>
          <p:nvPr/>
        </p:nvSpPr>
        <p:spPr>
          <a:xfrm>
            <a:off x="6470631" y="6077922"/>
            <a:ext cx="234616" cy="194898"/>
          </a:xfrm>
          <a:custGeom>
            <a:avLst/>
            <a:gdLst>
              <a:gd name="connsiteX0" fmla="*/ 142894 w 234616"/>
              <a:gd name="connsiteY0" fmla="*/ 11728 h 194898"/>
              <a:gd name="connsiteX1" fmla="*/ 231794 w 234616"/>
              <a:gd name="connsiteY1" fmla="*/ 170478 h 194898"/>
              <a:gd name="connsiteX2" fmla="*/ 203219 w 234616"/>
              <a:gd name="connsiteY2" fmla="*/ 194291 h 194898"/>
              <a:gd name="connsiteX3" fmla="*/ 111144 w 234616"/>
              <a:gd name="connsiteY3" fmla="*/ 170478 h 194898"/>
              <a:gd name="connsiteX4" fmla="*/ 68282 w 234616"/>
              <a:gd name="connsiteY4" fmla="*/ 146666 h 194898"/>
              <a:gd name="connsiteX5" fmla="*/ 19 w 234616"/>
              <a:gd name="connsiteY5" fmla="*/ 616 h 194898"/>
              <a:gd name="connsiteX6" fmla="*/ 61932 w 234616"/>
              <a:gd name="connsiteY6" fmla="*/ 95866 h 194898"/>
              <a:gd name="connsiteX7" fmla="*/ 128607 w 234616"/>
              <a:gd name="connsiteY7" fmla="*/ 135553 h 194898"/>
              <a:gd name="connsiteX8" fmla="*/ 142894 w 234616"/>
              <a:gd name="connsiteY8" fmla="*/ 11728 h 1948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4616" h="194898">
                <a:moveTo>
                  <a:pt x="142894" y="11728"/>
                </a:moveTo>
                <a:cubicBezTo>
                  <a:pt x="160092" y="17549"/>
                  <a:pt x="221740" y="140051"/>
                  <a:pt x="231794" y="170478"/>
                </a:cubicBezTo>
                <a:cubicBezTo>
                  <a:pt x="241848" y="200905"/>
                  <a:pt x="223327" y="194291"/>
                  <a:pt x="203219" y="194291"/>
                </a:cubicBezTo>
                <a:cubicBezTo>
                  <a:pt x="183111" y="194291"/>
                  <a:pt x="133634" y="178416"/>
                  <a:pt x="111144" y="170478"/>
                </a:cubicBezTo>
                <a:cubicBezTo>
                  <a:pt x="88654" y="162540"/>
                  <a:pt x="86803" y="174976"/>
                  <a:pt x="68282" y="146666"/>
                </a:cubicBezTo>
                <a:cubicBezTo>
                  <a:pt x="49761" y="118356"/>
                  <a:pt x="1077" y="9083"/>
                  <a:pt x="19" y="616"/>
                </a:cubicBezTo>
                <a:cubicBezTo>
                  <a:pt x="-1039" y="-7851"/>
                  <a:pt x="40501" y="73377"/>
                  <a:pt x="61932" y="95866"/>
                </a:cubicBezTo>
                <a:cubicBezTo>
                  <a:pt x="83363" y="118355"/>
                  <a:pt x="118024" y="147459"/>
                  <a:pt x="128607" y="135553"/>
                </a:cubicBezTo>
                <a:cubicBezTo>
                  <a:pt x="139190" y="123647"/>
                  <a:pt x="125696" y="5907"/>
                  <a:pt x="142894" y="11728"/>
                </a:cubicBezTo>
                <a:close/>
              </a:path>
            </a:pathLst>
          </a:custGeom>
          <a:solidFill>
            <a:srgbClr val="FF00FF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00" name="フリーフォーム: 図形 1699">
            <a:extLst>
              <a:ext uri="{FF2B5EF4-FFF2-40B4-BE49-F238E27FC236}">
                <a16:creationId xmlns:a16="http://schemas.microsoft.com/office/drawing/2014/main" id="{87F0C8AF-49EB-4260-B49F-90BB7F9185C7}"/>
              </a:ext>
            </a:extLst>
          </p:cNvPr>
          <p:cNvSpPr/>
          <p:nvPr/>
        </p:nvSpPr>
        <p:spPr>
          <a:xfrm>
            <a:off x="6610302" y="6228981"/>
            <a:ext cx="139851" cy="224644"/>
          </a:xfrm>
          <a:custGeom>
            <a:avLst/>
            <a:gdLst>
              <a:gd name="connsiteX0" fmla="*/ 133398 w 139851"/>
              <a:gd name="connsiteY0" fmla="*/ 369 h 224644"/>
              <a:gd name="connsiteX1" fmla="*/ 101648 w 139851"/>
              <a:gd name="connsiteY1" fmla="*/ 68632 h 224644"/>
              <a:gd name="connsiteX2" fmla="*/ 139748 w 139851"/>
              <a:gd name="connsiteY2" fmla="*/ 184519 h 224644"/>
              <a:gd name="connsiteX3" fmla="*/ 87361 w 139851"/>
              <a:gd name="connsiteY3" fmla="*/ 224207 h 224644"/>
              <a:gd name="connsiteX4" fmla="*/ 48 w 139851"/>
              <a:gd name="connsiteY4" fmla="*/ 163882 h 224644"/>
              <a:gd name="connsiteX5" fmla="*/ 74661 w 139851"/>
              <a:gd name="connsiteY5" fmla="*/ 171819 h 224644"/>
              <a:gd name="connsiteX6" fmla="*/ 55611 w 139851"/>
              <a:gd name="connsiteY6" fmla="*/ 97207 h 224644"/>
              <a:gd name="connsiteX7" fmla="*/ 133398 w 139851"/>
              <a:gd name="connsiteY7" fmla="*/ 369 h 2246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9851" h="224644">
                <a:moveTo>
                  <a:pt x="133398" y="369"/>
                </a:moveTo>
                <a:cubicBezTo>
                  <a:pt x="141071" y="-4394"/>
                  <a:pt x="100590" y="37940"/>
                  <a:pt x="101648" y="68632"/>
                </a:cubicBezTo>
                <a:cubicBezTo>
                  <a:pt x="102706" y="99324"/>
                  <a:pt x="142129" y="158590"/>
                  <a:pt x="139748" y="184519"/>
                </a:cubicBezTo>
                <a:cubicBezTo>
                  <a:pt x="137367" y="210448"/>
                  <a:pt x="110644" y="227647"/>
                  <a:pt x="87361" y="224207"/>
                </a:cubicBezTo>
                <a:cubicBezTo>
                  <a:pt x="64078" y="220767"/>
                  <a:pt x="2165" y="172613"/>
                  <a:pt x="48" y="163882"/>
                </a:cubicBezTo>
                <a:cubicBezTo>
                  <a:pt x="-2069" y="155151"/>
                  <a:pt x="65401" y="182931"/>
                  <a:pt x="74661" y="171819"/>
                </a:cubicBezTo>
                <a:cubicBezTo>
                  <a:pt x="83921" y="160707"/>
                  <a:pt x="50849" y="123930"/>
                  <a:pt x="55611" y="97207"/>
                </a:cubicBezTo>
                <a:cubicBezTo>
                  <a:pt x="60373" y="70484"/>
                  <a:pt x="125725" y="5132"/>
                  <a:pt x="133398" y="369"/>
                </a:cubicBezTo>
                <a:close/>
              </a:path>
            </a:pathLst>
          </a:custGeom>
          <a:solidFill>
            <a:srgbClr val="FF00FF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01" name="フリーフォーム: 図形 1700">
            <a:extLst>
              <a:ext uri="{FF2B5EF4-FFF2-40B4-BE49-F238E27FC236}">
                <a16:creationId xmlns:a16="http://schemas.microsoft.com/office/drawing/2014/main" id="{DD0F6587-CDA8-494D-85DC-0D6F1B440898}"/>
              </a:ext>
            </a:extLst>
          </p:cNvPr>
          <p:cNvSpPr/>
          <p:nvPr/>
        </p:nvSpPr>
        <p:spPr>
          <a:xfrm>
            <a:off x="6962778" y="4003367"/>
            <a:ext cx="1094799" cy="1597603"/>
          </a:xfrm>
          <a:custGeom>
            <a:avLst/>
            <a:gdLst>
              <a:gd name="connsiteX0" fmla="*/ 1021289 w 1094799"/>
              <a:gd name="connsiteY0" fmla="*/ 251133 h 1597603"/>
              <a:gd name="connsiteX1" fmla="*/ 691089 w 1094799"/>
              <a:gd name="connsiteY1" fmla="*/ 585566 h 1597603"/>
              <a:gd name="connsiteX2" fmla="*/ 796922 w 1094799"/>
              <a:gd name="connsiteY2" fmla="*/ 475500 h 1597603"/>
              <a:gd name="connsiteX3" fmla="*/ 559855 w 1094799"/>
              <a:gd name="connsiteY3" fmla="*/ 864966 h 1597603"/>
              <a:gd name="connsiteX4" fmla="*/ 665689 w 1094799"/>
              <a:gd name="connsiteY4" fmla="*/ 881900 h 1597603"/>
              <a:gd name="connsiteX5" fmla="*/ 767289 w 1094799"/>
              <a:gd name="connsiteY5" fmla="*/ 1148600 h 1597603"/>
              <a:gd name="connsiteX6" fmla="*/ 741889 w 1094799"/>
              <a:gd name="connsiteY6" fmla="*/ 1089333 h 1597603"/>
              <a:gd name="connsiteX7" fmla="*/ 856189 w 1094799"/>
              <a:gd name="connsiteY7" fmla="*/ 1398366 h 1597603"/>
              <a:gd name="connsiteX8" fmla="*/ 801155 w 1094799"/>
              <a:gd name="connsiteY8" fmla="*/ 1419533 h 1597603"/>
              <a:gd name="connsiteX9" fmla="*/ 1089022 w 1094799"/>
              <a:gd name="connsiteY9" fmla="*/ 1529600 h 1597603"/>
              <a:gd name="connsiteX10" fmla="*/ 496355 w 1094799"/>
              <a:gd name="connsiteY10" fmla="*/ 1385666 h 1597603"/>
              <a:gd name="connsiteX11" fmla="*/ 839255 w 1094799"/>
              <a:gd name="connsiteY11" fmla="*/ 1597333 h 1597603"/>
              <a:gd name="connsiteX12" fmla="*/ 504822 w 1094799"/>
              <a:gd name="connsiteY12" fmla="*/ 1415300 h 1597603"/>
              <a:gd name="connsiteX13" fmla="*/ 9522 w 1094799"/>
              <a:gd name="connsiteY13" fmla="*/ 852266 h 1597603"/>
              <a:gd name="connsiteX14" fmla="*/ 170389 w 1094799"/>
              <a:gd name="connsiteY14" fmla="*/ 1080866 h 1597603"/>
              <a:gd name="connsiteX15" fmla="*/ 68789 w 1094799"/>
              <a:gd name="connsiteY15" fmla="*/ 479733 h 1597603"/>
              <a:gd name="connsiteX16" fmla="*/ 98422 w 1094799"/>
              <a:gd name="connsiteY16" fmla="*/ 1008900 h 1597603"/>
              <a:gd name="connsiteX17" fmla="*/ 47622 w 1094799"/>
              <a:gd name="connsiteY17" fmla="*/ 492433 h 1597603"/>
              <a:gd name="connsiteX18" fmla="*/ 191555 w 1094799"/>
              <a:gd name="connsiteY18" fmla="*/ 73333 h 1597603"/>
              <a:gd name="connsiteX19" fmla="*/ 246589 w 1094799"/>
              <a:gd name="connsiteY19" fmla="*/ 352733 h 1597603"/>
              <a:gd name="connsiteX20" fmla="*/ 411689 w 1094799"/>
              <a:gd name="connsiteY20" fmla="*/ 5600 h 1597603"/>
              <a:gd name="connsiteX21" fmla="*/ 614889 w 1094799"/>
              <a:gd name="connsiteY21" fmla="*/ 344266 h 1597603"/>
              <a:gd name="connsiteX22" fmla="*/ 576789 w 1094799"/>
              <a:gd name="connsiteY22" fmla="*/ 1366 h 1597603"/>
              <a:gd name="connsiteX23" fmla="*/ 1021289 w 1094799"/>
              <a:gd name="connsiteY23" fmla="*/ 251133 h 15976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1094799" h="1597603">
                <a:moveTo>
                  <a:pt x="1021289" y="251133"/>
                </a:moveTo>
                <a:cubicBezTo>
                  <a:pt x="1040339" y="348500"/>
                  <a:pt x="728483" y="548172"/>
                  <a:pt x="691089" y="585566"/>
                </a:cubicBezTo>
                <a:cubicBezTo>
                  <a:pt x="653695" y="622960"/>
                  <a:pt x="818794" y="428933"/>
                  <a:pt x="796922" y="475500"/>
                </a:cubicBezTo>
                <a:cubicBezTo>
                  <a:pt x="775050" y="522067"/>
                  <a:pt x="581727" y="797233"/>
                  <a:pt x="559855" y="864966"/>
                </a:cubicBezTo>
                <a:cubicBezTo>
                  <a:pt x="537983" y="932699"/>
                  <a:pt x="631117" y="834628"/>
                  <a:pt x="665689" y="881900"/>
                </a:cubicBezTo>
                <a:cubicBezTo>
                  <a:pt x="700261" y="929172"/>
                  <a:pt x="754589" y="1114028"/>
                  <a:pt x="767289" y="1148600"/>
                </a:cubicBezTo>
                <a:cubicBezTo>
                  <a:pt x="779989" y="1183172"/>
                  <a:pt x="727072" y="1047705"/>
                  <a:pt x="741889" y="1089333"/>
                </a:cubicBezTo>
                <a:cubicBezTo>
                  <a:pt x="756706" y="1130961"/>
                  <a:pt x="846311" y="1343333"/>
                  <a:pt x="856189" y="1398366"/>
                </a:cubicBezTo>
                <a:cubicBezTo>
                  <a:pt x="866067" y="1453399"/>
                  <a:pt x="762350" y="1397661"/>
                  <a:pt x="801155" y="1419533"/>
                </a:cubicBezTo>
                <a:cubicBezTo>
                  <a:pt x="839960" y="1441405"/>
                  <a:pt x="1139822" y="1535244"/>
                  <a:pt x="1089022" y="1529600"/>
                </a:cubicBezTo>
                <a:cubicBezTo>
                  <a:pt x="1038222" y="1523956"/>
                  <a:pt x="537983" y="1374377"/>
                  <a:pt x="496355" y="1385666"/>
                </a:cubicBezTo>
                <a:cubicBezTo>
                  <a:pt x="454727" y="1396955"/>
                  <a:pt x="837844" y="1592394"/>
                  <a:pt x="839255" y="1597333"/>
                </a:cubicBezTo>
                <a:cubicBezTo>
                  <a:pt x="840666" y="1602272"/>
                  <a:pt x="643111" y="1539478"/>
                  <a:pt x="504822" y="1415300"/>
                </a:cubicBezTo>
                <a:cubicBezTo>
                  <a:pt x="366533" y="1291122"/>
                  <a:pt x="65261" y="908005"/>
                  <a:pt x="9522" y="852266"/>
                </a:cubicBezTo>
                <a:cubicBezTo>
                  <a:pt x="-46217" y="796527"/>
                  <a:pt x="160511" y="1142955"/>
                  <a:pt x="170389" y="1080866"/>
                </a:cubicBezTo>
                <a:cubicBezTo>
                  <a:pt x="180267" y="1018777"/>
                  <a:pt x="80783" y="491727"/>
                  <a:pt x="68789" y="479733"/>
                </a:cubicBezTo>
                <a:cubicBezTo>
                  <a:pt x="56794" y="467739"/>
                  <a:pt x="101950" y="1006783"/>
                  <a:pt x="98422" y="1008900"/>
                </a:cubicBezTo>
                <a:cubicBezTo>
                  <a:pt x="94894" y="1011017"/>
                  <a:pt x="32100" y="648361"/>
                  <a:pt x="47622" y="492433"/>
                </a:cubicBezTo>
                <a:cubicBezTo>
                  <a:pt x="63144" y="336505"/>
                  <a:pt x="158394" y="96616"/>
                  <a:pt x="191555" y="73333"/>
                </a:cubicBezTo>
                <a:cubicBezTo>
                  <a:pt x="224716" y="50050"/>
                  <a:pt x="209900" y="364022"/>
                  <a:pt x="246589" y="352733"/>
                </a:cubicBezTo>
                <a:cubicBezTo>
                  <a:pt x="283278" y="341444"/>
                  <a:pt x="350306" y="7011"/>
                  <a:pt x="411689" y="5600"/>
                </a:cubicBezTo>
                <a:cubicBezTo>
                  <a:pt x="473072" y="4189"/>
                  <a:pt x="587372" y="344972"/>
                  <a:pt x="614889" y="344266"/>
                </a:cubicBezTo>
                <a:cubicBezTo>
                  <a:pt x="642406" y="343560"/>
                  <a:pt x="514700" y="19710"/>
                  <a:pt x="576789" y="1366"/>
                </a:cubicBezTo>
                <a:cubicBezTo>
                  <a:pt x="638878" y="-16978"/>
                  <a:pt x="1002239" y="153766"/>
                  <a:pt x="1021289" y="251133"/>
                </a:cubicBezTo>
                <a:close/>
              </a:path>
            </a:pathLst>
          </a:custGeom>
          <a:solidFill>
            <a:srgbClr val="0070C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703" name="図 1702" descr="花火の絵&#10;&#10;中程度の精度で自動的に生成された説明">
            <a:extLst>
              <a:ext uri="{FF2B5EF4-FFF2-40B4-BE49-F238E27FC236}">
                <a16:creationId xmlns:a16="http://schemas.microsoft.com/office/drawing/2014/main" id="{8807446F-3B68-4E62-843B-520F0F689BB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55402">
            <a:off x="6162379" y="6807842"/>
            <a:ext cx="824215" cy="824215"/>
          </a:xfrm>
          <a:prstGeom prst="rect">
            <a:avLst/>
          </a:prstGeom>
        </p:spPr>
      </p:pic>
      <p:pic>
        <p:nvPicPr>
          <p:cNvPr id="1015" name="図 1014" descr="花火の絵&#10;&#10;中程度の精度で自動的に生成された説明">
            <a:extLst>
              <a:ext uri="{FF2B5EF4-FFF2-40B4-BE49-F238E27FC236}">
                <a16:creationId xmlns:a16="http://schemas.microsoft.com/office/drawing/2014/main" id="{B490F628-1420-4FC6-9516-5DB01BA75F4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900000">
            <a:off x="4869758" y="4095102"/>
            <a:ext cx="615433" cy="615433"/>
          </a:xfrm>
          <a:prstGeom prst="rect">
            <a:avLst/>
          </a:prstGeom>
        </p:spPr>
      </p:pic>
      <p:pic>
        <p:nvPicPr>
          <p:cNvPr id="1016" name="図 1015" descr="花火の絵&#10;&#10;中程度の精度で自動的に生成された説明">
            <a:extLst>
              <a:ext uri="{FF2B5EF4-FFF2-40B4-BE49-F238E27FC236}">
                <a16:creationId xmlns:a16="http://schemas.microsoft.com/office/drawing/2014/main" id="{7472C16B-2136-4574-8BD5-F95FCD5896F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900000">
            <a:off x="3036063" y="4889028"/>
            <a:ext cx="824215" cy="824215"/>
          </a:xfrm>
          <a:prstGeom prst="rect">
            <a:avLst/>
          </a:prstGeom>
        </p:spPr>
      </p:pic>
      <p:pic>
        <p:nvPicPr>
          <p:cNvPr id="1017" name="図 1016" descr="花火の絵&#10;&#10;中程度の精度で自動的に生成された説明">
            <a:extLst>
              <a:ext uri="{FF2B5EF4-FFF2-40B4-BE49-F238E27FC236}">
                <a16:creationId xmlns:a16="http://schemas.microsoft.com/office/drawing/2014/main" id="{0C8EF1C5-45B2-46C4-AC05-C9F5F1823F6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920743">
            <a:off x="2047580" y="4234981"/>
            <a:ext cx="824215" cy="824215"/>
          </a:xfrm>
          <a:prstGeom prst="rect">
            <a:avLst/>
          </a:prstGeom>
        </p:spPr>
      </p:pic>
      <p:pic>
        <p:nvPicPr>
          <p:cNvPr id="1018" name="図 1017" descr="花火の絵&#10;&#10;中程度の精度で自動的に生成された説明">
            <a:extLst>
              <a:ext uri="{FF2B5EF4-FFF2-40B4-BE49-F238E27FC236}">
                <a16:creationId xmlns:a16="http://schemas.microsoft.com/office/drawing/2014/main" id="{409A7336-BC6D-4BD2-B4DC-885C0385755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900000">
            <a:off x="7765630" y="3566927"/>
            <a:ext cx="586589" cy="586589"/>
          </a:xfrm>
          <a:prstGeom prst="rect">
            <a:avLst/>
          </a:prstGeom>
        </p:spPr>
      </p:pic>
      <p:pic>
        <p:nvPicPr>
          <p:cNvPr id="1019" name="図 1018" descr="花火の絵&#10;&#10;中程度の精度で自動的に生成された説明">
            <a:extLst>
              <a:ext uri="{FF2B5EF4-FFF2-40B4-BE49-F238E27FC236}">
                <a16:creationId xmlns:a16="http://schemas.microsoft.com/office/drawing/2014/main" id="{AFD68450-D598-40D3-A233-3358B9155CF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4573591">
            <a:off x="3201165" y="7352829"/>
            <a:ext cx="824215" cy="824215"/>
          </a:xfrm>
          <a:prstGeom prst="rect">
            <a:avLst/>
          </a:prstGeom>
        </p:spPr>
      </p:pic>
      <p:pic>
        <p:nvPicPr>
          <p:cNvPr id="1020" name="図 1019" descr="花火の絵&#10;&#10;中程度の精度で自動的に生成された説明">
            <a:extLst>
              <a:ext uri="{FF2B5EF4-FFF2-40B4-BE49-F238E27FC236}">
                <a16:creationId xmlns:a16="http://schemas.microsoft.com/office/drawing/2014/main" id="{5C28CFC8-57EF-491E-BB6F-F663BA35EA3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4174805">
            <a:off x="3730331" y="2213564"/>
            <a:ext cx="824215" cy="824215"/>
          </a:xfrm>
          <a:prstGeom prst="rect">
            <a:avLst/>
          </a:prstGeom>
        </p:spPr>
      </p:pic>
      <p:pic>
        <p:nvPicPr>
          <p:cNvPr id="1021" name="図 1020" descr="花火の絵&#10;&#10;中程度の精度で自動的に生成された説明">
            <a:extLst>
              <a:ext uri="{FF2B5EF4-FFF2-40B4-BE49-F238E27FC236}">
                <a16:creationId xmlns:a16="http://schemas.microsoft.com/office/drawing/2014/main" id="{610EC71C-52F7-4285-AF8E-3B5CFC4AAED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900000">
            <a:off x="4558927" y="1435332"/>
            <a:ext cx="483347" cy="483347"/>
          </a:xfrm>
          <a:prstGeom prst="rect">
            <a:avLst/>
          </a:prstGeom>
        </p:spPr>
      </p:pic>
      <p:sp>
        <p:nvSpPr>
          <p:cNvPr id="1705" name="フリーフォーム: 図形 1704">
            <a:extLst>
              <a:ext uri="{FF2B5EF4-FFF2-40B4-BE49-F238E27FC236}">
                <a16:creationId xmlns:a16="http://schemas.microsoft.com/office/drawing/2014/main" id="{AE0D499F-A6B7-4957-9829-D6E0BBAD8304}"/>
              </a:ext>
            </a:extLst>
          </p:cNvPr>
          <p:cNvSpPr/>
          <p:nvPr/>
        </p:nvSpPr>
        <p:spPr>
          <a:xfrm>
            <a:off x="2180665" y="8463468"/>
            <a:ext cx="3985078" cy="3521403"/>
          </a:xfrm>
          <a:custGeom>
            <a:avLst/>
            <a:gdLst>
              <a:gd name="connsiteX0" fmla="*/ 3762935 w 3985078"/>
              <a:gd name="connsiteY0" fmla="*/ 248732 h 3521403"/>
              <a:gd name="connsiteX1" fmla="*/ 1400735 w 3985078"/>
              <a:gd name="connsiteY1" fmla="*/ 45532 h 3521403"/>
              <a:gd name="connsiteX2" fmla="*/ 575235 w 3985078"/>
              <a:gd name="connsiteY2" fmla="*/ 1239332 h 3521403"/>
              <a:gd name="connsiteX3" fmla="*/ 54535 w 3985078"/>
              <a:gd name="connsiteY3" fmla="*/ 3449132 h 3521403"/>
              <a:gd name="connsiteX4" fmla="*/ 54535 w 3985078"/>
              <a:gd name="connsiteY4" fmla="*/ 2864932 h 3521403"/>
              <a:gd name="connsiteX5" fmla="*/ 397435 w 3985078"/>
              <a:gd name="connsiteY5" fmla="*/ 1658432 h 3521403"/>
              <a:gd name="connsiteX6" fmla="*/ 2035735 w 3985078"/>
              <a:gd name="connsiteY6" fmla="*/ 413832 h 3521403"/>
              <a:gd name="connsiteX7" fmla="*/ 3686735 w 3985078"/>
              <a:gd name="connsiteY7" fmla="*/ 248732 h 3521403"/>
              <a:gd name="connsiteX8" fmla="*/ 3762935 w 3985078"/>
              <a:gd name="connsiteY8" fmla="*/ 248732 h 35214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85078" h="3521403">
                <a:moveTo>
                  <a:pt x="3762935" y="248732"/>
                </a:moveTo>
                <a:cubicBezTo>
                  <a:pt x="3381935" y="214865"/>
                  <a:pt x="1932018" y="-119568"/>
                  <a:pt x="1400735" y="45532"/>
                </a:cubicBezTo>
                <a:cubicBezTo>
                  <a:pt x="869452" y="210632"/>
                  <a:pt x="799602" y="672065"/>
                  <a:pt x="575235" y="1239332"/>
                </a:cubicBezTo>
                <a:cubicBezTo>
                  <a:pt x="350868" y="1806599"/>
                  <a:pt x="141318" y="3178199"/>
                  <a:pt x="54535" y="3449132"/>
                </a:cubicBezTo>
                <a:cubicBezTo>
                  <a:pt x="-32248" y="3720065"/>
                  <a:pt x="-2615" y="3163382"/>
                  <a:pt x="54535" y="2864932"/>
                </a:cubicBezTo>
                <a:cubicBezTo>
                  <a:pt x="111685" y="2566482"/>
                  <a:pt x="67235" y="2066949"/>
                  <a:pt x="397435" y="1658432"/>
                </a:cubicBezTo>
                <a:cubicBezTo>
                  <a:pt x="727635" y="1249915"/>
                  <a:pt x="1487518" y="648782"/>
                  <a:pt x="2035735" y="413832"/>
                </a:cubicBezTo>
                <a:cubicBezTo>
                  <a:pt x="2583952" y="178882"/>
                  <a:pt x="3394635" y="272015"/>
                  <a:pt x="3686735" y="248732"/>
                </a:cubicBezTo>
                <a:cubicBezTo>
                  <a:pt x="3978835" y="225449"/>
                  <a:pt x="4143935" y="282599"/>
                  <a:pt x="3762935" y="248732"/>
                </a:cubicBezTo>
                <a:close/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06" name="フリーフォーム: 図形 1705">
            <a:extLst>
              <a:ext uri="{FF2B5EF4-FFF2-40B4-BE49-F238E27FC236}">
                <a16:creationId xmlns:a16="http://schemas.microsoft.com/office/drawing/2014/main" id="{1AE503A8-A54A-4A95-8A01-F3AAACF75926}"/>
              </a:ext>
            </a:extLst>
          </p:cNvPr>
          <p:cNvSpPr/>
          <p:nvPr/>
        </p:nvSpPr>
        <p:spPr>
          <a:xfrm>
            <a:off x="3681132" y="8037942"/>
            <a:ext cx="2238935" cy="1978429"/>
          </a:xfrm>
          <a:custGeom>
            <a:avLst/>
            <a:gdLst>
              <a:gd name="connsiteX0" fmla="*/ 3762935 w 3985078"/>
              <a:gd name="connsiteY0" fmla="*/ 248732 h 3521403"/>
              <a:gd name="connsiteX1" fmla="*/ 1400735 w 3985078"/>
              <a:gd name="connsiteY1" fmla="*/ 45532 h 3521403"/>
              <a:gd name="connsiteX2" fmla="*/ 575235 w 3985078"/>
              <a:gd name="connsiteY2" fmla="*/ 1239332 h 3521403"/>
              <a:gd name="connsiteX3" fmla="*/ 54535 w 3985078"/>
              <a:gd name="connsiteY3" fmla="*/ 3449132 h 3521403"/>
              <a:gd name="connsiteX4" fmla="*/ 54535 w 3985078"/>
              <a:gd name="connsiteY4" fmla="*/ 2864932 h 3521403"/>
              <a:gd name="connsiteX5" fmla="*/ 397435 w 3985078"/>
              <a:gd name="connsiteY5" fmla="*/ 1658432 h 3521403"/>
              <a:gd name="connsiteX6" fmla="*/ 2035735 w 3985078"/>
              <a:gd name="connsiteY6" fmla="*/ 413832 h 3521403"/>
              <a:gd name="connsiteX7" fmla="*/ 3686735 w 3985078"/>
              <a:gd name="connsiteY7" fmla="*/ 248732 h 3521403"/>
              <a:gd name="connsiteX8" fmla="*/ 3762935 w 3985078"/>
              <a:gd name="connsiteY8" fmla="*/ 248732 h 35214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85078" h="3521403">
                <a:moveTo>
                  <a:pt x="3762935" y="248732"/>
                </a:moveTo>
                <a:cubicBezTo>
                  <a:pt x="3381935" y="214865"/>
                  <a:pt x="1932018" y="-119568"/>
                  <a:pt x="1400735" y="45532"/>
                </a:cubicBezTo>
                <a:cubicBezTo>
                  <a:pt x="869452" y="210632"/>
                  <a:pt x="799602" y="672065"/>
                  <a:pt x="575235" y="1239332"/>
                </a:cubicBezTo>
                <a:cubicBezTo>
                  <a:pt x="350868" y="1806599"/>
                  <a:pt x="141318" y="3178199"/>
                  <a:pt x="54535" y="3449132"/>
                </a:cubicBezTo>
                <a:cubicBezTo>
                  <a:pt x="-32248" y="3720065"/>
                  <a:pt x="-2615" y="3163382"/>
                  <a:pt x="54535" y="2864932"/>
                </a:cubicBezTo>
                <a:cubicBezTo>
                  <a:pt x="111685" y="2566482"/>
                  <a:pt x="67235" y="2066949"/>
                  <a:pt x="397435" y="1658432"/>
                </a:cubicBezTo>
                <a:cubicBezTo>
                  <a:pt x="727635" y="1249915"/>
                  <a:pt x="1487518" y="648782"/>
                  <a:pt x="2035735" y="413832"/>
                </a:cubicBezTo>
                <a:cubicBezTo>
                  <a:pt x="2583952" y="178882"/>
                  <a:pt x="3394635" y="272015"/>
                  <a:pt x="3686735" y="248732"/>
                </a:cubicBezTo>
                <a:cubicBezTo>
                  <a:pt x="3978835" y="225449"/>
                  <a:pt x="4143935" y="282599"/>
                  <a:pt x="3762935" y="248732"/>
                </a:cubicBezTo>
                <a:close/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07" name="フリーフォーム: 図形 1706">
            <a:extLst>
              <a:ext uri="{FF2B5EF4-FFF2-40B4-BE49-F238E27FC236}">
                <a16:creationId xmlns:a16="http://schemas.microsoft.com/office/drawing/2014/main" id="{57F5AB6D-508C-472A-A0A2-388B2EB1929D}"/>
              </a:ext>
            </a:extLst>
          </p:cNvPr>
          <p:cNvSpPr/>
          <p:nvPr/>
        </p:nvSpPr>
        <p:spPr>
          <a:xfrm>
            <a:off x="1357032" y="3948542"/>
            <a:ext cx="2238935" cy="1978429"/>
          </a:xfrm>
          <a:custGeom>
            <a:avLst/>
            <a:gdLst>
              <a:gd name="connsiteX0" fmla="*/ 3762935 w 3985078"/>
              <a:gd name="connsiteY0" fmla="*/ 248732 h 3521403"/>
              <a:gd name="connsiteX1" fmla="*/ 1400735 w 3985078"/>
              <a:gd name="connsiteY1" fmla="*/ 45532 h 3521403"/>
              <a:gd name="connsiteX2" fmla="*/ 575235 w 3985078"/>
              <a:gd name="connsiteY2" fmla="*/ 1239332 h 3521403"/>
              <a:gd name="connsiteX3" fmla="*/ 54535 w 3985078"/>
              <a:gd name="connsiteY3" fmla="*/ 3449132 h 3521403"/>
              <a:gd name="connsiteX4" fmla="*/ 54535 w 3985078"/>
              <a:gd name="connsiteY4" fmla="*/ 2864932 h 3521403"/>
              <a:gd name="connsiteX5" fmla="*/ 397435 w 3985078"/>
              <a:gd name="connsiteY5" fmla="*/ 1658432 h 3521403"/>
              <a:gd name="connsiteX6" fmla="*/ 2035735 w 3985078"/>
              <a:gd name="connsiteY6" fmla="*/ 413832 h 3521403"/>
              <a:gd name="connsiteX7" fmla="*/ 3686735 w 3985078"/>
              <a:gd name="connsiteY7" fmla="*/ 248732 h 3521403"/>
              <a:gd name="connsiteX8" fmla="*/ 3762935 w 3985078"/>
              <a:gd name="connsiteY8" fmla="*/ 248732 h 35214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85078" h="3521403">
                <a:moveTo>
                  <a:pt x="3762935" y="248732"/>
                </a:moveTo>
                <a:cubicBezTo>
                  <a:pt x="3381935" y="214865"/>
                  <a:pt x="1932018" y="-119568"/>
                  <a:pt x="1400735" y="45532"/>
                </a:cubicBezTo>
                <a:cubicBezTo>
                  <a:pt x="869452" y="210632"/>
                  <a:pt x="799602" y="672065"/>
                  <a:pt x="575235" y="1239332"/>
                </a:cubicBezTo>
                <a:cubicBezTo>
                  <a:pt x="350868" y="1806599"/>
                  <a:pt x="141318" y="3178199"/>
                  <a:pt x="54535" y="3449132"/>
                </a:cubicBezTo>
                <a:cubicBezTo>
                  <a:pt x="-32248" y="3720065"/>
                  <a:pt x="-2615" y="3163382"/>
                  <a:pt x="54535" y="2864932"/>
                </a:cubicBezTo>
                <a:cubicBezTo>
                  <a:pt x="111685" y="2566482"/>
                  <a:pt x="67235" y="2066949"/>
                  <a:pt x="397435" y="1658432"/>
                </a:cubicBezTo>
                <a:cubicBezTo>
                  <a:pt x="727635" y="1249915"/>
                  <a:pt x="1487518" y="648782"/>
                  <a:pt x="2035735" y="413832"/>
                </a:cubicBezTo>
                <a:cubicBezTo>
                  <a:pt x="2583952" y="178882"/>
                  <a:pt x="3394635" y="272015"/>
                  <a:pt x="3686735" y="248732"/>
                </a:cubicBezTo>
                <a:cubicBezTo>
                  <a:pt x="3978835" y="225449"/>
                  <a:pt x="4143935" y="282599"/>
                  <a:pt x="3762935" y="248732"/>
                </a:cubicBezTo>
                <a:close/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08" name="フリーフォーム: 図形 1707">
            <a:extLst>
              <a:ext uri="{FF2B5EF4-FFF2-40B4-BE49-F238E27FC236}">
                <a16:creationId xmlns:a16="http://schemas.microsoft.com/office/drawing/2014/main" id="{082E9FAB-8FED-48E4-856C-74B53BD06F29}"/>
              </a:ext>
            </a:extLst>
          </p:cNvPr>
          <p:cNvSpPr/>
          <p:nvPr/>
        </p:nvSpPr>
        <p:spPr>
          <a:xfrm>
            <a:off x="2990833" y="8595345"/>
            <a:ext cx="1761808" cy="745121"/>
          </a:xfrm>
          <a:custGeom>
            <a:avLst/>
            <a:gdLst>
              <a:gd name="connsiteX0" fmla="*/ 57167 w 1761808"/>
              <a:gd name="connsiteY0" fmla="*/ 713755 h 745121"/>
              <a:gd name="connsiteX1" fmla="*/ 120667 w 1761808"/>
              <a:gd name="connsiteY1" fmla="*/ 662955 h 745121"/>
              <a:gd name="connsiteX2" fmla="*/ 819167 w 1761808"/>
              <a:gd name="connsiteY2" fmla="*/ 91455 h 745121"/>
              <a:gd name="connsiteX3" fmla="*/ 1758967 w 1761808"/>
              <a:gd name="connsiteY3" fmla="*/ 2555 h 745121"/>
              <a:gd name="connsiteX4" fmla="*/ 1073167 w 1761808"/>
              <a:gd name="connsiteY4" fmla="*/ 104155 h 745121"/>
              <a:gd name="connsiteX5" fmla="*/ 57167 w 1761808"/>
              <a:gd name="connsiteY5" fmla="*/ 713755 h 7451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61808" h="745121">
                <a:moveTo>
                  <a:pt x="57167" y="713755"/>
                </a:moveTo>
                <a:cubicBezTo>
                  <a:pt x="-101583" y="806888"/>
                  <a:pt x="120667" y="662955"/>
                  <a:pt x="120667" y="662955"/>
                </a:cubicBezTo>
                <a:cubicBezTo>
                  <a:pt x="247667" y="559238"/>
                  <a:pt x="546117" y="201522"/>
                  <a:pt x="819167" y="91455"/>
                </a:cubicBezTo>
                <a:cubicBezTo>
                  <a:pt x="1092217" y="-18612"/>
                  <a:pt x="1716634" y="438"/>
                  <a:pt x="1758967" y="2555"/>
                </a:cubicBezTo>
                <a:cubicBezTo>
                  <a:pt x="1801300" y="4672"/>
                  <a:pt x="1361034" y="-14378"/>
                  <a:pt x="1073167" y="104155"/>
                </a:cubicBezTo>
                <a:cubicBezTo>
                  <a:pt x="785300" y="222688"/>
                  <a:pt x="215917" y="620622"/>
                  <a:pt x="57167" y="713755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09" name="フリーフォーム: 図形 1708">
            <a:extLst>
              <a:ext uri="{FF2B5EF4-FFF2-40B4-BE49-F238E27FC236}">
                <a16:creationId xmlns:a16="http://schemas.microsoft.com/office/drawing/2014/main" id="{ED4195ED-B44C-45D3-BDCB-044A9131FB5C}"/>
              </a:ext>
            </a:extLst>
          </p:cNvPr>
          <p:cNvSpPr/>
          <p:nvPr/>
        </p:nvSpPr>
        <p:spPr>
          <a:xfrm>
            <a:off x="3751094" y="8210479"/>
            <a:ext cx="948250" cy="1400511"/>
          </a:xfrm>
          <a:custGeom>
            <a:avLst/>
            <a:gdLst>
              <a:gd name="connsiteX0" fmla="*/ 947906 w 948250"/>
              <a:gd name="connsiteY0" fmla="*/ 71 h 1400511"/>
              <a:gd name="connsiteX1" fmla="*/ 363706 w 948250"/>
              <a:gd name="connsiteY1" fmla="*/ 501721 h 1400511"/>
              <a:gd name="connsiteX2" fmla="*/ 154156 w 948250"/>
              <a:gd name="connsiteY2" fmla="*/ 927171 h 1400511"/>
              <a:gd name="connsiteX3" fmla="*/ 8106 w 948250"/>
              <a:gd name="connsiteY3" fmla="*/ 1397071 h 1400511"/>
              <a:gd name="connsiteX4" fmla="*/ 46206 w 948250"/>
              <a:gd name="connsiteY4" fmla="*/ 1104971 h 1400511"/>
              <a:gd name="connsiteX5" fmla="*/ 274806 w 948250"/>
              <a:gd name="connsiteY5" fmla="*/ 469971 h 1400511"/>
              <a:gd name="connsiteX6" fmla="*/ 947906 w 948250"/>
              <a:gd name="connsiteY6" fmla="*/ 71 h 14005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48250" h="1400511">
                <a:moveTo>
                  <a:pt x="947906" y="71"/>
                </a:moveTo>
                <a:cubicBezTo>
                  <a:pt x="962723" y="5363"/>
                  <a:pt x="495998" y="347204"/>
                  <a:pt x="363706" y="501721"/>
                </a:cubicBezTo>
                <a:cubicBezTo>
                  <a:pt x="231414" y="656238"/>
                  <a:pt x="213423" y="777946"/>
                  <a:pt x="154156" y="927171"/>
                </a:cubicBezTo>
                <a:cubicBezTo>
                  <a:pt x="94889" y="1076396"/>
                  <a:pt x="26098" y="1367438"/>
                  <a:pt x="8106" y="1397071"/>
                </a:cubicBezTo>
                <a:cubicBezTo>
                  <a:pt x="-9886" y="1426704"/>
                  <a:pt x="1756" y="1259487"/>
                  <a:pt x="46206" y="1104971"/>
                </a:cubicBezTo>
                <a:cubicBezTo>
                  <a:pt x="90656" y="950455"/>
                  <a:pt x="120289" y="654121"/>
                  <a:pt x="274806" y="469971"/>
                </a:cubicBezTo>
                <a:cubicBezTo>
                  <a:pt x="429323" y="285821"/>
                  <a:pt x="933089" y="-5221"/>
                  <a:pt x="947906" y="71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10" name="フリーフォーム: 図形 1709">
            <a:extLst>
              <a:ext uri="{FF2B5EF4-FFF2-40B4-BE49-F238E27FC236}">
                <a16:creationId xmlns:a16="http://schemas.microsoft.com/office/drawing/2014/main" id="{61BF7766-75AA-4B99-8F6E-44FCEDBF62C7}"/>
              </a:ext>
            </a:extLst>
          </p:cNvPr>
          <p:cNvSpPr/>
          <p:nvPr/>
        </p:nvSpPr>
        <p:spPr>
          <a:xfrm>
            <a:off x="1778858" y="3504678"/>
            <a:ext cx="2196713" cy="1034014"/>
          </a:xfrm>
          <a:custGeom>
            <a:avLst/>
            <a:gdLst>
              <a:gd name="connsiteX0" fmla="*/ 342042 w 2196713"/>
              <a:gd name="connsiteY0" fmla="*/ 692672 h 1034014"/>
              <a:gd name="connsiteX1" fmla="*/ 367442 w 2196713"/>
              <a:gd name="connsiteY1" fmla="*/ 648222 h 1034014"/>
              <a:gd name="connsiteX2" fmla="*/ 1561242 w 2196713"/>
              <a:gd name="connsiteY2" fmla="*/ 13222 h 1034014"/>
              <a:gd name="connsiteX3" fmla="*/ 1218342 w 2196713"/>
              <a:gd name="connsiteY3" fmla="*/ 248172 h 1034014"/>
              <a:gd name="connsiteX4" fmla="*/ 748442 w 2196713"/>
              <a:gd name="connsiteY4" fmla="*/ 610122 h 1034014"/>
              <a:gd name="connsiteX5" fmla="*/ 297592 w 2196713"/>
              <a:gd name="connsiteY5" fmla="*/ 794272 h 1034014"/>
              <a:gd name="connsiteX6" fmla="*/ 2196242 w 2196713"/>
              <a:gd name="connsiteY6" fmla="*/ 95772 h 1034014"/>
              <a:gd name="connsiteX7" fmla="*/ 100742 w 2196713"/>
              <a:gd name="connsiteY7" fmla="*/ 1016522 h 1034014"/>
              <a:gd name="connsiteX8" fmla="*/ 342042 w 2196713"/>
              <a:gd name="connsiteY8" fmla="*/ 692672 h 10340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196713" h="1034014">
                <a:moveTo>
                  <a:pt x="342042" y="692672"/>
                </a:moveTo>
                <a:cubicBezTo>
                  <a:pt x="386492" y="631289"/>
                  <a:pt x="164242" y="761464"/>
                  <a:pt x="367442" y="648222"/>
                </a:cubicBezTo>
                <a:cubicBezTo>
                  <a:pt x="570642" y="534980"/>
                  <a:pt x="1419425" y="79897"/>
                  <a:pt x="1561242" y="13222"/>
                </a:cubicBezTo>
                <a:cubicBezTo>
                  <a:pt x="1703059" y="-53453"/>
                  <a:pt x="1353809" y="148689"/>
                  <a:pt x="1218342" y="248172"/>
                </a:cubicBezTo>
                <a:cubicBezTo>
                  <a:pt x="1082875" y="347655"/>
                  <a:pt x="901900" y="519105"/>
                  <a:pt x="748442" y="610122"/>
                </a:cubicBezTo>
                <a:cubicBezTo>
                  <a:pt x="594984" y="701139"/>
                  <a:pt x="56292" y="879997"/>
                  <a:pt x="297592" y="794272"/>
                </a:cubicBezTo>
                <a:cubicBezTo>
                  <a:pt x="538892" y="708547"/>
                  <a:pt x="2229050" y="58730"/>
                  <a:pt x="2196242" y="95772"/>
                </a:cubicBezTo>
                <a:cubicBezTo>
                  <a:pt x="2163434" y="132814"/>
                  <a:pt x="412950" y="915980"/>
                  <a:pt x="100742" y="1016522"/>
                </a:cubicBezTo>
                <a:cubicBezTo>
                  <a:pt x="-211466" y="1117064"/>
                  <a:pt x="297592" y="754055"/>
                  <a:pt x="342042" y="69267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11" name="フリーフォーム: 図形 1710">
            <a:extLst>
              <a:ext uri="{FF2B5EF4-FFF2-40B4-BE49-F238E27FC236}">
                <a16:creationId xmlns:a16="http://schemas.microsoft.com/office/drawing/2014/main" id="{3D404D44-AB94-4E29-8D01-4FFAF09D6F06}"/>
              </a:ext>
            </a:extLst>
          </p:cNvPr>
          <p:cNvSpPr/>
          <p:nvPr/>
        </p:nvSpPr>
        <p:spPr>
          <a:xfrm>
            <a:off x="8290567" y="7937396"/>
            <a:ext cx="604572" cy="2776071"/>
          </a:xfrm>
          <a:custGeom>
            <a:avLst/>
            <a:gdLst>
              <a:gd name="connsiteX0" fmla="*/ 142233 w 604572"/>
              <a:gd name="connsiteY0" fmla="*/ 104 h 2776071"/>
              <a:gd name="connsiteX1" fmla="*/ 523233 w 604572"/>
              <a:gd name="connsiteY1" fmla="*/ 952604 h 2776071"/>
              <a:gd name="connsiteX2" fmla="*/ 599433 w 604572"/>
              <a:gd name="connsiteY2" fmla="*/ 1003404 h 2776071"/>
              <a:gd name="connsiteX3" fmla="*/ 434333 w 604572"/>
              <a:gd name="connsiteY3" fmla="*/ 1244704 h 2776071"/>
              <a:gd name="connsiteX4" fmla="*/ 2533 w 604572"/>
              <a:gd name="connsiteY4" fmla="*/ 2768704 h 2776071"/>
              <a:gd name="connsiteX5" fmla="*/ 256533 w 604572"/>
              <a:gd name="connsiteY5" fmla="*/ 1790804 h 2776071"/>
              <a:gd name="connsiteX6" fmla="*/ 269233 w 604572"/>
              <a:gd name="connsiteY6" fmla="*/ 1016104 h 2776071"/>
              <a:gd name="connsiteX7" fmla="*/ 142233 w 604572"/>
              <a:gd name="connsiteY7" fmla="*/ 104 h 27760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04572" h="2776071">
                <a:moveTo>
                  <a:pt x="142233" y="104"/>
                </a:moveTo>
                <a:cubicBezTo>
                  <a:pt x="184566" y="-10479"/>
                  <a:pt x="447033" y="785387"/>
                  <a:pt x="523233" y="952604"/>
                </a:cubicBezTo>
                <a:cubicBezTo>
                  <a:pt x="599433" y="1119821"/>
                  <a:pt x="614250" y="954721"/>
                  <a:pt x="599433" y="1003404"/>
                </a:cubicBezTo>
                <a:cubicBezTo>
                  <a:pt x="584616" y="1052087"/>
                  <a:pt x="533816" y="950487"/>
                  <a:pt x="434333" y="1244704"/>
                </a:cubicBezTo>
                <a:cubicBezTo>
                  <a:pt x="334850" y="1538921"/>
                  <a:pt x="32166" y="2677687"/>
                  <a:pt x="2533" y="2768704"/>
                </a:cubicBezTo>
                <a:cubicBezTo>
                  <a:pt x="-27100" y="2859721"/>
                  <a:pt x="212083" y="2082904"/>
                  <a:pt x="256533" y="1790804"/>
                </a:cubicBezTo>
                <a:cubicBezTo>
                  <a:pt x="300983" y="1498704"/>
                  <a:pt x="292516" y="1310321"/>
                  <a:pt x="269233" y="1016104"/>
                </a:cubicBezTo>
                <a:cubicBezTo>
                  <a:pt x="245950" y="721887"/>
                  <a:pt x="99900" y="10687"/>
                  <a:pt x="142233" y="104"/>
                </a:cubicBezTo>
                <a:close/>
              </a:path>
            </a:pathLst>
          </a:custGeom>
          <a:solidFill>
            <a:srgbClr val="9DC3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12" name="フリーフォーム: 図形 1711">
            <a:extLst>
              <a:ext uri="{FF2B5EF4-FFF2-40B4-BE49-F238E27FC236}">
                <a16:creationId xmlns:a16="http://schemas.microsoft.com/office/drawing/2014/main" id="{8D6A51A5-8630-47C4-95F4-6C4FD4741CA6}"/>
              </a:ext>
            </a:extLst>
          </p:cNvPr>
          <p:cNvSpPr/>
          <p:nvPr/>
        </p:nvSpPr>
        <p:spPr>
          <a:xfrm>
            <a:off x="6577669" y="2484021"/>
            <a:ext cx="2529008" cy="1019735"/>
          </a:xfrm>
          <a:custGeom>
            <a:avLst/>
            <a:gdLst>
              <a:gd name="connsiteX0" fmla="*/ 64431 w 2529008"/>
              <a:gd name="connsiteY0" fmla="*/ 55979 h 1019735"/>
              <a:gd name="connsiteX1" fmla="*/ 204131 w 2529008"/>
              <a:gd name="connsiteY1" fmla="*/ 767179 h 1019735"/>
              <a:gd name="connsiteX2" fmla="*/ 1270931 w 2529008"/>
              <a:gd name="connsiteY2" fmla="*/ 983079 h 1019735"/>
              <a:gd name="connsiteX3" fmla="*/ 2528231 w 2529008"/>
              <a:gd name="connsiteY3" fmla="*/ 81379 h 1019735"/>
              <a:gd name="connsiteX4" fmla="*/ 1448731 w 2529008"/>
              <a:gd name="connsiteY4" fmla="*/ 754479 h 1019735"/>
              <a:gd name="connsiteX5" fmla="*/ 826431 w 2529008"/>
              <a:gd name="connsiteY5" fmla="*/ 932279 h 1019735"/>
              <a:gd name="connsiteX6" fmla="*/ 470831 w 2529008"/>
              <a:gd name="connsiteY6" fmla="*/ 944979 h 1019735"/>
              <a:gd name="connsiteX7" fmla="*/ 26331 w 2529008"/>
              <a:gd name="connsiteY7" fmla="*/ 144879 h 1019735"/>
              <a:gd name="connsiteX8" fmla="*/ 64431 w 2529008"/>
              <a:gd name="connsiteY8" fmla="*/ 55979 h 10197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529008" h="1019735">
                <a:moveTo>
                  <a:pt x="64431" y="55979"/>
                </a:moveTo>
                <a:cubicBezTo>
                  <a:pt x="94064" y="159696"/>
                  <a:pt x="3048" y="612662"/>
                  <a:pt x="204131" y="767179"/>
                </a:cubicBezTo>
                <a:cubicBezTo>
                  <a:pt x="405214" y="921696"/>
                  <a:pt x="883581" y="1097379"/>
                  <a:pt x="1270931" y="983079"/>
                </a:cubicBezTo>
                <a:cubicBezTo>
                  <a:pt x="1658281" y="868779"/>
                  <a:pt x="2498598" y="119479"/>
                  <a:pt x="2528231" y="81379"/>
                </a:cubicBezTo>
                <a:cubicBezTo>
                  <a:pt x="2557864" y="43279"/>
                  <a:pt x="1732364" y="612662"/>
                  <a:pt x="1448731" y="754479"/>
                </a:cubicBezTo>
                <a:cubicBezTo>
                  <a:pt x="1165098" y="896296"/>
                  <a:pt x="989414" y="900529"/>
                  <a:pt x="826431" y="932279"/>
                </a:cubicBezTo>
                <a:cubicBezTo>
                  <a:pt x="663448" y="964029"/>
                  <a:pt x="604181" y="1076212"/>
                  <a:pt x="470831" y="944979"/>
                </a:cubicBezTo>
                <a:cubicBezTo>
                  <a:pt x="337481" y="813746"/>
                  <a:pt x="91948" y="290929"/>
                  <a:pt x="26331" y="144879"/>
                </a:cubicBezTo>
                <a:cubicBezTo>
                  <a:pt x="-39286" y="-1171"/>
                  <a:pt x="34798" y="-47738"/>
                  <a:pt x="64431" y="55979"/>
                </a:cubicBezTo>
                <a:close/>
              </a:path>
            </a:pathLst>
          </a:custGeom>
          <a:solidFill>
            <a:srgbClr val="9DC3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13" name="フリーフォーム: 図形 1712">
            <a:extLst>
              <a:ext uri="{FF2B5EF4-FFF2-40B4-BE49-F238E27FC236}">
                <a16:creationId xmlns:a16="http://schemas.microsoft.com/office/drawing/2014/main" id="{37CE2FBB-BE16-4A25-BBB3-08292DD58ECA}"/>
              </a:ext>
            </a:extLst>
          </p:cNvPr>
          <p:cNvSpPr/>
          <p:nvPr/>
        </p:nvSpPr>
        <p:spPr>
          <a:xfrm>
            <a:off x="6248230" y="8381198"/>
            <a:ext cx="3081493" cy="3828788"/>
          </a:xfrm>
          <a:custGeom>
            <a:avLst/>
            <a:gdLst>
              <a:gd name="connsiteX0" fmla="*/ 533570 w 3081493"/>
              <a:gd name="connsiteY0" fmla="*/ 802 h 3828788"/>
              <a:gd name="connsiteX1" fmla="*/ 533570 w 3081493"/>
              <a:gd name="connsiteY1" fmla="*/ 648502 h 3828788"/>
              <a:gd name="connsiteX2" fmla="*/ 1638470 w 3081493"/>
              <a:gd name="connsiteY2" fmla="*/ 1601002 h 3828788"/>
              <a:gd name="connsiteX3" fmla="*/ 2933870 w 3081493"/>
              <a:gd name="connsiteY3" fmla="*/ 3645702 h 3828788"/>
              <a:gd name="connsiteX4" fmla="*/ 2756070 w 3081493"/>
              <a:gd name="connsiteY4" fmla="*/ 3429802 h 3828788"/>
              <a:gd name="connsiteX5" fmla="*/ 292270 w 3081493"/>
              <a:gd name="connsiteY5" fmla="*/ 991402 h 3828788"/>
              <a:gd name="connsiteX6" fmla="*/ 76370 w 3081493"/>
              <a:gd name="connsiteY6" fmla="*/ 775502 h 3828788"/>
              <a:gd name="connsiteX7" fmla="*/ 533570 w 3081493"/>
              <a:gd name="connsiteY7" fmla="*/ 802 h 38287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081493" h="3828788">
                <a:moveTo>
                  <a:pt x="533570" y="802"/>
                </a:moveTo>
                <a:cubicBezTo>
                  <a:pt x="609770" y="-20365"/>
                  <a:pt x="349420" y="381802"/>
                  <a:pt x="533570" y="648502"/>
                </a:cubicBezTo>
                <a:cubicBezTo>
                  <a:pt x="717720" y="915202"/>
                  <a:pt x="1238420" y="1101469"/>
                  <a:pt x="1638470" y="1601002"/>
                </a:cubicBezTo>
                <a:cubicBezTo>
                  <a:pt x="2038520" y="2100535"/>
                  <a:pt x="2747603" y="3340902"/>
                  <a:pt x="2933870" y="3645702"/>
                </a:cubicBezTo>
                <a:cubicBezTo>
                  <a:pt x="3120137" y="3950502"/>
                  <a:pt x="3196337" y="3872185"/>
                  <a:pt x="2756070" y="3429802"/>
                </a:cubicBezTo>
                <a:cubicBezTo>
                  <a:pt x="2315803" y="2987419"/>
                  <a:pt x="738887" y="1433785"/>
                  <a:pt x="292270" y="991402"/>
                </a:cubicBezTo>
                <a:cubicBezTo>
                  <a:pt x="-154347" y="549019"/>
                  <a:pt x="31920" y="938485"/>
                  <a:pt x="76370" y="775502"/>
                </a:cubicBezTo>
                <a:cubicBezTo>
                  <a:pt x="120820" y="612519"/>
                  <a:pt x="457370" y="21969"/>
                  <a:pt x="533570" y="802"/>
                </a:cubicBezTo>
                <a:close/>
              </a:path>
            </a:pathLst>
          </a:custGeom>
          <a:solidFill>
            <a:srgbClr val="9DC3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14" name="フリーフォーム: 図形 1713">
            <a:extLst>
              <a:ext uri="{FF2B5EF4-FFF2-40B4-BE49-F238E27FC236}">
                <a16:creationId xmlns:a16="http://schemas.microsoft.com/office/drawing/2014/main" id="{5EC23AC5-16C5-499D-9900-284BF80CF1AC}"/>
              </a:ext>
            </a:extLst>
          </p:cNvPr>
          <p:cNvSpPr/>
          <p:nvPr/>
        </p:nvSpPr>
        <p:spPr>
          <a:xfrm>
            <a:off x="86512" y="8939367"/>
            <a:ext cx="1451625" cy="3278830"/>
          </a:xfrm>
          <a:custGeom>
            <a:avLst/>
            <a:gdLst>
              <a:gd name="connsiteX0" fmla="*/ 269088 w 1451625"/>
              <a:gd name="connsiteY0" fmla="*/ 1433 h 3278830"/>
              <a:gd name="connsiteX1" fmla="*/ 40488 w 1451625"/>
              <a:gd name="connsiteY1" fmla="*/ 598333 h 3278830"/>
              <a:gd name="connsiteX2" fmla="*/ 1246988 w 1451625"/>
              <a:gd name="connsiteY2" fmla="*/ 2909733 h 3278830"/>
              <a:gd name="connsiteX3" fmla="*/ 1450188 w 1451625"/>
              <a:gd name="connsiteY3" fmla="*/ 3278033 h 3278830"/>
              <a:gd name="connsiteX4" fmla="*/ 1246988 w 1451625"/>
              <a:gd name="connsiteY4" fmla="*/ 2973233 h 3278830"/>
              <a:gd name="connsiteX5" fmla="*/ 370688 w 1451625"/>
              <a:gd name="connsiteY5" fmla="*/ 2008033 h 3278830"/>
              <a:gd name="connsiteX6" fmla="*/ 103988 w 1451625"/>
              <a:gd name="connsiteY6" fmla="*/ 699933 h 3278830"/>
              <a:gd name="connsiteX7" fmla="*/ 269088 w 1451625"/>
              <a:gd name="connsiteY7" fmla="*/ 1433 h 32788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451625" h="3278830">
                <a:moveTo>
                  <a:pt x="269088" y="1433"/>
                </a:moveTo>
                <a:cubicBezTo>
                  <a:pt x="258505" y="-15500"/>
                  <a:pt x="-122495" y="113616"/>
                  <a:pt x="40488" y="598333"/>
                </a:cubicBezTo>
                <a:cubicBezTo>
                  <a:pt x="203471" y="1083050"/>
                  <a:pt x="1012038" y="2463116"/>
                  <a:pt x="1246988" y="2909733"/>
                </a:cubicBezTo>
                <a:cubicBezTo>
                  <a:pt x="1481938" y="3356350"/>
                  <a:pt x="1450188" y="3267450"/>
                  <a:pt x="1450188" y="3278033"/>
                </a:cubicBezTo>
                <a:cubicBezTo>
                  <a:pt x="1450188" y="3288616"/>
                  <a:pt x="1426905" y="3184900"/>
                  <a:pt x="1246988" y="2973233"/>
                </a:cubicBezTo>
                <a:cubicBezTo>
                  <a:pt x="1067071" y="2761566"/>
                  <a:pt x="561188" y="2386916"/>
                  <a:pt x="370688" y="2008033"/>
                </a:cubicBezTo>
                <a:cubicBezTo>
                  <a:pt x="180188" y="1629150"/>
                  <a:pt x="123038" y="1040716"/>
                  <a:pt x="103988" y="699933"/>
                </a:cubicBezTo>
                <a:cubicBezTo>
                  <a:pt x="84938" y="359150"/>
                  <a:pt x="279671" y="18366"/>
                  <a:pt x="269088" y="1433"/>
                </a:cubicBezTo>
                <a:close/>
              </a:path>
            </a:pathLst>
          </a:custGeom>
          <a:solidFill>
            <a:srgbClr val="9DC3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15" name="フリーフォーム: 図形 1714">
            <a:extLst>
              <a:ext uri="{FF2B5EF4-FFF2-40B4-BE49-F238E27FC236}">
                <a16:creationId xmlns:a16="http://schemas.microsoft.com/office/drawing/2014/main" id="{40D77723-6C63-44C1-891E-17298959B1FF}"/>
              </a:ext>
            </a:extLst>
          </p:cNvPr>
          <p:cNvSpPr/>
          <p:nvPr/>
        </p:nvSpPr>
        <p:spPr>
          <a:xfrm>
            <a:off x="4165587" y="3362125"/>
            <a:ext cx="630533" cy="1606863"/>
          </a:xfrm>
          <a:custGeom>
            <a:avLst/>
            <a:gdLst>
              <a:gd name="connsiteX0" fmla="*/ 101613 w 630533"/>
              <a:gd name="connsiteY0" fmla="*/ 66875 h 1606863"/>
              <a:gd name="connsiteX1" fmla="*/ 368313 w 630533"/>
              <a:gd name="connsiteY1" fmla="*/ 968575 h 1606863"/>
              <a:gd name="connsiteX2" fmla="*/ 13 w 630533"/>
              <a:gd name="connsiteY2" fmla="*/ 1603575 h 1606863"/>
              <a:gd name="connsiteX3" fmla="*/ 355613 w 630533"/>
              <a:gd name="connsiteY3" fmla="*/ 1197175 h 1606863"/>
              <a:gd name="connsiteX4" fmla="*/ 622313 w 630533"/>
              <a:gd name="connsiteY4" fmla="*/ 752675 h 1606863"/>
              <a:gd name="connsiteX5" fmla="*/ 38113 w 630533"/>
              <a:gd name="connsiteY5" fmla="*/ 143075 h 1606863"/>
              <a:gd name="connsiteX6" fmla="*/ 101613 w 630533"/>
              <a:gd name="connsiteY6" fmla="*/ 66875 h 16068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30533" h="1606863">
                <a:moveTo>
                  <a:pt x="101613" y="66875"/>
                </a:moveTo>
                <a:cubicBezTo>
                  <a:pt x="156646" y="204458"/>
                  <a:pt x="385246" y="712458"/>
                  <a:pt x="368313" y="968575"/>
                </a:cubicBezTo>
                <a:cubicBezTo>
                  <a:pt x="351380" y="1224692"/>
                  <a:pt x="2130" y="1565475"/>
                  <a:pt x="13" y="1603575"/>
                </a:cubicBezTo>
                <a:cubicBezTo>
                  <a:pt x="-2104" y="1641675"/>
                  <a:pt x="251896" y="1338992"/>
                  <a:pt x="355613" y="1197175"/>
                </a:cubicBezTo>
                <a:cubicBezTo>
                  <a:pt x="459330" y="1055358"/>
                  <a:pt x="675230" y="928358"/>
                  <a:pt x="622313" y="752675"/>
                </a:cubicBezTo>
                <a:cubicBezTo>
                  <a:pt x="569396" y="576992"/>
                  <a:pt x="127013" y="257375"/>
                  <a:pt x="38113" y="143075"/>
                </a:cubicBezTo>
                <a:cubicBezTo>
                  <a:pt x="-50787" y="28775"/>
                  <a:pt x="46580" y="-70708"/>
                  <a:pt x="101613" y="66875"/>
                </a:cubicBezTo>
                <a:close/>
              </a:path>
            </a:pathLst>
          </a:custGeom>
          <a:solidFill>
            <a:srgbClr val="9DC3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16" name="フリーフォーム: 図形 1715">
            <a:extLst>
              <a:ext uri="{FF2B5EF4-FFF2-40B4-BE49-F238E27FC236}">
                <a16:creationId xmlns:a16="http://schemas.microsoft.com/office/drawing/2014/main" id="{CA89F60B-09E7-4055-AABB-F58650A422C7}"/>
              </a:ext>
            </a:extLst>
          </p:cNvPr>
          <p:cNvSpPr/>
          <p:nvPr/>
        </p:nvSpPr>
        <p:spPr>
          <a:xfrm>
            <a:off x="8218079" y="5574546"/>
            <a:ext cx="951354" cy="2100575"/>
          </a:xfrm>
          <a:custGeom>
            <a:avLst/>
            <a:gdLst>
              <a:gd name="connsiteX0" fmla="*/ 951321 w 951354"/>
              <a:gd name="connsiteY0" fmla="*/ 26154 h 2100575"/>
              <a:gd name="connsiteX1" fmla="*/ 443321 w 951354"/>
              <a:gd name="connsiteY1" fmla="*/ 305554 h 2100575"/>
              <a:gd name="connsiteX2" fmla="*/ 265521 w 951354"/>
              <a:gd name="connsiteY2" fmla="*/ 1131054 h 2100575"/>
              <a:gd name="connsiteX3" fmla="*/ 24221 w 951354"/>
              <a:gd name="connsiteY3" fmla="*/ 978654 h 2100575"/>
              <a:gd name="connsiteX4" fmla="*/ 24221 w 951354"/>
              <a:gd name="connsiteY4" fmla="*/ 2096254 h 2100575"/>
              <a:gd name="connsiteX5" fmla="*/ 163921 w 951354"/>
              <a:gd name="connsiteY5" fmla="*/ 1346954 h 2100575"/>
              <a:gd name="connsiteX6" fmla="*/ 417921 w 951354"/>
              <a:gd name="connsiteY6" fmla="*/ 889754 h 2100575"/>
              <a:gd name="connsiteX7" fmla="*/ 951321 w 951354"/>
              <a:gd name="connsiteY7" fmla="*/ 26154 h 2100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51354" h="2100575">
                <a:moveTo>
                  <a:pt x="951321" y="26154"/>
                </a:moveTo>
                <a:cubicBezTo>
                  <a:pt x="955554" y="-71213"/>
                  <a:pt x="557621" y="121404"/>
                  <a:pt x="443321" y="305554"/>
                </a:cubicBezTo>
                <a:cubicBezTo>
                  <a:pt x="329021" y="489704"/>
                  <a:pt x="335371" y="1018871"/>
                  <a:pt x="265521" y="1131054"/>
                </a:cubicBezTo>
                <a:cubicBezTo>
                  <a:pt x="195671" y="1243237"/>
                  <a:pt x="64438" y="817787"/>
                  <a:pt x="24221" y="978654"/>
                </a:cubicBezTo>
                <a:cubicBezTo>
                  <a:pt x="-15996" y="1139521"/>
                  <a:pt x="938" y="2034871"/>
                  <a:pt x="24221" y="2096254"/>
                </a:cubicBezTo>
                <a:cubicBezTo>
                  <a:pt x="47504" y="2157637"/>
                  <a:pt x="98304" y="1548037"/>
                  <a:pt x="163921" y="1346954"/>
                </a:cubicBezTo>
                <a:cubicBezTo>
                  <a:pt x="229538" y="1145871"/>
                  <a:pt x="286688" y="1116237"/>
                  <a:pt x="417921" y="889754"/>
                </a:cubicBezTo>
                <a:cubicBezTo>
                  <a:pt x="549154" y="663271"/>
                  <a:pt x="947088" y="123521"/>
                  <a:pt x="951321" y="26154"/>
                </a:cubicBezTo>
                <a:close/>
              </a:path>
            </a:pathLst>
          </a:custGeom>
          <a:solidFill>
            <a:srgbClr val="9DC3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17" name="フリーフォーム: 図形 1716">
            <a:extLst>
              <a:ext uri="{FF2B5EF4-FFF2-40B4-BE49-F238E27FC236}">
                <a16:creationId xmlns:a16="http://schemas.microsoft.com/office/drawing/2014/main" id="{464B2722-2ED9-42DA-BF8B-F3B06FE029EA}"/>
              </a:ext>
            </a:extLst>
          </p:cNvPr>
          <p:cNvSpPr/>
          <p:nvPr/>
        </p:nvSpPr>
        <p:spPr>
          <a:xfrm>
            <a:off x="217430" y="105353"/>
            <a:ext cx="8870116" cy="8246919"/>
          </a:xfrm>
          <a:custGeom>
            <a:avLst/>
            <a:gdLst>
              <a:gd name="connsiteX0" fmla="*/ 113310 w 8870116"/>
              <a:gd name="connsiteY0" fmla="*/ 303209 h 8246919"/>
              <a:gd name="connsiteX1" fmla="*/ 1066621 w 8870116"/>
              <a:gd name="connsiteY1" fmla="*/ 2287651 h 8246919"/>
              <a:gd name="connsiteX2" fmla="*/ 307864 w 8870116"/>
              <a:gd name="connsiteY2" fmla="*/ 7929694 h 8246919"/>
              <a:gd name="connsiteX3" fmla="*/ 405140 w 8870116"/>
              <a:gd name="connsiteY3" fmla="*/ 7346034 h 8246919"/>
              <a:gd name="connsiteX4" fmla="*/ 774791 w 8870116"/>
              <a:gd name="connsiteY4" fmla="*/ 5750698 h 8246919"/>
              <a:gd name="connsiteX5" fmla="*/ 2447949 w 8870116"/>
              <a:gd name="connsiteY5" fmla="*/ 1334341 h 8246919"/>
              <a:gd name="connsiteX6" fmla="*/ 2389583 w 8870116"/>
              <a:gd name="connsiteY6" fmla="*/ 2443294 h 8246919"/>
              <a:gd name="connsiteX7" fmla="*/ 3946008 w 8870116"/>
              <a:gd name="connsiteY7" fmla="*/ 1178698 h 8246919"/>
              <a:gd name="connsiteX8" fmla="*/ 3381804 w 8870116"/>
              <a:gd name="connsiteY8" fmla="*/ 2501660 h 8246919"/>
              <a:gd name="connsiteX9" fmla="*/ 4471302 w 8870116"/>
              <a:gd name="connsiteY9" fmla="*/ 517217 h 8246919"/>
              <a:gd name="connsiteX10" fmla="*/ 5521889 w 8870116"/>
              <a:gd name="connsiteY10" fmla="*/ 1956911 h 8246919"/>
              <a:gd name="connsiteX11" fmla="*/ 5930451 w 8870116"/>
              <a:gd name="connsiteY11" fmla="*/ 1470528 h 8246919"/>
              <a:gd name="connsiteX12" fmla="*/ 7214502 w 8870116"/>
              <a:gd name="connsiteY12" fmla="*/ 2715668 h 8246919"/>
              <a:gd name="connsiteX13" fmla="*/ 6767030 w 8870116"/>
              <a:gd name="connsiteY13" fmla="*/ 2034732 h 8246919"/>
              <a:gd name="connsiteX14" fmla="*/ 5930451 w 8870116"/>
              <a:gd name="connsiteY14" fmla="*/ 731226 h 8246919"/>
              <a:gd name="connsiteX15" fmla="*/ 8576374 w 8870116"/>
              <a:gd name="connsiteY15" fmla="*/ 2170919 h 8246919"/>
              <a:gd name="connsiteX16" fmla="*/ 7914893 w 8870116"/>
              <a:gd name="connsiteY16" fmla="*/ 1801268 h 8246919"/>
              <a:gd name="connsiteX17" fmla="*/ 7778706 w 8870116"/>
              <a:gd name="connsiteY17" fmla="*/ 1684536 h 8246919"/>
              <a:gd name="connsiteX18" fmla="*/ 8809838 w 8870116"/>
              <a:gd name="connsiteY18" fmla="*/ 1334341 h 8246919"/>
              <a:gd name="connsiteX19" fmla="*/ 7778706 w 8870116"/>
              <a:gd name="connsiteY19" fmla="*/ 1159243 h 8246919"/>
              <a:gd name="connsiteX20" fmla="*/ 8829293 w 8870116"/>
              <a:gd name="connsiteY20" fmla="*/ 672860 h 8246919"/>
              <a:gd name="connsiteX21" fmla="*/ 6047183 w 8870116"/>
              <a:gd name="connsiteY21" fmla="*/ 400485 h 8246919"/>
              <a:gd name="connsiteX22" fmla="*/ 5735898 w 8870116"/>
              <a:gd name="connsiteY22" fmla="*/ 828502 h 8246919"/>
              <a:gd name="connsiteX23" fmla="*/ 5833174 w 8870116"/>
              <a:gd name="connsiteY23" fmla="*/ 1139787 h 8246919"/>
              <a:gd name="connsiteX24" fmla="*/ 4004374 w 8870116"/>
              <a:gd name="connsiteY24" fmla="*/ 439396 h 8246919"/>
              <a:gd name="connsiteX25" fmla="*/ 3342893 w 8870116"/>
              <a:gd name="connsiteY25" fmla="*/ 1314885 h 8246919"/>
              <a:gd name="connsiteX26" fmla="*/ 2292306 w 8870116"/>
              <a:gd name="connsiteY26" fmla="*/ 1023056 h 8246919"/>
              <a:gd name="connsiteX27" fmla="*/ 1163898 w 8870116"/>
              <a:gd name="connsiteY27" fmla="*/ 4038630 h 8246919"/>
              <a:gd name="connsiteX28" fmla="*/ 1300085 w 8870116"/>
              <a:gd name="connsiteY28" fmla="*/ 2735124 h 8246919"/>
              <a:gd name="connsiteX29" fmla="*/ 152221 w 8870116"/>
              <a:gd name="connsiteY29" fmla="*/ 264298 h 8246919"/>
              <a:gd name="connsiteX30" fmla="*/ 113310 w 8870116"/>
              <a:gd name="connsiteY30" fmla="*/ 303209 h 8246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8870116" h="8246919">
                <a:moveTo>
                  <a:pt x="113310" y="303209"/>
                </a:moveTo>
                <a:cubicBezTo>
                  <a:pt x="265710" y="640434"/>
                  <a:pt x="1034195" y="1016570"/>
                  <a:pt x="1066621" y="2287651"/>
                </a:cubicBezTo>
                <a:cubicBezTo>
                  <a:pt x="1099047" y="3558732"/>
                  <a:pt x="418111" y="7086630"/>
                  <a:pt x="307864" y="7929694"/>
                </a:cubicBezTo>
                <a:cubicBezTo>
                  <a:pt x="197617" y="8772758"/>
                  <a:pt x="327319" y="7709200"/>
                  <a:pt x="405140" y="7346034"/>
                </a:cubicBezTo>
                <a:cubicBezTo>
                  <a:pt x="482961" y="6982868"/>
                  <a:pt x="434323" y="6752647"/>
                  <a:pt x="774791" y="5750698"/>
                </a:cubicBezTo>
                <a:cubicBezTo>
                  <a:pt x="1115259" y="4748749"/>
                  <a:pt x="2178817" y="1885575"/>
                  <a:pt x="2447949" y="1334341"/>
                </a:cubicBezTo>
                <a:cubicBezTo>
                  <a:pt x="2717081" y="783107"/>
                  <a:pt x="2139907" y="2469234"/>
                  <a:pt x="2389583" y="2443294"/>
                </a:cubicBezTo>
                <a:cubicBezTo>
                  <a:pt x="2639259" y="2417354"/>
                  <a:pt x="3780638" y="1168970"/>
                  <a:pt x="3946008" y="1178698"/>
                </a:cubicBezTo>
                <a:cubicBezTo>
                  <a:pt x="4111378" y="1188426"/>
                  <a:pt x="3294255" y="2611907"/>
                  <a:pt x="3381804" y="2501660"/>
                </a:cubicBezTo>
                <a:cubicBezTo>
                  <a:pt x="3469353" y="2391413"/>
                  <a:pt x="4114621" y="608008"/>
                  <a:pt x="4471302" y="517217"/>
                </a:cubicBezTo>
                <a:cubicBezTo>
                  <a:pt x="4827983" y="426426"/>
                  <a:pt x="5278698" y="1798026"/>
                  <a:pt x="5521889" y="1956911"/>
                </a:cubicBezTo>
                <a:cubicBezTo>
                  <a:pt x="5765080" y="2115796"/>
                  <a:pt x="5648349" y="1344069"/>
                  <a:pt x="5930451" y="1470528"/>
                </a:cubicBezTo>
                <a:cubicBezTo>
                  <a:pt x="6212553" y="1596988"/>
                  <a:pt x="7075072" y="2621634"/>
                  <a:pt x="7214502" y="2715668"/>
                </a:cubicBezTo>
                <a:cubicBezTo>
                  <a:pt x="7353932" y="2809702"/>
                  <a:pt x="6767030" y="2034732"/>
                  <a:pt x="6767030" y="2034732"/>
                </a:cubicBezTo>
                <a:cubicBezTo>
                  <a:pt x="6553022" y="1703992"/>
                  <a:pt x="5628894" y="708528"/>
                  <a:pt x="5930451" y="731226"/>
                </a:cubicBezTo>
                <a:cubicBezTo>
                  <a:pt x="6232008" y="753924"/>
                  <a:pt x="8245634" y="1992579"/>
                  <a:pt x="8576374" y="2170919"/>
                </a:cubicBezTo>
                <a:cubicBezTo>
                  <a:pt x="8907114" y="2349259"/>
                  <a:pt x="8047838" y="1882332"/>
                  <a:pt x="7914893" y="1801268"/>
                </a:cubicBezTo>
                <a:cubicBezTo>
                  <a:pt x="7781948" y="1720204"/>
                  <a:pt x="7629549" y="1762357"/>
                  <a:pt x="7778706" y="1684536"/>
                </a:cubicBezTo>
                <a:cubicBezTo>
                  <a:pt x="7927863" y="1606715"/>
                  <a:pt x="8809838" y="1421890"/>
                  <a:pt x="8809838" y="1334341"/>
                </a:cubicBezTo>
                <a:cubicBezTo>
                  <a:pt x="8809838" y="1246792"/>
                  <a:pt x="7775464" y="1269490"/>
                  <a:pt x="7778706" y="1159243"/>
                </a:cubicBezTo>
                <a:cubicBezTo>
                  <a:pt x="7781948" y="1048996"/>
                  <a:pt x="9117880" y="799320"/>
                  <a:pt x="8829293" y="672860"/>
                </a:cubicBezTo>
                <a:cubicBezTo>
                  <a:pt x="8540706" y="546400"/>
                  <a:pt x="6562749" y="374545"/>
                  <a:pt x="6047183" y="400485"/>
                </a:cubicBezTo>
                <a:cubicBezTo>
                  <a:pt x="5531617" y="426425"/>
                  <a:pt x="5771566" y="705285"/>
                  <a:pt x="5735898" y="828502"/>
                </a:cubicBezTo>
                <a:cubicBezTo>
                  <a:pt x="5700230" y="951719"/>
                  <a:pt x="6121761" y="1204638"/>
                  <a:pt x="5833174" y="1139787"/>
                </a:cubicBezTo>
                <a:cubicBezTo>
                  <a:pt x="5544587" y="1074936"/>
                  <a:pt x="4419421" y="410213"/>
                  <a:pt x="4004374" y="439396"/>
                </a:cubicBezTo>
                <a:cubicBezTo>
                  <a:pt x="3589327" y="468579"/>
                  <a:pt x="3628238" y="1217608"/>
                  <a:pt x="3342893" y="1314885"/>
                </a:cubicBezTo>
                <a:cubicBezTo>
                  <a:pt x="3057548" y="1412162"/>
                  <a:pt x="2655472" y="569099"/>
                  <a:pt x="2292306" y="1023056"/>
                </a:cubicBezTo>
                <a:cubicBezTo>
                  <a:pt x="1929140" y="1477013"/>
                  <a:pt x="1329268" y="3753285"/>
                  <a:pt x="1163898" y="4038630"/>
                </a:cubicBezTo>
                <a:cubicBezTo>
                  <a:pt x="998528" y="4323975"/>
                  <a:pt x="1468698" y="3364179"/>
                  <a:pt x="1300085" y="2735124"/>
                </a:cubicBezTo>
                <a:cubicBezTo>
                  <a:pt x="1131472" y="2106069"/>
                  <a:pt x="353259" y="676102"/>
                  <a:pt x="152221" y="264298"/>
                </a:cubicBezTo>
                <a:cubicBezTo>
                  <a:pt x="-48817" y="-147506"/>
                  <a:pt x="-39090" y="-34016"/>
                  <a:pt x="113310" y="303209"/>
                </a:cubicBezTo>
                <a:close/>
              </a:path>
            </a:pathLst>
          </a:custGeom>
          <a:solidFill>
            <a:srgbClr val="9DC3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18" name="フリーフォーム: 図形 1717">
            <a:extLst>
              <a:ext uri="{FF2B5EF4-FFF2-40B4-BE49-F238E27FC236}">
                <a16:creationId xmlns:a16="http://schemas.microsoft.com/office/drawing/2014/main" id="{F4E7F304-BF6A-4B77-829A-84C8D196A7E7}"/>
              </a:ext>
            </a:extLst>
          </p:cNvPr>
          <p:cNvSpPr/>
          <p:nvPr/>
        </p:nvSpPr>
        <p:spPr>
          <a:xfrm>
            <a:off x="2504723" y="7788225"/>
            <a:ext cx="6458377" cy="4854124"/>
          </a:xfrm>
          <a:custGeom>
            <a:avLst/>
            <a:gdLst>
              <a:gd name="connsiteX0" fmla="*/ 22577 w 6458377"/>
              <a:gd name="connsiteY0" fmla="*/ 4733975 h 4854124"/>
              <a:gd name="connsiteX1" fmla="*/ 111477 w 6458377"/>
              <a:gd name="connsiteY1" fmla="*/ 4581575 h 4854124"/>
              <a:gd name="connsiteX2" fmla="*/ 695677 w 6458377"/>
              <a:gd name="connsiteY2" fmla="*/ 2371775 h 4854124"/>
              <a:gd name="connsiteX3" fmla="*/ 721077 w 6458377"/>
              <a:gd name="connsiteY3" fmla="*/ 2206675 h 4854124"/>
              <a:gd name="connsiteX4" fmla="*/ 721077 w 6458377"/>
              <a:gd name="connsiteY4" fmla="*/ 2270175 h 4854124"/>
              <a:gd name="connsiteX5" fmla="*/ 1927577 w 6458377"/>
              <a:gd name="connsiteY5" fmla="*/ 3654475 h 4854124"/>
              <a:gd name="connsiteX6" fmla="*/ 1203677 w 6458377"/>
              <a:gd name="connsiteY6" fmla="*/ 2435275 h 4854124"/>
              <a:gd name="connsiteX7" fmla="*/ 1254477 w 6458377"/>
              <a:gd name="connsiteY7" fmla="*/ 2435275 h 4854124"/>
              <a:gd name="connsiteX8" fmla="*/ 2613377 w 6458377"/>
              <a:gd name="connsiteY8" fmla="*/ 2638475 h 4854124"/>
              <a:gd name="connsiteX9" fmla="*/ 2219677 w 6458377"/>
              <a:gd name="connsiteY9" fmla="*/ 2562275 h 4854124"/>
              <a:gd name="connsiteX10" fmla="*/ 2422877 w 6458377"/>
              <a:gd name="connsiteY10" fmla="*/ 2524175 h 4854124"/>
              <a:gd name="connsiteX11" fmla="*/ 1838677 w 6458377"/>
              <a:gd name="connsiteY11" fmla="*/ 1228775 h 4854124"/>
              <a:gd name="connsiteX12" fmla="*/ 2079977 w 6458377"/>
              <a:gd name="connsiteY12" fmla="*/ 1368475 h 4854124"/>
              <a:gd name="connsiteX13" fmla="*/ 2346677 w 6458377"/>
              <a:gd name="connsiteY13" fmla="*/ 1533575 h 4854124"/>
              <a:gd name="connsiteX14" fmla="*/ 2499077 w 6458377"/>
              <a:gd name="connsiteY14" fmla="*/ 1304975 h 4854124"/>
              <a:gd name="connsiteX15" fmla="*/ 3515077 w 6458377"/>
              <a:gd name="connsiteY15" fmla="*/ 1431975 h 4854124"/>
              <a:gd name="connsiteX16" fmla="*/ 3159477 w 6458377"/>
              <a:gd name="connsiteY16" fmla="*/ 1368475 h 4854124"/>
              <a:gd name="connsiteX17" fmla="*/ 2930877 w 6458377"/>
              <a:gd name="connsiteY17" fmla="*/ 1241475 h 4854124"/>
              <a:gd name="connsiteX18" fmla="*/ 3730977 w 6458377"/>
              <a:gd name="connsiteY18" fmla="*/ 974775 h 4854124"/>
              <a:gd name="connsiteX19" fmla="*/ 4302477 w 6458377"/>
              <a:gd name="connsiteY19" fmla="*/ 9575 h 4854124"/>
              <a:gd name="connsiteX20" fmla="*/ 3972277 w 6458377"/>
              <a:gd name="connsiteY20" fmla="*/ 517575 h 4854124"/>
              <a:gd name="connsiteX21" fmla="*/ 3781777 w 6458377"/>
              <a:gd name="connsiteY21" fmla="*/ 1127175 h 4854124"/>
              <a:gd name="connsiteX22" fmla="*/ 4200877 w 6458377"/>
              <a:gd name="connsiteY22" fmla="*/ 2346375 h 4854124"/>
              <a:gd name="connsiteX23" fmla="*/ 4734277 w 6458377"/>
              <a:gd name="connsiteY23" fmla="*/ 2828975 h 4854124"/>
              <a:gd name="connsiteX24" fmla="*/ 4327877 w 6458377"/>
              <a:gd name="connsiteY24" fmla="*/ 2447975 h 4854124"/>
              <a:gd name="connsiteX25" fmla="*/ 4289777 w 6458377"/>
              <a:gd name="connsiteY25" fmla="*/ 2244775 h 4854124"/>
              <a:gd name="connsiteX26" fmla="*/ 6296377 w 6458377"/>
              <a:gd name="connsiteY26" fmla="*/ 4340275 h 4854124"/>
              <a:gd name="connsiteX27" fmla="*/ 6016977 w 6458377"/>
              <a:gd name="connsiteY27" fmla="*/ 3971975 h 4854124"/>
              <a:gd name="connsiteX28" fmla="*/ 3476977 w 6458377"/>
              <a:gd name="connsiteY28" fmla="*/ 2879775 h 4854124"/>
              <a:gd name="connsiteX29" fmla="*/ 3210277 w 6458377"/>
              <a:gd name="connsiteY29" fmla="*/ 2740075 h 4854124"/>
              <a:gd name="connsiteX30" fmla="*/ 3972277 w 6458377"/>
              <a:gd name="connsiteY30" fmla="*/ 3133775 h 4854124"/>
              <a:gd name="connsiteX31" fmla="*/ 5699477 w 6458377"/>
              <a:gd name="connsiteY31" fmla="*/ 4594275 h 4854124"/>
              <a:gd name="connsiteX32" fmla="*/ 5559777 w 6458377"/>
              <a:gd name="connsiteY32" fmla="*/ 4416475 h 4854124"/>
              <a:gd name="connsiteX33" fmla="*/ 3362677 w 6458377"/>
              <a:gd name="connsiteY33" fmla="*/ 3717975 h 4854124"/>
              <a:gd name="connsiteX34" fmla="*/ 3819877 w 6458377"/>
              <a:gd name="connsiteY34" fmla="*/ 3844975 h 4854124"/>
              <a:gd name="connsiteX35" fmla="*/ 4899377 w 6458377"/>
              <a:gd name="connsiteY35" fmla="*/ 4657775 h 4854124"/>
              <a:gd name="connsiteX36" fmla="*/ 4492977 w 6458377"/>
              <a:gd name="connsiteY36" fmla="*/ 4264075 h 4854124"/>
              <a:gd name="connsiteX37" fmla="*/ 3629377 w 6458377"/>
              <a:gd name="connsiteY37" fmla="*/ 3844975 h 4854124"/>
              <a:gd name="connsiteX38" fmla="*/ 1927577 w 6458377"/>
              <a:gd name="connsiteY38" fmla="*/ 3171875 h 4854124"/>
              <a:gd name="connsiteX39" fmla="*/ 2143477 w 6458377"/>
              <a:gd name="connsiteY39" fmla="*/ 3324275 h 4854124"/>
              <a:gd name="connsiteX40" fmla="*/ 2613377 w 6458377"/>
              <a:gd name="connsiteY40" fmla="*/ 4543475 h 4854124"/>
              <a:gd name="connsiteX41" fmla="*/ 2587977 w 6458377"/>
              <a:gd name="connsiteY41" fmla="*/ 4416475 h 4854124"/>
              <a:gd name="connsiteX42" fmla="*/ 835377 w 6458377"/>
              <a:gd name="connsiteY42" fmla="*/ 2930575 h 4854124"/>
              <a:gd name="connsiteX43" fmla="*/ 1000477 w 6458377"/>
              <a:gd name="connsiteY43" fmla="*/ 3121075 h 4854124"/>
              <a:gd name="connsiteX44" fmla="*/ 1051277 w 6458377"/>
              <a:gd name="connsiteY44" fmla="*/ 3362375 h 4854124"/>
              <a:gd name="connsiteX45" fmla="*/ 1013177 w 6458377"/>
              <a:gd name="connsiteY45" fmla="*/ 3692575 h 4854124"/>
              <a:gd name="connsiteX46" fmla="*/ 860777 w 6458377"/>
              <a:gd name="connsiteY46" fmla="*/ 3768775 h 4854124"/>
              <a:gd name="connsiteX47" fmla="*/ 162277 w 6458377"/>
              <a:gd name="connsiteY47" fmla="*/ 3832275 h 4854124"/>
              <a:gd name="connsiteX48" fmla="*/ 9877 w 6458377"/>
              <a:gd name="connsiteY48" fmla="*/ 3806875 h 4854124"/>
              <a:gd name="connsiteX49" fmla="*/ 22577 w 6458377"/>
              <a:gd name="connsiteY49" fmla="*/ 4733975 h 48541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</a:cxnLst>
            <a:rect l="l" t="t" r="r" b="b"/>
            <a:pathLst>
              <a:path w="6458377" h="4854124">
                <a:moveTo>
                  <a:pt x="22577" y="4733975"/>
                </a:moveTo>
                <a:cubicBezTo>
                  <a:pt x="39510" y="4863092"/>
                  <a:pt x="-706" y="4975275"/>
                  <a:pt x="111477" y="4581575"/>
                </a:cubicBezTo>
                <a:cubicBezTo>
                  <a:pt x="223660" y="4187875"/>
                  <a:pt x="594077" y="2767592"/>
                  <a:pt x="695677" y="2371775"/>
                </a:cubicBezTo>
                <a:cubicBezTo>
                  <a:pt x="797277" y="1975958"/>
                  <a:pt x="721077" y="2206675"/>
                  <a:pt x="721077" y="2206675"/>
                </a:cubicBezTo>
                <a:cubicBezTo>
                  <a:pt x="725310" y="2189742"/>
                  <a:pt x="519994" y="2028875"/>
                  <a:pt x="721077" y="2270175"/>
                </a:cubicBezTo>
                <a:cubicBezTo>
                  <a:pt x="922160" y="2511475"/>
                  <a:pt x="1847144" y="3626958"/>
                  <a:pt x="1927577" y="3654475"/>
                </a:cubicBezTo>
                <a:cubicBezTo>
                  <a:pt x="2008010" y="3681992"/>
                  <a:pt x="1203677" y="2435275"/>
                  <a:pt x="1203677" y="2435275"/>
                </a:cubicBezTo>
                <a:cubicBezTo>
                  <a:pt x="1091494" y="2232075"/>
                  <a:pt x="1254477" y="2435275"/>
                  <a:pt x="1254477" y="2435275"/>
                </a:cubicBezTo>
                <a:lnTo>
                  <a:pt x="2613377" y="2638475"/>
                </a:lnTo>
                <a:cubicBezTo>
                  <a:pt x="2774244" y="2659642"/>
                  <a:pt x="2251427" y="2581325"/>
                  <a:pt x="2219677" y="2562275"/>
                </a:cubicBezTo>
                <a:cubicBezTo>
                  <a:pt x="2187927" y="2543225"/>
                  <a:pt x="2486377" y="2746425"/>
                  <a:pt x="2422877" y="2524175"/>
                </a:cubicBezTo>
                <a:cubicBezTo>
                  <a:pt x="2359377" y="2301925"/>
                  <a:pt x="1895827" y="1421392"/>
                  <a:pt x="1838677" y="1228775"/>
                </a:cubicBezTo>
                <a:cubicBezTo>
                  <a:pt x="1781527" y="1036158"/>
                  <a:pt x="1995310" y="1317675"/>
                  <a:pt x="2079977" y="1368475"/>
                </a:cubicBezTo>
                <a:cubicBezTo>
                  <a:pt x="2164644" y="1419275"/>
                  <a:pt x="2276827" y="1544158"/>
                  <a:pt x="2346677" y="1533575"/>
                </a:cubicBezTo>
                <a:cubicBezTo>
                  <a:pt x="2416527" y="1522992"/>
                  <a:pt x="2304344" y="1321908"/>
                  <a:pt x="2499077" y="1304975"/>
                </a:cubicBezTo>
                <a:cubicBezTo>
                  <a:pt x="2693810" y="1288042"/>
                  <a:pt x="3405010" y="1421392"/>
                  <a:pt x="3515077" y="1431975"/>
                </a:cubicBezTo>
                <a:cubicBezTo>
                  <a:pt x="3625144" y="1442558"/>
                  <a:pt x="3256844" y="1400225"/>
                  <a:pt x="3159477" y="1368475"/>
                </a:cubicBezTo>
                <a:cubicBezTo>
                  <a:pt x="3062110" y="1336725"/>
                  <a:pt x="2835627" y="1307092"/>
                  <a:pt x="2930877" y="1241475"/>
                </a:cubicBezTo>
                <a:cubicBezTo>
                  <a:pt x="3026127" y="1175858"/>
                  <a:pt x="3502377" y="1180092"/>
                  <a:pt x="3730977" y="974775"/>
                </a:cubicBezTo>
                <a:cubicBezTo>
                  <a:pt x="3959577" y="769458"/>
                  <a:pt x="4262260" y="85775"/>
                  <a:pt x="4302477" y="9575"/>
                </a:cubicBezTo>
                <a:cubicBezTo>
                  <a:pt x="4342694" y="-66625"/>
                  <a:pt x="4059060" y="331308"/>
                  <a:pt x="3972277" y="517575"/>
                </a:cubicBezTo>
                <a:cubicBezTo>
                  <a:pt x="3885494" y="703842"/>
                  <a:pt x="3743677" y="822375"/>
                  <a:pt x="3781777" y="1127175"/>
                </a:cubicBezTo>
                <a:cubicBezTo>
                  <a:pt x="3819877" y="1431975"/>
                  <a:pt x="4042127" y="2062742"/>
                  <a:pt x="4200877" y="2346375"/>
                </a:cubicBezTo>
                <a:cubicBezTo>
                  <a:pt x="4359627" y="2630008"/>
                  <a:pt x="4734277" y="2828975"/>
                  <a:pt x="4734277" y="2828975"/>
                </a:cubicBezTo>
                <a:cubicBezTo>
                  <a:pt x="4755444" y="2845908"/>
                  <a:pt x="4401960" y="2545342"/>
                  <a:pt x="4327877" y="2447975"/>
                </a:cubicBezTo>
                <a:cubicBezTo>
                  <a:pt x="4253794" y="2350608"/>
                  <a:pt x="3961694" y="1929392"/>
                  <a:pt x="4289777" y="2244775"/>
                </a:cubicBezTo>
                <a:cubicBezTo>
                  <a:pt x="4617860" y="2560158"/>
                  <a:pt x="6008510" y="4052408"/>
                  <a:pt x="6296377" y="4340275"/>
                </a:cubicBezTo>
                <a:cubicBezTo>
                  <a:pt x="6584244" y="4628142"/>
                  <a:pt x="6486877" y="4215392"/>
                  <a:pt x="6016977" y="3971975"/>
                </a:cubicBezTo>
                <a:cubicBezTo>
                  <a:pt x="5547077" y="3728558"/>
                  <a:pt x="3944760" y="3085092"/>
                  <a:pt x="3476977" y="2879775"/>
                </a:cubicBezTo>
                <a:cubicBezTo>
                  <a:pt x="3009194" y="2674458"/>
                  <a:pt x="3210277" y="2740075"/>
                  <a:pt x="3210277" y="2740075"/>
                </a:cubicBezTo>
                <a:cubicBezTo>
                  <a:pt x="3292827" y="2782408"/>
                  <a:pt x="3557410" y="2824742"/>
                  <a:pt x="3972277" y="3133775"/>
                </a:cubicBezTo>
                <a:cubicBezTo>
                  <a:pt x="4387144" y="3442808"/>
                  <a:pt x="5434894" y="4380492"/>
                  <a:pt x="5699477" y="4594275"/>
                </a:cubicBezTo>
                <a:cubicBezTo>
                  <a:pt x="5964060" y="4808058"/>
                  <a:pt x="5949244" y="4562525"/>
                  <a:pt x="5559777" y="4416475"/>
                </a:cubicBezTo>
                <a:cubicBezTo>
                  <a:pt x="5170310" y="4270425"/>
                  <a:pt x="3652660" y="3813225"/>
                  <a:pt x="3362677" y="3717975"/>
                </a:cubicBezTo>
                <a:cubicBezTo>
                  <a:pt x="3072694" y="3622725"/>
                  <a:pt x="3563760" y="3688342"/>
                  <a:pt x="3819877" y="3844975"/>
                </a:cubicBezTo>
                <a:cubicBezTo>
                  <a:pt x="4075994" y="4001608"/>
                  <a:pt x="4787194" y="4587925"/>
                  <a:pt x="4899377" y="4657775"/>
                </a:cubicBezTo>
                <a:cubicBezTo>
                  <a:pt x="5011560" y="4727625"/>
                  <a:pt x="4704644" y="4399542"/>
                  <a:pt x="4492977" y="4264075"/>
                </a:cubicBezTo>
                <a:cubicBezTo>
                  <a:pt x="4281310" y="4128608"/>
                  <a:pt x="4056944" y="4027008"/>
                  <a:pt x="3629377" y="3844975"/>
                </a:cubicBezTo>
                <a:cubicBezTo>
                  <a:pt x="3201810" y="3662942"/>
                  <a:pt x="2175227" y="3258658"/>
                  <a:pt x="1927577" y="3171875"/>
                </a:cubicBezTo>
                <a:cubicBezTo>
                  <a:pt x="1679927" y="3085092"/>
                  <a:pt x="2029177" y="3095675"/>
                  <a:pt x="2143477" y="3324275"/>
                </a:cubicBezTo>
                <a:cubicBezTo>
                  <a:pt x="2257777" y="3552875"/>
                  <a:pt x="2539294" y="4361442"/>
                  <a:pt x="2613377" y="4543475"/>
                </a:cubicBezTo>
                <a:cubicBezTo>
                  <a:pt x="2687460" y="4725508"/>
                  <a:pt x="2884310" y="4685292"/>
                  <a:pt x="2587977" y="4416475"/>
                </a:cubicBezTo>
                <a:cubicBezTo>
                  <a:pt x="2291644" y="4147658"/>
                  <a:pt x="1099960" y="3146475"/>
                  <a:pt x="835377" y="2930575"/>
                </a:cubicBezTo>
                <a:cubicBezTo>
                  <a:pt x="570794" y="2714675"/>
                  <a:pt x="964494" y="3049108"/>
                  <a:pt x="1000477" y="3121075"/>
                </a:cubicBezTo>
                <a:cubicBezTo>
                  <a:pt x="1036460" y="3193042"/>
                  <a:pt x="1049160" y="3267125"/>
                  <a:pt x="1051277" y="3362375"/>
                </a:cubicBezTo>
                <a:cubicBezTo>
                  <a:pt x="1053394" y="3457625"/>
                  <a:pt x="1044927" y="3624842"/>
                  <a:pt x="1013177" y="3692575"/>
                </a:cubicBezTo>
                <a:cubicBezTo>
                  <a:pt x="981427" y="3760308"/>
                  <a:pt x="1002594" y="3745492"/>
                  <a:pt x="860777" y="3768775"/>
                </a:cubicBezTo>
                <a:cubicBezTo>
                  <a:pt x="718960" y="3792058"/>
                  <a:pt x="304094" y="3825925"/>
                  <a:pt x="162277" y="3832275"/>
                </a:cubicBezTo>
                <a:cubicBezTo>
                  <a:pt x="20460" y="3838625"/>
                  <a:pt x="31044" y="3658708"/>
                  <a:pt x="9877" y="3806875"/>
                </a:cubicBezTo>
                <a:cubicBezTo>
                  <a:pt x="-11290" y="3955042"/>
                  <a:pt x="5644" y="4604858"/>
                  <a:pt x="22577" y="4733975"/>
                </a:cubicBezTo>
                <a:close/>
              </a:path>
            </a:pathLst>
          </a:custGeom>
          <a:solidFill>
            <a:srgbClr val="9DC3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19" name="フリーフォーム: 図形 1718">
            <a:extLst>
              <a:ext uri="{FF2B5EF4-FFF2-40B4-BE49-F238E27FC236}">
                <a16:creationId xmlns:a16="http://schemas.microsoft.com/office/drawing/2014/main" id="{0A2ED966-4315-46B5-BD5C-F497137BE948}"/>
              </a:ext>
            </a:extLst>
          </p:cNvPr>
          <p:cNvSpPr/>
          <p:nvPr/>
        </p:nvSpPr>
        <p:spPr>
          <a:xfrm>
            <a:off x="135738" y="1768240"/>
            <a:ext cx="1007439" cy="3476175"/>
          </a:xfrm>
          <a:custGeom>
            <a:avLst/>
            <a:gdLst>
              <a:gd name="connsiteX0" fmla="*/ 283362 w 1007439"/>
              <a:gd name="connsiteY0" fmla="*/ 3410 h 3476175"/>
              <a:gd name="connsiteX1" fmla="*/ 626262 w 1007439"/>
              <a:gd name="connsiteY1" fmla="*/ 1260710 h 3476175"/>
              <a:gd name="connsiteX2" fmla="*/ 16662 w 1007439"/>
              <a:gd name="connsiteY2" fmla="*/ 3394310 h 3476175"/>
              <a:gd name="connsiteX3" fmla="*/ 245262 w 1007439"/>
              <a:gd name="connsiteY3" fmla="*/ 2899010 h 3476175"/>
              <a:gd name="connsiteX4" fmla="*/ 1007262 w 1007439"/>
              <a:gd name="connsiteY4" fmla="*/ 1622660 h 3476175"/>
              <a:gd name="connsiteX5" fmla="*/ 283362 w 1007439"/>
              <a:gd name="connsiteY5" fmla="*/ 3410 h 3476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07439" h="3476175">
                <a:moveTo>
                  <a:pt x="283362" y="3410"/>
                </a:moveTo>
                <a:cubicBezTo>
                  <a:pt x="219862" y="-56915"/>
                  <a:pt x="670712" y="695560"/>
                  <a:pt x="626262" y="1260710"/>
                </a:cubicBezTo>
                <a:cubicBezTo>
                  <a:pt x="581812" y="1825860"/>
                  <a:pt x="80162" y="3121260"/>
                  <a:pt x="16662" y="3394310"/>
                </a:cubicBezTo>
                <a:cubicBezTo>
                  <a:pt x="-46838" y="3667360"/>
                  <a:pt x="80162" y="3194285"/>
                  <a:pt x="245262" y="2899010"/>
                </a:cubicBezTo>
                <a:cubicBezTo>
                  <a:pt x="410362" y="2603735"/>
                  <a:pt x="994562" y="2105260"/>
                  <a:pt x="1007262" y="1622660"/>
                </a:cubicBezTo>
                <a:cubicBezTo>
                  <a:pt x="1019962" y="1140060"/>
                  <a:pt x="346862" y="63735"/>
                  <a:pt x="283362" y="3410"/>
                </a:cubicBezTo>
                <a:close/>
              </a:path>
            </a:pathLst>
          </a:custGeom>
          <a:solidFill>
            <a:srgbClr val="9DC3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20" name="フリーフォーム: 図形 1719">
            <a:extLst>
              <a:ext uri="{FF2B5EF4-FFF2-40B4-BE49-F238E27FC236}">
                <a16:creationId xmlns:a16="http://schemas.microsoft.com/office/drawing/2014/main" id="{D4CE9A8C-D570-4E17-95F7-C3C568839BA5}"/>
              </a:ext>
            </a:extLst>
          </p:cNvPr>
          <p:cNvSpPr/>
          <p:nvPr/>
        </p:nvSpPr>
        <p:spPr>
          <a:xfrm>
            <a:off x="4224740" y="10562429"/>
            <a:ext cx="2167728" cy="636208"/>
          </a:xfrm>
          <a:custGeom>
            <a:avLst/>
            <a:gdLst>
              <a:gd name="connsiteX0" fmla="*/ 17060 w 2167728"/>
              <a:gd name="connsiteY0" fmla="*/ 54771 h 636208"/>
              <a:gd name="connsiteX1" fmla="*/ 1020360 w 2167728"/>
              <a:gd name="connsiteY1" fmla="*/ 67471 h 636208"/>
              <a:gd name="connsiteX2" fmla="*/ 2074460 w 2167728"/>
              <a:gd name="connsiteY2" fmla="*/ 613571 h 636208"/>
              <a:gd name="connsiteX3" fmla="*/ 1883960 w 2167728"/>
              <a:gd name="connsiteY3" fmla="*/ 486571 h 636208"/>
              <a:gd name="connsiteX4" fmla="*/ 17060 w 2167728"/>
              <a:gd name="connsiteY4" fmla="*/ 54771 h 6362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7728" h="636208">
                <a:moveTo>
                  <a:pt x="17060" y="54771"/>
                </a:moveTo>
                <a:cubicBezTo>
                  <a:pt x="-126873" y="-15079"/>
                  <a:pt x="677460" y="-25662"/>
                  <a:pt x="1020360" y="67471"/>
                </a:cubicBezTo>
                <a:cubicBezTo>
                  <a:pt x="1363260" y="160604"/>
                  <a:pt x="1930527" y="543721"/>
                  <a:pt x="2074460" y="613571"/>
                </a:cubicBezTo>
                <a:cubicBezTo>
                  <a:pt x="2218393" y="683421"/>
                  <a:pt x="2224743" y="577588"/>
                  <a:pt x="1883960" y="486571"/>
                </a:cubicBezTo>
                <a:cubicBezTo>
                  <a:pt x="1543177" y="395554"/>
                  <a:pt x="160993" y="124621"/>
                  <a:pt x="17060" y="54771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21" name="フリーフォーム: 図形 1720">
            <a:extLst>
              <a:ext uri="{FF2B5EF4-FFF2-40B4-BE49-F238E27FC236}">
                <a16:creationId xmlns:a16="http://schemas.microsoft.com/office/drawing/2014/main" id="{6B98897B-6A25-4E91-A883-612F8A3442FA}"/>
              </a:ext>
            </a:extLst>
          </p:cNvPr>
          <p:cNvSpPr/>
          <p:nvPr/>
        </p:nvSpPr>
        <p:spPr>
          <a:xfrm>
            <a:off x="4703174" y="9391879"/>
            <a:ext cx="2862089" cy="1637429"/>
          </a:xfrm>
          <a:custGeom>
            <a:avLst/>
            <a:gdLst>
              <a:gd name="connsiteX0" fmla="*/ 364126 w 2862089"/>
              <a:gd name="connsiteY0" fmla="*/ 31521 h 1637429"/>
              <a:gd name="connsiteX1" fmla="*/ 414926 w 2862089"/>
              <a:gd name="connsiteY1" fmla="*/ 31521 h 1637429"/>
              <a:gd name="connsiteX2" fmla="*/ 1215026 w 2862089"/>
              <a:gd name="connsiteY2" fmla="*/ 69621 h 1637429"/>
              <a:gd name="connsiteX3" fmla="*/ 1494426 w 2862089"/>
              <a:gd name="connsiteY3" fmla="*/ 374421 h 1637429"/>
              <a:gd name="connsiteX4" fmla="*/ 2167526 w 2862089"/>
              <a:gd name="connsiteY4" fmla="*/ 1276121 h 1637429"/>
              <a:gd name="connsiteX5" fmla="*/ 2853326 w 2862089"/>
              <a:gd name="connsiteY5" fmla="*/ 1631721 h 1637429"/>
              <a:gd name="connsiteX6" fmla="*/ 2573926 w 2862089"/>
              <a:gd name="connsiteY6" fmla="*/ 1504721 h 1637429"/>
              <a:gd name="connsiteX7" fmla="*/ 1875426 w 2862089"/>
              <a:gd name="connsiteY7" fmla="*/ 1199921 h 1637429"/>
              <a:gd name="connsiteX8" fmla="*/ 808626 w 2862089"/>
              <a:gd name="connsiteY8" fmla="*/ 285521 h 1637429"/>
              <a:gd name="connsiteX9" fmla="*/ 961026 w 2862089"/>
              <a:gd name="connsiteY9" fmla="*/ 374421 h 1637429"/>
              <a:gd name="connsiteX10" fmla="*/ 1608726 w 2862089"/>
              <a:gd name="connsiteY10" fmla="*/ 730021 h 1637429"/>
              <a:gd name="connsiteX11" fmla="*/ 478426 w 2862089"/>
              <a:gd name="connsiteY11" fmla="*/ 476021 h 1637429"/>
              <a:gd name="connsiteX12" fmla="*/ 757826 w 2862089"/>
              <a:gd name="connsiteY12" fmla="*/ 539521 h 1637429"/>
              <a:gd name="connsiteX13" fmla="*/ 1786526 w 2862089"/>
              <a:gd name="connsiteY13" fmla="*/ 1225321 h 1637429"/>
              <a:gd name="connsiteX14" fmla="*/ 1481726 w 2862089"/>
              <a:gd name="connsiteY14" fmla="*/ 1060221 h 1637429"/>
              <a:gd name="connsiteX15" fmla="*/ 580026 w 2862089"/>
              <a:gd name="connsiteY15" fmla="*/ 857021 h 1637429"/>
              <a:gd name="connsiteX16" fmla="*/ 808626 w 2862089"/>
              <a:gd name="connsiteY16" fmla="*/ 958621 h 1637429"/>
              <a:gd name="connsiteX17" fmla="*/ 757826 w 2862089"/>
              <a:gd name="connsiteY17" fmla="*/ 984021 h 1637429"/>
              <a:gd name="connsiteX18" fmla="*/ 465726 w 2862089"/>
              <a:gd name="connsiteY18" fmla="*/ 691921 h 1637429"/>
              <a:gd name="connsiteX19" fmla="*/ 8526 w 2862089"/>
              <a:gd name="connsiteY19" fmla="*/ 18821 h 1637429"/>
              <a:gd name="connsiteX20" fmla="*/ 262526 w 2862089"/>
              <a:gd name="connsiteY20" fmla="*/ 209321 h 1637429"/>
              <a:gd name="connsiteX21" fmla="*/ 1354726 w 2862089"/>
              <a:gd name="connsiteY21" fmla="*/ 450621 h 1637429"/>
              <a:gd name="connsiteX22" fmla="*/ 364126 w 2862089"/>
              <a:gd name="connsiteY22" fmla="*/ 31521 h 16374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2862089" h="1637429">
                <a:moveTo>
                  <a:pt x="364126" y="31521"/>
                </a:moveTo>
                <a:cubicBezTo>
                  <a:pt x="207493" y="-38329"/>
                  <a:pt x="414926" y="31521"/>
                  <a:pt x="414926" y="31521"/>
                </a:cubicBezTo>
                <a:cubicBezTo>
                  <a:pt x="556743" y="37871"/>
                  <a:pt x="1035109" y="12471"/>
                  <a:pt x="1215026" y="69621"/>
                </a:cubicBezTo>
                <a:cubicBezTo>
                  <a:pt x="1394943" y="126771"/>
                  <a:pt x="1335676" y="173338"/>
                  <a:pt x="1494426" y="374421"/>
                </a:cubicBezTo>
                <a:cubicBezTo>
                  <a:pt x="1653176" y="575504"/>
                  <a:pt x="1941043" y="1066571"/>
                  <a:pt x="2167526" y="1276121"/>
                </a:cubicBezTo>
                <a:cubicBezTo>
                  <a:pt x="2394009" y="1485671"/>
                  <a:pt x="2785593" y="1593621"/>
                  <a:pt x="2853326" y="1631721"/>
                </a:cubicBezTo>
                <a:cubicBezTo>
                  <a:pt x="2921059" y="1669821"/>
                  <a:pt x="2573926" y="1504721"/>
                  <a:pt x="2573926" y="1504721"/>
                </a:cubicBezTo>
                <a:cubicBezTo>
                  <a:pt x="2410943" y="1432754"/>
                  <a:pt x="2169643" y="1403121"/>
                  <a:pt x="1875426" y="1199921"/>
                </a:cubicBezTo>
                <a:cubicBezTo>
                  <a:pt x="1581209" y="996721"/>
                  <a:pt x="961026" y="423104"/>
                  <a:pt x="808626" y="285521"/>
                </a:cubicBezTo>
                <a:cubicBezTo>
                  <a:pt x="656226" y="147938"/>
                  <a:pt x="961026" y="374421"/>
                  <a:pt x="961026" y="374421"/>
                </a:cubicBezTo>
                <a:cubicBezTo>
                  <a:pt x="1094376" y="448504"/>
                  <a:pt x="1689159" y="713088"/>
                  <a:pt x="1608726" y="730021"/>
                </a:cubicBezTo>
                <a:cubicBezTo>
                  <a:pt x="1528293" y="746954"/>
                  <a:pt x="620243" y="507771"/>
                  <a:pt x="478426" y="476021"/>
                </a:cubicBezTo>
                <a:cubicBezTo>
                  <a:pt x="336609" y="444271"/>
                  <a:pt x="539809" y="414638"/>
                  <a:pt x="757826" y="539521"/>
                </a:cubicBezTo>
                <a:cubicBezTo>
                  <a:pt x="975843" y="664404"/>
                  <a:pt x="1665876" y="1138538"/>
                  <a:pt x="1786526" y="1225321"/>
                </a:cubicBezTo>
                <a:cubicBezTo>
                  <a:pt x="1907176" y="1312104"/>
                  <a:pt x="1682809" y="1121604"/>
                  <a:pt x="1481726" y="1060221"/>
                </a:cubicBezTo>
                <a:cubicBezTo>
                  <a:pt x="1280643" y="998838"/>
                  <a:pt x="692209" y="873954"/>
                  <a:pt x="580026" y="857021"/>
                </a:cubicBezTo>
                <a:cubicBezTo>
                  <a:pt x="467843" y="840088"/>
                  <a:pt x="778993" y="937454"/>
                  <a:pt x="808626" y="958621"/>
                </a:cubicBezTo>
                <a:cubicBezTo>
                  <a:pt x="838259" y="979788"/>
                  <a:pt x="814976" y="1028471"/>
                  <a:pt x="757826" y="984021"/>
                </a:cubicBezTo>
                <a:cubicBezTo>
                  <a:pt x="700676" y="939571"/>
                  <a:pt x="590609" y="852788"/>
                  <a:pt x="465726" y="691921"/>
                </a:cubicBezTo>
                <a:cubicBezTo>
                  <a:pt x="340843" y="531054"/>
                  <a:pt x="42393" y="99254"/>
                  <a:pt x="8526" y="18821"/>
                </a:cubicBezTo>
                <a:cubicBezTo>
                  <a:pt x="-25341" y="-61612"/>
                  <a:pt x="38159" y="137354"/>
                  <a:pt x="262526" y="209321"/>
                </a:cubicBezTo>
                <a:cubicBezTo>
                  <a:pt x="486893" y="281288"/>
                  <a:pt x="1335676" y="478138"/>
                  <a:pt x="1354726" y="450621"/>
                </a:cubicBezTo>
                <a:cubicBezTo>
                  <a:pt x="1373776" y="423104"/>
                  <a:pt x="520759" y="101371"/>
                  <a:pt x="364126" y="31521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22" name="フリーフォーム: 図形 1721">
            <a:extLst>
              <a:ext uri="{FF2B5EF4-FFF2-40B4-BE49-F238E27FC236}">
                <a16:creationId xmlns:a16="http://schemas.microsoft.com/office/drawing/2014/main" id="{61544451-B48E-4092-B4FD-7FBF7D33230B}"/>
              </a:ext>
            </a:extLst>
          </p:cNvPr>
          <p:cNvSpPr/>
          <p:nvPr/>
        </p:nvSpPr>
        <p:spPr>
          <a:xfrm>
            <a:off x="6338299" y="556364"/>
            <a:ext cx="2350862" cy="1127101"/>
          </a:xfrm>
          <a:custGeom>
            <a:avLst/>
            <a:gdLst>
              <a:gd name="connsiteX0" fmla="*/ 62501 w 2350862"/>
              <a:gd name="connsiteY0" fmla="*/ 40536 h 1127101"/>
              <a:gd name="connsiteX1" fmla="*/ 265701 w 2350862"/>
              <a:gd name="connsiteY1" fmla="*/ 78636 h 1127101"/>
              <a:gd name="connsiteX2" fmla="*/ 1865901 w 2350862"/>
              <a:gd name="connsiteY2" fmla="*/ 294536 h 1127101"/>
              <a:gd name="connsiteX3" fmla="*/ 2348501 w 2350862"/>
              <a:gd name="connsiteY3" fmla="*/ 281836 h 1127101"/>
              <a:gd name="connsiteX4" fmla="*/ 2018301 w 2350862"/>
              <a:gd name="connsiteY4" fmla="*/ 281836 h 1127101"/>
              <a:gd name="connsiteX5" fmla="*/ 1319801 w 2350862"/>
              <a:gd name="connsiteY5" fmla="*/ 535836 h 1127101"/>
              <a:gd name="connsiteX6" fmla="*/ 1586501 w 2350862"/>
              <a:gd name="connsiteY6" fmla="*/ 650136 h 1127101"/>
              <a:gd name="connsiteX7" fmla="*/ 2145301 w 2350862"/>
              <a:gd name="connsiteY7" fmla="*/ 942236 h 1127101"/>
              <a:gd name="connsiteX8" fmla="*/ 1777001 w 2350862"/>
              <a:gd name="connsiteY8" fmla="*/ 853336 h 1127101"/>
              <a:gd name="connsiteX9" fmla="*/ 1751601 w 2350862"/>
              <a:gd name="connsiteY9" fmla="*/ 904136 h 1127101"/>
              <a:gd name="connsiteX10" fmla="*/ 875301 w 2350862"/>
              <a:gd name="connsiteY10" fmla="*/ 523136 h 1127101"/>
              <a:gd name="connsiteX11" fmla="*/ 1599201 w 2350862"/>
              <a:gd name="connsiteY11" fmla="*/ 1043836 h 1127101"/>
              <a:gd name="connsiteX12" fmla="*/ 1853201 w 2350862"/>
              <a:gd name="connsiteY12" fmla="*/ 1120036 h 1127101"/>
              <a:gd name="connsiteX13" fmla="*/ 1611901 w 2350862"/>
              <a:gd name="connsiteY13" fmla="*/ 980336 h 1127101"/>
              <a:gd name="connsiteX14" fmla="*/ 227601 w 2350862"/>
              <a:gd name="connsiteY14" fmla="*/ 256436 h 1127101"/>
              <a:gd name="connsiteX15" fmla="*/ 1103901 w 2350862"/>
              <a:gd name="connsiteY15" fmla="*/ 421536 h 1127101"/>
              <a:gd name="connsiteX16" fmla="*/ 1599201 w 2350862"/>
              <a:gd name="connsiteY16" fmla="*/ 434236 h 1127101"/>
              <a:gd name="connsiteX17" fmla="*/ 1256301 w 2350862"/>
              <a:gd name="connsiteY17" fmla="*/ 408836 h 1127101"/>
              <a:gd name="connsiteX18" fmla="*/ 113301 w 2350862"/>
              <a:gd name="connsiteY18" fmla="*/ 27836 h 1127101"/>
              <a:gd name="connsiteX19" fmla="*/ 62501 w 2350862"/>
              <a:gd name="connsiteY19" fmla="*/ 40536 h 11271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2350862" h="1127101">
                <a:moveTo>
                  <a:pt x="62501" y="40536"/>
                </a:moveTo>
                <a:cubicBezTo>
                  <a:pt x="87901" y="49003"/>
                  <a:pt x="265701" y="78636"/>
                  <a:pt x="265701" y="78636"/>
                </a:cubicBezTo>
                <a:cubicBezTo>
                  <a:pt x="566268" y="120969"/>
                  <a:pt x="1518768" y="260669"/>
                  <a:pt x="1865901" y="294536"/>
                </a:cubicBezTo>
                <a:cubicBezTo>
                  <a:pt x="2213034" y="328403"/>
                  <a:pt x="2323101" y="283953"/>
                  <a:pt x="2348501" y="281836"/>
                </a:cubicBezTo>
                <a:cubicBezTo>
                  <a:pt x="2373901" y="279719"/>
                  <a:pt x="2189751" y="239503"/>
                  <a:pt x="2018301" y="281836"/>
                </a:cubicBezTo>
                <a:cubicBezTo>
                  <a:pt x="1846851" y="324169"/>
                  <a:pt x="1391768" y="474453"/>
                  <a:pt x="1319801" y="535836"/>
                </a:cubicBezTo>
                <a:cubicBezTo>
                  <a:pt x="1247834" y="597219"/>
                  <a:pt x="1448918" y="582403"/>
                  <a:pt x="1586501" y="650136"/>
                </a:cubicBezTo>
                <a:cubicBezTo>
                  <a:pt x="1724084" y="717869"/>
                  <a:pt x="2113551" y="908369"/>
                  <a:pt x="2145301" y="942236"/>
                </a:cubicBezTo>
                <a:cubicBezTo>
                  <a:pt x="2177051" y="976103"/>
                  <a:pt x="1777001" y="853336"/>
                  <a:pt x="1777001" y="853336"/>
                </a:cubicBezTo>
                <a:cubicBezTo>
                  <a:pt x="1711384" y="846986"/>
                  <a:pt x="1901884" y="959169"/>
                  <a:pt x="1751601" y="904136"/>
                </a:cubicBezTo>
                <a:cubicBezTo>
                  <a:pt x="1601318" y="849103"/>
                  <a:pt x="900701" y="499853"/>
                  <a:pt x="875301" y="523136"/>
                </a:cubicBezTo>
                <a:cubicBezTo>
                  <a:pt x="849901" y="546419"/>
                  <a:pt x="1436218" y="944353"/>
                  <a:pt x="1599201" y="1043836"/>
                </a:cubicBezTo>
                <a:cubicBezTo>
                  <a:pt x="1762184" y="1143319"/>
                  <a:pt x="1851084" y="1130619"/>
                  <a:pt x="1853201" y="1120036"/>
                </a:cubicBezTo>
                <a:cubicBezTo>
                  <a:pt x="1855318" y="1109453"/>
                  <a:pt x="1611901" y="980336"/>
                  <a:pt x="1611901" y="980336"/>
                </a:cubicBezTo>
                <a:cubicBezTo>
                  <a:pt x="1340968" y="836403"/>
                  <a:pt x="312268" y="349569"/>
                  <a:pt x="227601" y="256436"/>
                </a:cubicBezTo>
                <a:cubicBezTo>
                  <a:pt x="142934" y="163303"/>
                  <a:pt x="875301" y="391903"/>
                  <a:pt x="1103901" y="421536"/>
                </a:cubicBezTo>
                <a:cubicBezTo>
                  <a:pt x="1332501" y="451169"/>
                  <a:pt x="1573801" y="436353"/>
                  <a:pt x="1599201" y="434236"/>
                </a:cubicBezTo>
                <a:cubicBezTo>
                  <a:pt x="1624601" y="432119"/>
                  <a:pt x="1503951" y="476569"/>
                  <a:pt x="1256301" y="408836"/>
                </a:cubicBezTo>
                <a:cubicBezTo>
                  <a:pt x="1008651" y="341103"/>
                  <a:pt x="316501" y="93453"/>
                  <a:pt x="113301" y="27836"/>
                </a:cubicBezTo>
                <a:cubicBezTo>
                  <a:pt x="-89899" y="-37781"/>
                  <a:pt x="37101" y="32069"/>
                  <a:pt x="62501" y="40536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23" name="フリーフォーム: 図形 1722">
            <a:extLst>
              <a:ext uri="{FF2B5EF4-FFF2-40B4-BE49-F238E27FC236}">
                <a16:creationId xmlns:a16="http://schemas.microsoft.com/office/drawing/2014/main" id="{03F5B4E4-4A3C-4377-A35F-D7A67BF25D15}"/>
              </a:ext>
            </a:extLst>
          </p:cNvPr>
          <p:cNvSpPr/>
          <p:nvPr/>
        </p:nvSpPr>
        <p:spPr>
          <a:xfrm>
            <a:off x="2796155" y="786939"/>
            <a:ext cx="1509151" cy="1375734"/>
          </a:xfrm>
          <a:custGeom>
            <a:avLst/>
            <a:gdLst>
              <a:gd name="connsiteX0" fmla="*/ 1509145 w 1509151"/>
              <a:gd name="connsiteY0" fmla="*/ 461 h 1375734"/>
              <a:gd name="connsiteX1" fmla="*/ 772545 w 1509151"/>
              <a:gd name="connsiteY1" fmla="*/ 825961 h 1375734"/>
              <a:gd name="connsiteX2" fmla="*/ 10545 w 1509151"/>
              <a:gd name="connsiteY2" fmla="*/ 1372061 h 1375734"/>
              <a:gd name="connsiteX3" fmla="*/ 328045 w 1509151"/>
              <a:gd name="connsiteY3" fmla="*/ 1054561 h 1375734"/>
              <a:gd name="connsiteX4" fmla="*/ 328045 w 1509151"/>
              <a:gd name="connsiteY4" fmla="*/ 851361 h 1375734"/>
              <a:gd name="connsiteX5" fmla="*/ 124845 w 1509151"/>
              <a:gd name="connsiteY5" fmla="*/ 546561 h 1375734"/>
              <a:gd name="connsiteX6" fmla="*/ 302645 w 1509151"/>
              <a:gd name="connsiteY6" fmla="*/ 724361 h 1375734"/>
              <a:gd name="connsiteX7" fmla="*/ 416945 w 1509151"/>
              <a:gd name="connsiteY7" fmla="*/ 902161 h 1375734"/>
              <a:gd name="connsiteX8" fmla="*/ 785245 w 1509151"/>
              <a:gd name="connsiteY8" fmla="*/ 711661 h 1375734"/>
              <a:gd name="connsiteX9" fmla="*/ 1509145 w 1509151"/>
              <a:gd name="connsiteY9" fmla="*/ 461 h 13757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09151" h="1375734">
                <a:moveTo>
                  <a:pt x="1509145" y="461"/>
                </a:moveTo>
                <a:cubicBezTo>
                  <a:pt x="1507028" y="19511"/>
                  <a:pt x="1022312" y="597361"/>
                  <a:pt x="772545" y="825961"/>
                </a:cubicBezTo>
                <a:cubicBezTo>
                  <a:pt x="522778" y="1054561"/>
                  <a:pt x="84628" y="1333961"/>
                  <a:pt x="10545" y="1372061"/>
                </a:cubicBezTo>
                <a:cubicBezTo>
                  <a:pt x="-63538" y="1410161"/>
                  <a:pt x="275128" y="1141344"/>
                  <a:pt x="328045" y="1054561"/>
                </a:cubicBezTo>
                <a:cubicBezTo>
                  <a:pt x="380962" y="967778"/>
                  <a:pt x="361912" y="936028"/>
                  <a:pt x="328045" y="851361"/>
                </a:cubicBezTo>
                <a:cubicBezTo>
                  <a:pt x="294178" y="766694"/>
                  <a:pt x="129078" y="567728"/>
                  <a:pt x="124845" y="546561"/>
                </a:cubicBezTo>
                <a:cubicBezTo>
                  <a:pt x="120612" y="525394"/>
                  <a:pt x="253962" y="665094"/>
                  <a:pt x="302645" y="724361"/>
                </a:cubicBezTo>
                <a:cubicBezTo>
                  <a:pt x="351328" y="783628"/>
                  <a:pt x="336512" y="904278"/>
                  <a:pt x="416945" y="902161"/>
                </a:cubicBezTo>
                <a:cubicBezTo>
                  <a:pt x="497378" y="900044"/>
                  <a:pt x="596862" y="866178"/>
                  <a:pt x="785245" y="711661"/>
                </a:cubicBezTo>
                <a:cubicBezTo>
                  <a:pt x="973628" y="557144"/>
                  <a:pt x="1511262" y="-18589"/>
                  <a:pt x="1509145" y="461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24" name="フリーフォーム: 図形 1723">
            <a:extLst>
              <a:ext uri="{FF2B5EF4-FFF2-40B4-BE49-F238E27FC236}">
                <a16:creationId xmlns:a16="http://schemas.microsoft.com/office/drawing/2014/main" id="{96BE6514-0A68-49DD-9337-5F16A857E9FB}"/>
              </a:ext>
            </a:extLst>
          </p:cNvPr>
          <p:cNvSpPr/>
          <p:nvPr/>
        </p:nvSpPr>
        <p:spPr>
          <a:xfrm>
            <a:off x="565411" y="3005259"/>
            <a:ext cx="515391" cy="1039964"/>
          </a:xfrm>
          <a:custGeom>
            <a:avLst/>
            <a:gdLst>
              <a:gd name="connsiteX0" fmla="*/ 310889 w 515391"/>
              <a:gd name="connsiteY0" fmla="*/ 68141 h 1039964"/>
              <a:gd name="connsiteX1" fmla="*/ 310889 w 515391"/>
              <a:gd name="connsiteY1" fmla="*/ 144341 h 1039964"/>
              <a:gd name="connsiteX2" fmla="*/ 298189 w 515391"/>
              <a:gd name="connsiteY2" fmla="*/ 652341 h 1039964"/>
              <a:gd name="connsiteX3" fmla="*/ 6089 w 515391"/>
              <a:gd name="connsiteY3" fmla="*/ 1033341 h 1039964"/>
              <a:gd name="connsiteX4" fmla="*/ 133089 w 515391"/>
              <a:gd name="connsiteY4" fmla="*/ 868241 h 1039964"/>
              <a:gd name="connsiteX5" fmla="*/ 514089 w 515391"/>
              <a:gd name="connsiteY5" fmla="*/ 538041 h 1039964"/>
              <a:gd name="connsiteX6" fmla="*/ 260089 w 515391"/>
              <a:gd name="connsiteY6" fmla="*/ 30041 h 1039964"/>
              <a:gd name="connsiteX7" fmla="*/ 310889 w 515391"/>
              <a:gd name="connsiteY7" fmla="*/ 68141 h 10399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15391" h="1039964">
                <a:moveTo>
                  <a:pt x="310889" y="68141"/>
                </a:moveTo>
                <a:cubicBezTo>
                  <a:pt x="319356" y="87191"/>
                  <a:pt x="313006" y="46974"/>
                  <a:pt x="310889" y="144341"/>
                </a:cubicBezTo>
                <a:cubicBezTo>
                  <a:pt x="308772" y="241708"/>
                  <a:pt x="348989" y="504174"/>
                  <a:pt x="298189" y="652341"/>
                </a:cubicBezTo>
                <a:cubicBezTo>
                  <a:pt x="247389" y="800508"/>
                  <a:pt x="33606" y="997358"/>
                  <a:pt x="6089" y="1033341"/>
                </a:cubicBezTo>
                <a:cubicBezTo>
                  <a:pt x="-21428" y="1069324"/>
                  <a:pt x="48422" y="950791"/>
                  <a:pt x="133089" y="868241"/>
                </a:cubicBezTo>
                <a:cubicBezTo>
                  <a:pt x="217756" y="785691"/>
                  <a:pt x="492922" y="677741"/>
                  <a:pt x="514089" y="538041"/>
                </a:cubicBezTo>
                <a:cubicBezTo>
                  <a:pt x="535256" y="398341"/>
                  <a:pt x="291839" y="108358"/>
                  <a:pt x="260089" y="30041"/>
                </a:cubicBezTo>
                <a:cubicBezTo>
                  <a:pt x="228339" y="-48276"/>
                  <a:pt x="302422" y="49091"/>
                  <a:pt x="310889" y="68141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25" name="フリーフォーム: 図形 1724">
            <a:extLst>
              <a:ext uri="{FF2B5EF4-FFF2-40B4-BE49-F238E27FC236}">
                <a16:creationId xmlns:a16="http://schemas.microsoft.com/office/drawing/2014/main" id="{F544B816-5B9C-4EB4-BA31-677AF29617CF}"/>
              </a:ext>
            </a:extLst>
          </p:cNvPr>
          <p:cNvSpPr/>
          <p:nvPr/>
        </p:nvSpPr>
        <p:spPr>
          <a:xfrm>
            <a:off x="2402794" y="5244924"/>
            <a:ext cx="676394" cy="1174755"/>
          </a:xfrm>
          <a:custGeom>
            <a:avLst/>
            <a:gdLst>
              <a:gd name="connsiteX0" fmla="*/ 46 w 676394"/>
              <a:gd name="connsiteY0" fmla="*/ 2716 h 1174755"/>
              <a:gd name="connsiteX1" fmla="*/ 533446 w 676394"/>
              <a:gd name="connsiteY1" fmla="*/ 282116 h 1174755"/>
              <a:gd name="connsiteX2" fmla="*/ 629966 w 676394"/>
              <a:gd name="connsiteY2" fmla="*/ 454836 h 1174755"/>
              <a:gd name="connsiteX3" fmla="*/ 665526 w 676394"/>
              <a:gd name="connsiteY3" fmla="*/ 1140636 h 1174755"/>
              <a:gd name="connsiteX4" fmla="*/ 665526 w 676394"/>
              <a:gd name="connsiteY4" fmla="*/ 1013636 h 1174755"/>
              <a:gd name="connsiteX5" fmla="*/ 538526 w 676394"/>
              <a:gd name="connsiteY5" fmla="*/ 515796 h 1174755"/>
              <a:gd name="connsiteX6" fmla="*/ 599486 w 676394"/>
              <a:gd name="connsiteY6" fmla="*/ 957756 h 1174755"/>
              <a:gd name="connsiteX7" fmla="*/ 502966 w 676394"/>
              <a:gd name="connsiteY7" fmla="*/ 464996 h 1174755"/>
              <a:gd name="connsiteX8" fmla="*/ 46 w 676394"/>
              <a:gd name="connsiteY8" fmla="*/ 2716 h 11747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76394" h="1174755">
                <a:moveTo>
                  <a:pt x="46" y="2716"/>
                </a:moveTo>
                <a:cubicBezTo>
                  <a:pt x="5126" y="-27764"/>
                  <a:pt x="428459" y="206763"/>
                  <a:pt x="533446" y="282116"/>
                </a:cubicBezTo>
                <a:cubicBezTo>
                  <a:pt x="638433" y="357469"/>
                  <a:pt x="607953" y="311749"/>
                  <a:pt x="629966" y="454836"/>
                </a:cubicBezTo>
                <a:cubicBezTo>
                  <a:pt x="651979" y="597923"/>
                  <a:pt x="659599" y="1047503"/>
                  <a:pt x="665526" y="1140636"/>
                </a:cubicBezTo>
                <a:cubicBezTo>
                  <a:pt x="671453" y="1233769"/>
                  <a:pt x="686693" y="1117776"/>
                  <a:pt x="665526" y="1013636"/>
                </a:cubicBezTo>
                <a:cubicBezTo>
                  <a:pt x="644359" y="909496"/>
                  <a:pt x="549533" y="525109"/>
                  <a:pt x="538526" y="515796"/>
                </a:cubicBezTo>
                <a:cubicBezTo>
                  <a:pt x="527519" y="506483"/>
                  <a:pt x="605413" y="966223"/>
                  <a:pt x="599486" y="957756"/>
                </a:cubicBezTo>
                <a:cubicBezTo>
                  <a:pt x="593559" y="949289"/>
                  <a:pt x="599486" y="621629"/>
                  <a:pt x="502966" y="464996"/>
                </a:cubicBezTo>
                <a:cubicBezTo>
                  <a:pt x="406446" y="308363"/>
                  <a:pt x="-5034" y="33196"/>
                  <a:pt x="46" y="2716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26" name="フリーフォーム: 図形 1725">
            <a:extLst>
              <a:ext uri="{FF2B5EF4-FFF2-40B4-BE49-F238E27FC236}">
                <a16:creationId xmlns:a16="http://schemas.microsoft.com/office/drawing/2014/main" id="{9DE16E17-A7C0-4C95-9146-BCC08D893A6F}"/>
              </a:ext>
            </a:extLst>
          </p:cNvPr>
          <p:cNvSpPr/>
          <p:nvPr/>
        </p:nvSpPr>
        <p:spPr>
          <a:xfrm>
            <a:off x="1434308" y="5449632"/>
            <a:ext cx="572316" cy="1642882"/>
          </a:xfrm>
          <a:custGeom>
            <a:avLst/>
            <a:gdLst>
              <a:gd name="connsiteX0" fmla="*/ 572292 w 572316"/>
              <a:gd name="connsiteY0" fmla="*/ 1208 h 1642882"/>
              <a:gd name="connsiteX1" fmla="*/ 287812 w 572316"/>
              <a:gd name="connsiteY1" fmla="*/ 422848 h 1642882"/>
              <a:gd name="connsiteX2" fmla="*/ 28732 w 572316"/>
              <a:gd name="connsiteY2" fmla="*/ 1555688 h 1642882"/>
              <a:gd name="connsiteX3" fmla="*/ 33812 w 572316"/>
              <a:gd name="connsiteY3" fmla="*/ 1428688 h 1642882"/>
              <a:gd name="connsiteX4" fmla="*/ 272572 w 572316"/>
              <a:gd name="connsiteY4" fmla="*/ 336488 h 1642882"/>
              <a:gd name="connsiteX5" fmla="*/ 572292 w 572316"/>
              <a:gd name="connsiteY5" fmla="*/ 1208 h 16428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72316" h="1642882">
                <a:moveTo>
                  <a:pt x="572292" y="1208"/>
                </a:moveTo>
                <a:cubicBezTo>
                  <a:pt x="574832" y="15601"/>
                  <a:pt x="378405" y="163768"/>
                  <a:pt x="287812" y="422848"/>
                </a:cubicBezTo>
                <a:cubicBezTo>
                  <a:pt x="197219" y="681928"/>
                  <a:pt x="71065" y="1388048"/>
                  <a:pt x="28732" y="1555688"/>
                </a:cubicBezTo>
                <a:cubicBezTo>
                  <a:pt x="-13601" y="1723328"/>
                  <a:pt x="-6828" y="1631888"/>
                  <a:pt x="33812" y="1428688"/>
                </a:cubicBezTo>
                <a:cubicBezTo>
                  <a:pt x="74452" y="1225488"/>
                  <a:pt x="181979" y="571861"/>
                  <a:pt x="272572" y="336488"/>
                </a:cubicBezTo>
                <a:cubicBezTo>
                  <a:pt x="363165" y="101115"/>
                  <a:pt x="569752" y="-13185"/>
                  <a:pt x="572292" y="1208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27" name="フリーフォーム: 図形 1726">
            <a:extLst>
              <a:ext uri="{FF2B5EF4-FFF2-40B4-BE49-F238E27FC236}">
                <a16:creationId xmlns:a16="http://schemas.microsoft.com/office/drawing/2014/main" id="{E7B6DAB8-02EE-4068-A952-EF3F49C04F58}"/>
              </a:ext>
            </a:extLst>
          </p:cNvPr>
          <p:cNvSpPr/>
          <p:nvPr/>
        </p:nvSpPr>
        <p:spPr>
          <a:xfrm>
            <a:off x="1401599" y="9859787"/>
            <a:ext cx="706780" cy="989946"/>
          </a:xfrm>
          <a:custGeom>
            <a:avLst/>
            <a:gdLst>
              <a:gd name="connsiteX0" fmla="*/ 706601 w 706780"/>
              <a:gd name="connsiteY0" fmla="*/ 493 h 989946"/>
              <a:gd name="connsiteX1" fmla="*/ 478001 w 706780"/>
              <a:gd name="connsiteY1" fmla="*/ 909813 h 989946"/>
              <a:gd name="connsiteX2" fmla="*/ 417041 w 706780"/>
              <a:gd name="connsiteY2" fmla="*/ 940293 h 989946"/>
              <a:gd name="connsiteX3" fmla="*/ 481 w 706780"/>
              <a:gd name="connsiteY3" fmla="*/ 874253 h 989946"/>
              <a:gd name="connsiteX4" fmla="*/ 335761 w 706780"/>
              <a:gd name="connsiteY4" fmla="*/ 864093 h 989946"/>
              <a:gd name="connsiteX5" fmla="*/ 437361 w 706780"/>
              <a:gd name="connsiteY5" fmla="*/ 782813 h 989946"/>
              <a:gd name="connsiteX6" fmla="*/ 706601 w 706780"/>
              <a:gd name="connsiteY6" fmla="*/ 493 h 9899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06780" h="989946">
                <a:moveTo>
                  <a:pt x="706601" y="493"/>
                </a:moveTo>
                <a:cubicBezTo>
                  <a:pt x="713374" y="21660"/>
                  <a:pt x="526261" y="753180"/>
                  <a:pt x="478001" y="909813"/>
                </a:cubicBezTo>
                <a:cubicBezTo>
                  <a:pt x="429741" y="1066446"/>
                  <a:pt x="496628" y="946220"/>
                  <a:pt x="417041" y="940293"/>
                </a:cubicBezTo>
                <a:cubicBezTo>
                  <a:pt x="337454" y="934366"/>
                  <a:pt x="14028" y="886953"/>
                  <a:pt x="481" y="874253"/>
                </a:cubicBezTo>
                <a:cubicBezTo>
                  <a:pt x="-13066" y="861553"/>
                  <a:pt x="262948" y="879333"/>
                  <a:pt x="335761" y="864093"/>
                </a:cubicBezTo>
                <a:cubicBezTo>
                  <a:pt x="408574" y="848853"/>
                  <a:pt x="378941" y="920820"/>
                  <a:pt x="437361" y="782813"/>
                </a:cubicBezTo>
                <a:cubicBezTo>
                  <a:pt x="495781" y="644806"/>
                  <a:pt x="699828" y="-20674"/>
                  <a:pt x="706601" y="493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1728" name="グループ化 1727">
            <a:extLst>
              <a:ext uri="{FF2B5EF4-FFF2-40B4-BE49-F238E27FC236}">
                <a16:creationId xmlns:a16="http://schemas.microsoft.com/office/drawing/2014/main" id="{7BB1C07C-8D8D-457B-9A48-C51F0AC4FBCF}"/>
              </a:ext>
            </a:extLst>
          </p:cNvPr>
          <p:cNvGrpSpPr/>
          <p:nvPr/>
        </p:nvGrpSpPr>
        <p:grpSpPr>
          <a:xfrm>
            <a:off x="7017493" y="2805475"/>
            <a:ext cx="570147" cy="397735"/>
            <a:chOff x="1632693" y="1643425"/>
            <a:chExt cx="570147" cy="397735"/>
          </a:xfrm>
        </p:grpSpPr>
        <p:sp>
          <p:nvSpPr>
            <p:cNvPr id="1729" name="フリーフォーム: 図形 1728">
              <a:extLst>
                <a:ext uri="{FF2B5EF4-FFF2-40B4-BE49-F238E27FC236}">
                  <a16:creationId xmlns:a16="http://schemas.microsoft.com/office/drawing/2014/main" id="{816B7E48-CF26-4879-8EFC-CD411B40E23C}"/>
                </a:ext>
              </a:extLst>
            </p:cNvPr>
            <p:cNvSpPr/>
            <p:nvPr/>
          </p:nvSpPr>
          <p:spPr>
            <a:xfrm>
              <a:off x="1687983" y="1675608"/>
              <a:ext cx="279269" cy="41298"/>
            </a:xfrm>
            <a:custGeom>
              <a:avLst/>
              <a:gdLst>
                <a:gd name="connsiteX0" fmla="*/ 1117 w 279269"/>
                <a:gd name="connsiteY0" fmla="*/ 15080 h 41298"/>
                <a:gd name="connsiteX1" fmla="*/ 264642 w 279269"/>
                <a:gd name="connsiteY1" fmla="*/ 792 h 41298"/>
                <a:gd name="connsiteX2" fmla="*/ 237655 w 279269"/>
                <a:gd name="connsiteY2" fmla="*/ 38892 h 41298"/>
                <a:gd name="connsiteX3" fmla="*/ 172567 w 279269"/>
                <a:gd name="connsiteY3" fmla="*/ 38892 h 41298"/>
                <a:gd name="connsiteX4" fmla="*/ 1117 w 279269"/>
                <a:gd name="connsiteY4" fmla="*/ 15080 h 412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79269" h="41298">
                  <a:moveTo>
                    <a:pt x="1117" y="15080"/>
                  </a:moveTo>
                  <a:cubicBezTo>
                    <a:pt x="16463" y="8730"/>
                    <a:pt x="225219" y="-3177"/>
                    <a:pt x="264642" y="792"/>
                  </a:cubicBezTo>
                  <a:cubicBezTo>
                    <a:pt x="304065" y="4761"/>
                    <a:pt x="253001" y="32542"/>
                    <a:pt x="237655" y="38892"/>
                  </a:cubicBezTo>
                  <a:cubicBezTo>
                    <a:pt x="222309" y="45242"/>
                    <a:pt x="212254" y="36775"/>
                    <a:pt x="172567" y="38892"/>
                  </a:cubicBezTo>
                  <a:cubicBezTo>
                    <a:pt x="132880" y="41009"/>
                    <a:pt x="-14229" y="21430"/>
                    <a:pt x="1117" y="15080"/>
                  </a:cubicBezTo>
                  <a:close/>
                </a:path>
              </a:pathLst>
            </a:custGeom>
            <a:solidFill>
              <a:srgbClr val="FF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30" name="フリーフォーム: 図形 1729">
              <a:extLst>
                <a:ext uri="{FF2B5EF4-FFF2-40B4-BE49-F238E27FC236}">
                  <a16:creationId xmlns:a16="http://schemas.microsoft.com/office/drawing/2014/main" id="{16BC4D3D-3B21-4E74-A470-E35C34CFE999}"/>
                </a:ext>
              </a:extLst>
            </p:cNvPr>
            <p:cNvSpPr/>
            <p:nvPr/>
          </p:nvSpPr>
          <p:spPr>
            <a:xfrm>
              <a:off x="1742345" y="1669654"/>
              <a:ext cx="158231" cy="371506"/>
            </a:xfrm>
            <a:custGeom>
              <a:avLst/>
              <a:gdLst>
                <a:gd name="connsiteX0" fmla="*/ 37243 w 158231"/>
                <a:gd name="connsiteY0" fmla="*/ 27384 h 371506"/>
                <a:gd name="connsiteX1" fmla="*/ 10255 w 158231"/>
                <a:gd name="connsiteY1" fmla="*/ 349646 h 371506"/>
                <a:gd name="connsiteX2" fmla="*/ 10255 w 158231"/>
                <a:gd name="connsiteY2" fmla="*/ 343296 h 371506"/>
                <a:gd name="connsiteX3" fmla="*/ 134080 w 158231"/>
                <a:gd name="connsiteY3" fmla="*/ 349646 h 371506"/>
                <a:gd name="connsiteX4" fmla="*/ 116618 w 158231"/>
                <a:gd name="connsiteY4" fmla="*/ 298846 h 371506"/>
                <a:gd name="connsiteX5" fmla="*/ 157893 w 158231"/>
                <a:gd name="connsiteY5" fmla="*/ 21034 h 371506"/>
                <a:gd name="connsiteX6" fmla="*/ 89630 w 158231"/>
                <a:gd name="connsiteY6" fmla="*/ 128984 h 371506"/>
                <a:gd name="connsiteX7" fmla="*/ 119793 w 158231"/>
                <a:gd name="connsiteY7" fmla="*/ 28971 h 371506"/>
                <a:gd name="connsiteX8" fmla="*/ 37243 w 158231"/>
                <a:gd name="connsiteY8" fmla="*/ 27384 h 3715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58231" h="371506">
                  <a:moveTo>
                    <a:pt x="37243" y="27384"/>
                  </a:moveTo>
                  <a:cubicBezTo>
                    <a:pt x="18987" y="80830"/>
                    <a:pt x="10255" y="349646"/>
                    <a:pt x="10255" y="349646"/>
                  </a:cubicBezTo>
                  <a:cubicBezTo>
                    <a:pt x="5757" y="402298"/>
                    <a:pt x="-10382" y="343296"/>
                    <a:pt x="10255" y="343296"/>
                  </a:cubicBezTo>
                  <a:cubicBezTo>
                    <a:pt x="30892" y="343296"/>
                    <a:pt x="116353" y="357054"/>
                    <a:pt x="134080" y="349646"/>
                  </a:cubicBezTo>
                  <a:cubicBezTo>
                    <a:pt x="151807" y="342238"/>
                    <a:pt x="112649" y="353614"/>
                    <a:pt x="116618" y="298846"/>
                  </a:cubicBezTo>
                  <a:cubicBezTo>
                    <a:pt x="120587" y="244078"/>
                    <a:pt x="162391" y="49344"/>
                    <a:pt x="157893" y="21034"/>
                  </a:cubicBezTo>
                  <a:cubicBezTo>
                    <a:pt x="153395" y="-7276"/>
                    <a:pt x="95980" y="127661"/>
                    <a:pt x="89630" y="128984"/>
                  </a:cubicBezTo>
                  <a:cubicBezTo>
                    <a:pt x="83280" y="130307"/>
                    <a:pt x="127730" y="45640"/>
                    <a:pt x="119793" y="28971"/>
                  </a:cubicBezTo>
                  <a:cubicBezTo>
                    <a:pt x="111856" y="12302"/>
                    <a:pt x="55499" y="-26062"/>
                    <a:pt x="37243" y="27384"/>
                  </a:cubicBezTo>
                  <a:close/>
                </a:path>
              </a:pathLst>
            </a:custGeom>
            <a:solidFill>
              <a:srgbClr val="FF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31" name="フリーフォーム: 図形 1730">
              <a:extLst>
                <a:ext uri="{FF2B5EF4-FFF2-40B4-BE49-F238E27FC236}">
                  <a16:creationId xmlns:a16="http://schemas.microsoft.com/office/drawing/2014/main" id="{B38C557C-C23C-436B-A9B9-8AE6ADC8FC2B}"/>
                </a:ext>
              </a:extLst>
            </p:cNvPr>
            <p:cNvSpPr/>
            <p:nvPr/>
          </p:nvSpPr>
          <p:spPr>
            <a:xfrm>
              <a:off x="1674417" y="1747721"/>
              <a:ext cx="274586" cy="66361"/>
            </a:xfrm>
            <a:custGeom>
              <a:avLst/>
              <a:gdLst>
                <a:gd name="connsiteX0" fmla="*/ 14683 w 274586"/>
                <a:gd name="connsiteY0" fmla="*/ 1704 h 66361"/>
                <a:gd name="connsiteX1" fmla="*/ 13096 w 274586"/>
                <a:gd name="connsiteY1" fmla="*/ 62029 h 66361"/>
                <a:gd name="connsiteX2" fmla="*/ 116283 w 274586"/>
                <a:gd name="connsiteY2" fmla="*/ 52504 h 66361"/>
                <a:gd name="connsiteX3" fmla="*/ 252808 w 274586"/>
                <a:gd name="connsiteY3" fmla="*/ 65204 h 66361"/>
                <a:gd name="connsiteX4" fmla="*/ 262333 w 274586"/>
                <a:gd name="connsiteY4" fmla="*/ 17579 h 66361"/>
                <a:gd name="connsiteX5" fmla="*/ 133746 w 274586"/>
                <a:gd name="connsiteY5" fmla="*/ 15992 h 66361"/>
                <a:gd name="connsiteX6" fmla="*/ 14683 w 274586"/>
                <a:gd name="connsiteY6" fmla="*/ 1704 h 663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74586" h="66361">
                  <a:moveTo>
                    <a:pt x="14683" y="1704"/>
                  </a:moveTo>
                  <a:cubicBezTo>
                    <a:pt x="-5425" y="9377"/>
                    <a:pt x="-3837" y="53562"/>
                    <a:pt x="13096" y="62029"/>
                  </a:cubicBezTo>
                  <a:cubicBezTo>
                    <a:pt x="30029" y="70496"/>
                    <a:pt x="76331" y="51975"/>
                    <a:pt x="116283" y="52504"/>
                  </a:cubicBezTo>
                  <a:cubicBezTo>
                    <a:pt x="156235" y="53033"/>
                    <a:pt x="228466" y="71025"/>
                    <a:pt x="252808" y="65204"/>
                  </a:cubicBezTo>
                  <a:cubicBezTo>
                    <a:pt x="277150" y="59383"/>
                    <a:pt x="282177" y="25781"/>
                    <a:pt x="262333" y="17579"/>
                  </a:cubicBezTo>
                  <a:cubicBezTo>
                    <a:pt x="242489" y="9377"/>
                    <a:pt x="172904" y="17315"/>
                    <a:pt x="133746" y="15992"/>
                  </a:cubicBezTo>
                  <a:cubicBezTo>
                    <a:pt x="94588" y="14669"/>
                    <a:pt x="34791" y="-5969"/>
                    <a:pt x="14683" y="1704"/>
                  </a:cubicBezTo>
                  <a:close/>
                </a:path>
              </a:pathLst>
            </a:custGeom>
            <a:solidFill>
              <a:srgbClr val="FF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32" name="フリーフォーム: 図形 1731">
              <a:extLst>
                <a:ext uri="{FF2B5EF4-FFF2-40B4-BE49-F238E27FC236}">
                  <a16:creationId xmlns:a16="http://schemas.microsoft.com/office/drawing/2014/main" id="{FBFC9105-6834-43C2-BC2E-49781E7626E8}"/>
                </a:ext>
              </a:extLst>
            </p:cNvPr>
            <p:cNvSpPr/>
            <p:nvPr/>
          </p:nvSpPr>
          <p:spPr>
            <a:xfrm>
              <a:off x="1632693" y="1803367"/>
              <a:ext cx="159829" cy="180319"/>
            </a:xfrm>
            <a:custGeom>
              <a:avLst/>
              <a:gdLst>
                <a:gd name="connsiteX0" fmla="*/ 135782 w 159829"/>
                <a:gd name="connsiteY0" fmla="*/ 33 h 180319"/>
                <a:gd name="connsiteX1" fmla="*/ 48470 w 159829"/>
                <a:gd name="connsiteY1" fmla="*/ 152433 h 180319"/>
                <a:gd name="connsiteX2" fmla="*/ 4020 w 159829"/>
                <a:gd name="connsiteY2" fmla="*/ 166721 h 180319"/>
                <a:gd name="connsiteX3" fmla="*/ 148482 w 159829"/>
                <a:gd name="connsiteY3" fmla="*/ 166721 h 180319"/>
                <a:gd name="connsiteX4" fmla="*/ 135782 w 159829"/>
                <a:gd name="connsiteY4" fmla="*/ 33 h 1803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9829" h="180319">
                  <a:moveTo>
                    <a:pt x="135782" y="33"/>
                  </a:moveTo>
                  <a:cubicBezTo>
                    <a:pt x="119113" y="-2348"/>
                    <a:pt x="70430" y="124652"/>
                    <a:pt x="48470" y="152433"/>
                  </a:cubicBezTo>
                  <a:cubicBezTo>
                    <a:pt x="26510" y="180214"/>
                    <a:pt x="-12649" y="164340"/>
                    <a:pt x="4020" y="166721"/>
                  </a:cubicBezTo>
                  <a:cubicBezTo>
                    <a:pt x="20689" y="169102"/>
                    <a:pt x="123876" y="196090"/>
                    <a:pt x="148482" y="166721"/>
                  </a:cubicBezTo>
                  <a:cubicBezTo>
                    <a:pt x="173088" y="137352"/>
                    <a:pt x="152451" y="2414"/>
                    <a:pt x="135782" y="33"/>
                  </a:cubicBezTo>
                  <a:close/>
                </a:path>
              </a:pathLst>
            </a:custGeom>
            <a:solidFill>
              <a:srgbClr val="FF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33" name="フリーフォーム: 図形 1732">
              <a:extLst>
                <a:ext uri="{FF2B5EF4-FFF2-40B4-BE49-F238E27FC236}">
                  <a16:creationId xmlns:a16="http://schemas.microsoft.com/office/drawing/2014/main" id="{50B86A75-9C69-44D1-A76C-0830ED748635}"/>
                </a:ext>
              </a:extLst>
            </p:cNvPr>
            <p:cNvSpPr/>
            <p:nvPr/>
          </p:nvSpPr>
          <p:spPr>
            <a:xfrm>
              <a:off x="1835032" y="1828525"/>
              <a:ext cx="102035" cy="100104"/>
            </a:xfrm>
            <a:custGeom>
              <a:avLst/>
              <a:gdLst>
                <a:gd name="connsiteX0" fmla="*/ 118 w 102035"/>
                <a:gd name="connsiteY0" fmla="*/ 1863 h 100104"/>
                <a:gd name="connsiteX1" fmla="*/ 100131 w 102035"/>
                <a:gd name="connsiteY1" fmla="*/ 36788 h 100104"/>
                <a:gd name="connsiteX2" fmla="*/ 66793 w 102035"/>
                <a:gd name="connsiteY2" fmla="*/ 60600 h 100104"/>
                <a:gd name="connsiteX3" fmla="*/ 79493 w 102035"/>
                <a:gd name="connsiteY3" fmla="*/ 98700 h 100104"/>
                <a:gd name="connsiteX4" fmla="*/ 118 w 102035"/>
                <a:gd name="connsiteY4" fmla="*/ 1863 h 1001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2035" h="100104">
                  <a:moveTo>
                    <a:pt x="118" y="1863"/>
                  </a:moveTo>
                  <a:cubicBezTo>
                    <a:pt x="3558" y="-8456"/>
                    <a:pt x="89019" y="26999"/>
                    <a:pt x="100131" y="36788"/>
                  </a:cubicBezTo>
                  <a:cubicBezTo>
                    <a:pt x="111244" y="46578"/>
                    <a:pt x="70233" y="50281"/>
                    <a:pt x="66793" y="60600"/>
                  </a:cubicBezTo>
                  <a:cubicBezTo>
                    <a:pt x="63353" y="70919"/>
                    <a:pt x="89547" y="107696"/>
                    <a:pt x="79493" y="98700"/>
                  </a:cubicBezTo>
                  <a:cubicBezTo>
                    <a:pt x="69439" y="89704"/>
                    <a:pt x="-3322" y="12182"/>
                    <a:pt x="118" y="1863"/>
                  </a:cubicBezTo>
                  <a:close/>
                </a:path>
              </a:pathLst>
            </a:custGeom>
            <a:solidFill>
              <a:srgbClr val="FF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34" name="フリーフォーム: 図形 1733">
              <a:extLst>
                <a:ext uri="{FF2B5EF4-FFF2-40B4-BE49-F238E27FC236}">
                  <a16:creationId xmlns:a16="http://schemas.microsoft.com/office/drawing/2014/main" id="{DE81CC86-4597-419E-8686-E5E2176E9768}"/>
                </a:ext>
              </a:extLst>
            </p:cNvPr>
            <p:cNvSpPr/>
            <p:nvPr/>
          </p:nvSpPr>
          <p:spPr>
            <a:xfrm>
              <a:off x="1883359" y="1643425"/>
              <a:ext cx="291960" cy="380677"/>
            </a:xfrm>
            <a:custGeom>
              <a:avLst/>
              <a:gdLst>
                <a:gd name="connsiteX0" fmla="*/ 104191 w 291960"/>
                <a:gd name="connsiteY0" fmla="*/ 15513 h 380677"/>
                <a:gd name="connsiteX1" fmla="*/ 86729 w 291960"/>
                <a:gd name="connsiteY1" fmla="*/ 166325 h 380677"/>
                <a:gd name="connsiteX2" fmla="*/ 43866 w 291960"/>
                <a:gd name="connsiteY2" fmla="*/ 345713 h 380677"/>
                <a:gd name="connsiteX3" fmla="*/ 4179 w 291960"/>
                <a:gd name="connsiteY3" fmla="*/ 356825 h 380677"/>
                <a:gd name="connsiteX4" fmla="*/ 31166 w 291960"/>
                <a:gd name="connsiteY4" fmla="*/ 380638 h 380677"/>
                <a:gd name="connsiteX5" fmla="*/ 269291 w 291960"/>
                <a:gd name="connsiteY5" fmla="*/ 361588 h 380677"/>
                <a:gd name="connsiteX6" fmla="*/ 269291 w 291960"/>
                <a:gd name="connsiteY6" fmla="*/ 329838 h 380677"/>
                <a:gd name="connsiteX7" fmla="*/ 154991 w 291960"/>
                <a:gd name="connsiteY7" fmla="*/ 337775 h 380677"/>
                <a:gd name="connsiteX8" fmla="*/ 199441 w 291960"/>
                <a:gd name="connsiteY8" fmla="*/ 39325 h 380677"/>
                <a:gd name="connsiteX9" fmla="*/ 104191 w 291960"/>
                <a:gd name="connsiteY9" fmla="*/ 15513 h 3806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91960" h="380677">
                  <a:moveTo>
                    <a:pt x="104191" y="15513"/>
                  </a:moveTo>
                  <a:cubicBezTo>
                    <a:pt x="85406" y="36680"/>
                    <a:pt x="96783" y="111292"/>
                    <a:pt x="86729" y="166325"/>
                  </a:cubicBezTo>
                  <a:cubicBezTo>
                    <a:pt x="76675" y="221358"/>
                    <a:pt x="57624" y="313963"/>
                    <a:pt x="43866" y="345713"/>
                  </a:cubicBezTo>
                  <a:cubicBezTo>
                    <a:pt x="30108" y="377463"/>
                    <a:pt x="6296" y="351004"/>
                    <a:pt x="4179" y="356825"/>
                  </a:cubicBezTo>
                  <a:cubicBezTo>
                    <a:pt x="2062" y="362646"/>
                    <a:pt x="-13019" y="379844"/>
                    <a:pt x="31166" y="380638"/>
                  </a:cubicBezTo>
                  <a:cubicBezTo>
                    <a:pt x="75351" y="381432"/>
                    <a:pt x="229604" y="370055"/>
                    <a:pt x="269291" y="361588"/>
                  </a:cubicBezTo>
                  <a:cubicBezTo>
                    <a:pt x="308979" y="353121"/>
                    <a:pt x="288341" y="333807"/>
                    <a:pt x="269291" y="329838"/>
                  </a:cubicBezTo>
                  <a:cubicBezTo>
                    <a:pt x="250241" y="325869"/>
                    <a:pt x="166633" y="386194"/>
                    <a:pt x="154991" y="337775"/>
                  </a:cubicBezTo>
                  <a:cubicBezTo>
                    <a:pt x="143349" y="289356"/>
                    <a:pt x="204468" y="90125"/>
                    <a:pt x="199441" y="39325"/>
                  </a:cubicBezTo>
                  <a:cubicBezTo>
                    <a:pt x="194414" y="-11475"/>
                    <a:pt x="122976" y="-5654"/>
                    <a:pt x="104191" y="15513"/>
                  </a:cubicBezTo>
                  <a:close/>
                </a:path>
              </a:pathLst>
            </a:custGeom>
            <a:solidFill>
              <a:srgbClr val="FF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35" name="フリーフォーム: 図形 1734">
              <a:extLst>
                <a:ext uri="{FF2B5EF4-FFF2-40B4-BE49-F238E27FC236}">
                  <a16:creationId xmlns:a16="http://schemas.microsoft.com/office/drawing/2014/main" id="{D65E949C-7FCA-457E-9C3B-D6250FAAC203}"/>
                </a:ext>
              </a:extLst>
            </p:cNvPr>
            <p:cNvSpPr/>
            <p:nvPr/>
          </p:nvSpPr>
          <p:spPr>
            <a:xfrm>
              <a:off x="2076964" y="1786602"/>
              <a:ext cx="125876" cy="249200"/>
            </a:xfrm>
            <a:custGeom>
              <a:avLst/>
              <a:gdLst>
                <a:gd name="connsiteX0" fmla="*/ 7424 w 125876"/>
                <a:gd name="connsiteY0" fmla="*/ 12036 h 249200"/>
                <a:gd name="connsiteX1" fmla="*/ 9011 w 125876"/>
                <a:gd name="connsiteY1" fmla="*/ 208886 h 249200"/>
                <a:gd name="connsiteX2" fmla="*/ 9011 w 125876"/>
                <a:gd name="connsiteY2" fmla="*/ 242223 h 249200"/>
                <a:gd name="connsiteX3" fmla="*/ 121724 w 125876"/>
                <a:gd name="connsiteY3" fmla="*/ 242223 h 249200"/>
                <a:gd name="connsiteX4" fmla="*/ 102674 w 125876"/>
                <a:gd name="connsiteY4" fmla="*/ 167611 h 249200"/>
                <a:gd name="connsiteX5" fmla="*/ 113786 w 125876"/>
                <a:gd name="connsiteY5" fmla="*/ 34261 h 249200"/>
                <a:gd name="connsiteX6" fmla="*/ 7424 w 125876"/>
                <a:gd name="connsiteY6" fmla="*/ 12036 h 249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5876" h="249200">
                  <a:moveTo>
                    <a:pt x="7424" y="12036"/>
                  </a:moveTo>
                  <a:cubicBezTo>
                    <a:pt x="-10039" y="41140"/>
                    <a:pt x="8747" y="170522"/>
                    <a:pt x="9011" y="208886"/>
                  </a:cubicBezTo>
                  <a:cubicBezTo>
                    <a:pt x="9275" y="247250"/>
                    <a:pt x="-9774" y="236667"/>
                    <a:pt x="9011" y="242223"/>
                  </a:cubicBezTo>
                  <a:cubicBezTo>
                    <a:pt x="27796" y="247779"/>
                    <a:pt x="106114" y="254658"/>
                    <a:pt x="121724" y="242223"/>
                  </a:cubicBezTo>
                  <a:cubicBezTo>
                    <a:pt x="137335" y="229788"/>
                    <a:pt x="103997" y="202271"/>
                    <a:pt x="102674" y="167611"/>
                  </a:cubicBezTo>
                  <a:cubicBezTo>
                    <a:pt x="101351" y="132951"/>
                    <a:pt x="124899" y="55428"/>
                    <a:pt x="113786" y="34261"/>
                  </a:cubicBezTo>
                  <a:cubicBezTo>
                    <a:pt x="102674" y="13094"/>
                    <a:pt x="24887" y="-17068"/>
                    <a:pt x="7424" y="12036"/>
                  </a:cubicBezTo>
                  <a:close/>
                </a:path>
              </a:pathLst>
            </a:custGeom>
            <a:solidFill>
              <a:srgbClr val="FF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736" name="グループ化 1735">
            <a:extLst>
              <a:ext uri="{FF2B5EF4-FFF2-40B4-BE49-F238E27FC236}">
                <a16:creationId xmlns:a16="http://schemas.microsoft.com/office/drawing/2014/main" id="{5210FC05-E6C7-4AB3-A1AF-9557C20C34D1}"/>
              </a:ext>
            </a:extLst>
          </p:cNvPr>
          <p:cNvGrpSpPr/>
          <p:nvPr/>
        </p:nvGrpSpPr>
        <p:grpSpPr>
          <a:xfrm rot="20559679">
            <a:off x="7664044" y="2716323"/>
            <a:ext cx="573897" cy="441330"/>
            <a:chOff x="1675994" y="2233723"/>
            <a:chExt cx="573897" cy="441330"/>
          </a:xfrm>
        </p:grpSpPr>
        <p:sp>
          <p:nvSpPr>
            <p:cNvPr id="1737" name="フリーフォーム: 図形 1736">
              <a:extLst>
                <a:ext uri="{FF2B5EF4-FFF2-40B4-BE49-F238E27FC236}">
                  <a16:creationId xmlns:a16="http://schemas.microsoft.com/office/drawing/2014/main" id="{B0F7E50D-BB7C-458C-AB2E-87F9F95910D7}"/>
                </a:ext>
              </a:extLst>
            </p:cNvPr>
            <p:cNvSpPr/>
            <p:nvPr/>
          </p:nvSpPr>
          <p:spPr>
            <a:xfrm>
              <a:off x="1675994" y="2233723"/>
              <a:ext cx="174606" cy="441330"/>
            </a:xfrm>
            <a:custGeom>
              <a:avLst/>
              <a:gdLst>
                <a:gd name="connsiteX0" fmla="*/ 24219 w 174606"/>
                <a:gd name="connsiteY0" fmla="*/ 47515 h 441330"/>
                <a:gd name="connsiteX1" fmla="*/ 3581 w 174606"/>
                <a:gd name="connsiteY1" fmla="*/ 407877 h 441330"/>
                <a:gd name="connsiteX2" fmla="*/ 1994 w 174606"/>
                <a:gd name="connsiteY2" fmla="*/ 423752 h 441330"/>
                <a:gd name="connsiteX3" fmla="*/ 24219 w 174606"/>
                <a:gd name="connsiteY3" fmla="*/ 392002 h 441330"/>
                <a:gd name="connsiteX4" fmla="*/ 119469 w 174606"/>
                <a:gd name="connsiteY4" fmla="*/ 396765 h 441330"/>
                <a:gd name="connsiteX5" fmla="*/ 119469 w 174606"/>
                <a:gd name="connsiteY5" fmla="*/ 288815 h 441330"/>
                <a:gd name="connsiteX6" fmla="*/ 173444 w 174606"/>
                <a:gd name="connsiteY6" fmla="*/ 7827 h 441330"/>
                <a:gd name="connsiteX7" fmla="*/ 146456 w 174606"/>
                <a:gd name="connsiteY7" fmla="*/ 76090 h 441330"/>
                <a:gd name="connsiteX8" fmla="*/ 24219 w 174606"/>
                <a:gd name="connsiteY8" fmla="*/ 47515 h 4413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74606" h="441330">
                  <a:moveTo>
                    <a:pt x="24219" y="47515"/>
                  </a:moveTo>
                  <a:cubicBezTo>
                    <a:pt x="406" y="102813"/>
                    <a:pt x="7285" y="345171"/>
                    <a:pt x="3581" y="407877"/>
                  </a:cubicBezTo>
                  <a:cubicBezTo>
                    <a:pt x="-123" y="470583"/>
                    <a:pt x="-1446" y="426398"/>
                    <a:pt x="1994" y="423752"/>
                  </a:cubicBezTo>
                  <a:cubicBezTo>
                    <a:pt x="5434" y="421106"/>
                    <a:pt x="4640" y="396500"/>
                    <a:pt x="24219" y="392002"/>
                  </a:cubicBezTo>
                  <a:cubicBezTo>
                    <a:pt x="43798" y="387504"/>
                    <a:pt x="103594" y="413963"/>
                    <a:pt x="119469" y="396765"/>
                  </a:cubicBezTo>
                  <a:cubicBezTo>
                    <a:pt x="135344" y="379567"/>
                    <a:pt x="110473" y="353638"/>
                    <a:pt x="119469" y="288815"/>
                  </a:cubicBezTo>
                  <a:cubicBezTo>
                    <a:pt x="128465" y="223992"/>
                    <a:pt x="168946" y="43281"/>
                    <a:pt x="173444" y="7827"/>
                  </a:cubicBezTo>
                  <a:cubicBezTo>
                    <a:pt x="177942" y="-27627"/>
                    <a:pt x="169475" y="68417"/>
                    <a:pt x="146456" y="76090"/>
                  </a:cubicBezTo>
                  <a:cubicBezTo>
                    <a:pt x="123437" y="83763"/>
                    <a:pt x="48032" y="-7783"/>
                    <a:pt x="24219" y="47515"/>
                  </a:cubicBezTo>
                  <a:close/>
                </a:path>
              </a:pathLst>
            </a:custGeom>
            <a:solidFill>
              <a:srgbClr val="FF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38" name="フリーフォーム: 図形 1737">
              <a:extLst>
                <a:ext uri="{FF2B5EF4-FFF2-40B4-BE49-F238E27FC236}">
                  <a16:creationId xmlns:a16="http://schemas.microsoft.com/office/drawing/2014/main" id="{1718828F-8B7D-4305-8DFA-BB51E3FC0265}"/>
                </a:ext>
              </a:extLst>
            </p:cNvPr>
            <p:cNvSpPr/>
            <p:nvPr/>
          </p:nvSpPr>
          <p:spPr>
            <a:xfrm>
              <a:off x="1834746" y="2327068"/>
              <a:ext cx="415145" cy="56205"/>
            </a:xfrm>
            <a:custGeom>
              <a:avLst/>
              <a:gdLst>
                <a:gd name="connsiteX0" fmla="*/ 5167 w 415145"/>
                <a:gd name="connsiteY0" fmla="*/ 4970 h 56205"/>
                <a:gd name="connsiteX1" fmla="*/ 392517 w 415145"/>
                <a:gd name="connsiteY1" fmla="*/ 4970 h 56205"/>
                <a:gd name="connsiteX2" fmla="*/ 367117 w 415145"/>
                <a:gd name="connsiteY2" fmla="*/ 31957 h 56205"/>
                <a:gd name="connsiteX3" fmla="*/ 349654 w 415145"/>
                <a:gd name="connsiteY3" fmla="*/ 47832 h 56205"/>
                <a:gd name="connsiteX4" fmla="*/ 181379 w 415145"/>
                <a:gd name="connsiteY4" fmla="*/ 55770 h 56205"/>
                <a:gd name="connsiteX5" fmla="*/ 5167 w 415145"/>
                <a:gd name="connsiteY5" fmla="*/ 4970 h 562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15145" h="56205">
                  <a:moveTo>
                    <a:pt x="5167" y="4970"/>
                  </a:moveTo>
                  <a:cubicBezTo>
                    <a:pt x="40357" y="-3497"/>
                    <a:pt x="332192" y="472"/>
                    <a:pt x="392517" y="4970"/>
                  </a:cubicBezTo>
                  <a:cubicBezTo>
                    <a:pt x="452842" y="9468"/>
                    <a:pt x="374261" y="24813"/>
                    <a:pt x="367117" y="31957"/>
                  </a:cubicBezTo>
                  <a:cubicBezTo>
                    <a:pt x="359973" y="39101"/>
                    <a:pt x="380610" y="43863"/>
                    <a:pt x="349654" y="47832"/>
                  </a:cubicBezTo>
                  <a:cubicBezTo>
                    <a:pt x="318698" y="51801"/>
                    <a:pt x="238793" y="57887"/>
                    <a:pt x="181379" y="55770"/>
                  </a:cubicBezTo>
                  <a:cubicBezTo>
                    <a:pt x="123965" y="53653"/>
                    <a:pt x="-30023" y="13437"/>
                    <a:pt x="5167" y="4970"/>
                  </a:cubicBezTo>
                  <a:close/>
                </a:path>
              </a:pathLst>
            </a:custGeom>
            <a:solidFill>
              <a:srgbClr val="FF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39" name="フリーフォーム: 図形 1738">
              <a:extLst>
                <a:ext uri="{FF2B5EF4-FFF2-40B4-BE49-F238E27FC236}">
                  <a16:creationId xmlns:a16="http://schemas.microsoft.com/office/drawing/2014/main" id="{ECA41294-D281-430D-9CC7-9E7B2B3AF38D}"/>
                </a:ext>
              </a:extLst>
            </p:cNvPr>
            <p:cNvSpPr/>
            <p:nvPr/>
          </p:nvSpPr>
          <p:spPr>
            <a:xfrm>
              <a:off x="1840338" y="2236502"/>
              <a:ext cx="322936" cy="402946"/>
            </a:xfrm>
            <a:custGeom>
              <a:avLst/>
              <a:gdLst>
                <a:gd name="connsiteX0" fmla="*/ 194837 w 322936"/>
                <a:gd name="connsiteY0" fmla="*/ 20923 h 402946"/>
                <a:gd name="connsiteX1" fmla="*/ 178962 w 322936"/>
                <a:gd name="connsiteY1" fmla="*/ 341598 h 402946"/>
                <a:gd name="connsiteX2" fmla="*/ 163087 w 322936"/>
                <a:gd name="connsiteY2" fmla="*/ 362236 h 402946"/>
                <a:gd name="connsiteX3" fmla="*/ 15450 w 322936"/>
                <a:gd name="connsiteY3" fmla="*/ 373348 h 402946"/>
                <a:gd name="connsiteX4" fmla="*/ 37675 w 322936"/>
                <a:gd name="connsiteY4" fmla="*/ 395573 h 402946"/>
                <a:gd name="connsiteX5" fmla="*/ 309137 w 322936"/>
                <a:gd name="connsiteY5" fmla="*/ 397161 h 402946"/>
                <a:gd name="connsiteX6" fmla="*/ 283737 w 322936"/>
                <a:gd name="connsiteY6" fmla="*/ 324136 h 402946"/>
                <a:gd name="connsiteX7" fmla="*/ 320250 w 322936"/>
                <a:gd name="connsiteY7" fmla="*/ 62198 h 402946"/>
                <a:gd name="connsiteX8" fmla="*/ 194837 w 322936"/>
                <a:gd name="connsiteY8" fmla="*/ 20923 h 4029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22936" h="402946">
                  <a:moveTo>
                    <a:pt x="194837" y="20923"/>
                  </a:moveTo>
                  <a:cubicBezTo>
                    <a:pt x="171289" y="67490"/>
                    <a:pt x="184254" y="284713"/>
                    <a:pt x="178962" y="341598"/>
                  </a:cubicBezTo>
                  <a:cubicBezTo>
                    <a:pt x="173670" y="398483"/>
                    <a:pt x="190339" y="356944"/>
                    <a:pt x="163087" y="362236"/>
                  </a:cubicBezTo>
                  <a:cubicBezTo>
                    <a:pt x="135835" y="367528"/>
                    <a:pt x="36352" y="367792"/>
                    <a:pt x="15450" y="373348"/>
                  </a:cubicBezTo>
                  <a:cubicBezTo>
                    <a:pt x="-5452" y="378904"/>
                    <a:pt x="-11273" y="391604"/>
                    <a:pt x="37675" y="395573"/>
                  </a:cubicBezTo>
                  <a:cubicBezTo>
                    <a:pt x="86623" y="399542"/>
                    <a:pt x="268127" y="409067"/>
                    <a:pt x="309137" y="397161"/>
                  </a:cubicBezTo>
                  <a:cubicBezTo>
                    <a:pt x="350147" y="385255"/>
                    <a:pt x="281885" y="379963"/>
                    <a:pt x="283737" y="324136"/>
                  </a:cubicBezTo>
                  <a:cubicBezTo>
                    <a:pt x="285589" y="268309"/>
                    <a:pt x="334802" y="111146"/>
                    <a:pt x="320250" y="62198"/>
                  </a:cubicBezTo>
                  <a:cubicBezTo>
                    <a:pt x="305698" y="13250"/>
                    <a:pt x="218385" y="-25644"/>
                    <a:pt x="194837" y="20923"/>
                  </a:cubicBezTo>
                  <a:close/>
                </a:path>
              </a:pathLst>
            </a:custGeom>
            <a:solidFill>
              <a:srgbClr val="FF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40" name="フリーフォーム: 図形 1739">
              <a:extLst>
                <a:ext uri="{FF2B5EF4-FFF2-40B4-BE49-F238E27FC236}">
                  <a16:creationId xmlns:a16="http://schemas.microsoft.com/office/drawing/2014/main" id="{CE19407E-FC95-470B-ABE3-088C573FAC35}"/>
                </a:ext>
              </a:extLst>
            </p:cNvPr>
            <p:cNvSpPr/>
            <p:nvPr/>
          </p:nvSpPr>
          <p:spPr>
            <a:xfrm>
              <a:off x="1856363" y="2452737"/>
              <a:ext cx="103503" cy="198677"/>
            </a:xfrm>
            <a:custGeom>
              <a:avLst/>
              <a:gdLst>
                <a:gd name="connsiteX0" fmla="*/ 8950 w 103503"/>
                <a:gd name="connsiteY0" fmla="*/ 4713 h 198677"/>
                <a:gd name="connsiteX1" fmla="*/ 8950 w 103503"/>
                <a:gd name="connsiteY1" fmla="*/ 180926 h 198677"/>
                <a:gd name="connsiteX2" fmla="*/ 96262 w 103503"/>
                <a:gd name="connsiteY2" fmla="*/ 180926 h 198677"/>
                <a:gd name="connsiteX3" fmla="*/ 94675 w 103503"/>
                <a:gd name="connsiteY3" fmla="*/ 77738 h 198677"/>
                <a:gd name="connsiteX4" fmla="*/ 62925 w 103503"/>
                <a:gd name="connsiteY4" fmla="*/ 50751 h 198677"/>
                <a:gd name="connsiteX5" fmla="*/ 8950 w 103503"/>
                <a:gd name="connsiteY5" fmla="*/ 4713 h 1986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3503" h="198677">
                  <a:moveTo>
                    <a:pt x="8950" y="4713"/>
                  </a:moveTo>
                  <a:cubicBezTo>
                    <a:pt x="-46" y="26409"/>
                    <a:pt x="-5602" y="151557"/>
                    <a:pt x="8950" y="180926"/>
                  </a:cubicBezTo>
                  <a:cubicBezTo>
                    <a:pt x="23502" y="210295"/>
                    <a:pt x="81975" y="198124"/>
                    <a:pt x="96262" y="180926"/>
                  </a:cubicBezTo>
                  <a:cubicBezTo>
                    <a:pt x="110549" y="163728"/>
                    <a:pt x="100231" y="99434"/>
                    <a:pt x="94675" y="77738"/>
                  </a:cubicBezTo>
                  <a:cubicBezTo>
                    <a:pt x="89119" y="56042"/>
                    <a:pt x="73773" y="58688"/>
                    <a:pt x="62925" y="50751"/>
                  </a:cubicBezTo>
                  <a:cubicBezTo>
                    <a:pt x="52077" y="42814"/>
                    <a:pt x="17946" y="-16983"/>
                    <a:pt x="8950" y="4713"/>
                  </a:cubicBezTo>
                  <a:close/>
                </a:path>
              </a:pathLst>
            </a:custGeom>
            <a:solidFill>
              <a:srgbClr val="FF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41" name="フリーフォーム: 図形 1740">
              <a:extLst>
                <a:ext uri="{FF2B5EF4-FFF2-40B4-BE49-F238E27FC236}">
                  <a16:creationId xmlns:a16="http://schemas.microsoft.com/office/drawing/2014/main" id="{91505F5B-B451-49CD-9764-B07E5B527373}"/>
                </a:ext>
              </a:extLst>
            </p:cNvPr>
            <p:cNvSpPr/>
            <p:nvPr/>
          </p:nvSpPr>
          <p:spPr>
            <a:xfrm>
              <a:off x="1867625" y="2487303"/>
              <a:ext cx="358132" cy="49569"/>
            </a:xfrm>
            <a:custGeom>
              <a:avLst/>
              <a:gdLst>
                <a:gd name="connsiteX0" fmla="*/ 863 w 358132"/>
                <a:gd name="connsiteY0" fmla="*/ 5072 h 49569"/>
                <a:gd name="connsiteX1" fmla="*/ 331063 w 358132"/>
                <a:gd name="connsiteY1" fmla="*/ 5072 h 49569"/>
                <a:gd name="connsiteX2" fmla="*/ 327888 w 358132"/>
                <a:gd name="connsiteY2" fmla="*/ 41585 h 49569"/>
                <a:gd name="connsiteX3" fmla="*/ 237400 w 358132"/>
                <a:gd name="connsiteY3" fmla="*/ 49522 h 49569"/>
                <a:gd name="connsiteX4" fmla="*/ 863 w 358132"/>
                <a:gd name="connsiteY4" fmla="*/ 5072 h 495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58132" h="49569">
                  <a:moveTo>
                    <a:pt x="863" y="5072"/>
                  </a:moveTo>
                  <a:cubicBezTo>
                    <a:pt x="16474" y="-2336"/>
                    <a:pt x="276559" y="-1014"/>
                    <a:pt x="331063" y="5072"/>
                  </a:cubicBezTo>
                  <a:cubicBezTo>
                    <a:pt x="385567" y="11158"/>
                    <a:pt x="343499" y="34177"/>
                    <a:pt x="327888" y="41585"/>
                  </a:cubicBezTo>
                  <a:cubicBezTo>
                    <a:pt x="312278" y="48993"/>
                    <a:pt x="288994" y="47935"/>
                    <a:pt x="237400" y="49522"/>
                  </a:cubicBezTo>
                  <a:cubicBezTo>
                    <a:pt x="185806" y="51109"/>
                    <a:pt x="-14748" y="12480"/>
                    <a:pt x="863" y="5072"/>
                  </a:cubicBezTo>
                  <a:close/>
                </a:path>
              </a:pathLst>
            </a:custGeom>
            <a:solidFill>
              <a:srgbClr val="FF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742" name="グループ化 1741">
            <a:extLst>
              <a:ext uri="{FF2B5EF4-FFF2-40B4-BE49-F238E27FC236}">
                <a16:creationId xmlns:a16="http://schemas.microsoft.com/office/drawing/2014/main" id="{51238A4E-B712-45CD-AE3D-96793F341463}"/>
              </a:ext>
            </a:extLst>
          </p:cNvPr>
          <p:cNvGrpSpPr/>
          <p:nvPr/>
        </p:nvGrpSpPr>
        <p:grpSpPr>
          <a:xfrm rot="19991309">
            <a:off x="8135937" y="3174336"/>
            <a:ext cx="705969" cy="464330"/>
            <a:chOff x="1620838" y="3434687"/>
            <a:chExt cx="705969" cy="464330"/>
          </a:xfrm>
        </p:grpSpPr>
        <p:sp>
          <p:nvSpPr>
            <p:cNvPr id="1743" name="フリーフォーム: 図形 1742">
              <a:extLst>
                <a:ext uri="{FF2B5EF4-FFF2-40B4-BE49-F238E27FC236}">
                  <a16:creationId xmlns:a16="http://schemas.microsoft.com/office/drawing/2014/main" id="{BCE83D51-932D-4894-91FC-DB1EB9D23287}"/>
                </a:ext>
              </a:extLst>
            </p:cNvPr>
            <p:cNvSpPr/>
            <p:nvPr/>
          </p:nvSpPr>
          <p:spPr>
            <a:xfrm>
              <a:off x="1688161" y="3434687"/>
              <a:ext cx="219628" cy="225735"/>
            </a:xfrm>
            <a:custGeom>
              <a:avLst/>
              <a:gdLst>
                <a:gd name="connsiteX0" fmla="*/ 15227 w 219628"/>
                <a:gd name="connsiteY0" fmla="*/ 7013 h 225735"/>
                <a:gd name="connsiteX1" fmla="*/ 939 w 219628"/>
                <a:gd name="connsiteY1" fmla="*/ 211801 h 225735"/>
                <a:gd name="connsiteX2" fmla="*/ 45389 w 219628"/>
                <a:gd name="connsiteY2" fmla="*/ 207038 h 225735"/>
                <a:gd name="connsiteX3" fmla="*/ 210489 w 219628"/>
                <a:gd name="connsiteY3" fmla="*/ 203863 h 225735"/>
                <a:gd name="connsiteX4" fmla="*/ 199377 w 219628"/>
                <a:gd name="connsiteY4" fmla="*/ 151476 h 225735"/>
                <a:gd name="connsiteX5" fmla="*/ 208902 w 219628"/>
                <a:gd name="connsiteY5" fmla="*/ 2251 h 225735"/>
                <a:gd name="connsiteX6" fmla="*/ 207314 w 219628"/>
                <a:gd name="connsiteY6" fmla="*/ 62576 h 225735"/>
                <a:gd name="connsiteX7" fmla="*/ 124764 w 219628"/>
                <a:gd name="connsiteY7" fmla="*/ 76863 h 225735"/>
                <a:gd name="connsiteX8" fmla="*/ 137464 w 219628"/>
                <a:gd name="connsiteY8" fmla="*/ 197513 h 225735"/>
                <a:gd name="connsiteX9" fmla="*/ 70789 w 219628"/>
                <a:gd name="connsiteY9" fmla="*/ 199101 h 225735"/>
                <a:gd name="connsiteX10" fmla="*/ 73964 w 219628"/>
                <a:gd name="connsiteY10" fmla="*/ 127663 h 225735"/>
                <a:gd name="connsiteX11" fmla="*/ 73964 w 219628"/>
                <a:gd name="connsiteY11" fmla="*/ 94326 h 225735"/>
                <a:gd name="connsiteX12" fmla="*/ 16814 w 219628"/>
                <a:gd name="connsiteY12" fmla="*/ 67338 h 225735"/>
                <a:gd name="connsiteX13" fmla="*/ 15227 w 219628"/>
                <a:gd name="connsiteY13" fmla="*/ 7013 h 2257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19628" h="225735">
                  <a:moveTo>
                    <a:pt x="15227" y="7013"/>
                  </a:moveTo>
                  <a:cubicBezTo>
                    <a:pt x="12581" y="31090"/>
                    <a:pt x="-4088" y="178464"/>
                    <a:pt x="939" y="211801"/>
                  </a:cubicBezTo>
                  <a:cubicBezTo>
                    <a:pt x="5966" y="245139"/>
                    <a:pt x="10464" y="208361"/>
                    <a:pt x="45389" y="207038"/>
                  </a:cubicBezTo>
                  <a:cubicBezTo>
                    <a:pt x="80314" y="205715"/>
                    <a:pt x="184824" y="213123"/>
                    <a:pt x="210489" y="203863"/>
                  </a:cubicBezTo>
                  <a:cubicBezTo>
                    <a:pt x="236154" y="194603"/>
                    <a:pt x="199642" y="185078"/>
                    <a:pt x="199377" y="151476"/>
                  </a:cubicBezTo>
                  <a:cubicBezTo>
                    <a:pt x="199113" y="117874"/>
                    <a:pt x="207579" y="17068"/>
                    <a:pt x="208902" y="2251"/>
                  </a:cubicBezTo>
                  <a:cubicBezTo>
                    <a:pt x="210225" y="-12566"/>
                    <a:pt x="221337" y="50141"/>
                    <a:pt x="207314" y="62576"/>
                  </a:cubicBezTo>
                  <a:cubicBezTo>
                    <a:pt x="193291" y="75011"/>
                    <a:pt x="136406" y="54374"/>
                    <a:pt x="124764" y="76863"/>
                  </a:cubicBezTo>
                  <a:cubicBezTo>
                    <a:pt x="113122" y="99352"/>
                    <a:pt x="146460" y="177140"/>
                    <a:pt x="137464" y="197513"/>
                  </a:cubicBezTo>
                  <a:cubicBezTo>
                    <a:pt x="128468" y="217886"/>
                    <a:pt x="81372" y="210743"/>
                    <a:pt x="70789" y="199101"/>
                  </a:cubicBezTo>
                  <a:cubicBezTo>
                    <a:pt x="60206" y="187459"/>
                    <a:pt x="73435" y="145125"/>
                    <a:pt x="73964" y="127663"/>
                  </a:cubicBezTo>
                  <a:cubicBezTo>
                    <a:pt x="74493" y="110201"/>
                    <a:pt x="83489" y="104380"/>
                    <a:pt x="73964" y="94326"/>
                  </a:cubicBezTo>
                  <a:cubicBezTo>
                    <a:pt x="64439" y="84272"/>
                    <a:pt x="27397" y="77128"/>
                    <a:pt x="16814" y="67338"/>
                  </a:cubicBezTo>
                  <a:cubicBezTo>
                    <a:pt x="6231" y="57548"/>
                    <a:pt x="17873" y="-17064"/>
                    <a:pt x="15227" y="7013"/>
                  </a:cubicBezTo>
                  <a:close/>
                </a:path>
              </a:pathLst>
            </a:custGeom>
            <a:solidFill>
              <a:srgbClr val="FF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44" name="フリーフォーム: 図形 1743">
              <a:extLst>
                <a:ext uri="{FF2B5EF4-FFF2-40B4-BE49-F238E27FC236}">
                  <a16:creationId xmlns:a16="http://schemas.microsoft.com/office/drawing/2014/main" id="{A8795415-599B-4DDE-845F-11C367D82B9E}"/>
                </a:ext>
              </a:extLst>
            </p:cNvPr>
            <p:cNvSpPr/>
            <p:nvPr/>
          </p:nvSpPr>
          <p:spPr>
            <a:xfrm>
              <a:off x="1652834" y="3502756"/>
              <a:ext cx="262168" cy="45323"/>
            </a:xfrm>
            <a:custGeom>
              <a:avLst/>
              <a:gdLst>
                <a:gd name="connsiteX0" fmla="*/ 10866 w 262168"/>
                <a:gd name="connsiteY0" fmla="*/ 5619 h 45323"/>
                <a:gd name="connsiteX1" fmla="*/ 255341 w 262168"/>
                <a:gd name="connsiteY1" fmla="*/ 2444 h 45323"/>
                <a:gd name="connsiteX2" fmla="*/ 182316 w 262168"/>
                <a:gd name="connsiteY2" fmla="*/ 26257 h 45323"/>
                <a:gd name="connsiteX3" fmla="*/ 55316 w 262168"/>
                <a:gd name="connsiteY3" fmla="*/ 45307 h 45323"/>
                <a:gd name="connsiteX4" fmla="*/ 10866 w 262168"/>
                <a:gd name="connsiteY4" fmla="*/ 5619 h 453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62168" h="45323">
                  <a:moveTo>
                    <a:pt x="10866" y="5619"/>
                  </a:moveTo>
                  <a:cubicBezTo>
                    <a:pt x="44203" y="-1525"/>
                    <a:pt x="226766" y="-996"/>
                    <a:pt x="255341" y="2444"/>
                  </a:cubicBezTo>
                  <a:cubicBezTo>
                    <a:pt x="283916" y="5884"/>
                    <a:pt x="215653" y="19113"/>
                    <a:pt x="182316" y="26257"/>
                  </a:cubicBezTo>
                  <a:cubicBezTo>
                    <a:pt x="148979" y="33401"/>
                    <a:pt x="81510" y="45836"/>
                    <a:pt x="55316" y="45307"/>
                  </a:cubicBezTo>
                  <a:cubicBezTo>
                    <a:pt x="29122" y="44778"/>
                    <a:pt x="-22471" y="12763"/>
                    <a:pt x="10866" y="5619"/>
                  </a:cubicBezTo>
                  <a:close/>
                </a:path>
              </a:pathLst>
            </a:custGeom>
            <a:solidFill>
              <a:srgbClr val="FF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45" name="フリーフォーム: 図形 1744">
              <a:extLst>
                <a:ext uri="{FF2B5EF4-FFF2-40B4-BE49-F238E27FC236}">
                  <a16:creationId xmlns:a16="http://schemas.microsoft.com/office/drawing/2014/main" id="{E2B8F17A-CF0E-46A4-B2AE-EBD82FAB2690}"/>
                </a:ext>
              </a:extLst>
            </p:cNvPr>
            <p:cNvSpPr/>
            <p:nvPr/>
          </p:nvSpPr>
          <p:spPr>
            <a:xfrm>
              <a:off x="1745519" y="3588541"/>
              <a:ext cx="104652" cy="262028"/>
            </a:xfrm>
            <a:custGeom>
              <a:avLst/>
              <a:gdLst>
                <a:gd name="connsiteX0" fmla="*/ 34069 w 104652"/>
                <a:gd name="connsiteY0" fmla="*/ 26197 h 262028"/>
                <a:gd name="connsiteX1" fmla="*/ 2319 w 104652"/>
                <a:gd name="connsiteY1" fmla="*/ 235747 h 262028"/>
                <a:gd name="connsiteX2" fmla="*/ 94394 w 104652"/>
                <a:gd name="connsiteY2" fmla="*/ 254797 h 262028"/>
                <a:gd name="connsiteX3" fmla="*/ 80106 w 104652"/>
                <a:gd name="connsiteY3" fmla="*/ 197647 h 262028"/>
                <a:gd name="connsiteX4" fmla="*/ 103919 w 104652"/>
                <a:gd name="connsiteY4" fmla="*/ 21434 h 262028"/>
                <a:gd name="connsiteX5" fmla="*/ 34069 w 104652"/>
                <a:gd name="connsiteY5" fmla="*/ 26197 h 2620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4652" h="262028">
                  <a:moveTo>
                    <a:pt x="34069" y="26197"/>
                  </a:moveTo>
                  <a:cubicBezTo>
                    <a:pt x="17136" y="61916"/>
                    <a:pt x="-7735" y="197647"/>
                    <a:pt x="2319" y="235747"/>
                  </a:cubicBezTo>
                  <a:cubicBezTo>
                    <a:pt x="12373" y="273847"/>
                    <a:pt x="81430" y="261147"/>
                    <a:pt x="94394" y="254797"/>
                  </a:cubicBezTo>
                  <a:cubicBezTo>
                    <a:pt x="107358" y="248447"/>
                    <a:pt x="78519" y="236541"/>
                    <a:pt x="80106" y="197647"/>
                  </a:cubicBezTo>
                  <a:cubicBezTo>
                    <a:pt x="81693" y="158753"/>
                    <a:pt x="109475" y="49215"/>
                    <a:pt x="103919" y="21434"/>
                  </a:cubicBezTo>
                  <a:cubicBezTo>
                    <a:pt x="98363" y="-6347"/>
                    <a:pt x="51002" y="-9522"/>
                    <a:pt x="34069" y="26197"/>
                  </a:cubicBezTo>
                  <a:close/>
                </a:path>
              </a:pathLst>
            </a:custGeom>
            <a:solidFill>
              <a:srgbClr val="FF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46" name="フリーフォーム: 図形 1745">
              <a:extLst>
                <a:ext uri="{FF2B5EF4-FFF2-40B4-BE49-F238E27FC236}">
                  <a16:creationId xmlns:a16="http://schemas.microsoft.com/office/drawing/2014/main" id="{E79B7E77-033B-439A-B385-10B202423A5F}"/>
                </a:ext>
              </a:extLst>
            </p:cNvPr>
            <p:cNvSpPr/>
            <p:nvPr/>
          </p:nvSpPr>
          <p:spPr>
            <a:xfrm>
              <a:off x="1620838" y="3663855"/>
              <a:ext cx="260159" cy="206470"/>
            </a:xfrm>
            <a:custGeom>
              <a:avLst/>
              <a:gdLst>
                <a:gd name="connsiteX0" fmla="*/ 61912 w 260159"/>
                <a:gd name="connsiteY0" fmla="*/ 95 h 206470"/>
                <a:gd name="connsiteX1" fmla="*/ 65087 w 260159"/>
                <a:gd name="connsiteY1" fmla="*/ 131858 h 206470"/>
                <a:gd name="connsiteX2" fmla="*/ 50800 w 260159"/>
                <a:gd name="connsiteY2" fmla="*/ 171545 h 206470"/>
                <a:gd name="connsiteX3" fmla="*/ 17462 w 260159"/>
                <a:gd name="connsiteY3" fmla="*/ 128683 h 206470"/>
                <a:gd name="connsiteX4" fmla="*/ 46037 w 260159"/>
                <a:gd name="connsiteY4" fmla="*/ 193770 h 206470"/>
                <a:gd name="connsiteX5" fmla="*/ 0 w 260159"/>
                <a:gd name="connsiteY5" fmla="*/ 206470 h 206470"/>
                <a:gd name="connsiteX6" fmla="*/ 182562 w 260159"/>
                <a:gd name="connsiteY6" fmla="*/ 198533 h 206470"/>
                <a:gd name="connsiteX7" fmla="*/ 246062 w 260159"/>
                <a:gd name="connsiteY7" fmla="*/ 192183 h 206470"/>
                <a:gd name="connsiteX8" fmla="*/ 247650 w 260159"/>
                <a:gd name="connsiteY8" fmla="*/ 135033 h 206470"/>
                <a:gd name="connsiteX9" fmla="*/ 107950 w 260159"/>
                <a:gd name="connsiteY9" fmla="*/ 163608 h 206470"/>
                <a:gd name="connsiteX10" fmla="*/ 123825 w 260159"/>
                <a:gd name="connsiteY10" fmla="*/ 111220 h 206470"/>
                <a:gd name="connsiteX11" fmla="*/ 61912 w 260159"/>
                <a:gd name="connsiteY11" fmla="*/ 95 h 2064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60159" h="206470">
                  <a:moveTo>
                    <a:pt x="61912" y="95"/>
                  </a:moveTo>
                  <a:cubicBezTo>
                    <a:pt x="52122" y="3535"/>
                    <a:pt x="66939" y="103283"/>
                    <a:pt x="65087" y="131858"/>
                  </a:cubicBezTo>
                  <a:cubicBezTo>
                    <a:pt x="63235" y="160433"/>
                    <a:pt x="58737" y="172074"/>
                    <a:pt x="50800" y="171545"/>
                  </a:cubicBezTo>
                  <a:cubicBezTo>
                    <a:pt x="42862" y="171016"/>
                    <a:pt x="18256" y="124979"/>
                    <a:pt x="17462" y="128683"/>
                  </a:cubicBezTo>
                  <a:cubicBezTo>
                    <a:pt x="16668" y="132387"/>
                    <a:pt x="48947" y="180805"/>
                    <a:pt x="46037" y="193770"/>
                  </a:cubicBezTo>
                  <a:cubicBezTo>
                    <a:pt x="43127" y="206735"/>
                    <a:pt x="0" y="206470"/>
                    <a:pt x="0" y="206470"/>
                  </a:cubicBezTo>
                  <a:lnTo>
                    <a:pt x="182562" y="198533"/>
                  </a:lnTo>
                  <a:cubicBezTo>
                    <a:pt x="223572" y="196152"/>
                    <a:pt x="235214" y="202766"/>
                    <a:pt x="246062" y="192183"/>
                  </a:cubicBezTo>
                  <a:cubicBezTo>
                    <a:pt x="256910" y="181600"/>
                    <a:pt x="270669" y="139796"/>
                    <a:pt x="247650" y="135033"/>
                  </a:cubicBezTo>
                  <a:cubicBezTo>
                    <a:pt x="224631" y="130271"/>
                    <a:pt x="128588" y="167577"/>
                    <a:pt x="107950" y="163608"/>
                  </a:cubicBezTo>
                  <a:cubicBezTo>
                    <a:pt x="87312" y="159639"/>
                    <a:pt x="127794" y="135297"/>
                    <a:pt x="123825" y="111220"/>
                  </a:cubicBezTo>
                  <a:cubicBezTo>
                    <a:pt x="119856" y="87143"/>
                    <a:pt x="71702" y="-3345"/>
                    <a:pt x="61912" y="95"/>
                  </a:cubicBezTo>
                  <a:close/>
                </a:path>
              </a:pathLst>
            </a:custGeom>
            <a:solidFill>
              <a:srgbClr val="FF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47" name="フリーフォーム: 図形 1746">
              <a:extLst>
                <a:ext uri="{FF2B5EF4-FFF2-40B4-BE49-F238E27FC236}">
                  <a16:creationId xmlns:a16="http://schemas.microsoft.com/office/drawing/2014/main" id="{CFE3A18F-DC7A-4EC0-BE6A-52712C88FBA7}"/>
                </a:ext>
              </a:extLst>
            </p:cNvPr>
            <p:cNvSpPr/>
            <p:nvPr/>
          </p:nvSpPr>
          <p:spPr>
            <a:xfrm>
              <a:off x="1814366" y="3692457"/>
              <a:ext cx="84484" cy="52497"/>
            </a:xfrm>
            <a:custGeom>
              <a:avLst/>
              <a:gdLst>
                <a:gd name="connsiteX0" fmla="*/ 147 w 84484"/>
                <a:gd name="connsiteY0" fmla="*/ 3243 h 52497"/>
                <a:gd name="connsiteX1" fmla="*/ 82697 w 84484"/>
                <a:gd name="connsiteY1" fmla="*/ 8006 h 52497"/>
                <a:gd name="connsiteX2" fmla="*/ 57297 w 84484"/>
                <a:gd name="connsiteY2" fmla="*/ 34993 h 52497"/>
                <a:gd name="connsiteX3" fmla="*/ 62059 w 84484"/>
                <a:gd name="connsiteY3" fmla="*/ 52456 h 52497"/>
                <a:gd name="connsiteX4" fmla="*/ 147 w 84484"/>
                <a:gd name="connsiteY4" fmla="*/ 3243 h 524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4484" h="52497">
                  <a:moveTo>
                    <a:pt x="147" y="3243"/>
                  </a:moveTo>
                  <a:cubicBezTo>
                    <a:pt x="3587" y="-4165"/>
                    <a:pt x="73172" y="2714"/>
                    <a:pt x="82697" y="8006"/>
                  </a:cubicBezTo>
                  <a:cubicBezTo>
                    <a:pt x="92222" y="13298"/>
                    <a:pt x="60737" y="27585"/>
                    <a:pt x="57297" y="34993"/>
                  </a:cubicBezTo>
                  <a:cubicBezTo>
                    <a:pt x="53857" y="42401"/>
                    <a:pt x="69467" y="53250"/>
                    <a:pt x="62059" y="52456"/>
                  </a:cubicBezTo>
                  <a:cubicBezTo>
                    <a:pt x="54651" y="51662"/>
                    <a:pt x="-3293" y="10651"/>
                    <a:pt x="147" y="3243"/>
                  </a:cubicBezTo>
                  <a:close/>
                </a:path>
              </a:pathLst>
            </a:custGeom>
            <a:solidFill>
              <a:srgbClr val="FF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48" name="フリーフォーム: 図形 1747">
              <a:extLst>
                <a:ext uri="{FF2B5EF4-FFF2-40B4-BE49-F238E27FC236}">
                  <a16:creationId xmlns:a16="http://schemas.microsoft.com/office/drawing/2014/main" id="{998428C3-33E0-4BB4-841E-699EE644C12F}"/>
                </a:ext>
              </a:extLst>
            </p:cNvPr>
            <p:cNvSpPr/>
            <p:nvPr/>
          </p:nvSpPr>
          <p:spPr>
            <a:xfrm>
              <a:off x="1929225" y="3462911"/>
              <a:ext cx="125114" cy="436106"/>
            </a:xfrm>
            <a:custGeom>
              <a:avLst/>
              <a:gdLst>
                <a:gd name="connsiteX0" fmla="*/ 44038 w 125114"/>
                <a:gd name="connsiteY0" fmla="*/ 47052 h 436106"/>
                <a:gd name="connsiteX1" fmla="*/ 2763 w 125114"/>
                <a:gd name="connsiteY1" fmla="*/ 415352 h 436106"/>
                <a:gd name="connsiteX2" fmla="*/ 10700 w 125114"/>
                <a:gd name="connsiteY2" fmla="*/ 386777 h 436106"/>
                <a:gd name="connsiteX3" fmla="*/ 66263 w 125114"/>
                <a:gd name="connsiteY3" fmla="*/ 361377 h 436106"/>
                <a:gd name="connsiteX4" fmla="*/ 125000 w 125114"/>
                <a:gd name="connsiteY4" fmla="*/ 39114 h 436106"/>
                <a:gd name="connsiteX5" fmla="*/ 44038 w 125114"/>
                <a:gd name="connsiteY5" fmla="*/ 47052 h 4361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5114" h="436106">
                  <a:moveTo>
                    <a:pt x="44038" y="47052"/>
                  </a:moveTo>
                  <a:cubicBezTo>
                    <a:pt x="23665" y="109758"/>
                    <a:pt x="8319" y="358731"/>
                    <a:pt x="2763" y="415352"/>
                  </a:cubicBezTo>
                  <a:cubicBezTo>
                    <a:pt x="-2793" y="471973"/>
                    <a:pt x="117" y="395773"/>
                    <a:pt x="10700" y="386777"/>
                  </a:cubicBezTo>
                  <a:cubicBezTo>
                    <a:pt x="21283" y="377781"/>
                    <a:pt x="47213" y="419321"/>
                    <a:pt x="66263" y="361377"/>
                  </a:cubicBezTo>
                  <a:cubicBezTo>
                    <a:pt x="85313" y="303433"/>
                    <a:pt x="121825" y="91237"/>
                    <a:pt x="125000" y="39114"/>
                  </a:cubicBezTo>
                  <a:cubicBezTo>
                    <a:pt x="128175" y="-13009"/>
                    <a:pt x="64411" y="-15654"/>
                    <a:pt x="44038" y="47052"/>
                  </a:cubicBezTo>
                  <a:close/>
                </a:path>
              </a:pathLst>
            </a:custGeom>
            <a:solidFill>
              <a:srgbClr val="FF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49" name="フリーフォーム: 図形 1748">
              <a:extLst>
                <a:ext uri="{FF2B5EF4-FFF2-40B4-BE49-F238E27FC236}">
                  <a16:creationId xmlns:a16="http://schemas.microsoft.com/office/drawing/2014/main" id="{40FC8CFB-4D5D-459F-8857-85ACE2C67F7B}"/>
                </a:ext>
              </a:extLst>
            </p:cNvPr>
            <p:cNvSpPr/>
            <p:nvPr/>
          </p:nvSpPr>
          <p:spPr>
            <a:xfrm>
              <a:off x="2040481" y="3435278"/>
              <a:ext cx="229019" cy="425311"/>
            </a:xfrm>
            <a:custGeom>
              <a:avLst/>
              <a:gdLst>
                <a:gd name="connsiteX0" fmla="*/ 37557 w 229019"/>
                <a:gd name="connsiteY0" fmla="*/ 12772 h 425311"/>
                <a:gd name="connsiteX1" fmla="*/ 13744 w 229019"/>
                <a:gd name="connsiteY1" fmla="*/ 320747 h 425311"/>
                <a:gd name="connsiteX2" fmla="*/ 1044 w 229019"/>
                <a:gd name="connsiteY2" fmla="*/ 417585 h 425311"/>
                <a:gd name="connsiteX3" fmla="*/ 40732 w 229019"/>
                <a:gd name="connsiteY3" fmla="*/ 419172 h 425311"/>
                <a:gd name="connsiteX4" fmla="*/ 228057 w 229019"/>
                <a:gd name="connsiteY4" fmla="*/ 419172 h 425311"/>
                <a:gd name="connsiteX5" fmla="*/ 113757 w 229019"/>
                <a:gd name="connsiteY5" fmla="*/ 401710 h 425311"/>
                <a:gd name="connsiteX6" fmla="*/ 110582 w 229019"/>
                <a:gd name="connsiteY6" fmla="*/ 327097 h 425311"/>
                <a:gd name="connsiteX7" fmla="*/ 110582 w 229019"/>
                <a:gd name="connsiteY7" fmla="*/ 82622 h 425311"/>
                <a:gd name="connsiteX8" fmla="*/ 37557 w 229019"/>
                <a:gd name="connsiteY8" fmla="*/ 12772 h 4253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29019" h="425311">
                  <a:moveTo>
                    <a:pt x="37557" y="12772"/>
                  </a:moveTo>
                  <a:cubicBezTo>
                    <a:pt x="21417" y="52460"/>
                    <a:pt x="19829" y="253278"/>
                    <a:pt x="13744" y="320747"/>
                  </a:cubicBezTo>
                  <a:cubicBezTo>
                    <a:pt x="7658" y="388216"/>
                    <a:pt x="-3454" y="401181"/>
                    <a:pt x="1044" y="417585"/>
                  </a:cubicBezTo>
                  <a:cubicBezTo>
                    <a:pt x="5542" y="433989"/>
                    <a:pt x="40732" y="419172"/>
                    <a:pt x="40732" y="419172"/>
                  </a:cubicBezTo>
                  <a:cubicBezTo>
                    <a:pt x="78567" y="419436"/>
                    <a:pt x="215886" y="422082"/>
                    <a:pt x="228057" y="419172"/>
                  </a:cubicBezTo>
                  <a:cubicBezTo>
                    <a:pt x="240228" y="416262"/>
                    <a:pt x="133336" y="417056"/>
                    <a:pt x="113757" y="401710"/>
                  </a:cubicBezTo>
                  <a:cubicBezTo>
                    <a:pt x="94178" y="386364"/>
                    <a:pt x="111111" y="380278"/>
                    <a:pt x="110582" y="327097"/>
                  </a:cubicBezTo>
                  <a:cubicBezTo>
                    <a:pt x="110053" y="273916"/>
                    <a:pt x="124605" y="131041"/>
                    <a:pt x="110582" y="82622"/>
                  </a:cubicBezTo>
                  <a:cubicBezTo>
                    <a:pt x="96559" y="34203"/>
                    <a:pt x="53697" y="-26916"/>
                    <a:pt x="37557" y="12772"/>
                  </a:cubicBezTo>
                  <a:close/>
                </a:path>
              </a:pathLst>
            </a:custGeom>
            <a:solidFill>
              <a:srgbClr val="FF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50" name="フリーフォーム: 図形 1749">
              <a:extLst>
                <a:ext uri="{FF2B5EF4-FFF2-40B4-BE49-F238E27FC236}">
                  <a16:creationId xmlns:a16="http://schemas.microsoft.com/office/drawing/2014/main" id="{6CD5AC49-2FB3-49FD-B013-C990C8380F72}"/>
                </a:ext>
              </a:extLst>
            </p:cNvPr>
            <p:cNvSpPr/>
            <p:nvPr/>
          </p:nvSpPr>
          <p:spPr>
            <a:xfrm>
              <a:off x="1907648" y="3478345"/>
              <a:ext cx="75793" cy="212269"/>
            </a:xfrm>
            <a:custGeom>
              <a:avLst/>
              <a:gdLst>
                <a:gd name="connsiteX0" fmla="*/ 59265 w 75793"/>
                <a:gd name="connsiteY0" fmla="*/ 1455 h 212269"/>
                <a:gd name="connsiteX1" fmla="*/ 40215 w 75793"/>
                <a:gd name="connsiteY1" fmla="*/ 131630 h 212269"/>
                <a:gd name="connsiteX2" fmla="*/ 75140 w 75793"/>
                <a:gd name="connsiteY2" fmla="*/ 207830 h 212269"/>
                <a:gd name="connsiteX3" fmla="*/ 3702 w 75793"/>
                <a:gd name="connsiteY3" fmla="*/ 188780 h 212269"/>
                <a:gd name="connsiteX4" fmla="*/ 14815 w 75793"/>
                <a:gd name="connsiteY4" fmla="*/ 69718 h 212269"/>
                <a:gd name="connsiteX5" fmla="*/ 59265 w 75793"/>
                <a:gd name="connsiteY5" fmla="*/ 1455 h 2122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5793" h="212269">
                  <a:moveTo>
                    <a:pt x="59265" y="1455"/>
                  </a:moveTo>
                  <a:cubicBezTo>
                    <a:pt x="63498" y="11774"/>
                    <a:pt x="37569" y="97234"/>
                    <a:pt x="40215" y="131630"/>
                  </a:cubicBezTo>
                  <a:cubicBezTo>
                    <a:pt x="42861" y="166026"/>
                    <a:pt x="81225" y="198305"/>
                    <a:pt x="75140" y="207830"/>
                  </a:cubicBezTo>
                  <a:cubicBezTo>
                    <a:pt x="69055" y="217355"/>
                    <a:pt x="13756" y="211799"/>
                    <a:pt x="3702" y="188780"/>
                  </a:cubicBezTo>
                  <a:cubicBezTo>
                    <a:pt x="-6352" y="165761"/>
                    <a:pt x="6348" y="101468"/>
                    <a:pt x="14815" y="69718"/>
                  </a:cubicBezTo>
                  <a:cubicBezTo>
                    <a:pt x="23282" y="37968"/>
                    <a:pt x="55032" y="-8864"/>
                    <a:pt x="59265" y="1455"/>
                  </a:cubicBezTo>
                  <a:close/>
                </a:path>
              </a:pathLst>
            </a:custGeom>
            <a:solidFill>
              <a:srgbClr val="FF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51" name="フリーフォーム: 図形 1750">
              <a:extLst>
                <a:ext uri="{FF2B5EF4-FFF2-40B4-BE49-F238E27FC236}">
                  <a16:creationId xmlns:a16="http://schemas.microsoft.com/office/drawing/2014/main" id="{B2DF5F8D-795C-4676-AE88-94193F53D668}"/>
                </a:ext>
              </a:extLst>
            </p:cNvPr>
            <p:cNvSpPr/>
            <p:nvPr/>
          </p:nvSpPr>
          <p:spPr>
            <a:xfrm>
              <a:off x="1875921" y="3690863"/>
              <a:ext cx="102555" cy="95351"/>
            </a:xfrm>
            <a:custGeom>
              <a:avLst/>
              <a:gdLst>
                <a:gd name="connsiteX0" fmla="*/ 2092 w 102555"/>
                <a:gd name="connsiteY0" fmla="*/ 95325 h 95351"/>
                <a:gd name="connsiteX1" fmla="*/ 89404 w 102555"/>
                <a:gd name="connsiteY1" fmla="*/ 49287 h 95351"/>
                <a:gd name="connsiteX2" fmla="*/ 97342 w 102555"/>
                <a:gd name="connsiteY2" fmla="*/ 75 h 95351"/>
                <a:gd name="connsiteX3" fmla="*/ 41779 w 102555"/>
                <a:gd name="connsiteY3" fmla="*/ 38175 h 95351"/>
                <a:gd name="connsiteX4" fmla="*/ 27492 w 102555"/>
                <a:gd name="connsiteY4" fmla="*/ 42937 h 95351"/>
                <a:gd name="connsiteX5" fmla="*/ 2092 w 102555"/>
                <a:gd name="connsiteY5" fmla="*/ 95325 h 953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2555" h="95351">
                  <a:moveTo>
                    <a:pt x="2092" y="95325"/>
                  </a:moveTo>
                  <a:cubicBezTo>
                    <a:pt x="12411" y="96383"/>
                    <a:pt x="73529" y="65162"/>
                    <a:pt x="89404" y="49287"/>
                  </a:cubicBezTo>
                  <a:cubicBezTo>
                    <a:pt x="105279" y="33412"/>
                    <a:pt x="105280" y="1927"/>
                    <a:pt x="97342" y="75"/>
                  </a:cubicBezTo>
                  <a:cubicBezTo>
                    <a:pt x="89405" y="-1777"/>
                    <a:pt x="53421" y="31031"/>
                    <a:pt x="41779" y="38175"/>
                  </a:cubicBezTo>
                  <a:cubicBezTo>
                    <a:pt x="30137" y="45319"/>
                    <a:pt x="32254" y="35793"/>
                    <a:pt x="27492" y="42937"/>
                  </a:cubicBezTo>
                  <a:cubicBezTo>
                    <a:pt x="22730" y="50081"/>
                    <a:pt x="-8227" y="94267"/>
                    <a:pt x="2092" y="95325"/>
                  </a:cubicBezTo>
                  <a:close/>
                </a:path>
              </a:pathLst>
            </a:custGeom>
            <a:solidFill>
              <a:srgbClr val="FF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52" name="フリーフォーム: 図形 1751">
              <a:extLst>
                <a:ext uri="{FF2B5EF4-FFF2-40B4-BE49-F238E27FC236}">
                  <a16:creationId xmlns:a16="http://schemas.microsoft.com/office/drawing/2014/main" id="{EB6F0812-8911-4430-B0EE-6987CF39510D}"/>
                </a:ext>
              </a:extLst>
            </p:cNvPr>
            <p:cNvSpPr/>
            <p:nvPr/>
          </p:nvSpPr>
          <p:spPr>
            <a:xfrm>
              <a:off x="2114527" y="3475908"/>
              <a:ext cx="100938" cy="225182"/>
            </a:xfrm>
            <a:custGeom>
              <a:avLst/>
              <a:gdLst>
                <a:gd name="connsiteX0" fmla="*/ 74636 w 100938"/>
                <a:gd name="connsiteY0" fmla="*/ 2305 h 225182"/>
                <a:gd name="connsiteX1" fmla="*/ 50823 w 100938"/>
                <a:gd name="connsiteY1" fmla="*/ 184867 h 225182"/>
                <a:gd name="connsiteX2" fmla="*/ 23836 w 100938"/>
                <a:gd name="connsiteY2" fmla="*/ 188042 h 225182"/>
                <a:gd name="connsiteX3" fmla="*/ 23 w 100938"/>
                <a:gd name="connsiteY3" fmla="*/ 130892 h 225182"/>
                <a:gd name="connsiteX4" fmla="*/ 19073 w 100938"/>
                <a:gd name="connsiteY4" fmla="*/ 194392 h 225182"/>
                <a:gd name="connsiteX5" fmla="*/ 3198 w 100938"/>
                <a:gd name="connsiteY5" fmla="*/ 224555 h 225182"/>
                <a:gd name="connsiteX6" fmla="*/ 90511 w 100938"/>
                <a:gd name="connsiteY6" fmla="*/ 203917 h 225182"/>
                <a:gd name="connsiteX7" fmla="*/ 98448 w 100938"/>
                <a:gd name="connsiteY7" fmla="*/ 89617 h 225182"/>
                <a:gd name="connsiteX8" fmla="*/ 74636 w 100938"/>
                <a:gd name="connsiteY8" fmla="*/ 2305 h 2251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0938" h="225182">
                  <a:moveTo>
                    <a:pt x="74636" y="2305"/>
                  </a:moveTo>
                  <a:cubicBezTo>
                    <a:pt x="66699" y="18180"/>
                    <a:pt x="59290" y="153911"/>
                    <a:pt x="50823" y="184867"/>
                  </a:cubicBezTo>
                  <a:cubicBezTo>
                    <a:pt x="42356" y="215823"/>
                    <a:pt x="32303" y="197038"/>
                    <a:pt x="23836" y="188042"/>
                  </a:cubicBezTo>
                  <a:cubicBezTo>
                    <a:pt x="15369" y="179046"/>
                    <a:pt x="817" y="129834"/>
                    <a:pt x="23" y="130892"/>
                  </a:cubicBezTo>
                  <a:cubicBezTo>
                    <a:pt x="-771" y="131950"/>
                    <a:pt x="18544" y="178782"/>
                    <a:pt x="19073" y="194392"/>
                  </a:cubicBezTo>
                  <a:cubicBezTo>
                    <a:pt x="19602" y="210003"/>
                    <a:pt x="-8708" y="222968"/>
                    <a:pt x="3198" y="224555"/>
                  </a:cubicBezTo>
                  <a:cubicBezTo>
                    <a:pt x="15104" y="226142"/>
                    <a:pt x="74636" y="226407"/>
                    <a:pt x="90511" y="203917"/>
                  </a:cubicBezTo>
                  <a:cubicBezTo>
                    <a:pt x="106386" y="181427"/>
                    <a:pt x="99771" y="122690"/>
                    <a:pt x="98448" y="89617"/>
                  </a:cubicBezTo>
                  <a:cubicBezTo>
                    <a:pt x="97125" y="56544"/>
                    <a:pt x="82573" y="-13570"/>
                    <a:pt x="74636" y="2305"/>
                  </a:cubicBezTo>
                  <a:close/>
                </a:path>
              </a:pathLst>
            </a:custGeom>
            <a:solidFill>
              <a:srgbClr val="FF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53" name="フリーフォーム: 図形 1752">
              <a:extLst>
                <a:ext uri="{FF2B5EF4-FFF2-40B4-BE49-F238E27FC236}">
                  <a16:creationId xmlns:a16="http://schemas.microsoft.com/office/drawing/2014/main" id="{633325C8-214B-4F9F-A568-EF7468DAE515}"/>
                </a:ext>
              </a:extLst>
            </p:cNvPr>
            <p:cNvSpPr/>
            <p:nvPr/>
          </p:nvSpPr>
          <p:spPr>
            <a:xfrm>
              <a:off x="2120451" y="3613127"/>
              <a:ext cx="206356" cy="150469"/>
            </a:xfrm>
            <a:custGeom>
              <a:avLst/>
              <a:gdLst>
                <a:gd name="connsiteX0" fmla="*/ 2037 w 206356"/>
                <a:gd name="connsiteY0" fmla="*/ 79398 h 150469"/>
                <a:gd name="connsiteX1" fmla="*/ 95699 w 206356"/>
                <a:gd name="connsiteY1" fmla="*/ 109561 h 150469"/>
                <a:gd name="connsiteX2" fmla="*/ 200474 w 206356"/>
                <a:gd name="connsiteY2" fmla="*/ 96861 h 150469"/>
                <a:gd name="connsiteX3" fmla="*/ 192537 w 206356"/>
                <a:gd name="connsiteY3" fmla="*/ 23 h 150469"/>
                <a:gd name="connsiteX4" fmla="*/ 187774 w 206356"/>
                <a:gd name="connsiteY4" fmla="*/ 106386 h 150469"/>
                <a:gd name="connsiteX5" fmla="*/ 178249 w 206356"/>
                <a:gd name="connsiteY5" fmla="*/ 146073 h 150469"/>
                <a:gd name="connsiteX6" fmla="*/ 43312 w 206356"/>
                <a:gd name="connsiteY6" fmla="*/ 144486 h 150469"/>
                <a:gd name="connsiteX7" fmla="*/ 2037 w 206356"/>
                <a:gd name="connsiteY7" fmla="*/ 79398 h 1504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06356" h="150469">
                  <a:moveTo>
                    <a:pt x="2037" y="79398"/>
                  </a:moveTo>
                  <a:cubicBezTo>
                    <a:pt x="10768" y="73577"/>
                    <a:pt x="62626" y="106651"/>
                    <a:pt x="95699" y="109561"/>
                  </a:cubicBezTo>
                  <a:cubicBezTo>
                    <a:pt x="128772" y="112471"/>
                    <a:pt x="184334" y="115117"/>
                    <a:pt x="200474" y="96861"/>
                  </a:cubicBezTo>
                  <a:cubicBezTo>
                    <a:pt x="216614" y="78605"/>
                    <a:pt x="194654" y="-1565"/>
                    <a:pt x="192537" y="23"/>
                  </a:cubicBezTo>
                  <a:cubicBezTo>
                    <a:pt x="190420" y="1611"/>
                    <a:pt x="190155" y="82044"/>
                    <a:pt x="187774" y="106386"/>
                  </a:cubicBezTo>
                  <a:cubicBezTo>
                    <a:pt x="185393" y="130728"/>
                    <a:pt x="202326" y="139723"/>
                    <a:pt x="178249" y="146073"/>
                  </a:cubicBezTo>
                  <a:cubicBezTo>
                    <a:pt x="154172" y="152423"/>
                    <a:pt x="72945" y="151894"/>
                    <a:pt x="43312" y="144486"/>
                  </a:cubicBezTo>
                  <a:cubicBezTo>
                    <a:pt x="13679" y="137078"/>
                    <a:pt x="-6694" y="85219"/>
                    <a:pt x="2037" y="79398"/>
                  </a:cubicBezTo>
                  <a:close/>
                </a:path>
              </a:pathLst>
            </a:custGeom>
            <a:solidFill>
              <a:srgbClr val="FF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754" name="グループ化 1753">
            <a:extLst>
              <a:ext uri="{FF2B5EF4-FFF2-40B4-BE49-F238E27FC236}">
                <a16:creationId xmlns:a16="http://schemas.microsoft.com/office/drawing/2014/main" id="{D7F1E7F0-4127-4FBC-9FE3-004B57F69616}"/>
              </a:ext>
            </a:extLst>
          </p:cNvPr>
          <p:cNvGrpSpPr/>
          <p:nvPr/>
        </p:nvGrpSpPr>
        <p:grpSpPr>
          <a:xfrm rot="19764515">
            <a:off x="8772121" y="2767795"/>
            <a:ext cx="572515" cy="449114"/>
            <a:chOff x="1647421" y="4050494"/>
            <a:chExt cx="572515" cy="449114"/>
          </a:xfrm>
        </p:grpSpPr>
        <p:sp>
          <p:nvSpPr>
            <p:cNvPr id="1755" name="フリーフォーム: 図形 1754">
              <a:extLst>
                <a:ext uri="{FF2B5EF4-FFF2-40B4-BE49-F238E27FC236}">
                  <a16:creationId xmlns:a16="http://schemas.microsoft.com/office/drawing/2014/main" id="{35CEC370-556E-432A-8FAA-EEB873151A3C}"/>
                </a:ext>
              </a:extLst>
            </p:cNvPr>
            <p:cNvSpPr/>
            <p:nvPr/>
          </p:nvSpPr>
          <p:spPr>
            <a:xfrm>
              <a:off x="1774123" y="4110608"/>
              <a:ext cx="307351" cy="372383"/>
            </a:xfrm>
            <a:custGeom>
              <a:avLst/>
              <a:gdLst>
                <a:gd name="connsiteX0" fmla="*/ 2290 w 307351"/>
                <a:gd name="connsiteY0" fmla="*/ 5780 h 372383"/>
                <a:gd name="connsiteX1" fmla="*/ 302327 w 307351"/>
                <a:gd name="connsiteY1" fmla="*/ 12130 h 372383"/>
                <a:gd name="connsiteX2" fmla="*/ 195965 w 307351"/>
                <a:gd name="connsiteY2" fmla="*/ 97855 h 372383"/>
                <a:gd name="connsiteX3" fmla="*/ 272165 w 307351"/>
                <a:gd name="connsiteY3" fmla="*/ 137542 h 372383"/>
                <a:gd name="connsiteX4" fmla="*/ 257877 w 307351"/>
                <a:gd name="connsiteY4" fmla="*/ 299467 h 372383"/>
                <a:gd name="connsiteX5" fmla="*/ 249940 w 307351"/>
                <a:gd name="connsiteY5" fmla="*/ 370905 h 372383"/>
                <a:gd name="connsiteX6" fmla="*/ 70552 w 307351"/>
                <a:gd name="connsiteY6" fmla="*/ 343917 h 372383"/>
                <a:gd name="connsiteX7" fmla="*/ 159452 w 307351"/>
                <a:gd name="connsiteY7" fmla="*/ 297880 h 372383"/>
                <a:gd name="connsiteX8" fmla="*/ 130877 w 307351"/>
                <a:gd name="connsiteY8" fmla="*/ 189930 h 372383"/>
                <a:gd name="connsiteX9" fmla="*/ 126115 w 307351"/>
                <a:gd name="connsiteY9" fmla="*/ 139130 h 372383"/>
                <a:gd name="connsiteX10" fmla="*/ 161040 w 307351"/>
                <a:gd name="connsiteY10" fmla="*/ 61342 h 372383"/>
                <a:gd name="connsiteX11" fmla="*/ 2290 w 307351"/>
                <a:gd name="connsiteY11" fmla="*/ 5780 h 3723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07351" h="372383">
                  <a:moveTo>
                    <a:pt x="2290" y="5780"/>
                  </a:moveTo>
                  <a:cubicBezTo>
                    <a:pt x="25838" y="-2422"/>
                    <a:pt x="270048" y="-3216"/>
                    <a:pt x="302327" y="12130"/>
                  </a:cubicBezTo>
                  <a:cubicBezTo>
                    <a:pt x="334606" y="27476"/>
                    <a:pt x="200992" y="76953"/>
                    <a:pt x="195965" y="97855"/>
                  </a:cubicBezTo>
                  <a:cubicBezTo>
                    <a:pt x="190938" y="118757"/>
                    <a:pt x="261846" y="103940"/>
                    <a:pt x="272165" y="137542"/>
                  </a:cubicBezTo>
                  <a:cubicBezTo>
                    <a:pt x="282484" y="171144"/>
                    <a:pt x="261581" y="260573"/>
                    <a:pt x="257877" y="299467"/>
                  </a:cubicBezTo>
                  <a:cubicBezTo>
                    <a:pt x="254173" y="338361"/>
                    <a:pt x="281161" y="363497"/>
                    <a:pt x="249940" y="370905"/>
                  </a:cubicBezTo>
                  <a:cubicBezTo>
                    <a:pt x="218719" y="378313"/>
                    <a:pt x="85633" y="356088"/>
                    <a:pt x="70552" y="343917"/>
                  </a:cubicBezTo>
                  <a:cubicBezTo>
                    <a:pt x="55471" y="331746"/>
                    <a:pt x="149398" y="323545"/>
                    <a:pt x="159452" y="297880"/>
                  </a:cubicBezTo>
                  <a:cubicBezTo>
                    <a:pt x="169506" y="272216"/>
                    <a:pt x="136433" y="216388"/>
                    <a:pt x="130877" y="189930"/>
                  </a:cubicBezTo>
                  <a:cubicBezTo>
                    <a:pt x="125321" y="163472"/>
                    <a:pt x="121088" y="160561"/>
                    <a:pt x="126115" y="139130"/>
                  </a:cubicBezTo>
                  <a:cubicBezTo>
                    <a:pt x="131142" y="117699"/>
                    <a:pt x="177973" y="80392"/>
                    <a:pt x="161040" y="61342"/>
                  </a:cubicBezTo>
                  <a:cubicBezTo>
                    <a:pt x="144107" y="42292"/>
                    <a:pt x="-21258" y="13982"/>
                    <a:pt x="2290" y="5780"/>
                  </a:cubicBezTo>
                  <a:close/>
                </a:path>
              </a:pathLst>
            </a:custGeom>
            <a:solidFill>
              <a:srgbClr val="FF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56" name="フリーフォーム: 図形 1755">
              <a:extLst>
                <a:ext uri="{FF2B5EF4-FFF2-40B4-BE49-F238E27FC236}">
                  <a16:creationId xmlns:a16="http://schemas.microsoft.com/office/drawing/2014/main" id="{20487BB1-EAB3-4D44-94C2-A85F7A5AA6D5}"/>
                </a:ext>
              </a:extLst>
            </p:cNvPr>
            <p:cNvSpPr/>
            <p:nvPr/>
          </p:nvSpPr>
          <p:spPr>
            <a:xfrm>
              <a:off x="1647421" y="4253330"/>
              <a:ext cx="157279" cy="233741"/>
            </a:xfrm>
            <a:custGeom>
              <a:avLst/>
              <a:gdLst>
                <a:gd name="connsiteX0" fmla="*/ 79779 w 157279"/>
                <a:gd name="connsiteY0" fmla="*/ 7520 h 233741"/>
                <a:gd name="connsiteX1" fmla="*/ 9929 w 157279"/>
                <a:gd name="connsiteY1" fmla="*/ 210720 h 233741"/>
                <a:gd name="connsiteX2" fmla="*/ 14692 w 157279"/>
                <a:gd name="connsiteY2" fmla="*/ 226595 h 233741"/>
                <a:gd name="connsiteX3" fmla="*/ 141692 w 157279"/>
                <a:gd name="connsiteY3" fmla="*/ 188495 h 233741"/>
                <a:gd name="connsiteX4" fmla="*/ 149629 w 157279"/>
                <a:gd name="connsiteY4" fmla="*/ 55145 h 233741"/>
                <a:gd name="connsiteX5" fmla="*/ 79779 w 157279"/>
                <a:gd name="connsiteY5" fmla="*/ 7520 h 2337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57279" h="233741">
                  <a:moveTo>
                    <a:pt x="79779" y="7520"/>
                  </a:moveTo>
                  <a:cubicBezTo>
                    <a:pt x="56496" y="33449"/>
                    <a:pt x="20777" y="174208"/>
                    <a:pt x="9929" y="210720"/>
                  </a:cubicBezTo>
                  <a:cubicBezTo>
                    <a:pt x="-919" y="247233"/>
                    <a:pt x="-7269" y="230299"/>
                    <a:pt x="14692" y="226595"/>
                  </a:cubicBezTo>
                  <a:cubicBezTo>
                    <a:pt x="36652" y="222891"/>
                    <a:pt x="119203" y="217070"/>
                    <a:pt x="141692" y="188495"/>
                  </a:cubicBezTo>
                  <a:cubicBezTo>
                    <a:pt x="164182" y="159920"/>
                    <a:pt x="158096" y="81339"/>
                    <a:pt x="149629" y="55145"/>
                  </a:cubicBezTo>
                  <a:cubicBezTo>
                    <a:pt x="141162" y="28951"/>
                    <a:pt x="103062" y="-18409"/>
                    <a:pt x="79779" y="7520"/>
                  </a:cubicBezTo>
                  <a:close/>
                </a:path>
              </a:pathLst>
            </a:custGeom>
            <a:solidFill>
              <a:srgbClr val="FF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57" name="フリーフォーム: 図形 1756">
              <a:extLst>
                <a:ext uri="{FF2B5EF4-FFF2-40B4-BE49-F238E27FC236}">
                  <a16:creationId xmlns:a16="http://schemas.microsoft.com/office/drawing/2014/main" id="{3BA163F3-0983-40C4-AB90-106FEC819053}"/>
                </a:ext>
              </a:extLst>
            </p:cNvPr>
            <p:cNvSpPr/>
            <p:nvPr/>
          </p:nvSpPr>
          <p:spPr>
            <a:xfrm>
              <a:off x="2068916" y="4247539"/>
              <a:ext cx="114021" cy="252069"/>
            </a:xfrm>
            <a:custGeom>
              <a:avLst/>
              <a:gdLst>
                <a:gd name="connsiteX0" fmla="*/ 4359 w 114021"/>
                <a:gd name="connsiteY0" fmla="*/ 19661 h 252069"/>
                <a:gd name="connsiteX1" fmla="*/ 23409 w 114021"/>
                <a:gd name="connsiteY1" fmla="*/ 203811 h 252069"/>
                <a:gd name="connsiteX2" fmla="*/ 107547 w 114021"/>
                <a:gd name="connsiteY2" fmla="*/ 243499 h 252069"/>
                <a:gd name="connsiteX3" fmla="*/ 107547 w 114021"/>
                <a:gd name="connsiteY3" fmla="*/ 227624 h 252069"/>
                <a:gd name="connsiteX4" fmla="*/ 101197 w 114021"/>
                <a:gd name="connsiteY4" fmla="*/ 3786 h 252069"/>
                <a:gd name="connsiteX5" fmla="*/ 93259 w 114021"/>
                <a:gd name="connsiteY5" fmla="*/ 83161 h 252069"/>
                <a:gd name="connsiteX6" fmla="*/ 4359 w 114021"/>
                <a:gd name="connsiteY6" fmla="*/ 19661 h 2520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4021" h="252069">
                  <a:moveTo>
                    <a:pt x="4359" y="19661"/>
                  </a:moveTo>
                  <a:cubicBezTo>
                    <a:pt x="-7283" y="39769"/>
                    <a:pt x="6211" y="166505"/>
                    <a:pt x="23409" y="203811"/>
                  </a:cubicBezTo>
                  <a:cubicBezTo>
                    <a:pt x="40607" y="241117"/>
                    <a:pt x="93524" y="239530"/>
                    <a:pt x="107547" y="243499"/>
                  </a:cubicBezTo>
                  <a:cubicBezTo>
                    <a:pt x="121570" y="247468"/>
                    <a:pt x="108605" y="267576"/>
                    <a:pt x="107547" y="227624"/>
                  </a:cubicBezTo>
                  <a:cubicBezTo>
                    <a:pt x="106489" y="187672"/>
                    <a:pt x="103578" y="27863"/>
                    <a:pt x="101197" y="3786"/>
                  </a:cubicBezTo>
                  <a:cubicBezTo>
                    <a:pt x="98816" y="-20291"/>
                    <a:pt x="105959" y="78134"/>
                    <a:pt x="93259" y="83161"/>
                  </a:cubicBezTo>
                  <a:cubicBezTo>
                    <a:pt x="80559" y="88188"/>
                    <a:pt x="16001" y="-447"/>
                    <a:pt x="4359" y="19661"/>
                  </a:cubicBezTo>
                  <a:close/>
                </a:path>
              </a:pathLst>
            </a:custGeom>
            <a:solidFill>
              <a:srgbClr val="FF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58" name="フリーフォーム: 図形 1757">
              <a:extLst>
                <a:ext uri="{FF2B5EF4-FFF2-40B4-BE49-F238E27FC236}">
                  <a16:creationId xmlns:a16="http://schemas.microsoft.com/office/drawing/2014/main" id="{7D89B307-0122-44AF-B03B-98B647EE7280}"/>
                </a:ext>
              </a:extLst>
            </p:cNvPr>
            <p:cNvSpPr/>
            <p:nvPr/>
          </p:nvSpPr>
          <p:spPr>
            <a:xfrm>
              <a:off x="2122730" y="4071936"/>
              <a:ext cx="47434" cy="140983"/>
            </a:xfrm>
            <a:custGeom>
              <a:avLst/>
              <a:gdLst>
                <a:gd name="connsiteX0" fmla="*/ 6108 w 47434"/>
                <a:gd name="connsiteY0" fmla="*/ 2 h 140983"/>
                <a:gd name="connsiteX1" fmla="*/ 4520 w 47434"/>
                <a:gd name="connsiteY1" fmla="*/ 127002 h 140983"/>
                <a:gd name="connsiteX2" fmla="*/ 47383 w 47434"/>
                <a:gd name="connsiteY2" fmla="*/ 123827 h 140983"/>
                <a:gd name="connsiteX3" fmla="*/ 6108 w 47434"/>
                <a:gd name="connsiteY3" fmla="*/ 2 h 1409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7434" h="140983">
                  <a:moveTo>
                    <a:pt x="6108" y="2"/>
                  </a:moveTo>
                  <a:cubicBezTo>
                    <a:pt x="-1036" y="531"/>
                    <a:pt x="-2359" y="106365"/>
                    <a:pt x="4520" y="127002"/>
                  </a:cubicBezTo>
                  <a:cubicBezTo>
                    <a:pt x="11399" y="147639"/>
                    <a:pt x="45796" y="144464"/>
                    <a:pt x="47383" y="123827"/>
                  </a:cubicBezTo>
                  <a:cubicBezTo>
                    <a:pt x="48970" y="103190"/>
                    <a:pt x="13252" y="-527"/>
                    <a:pt x="6108" y="2"/>
                  </a:cubicBezTo>
                  <a:close/>
                </a:path>
              </a:pathLst>
            </a:custGeom>
            <a:solidFill>
              <a:srgbClr val="FF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59" name="フリーフォーム: 図形 1758">
              <a:extLst>
                <a:ext uri="{FF2B5EF4-FFF2-40B4-BE49-F238E27FC236}">
                  <a16:creationId xmlns:a16="http://schemas.microsoft.com/office/drawing/2014/main" id="{986997FF-A1DA-4E77-A6AA-2CABEB7BE519}"/>
                </a:ext>
              </a:extLst>
            </p:cNvPr>
            <p:cNvSpPr/>
            <p:nvPr/>
          </p:nvSpPr>
          <p:spPr>
            <a:xfrm>
              <a:off x="2179015" y="4050494"/>
              <a:ext cx="40921" cy="184563"/>
            </a:xfrm>
            <a:custGeom>
              <a:avLst/>
              <a:gdLst>
                <a:gd name="connsiteX0" fmla="*/ 38723 w 40921"/>
                <a:gd name="connsiteY0" fmla="*/ 5569 h 184563"/>
                <a:gd name="connsiteX1" fmla="*/ 35548 w 40921"/>
                <a:gd name="connsiteY1" fmla="*/ 175431 h 184563"/>
                <a:gd name="connsiteX2" fmla="*/ 623 w 40921"/>
                <a:gd name="connsiteY2" fmla="*/ 150031 h 184563"/>
                <a:gd name="connsiteX3" fmla="*/ 14910 w 40921"/>
                <a:gd name="connsiteY3" fmla="*/ 51606 h 184563"/>
                <a:gd name="connsiteX4" fmla="*/ 38723 w 40921"/>
                <a:gd name="connsiteY4" fmla="*/ 5569 h 1845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0921" h="184563">
                  <a:moveTo>
                    <a:pt x="38723" y="5569"/>
                  </a:moveTo>
                  <a:cubicBezTo>
                    <a:pt x="42163" y="26207"/>
                    <a:pt x="41898" y="151354"/>
                    <a:pt x="35548" y="175431"/>
                  </a:cubicBezTo>
                  <a:cubicBezTo>
                    <a:pt x="29198" y="199508"/>
                    <a:pt x="4063" y="170669"/>
                    <a:pt x="623" y="150031"/>
                  </a:cubicBezTo>
                  <a:cubicBezTo>
                    <a:pt x="-2817" y="129393"/>
                    <a:pt x="8825" y="76741"/>
                    <a:pt x="14910" y="51606"/>
                  </a:cubicBezTo>
                  <a:cubicBezTo>
                    <a:pt x="20995" y="26471"/>
                    <a:pt x="35283" y="-15069"/>
                    <a:pt x="38723" y="5569"/>
                  </a:cubicBezTo>
                  <a:close/>
                </a:path>
              </a:pathLst>
            </a:custGeom>
            <a:solidFill>
              <a:srgbClr val="FF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pic>
        <p:nvPicPr>
          <p:cNvPr id="797" name="図 796" descr="花火の絵&#10;&#10;中程度の精度で自動的に生成された説明">
            <a:extLst>
              <a:ext uri="{FF2B5EF4-FFF2-40B4-BE49-F238E27FC236}">
                <a16:creationId xmlns:a16="http://schemas.microsoft.com/office/drawing/2014/main" id="{0E12EF80-AE46-4049-BC18-7269D828E59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4174805">
            <a:off x="1486665" y="655696"/>
            <a:ext cx="824215" cy="824215"/>
          </a:xfrm>
          <a:prstGeom prst="rect">
            <a:avLst/>
          </a:prstGeom>
        </p:spPr>
      </p:pic>
      <p:pic>
        <p:nvPicPr>
          <p:cNvPr id="798" name="図 797" descr="花火の絵&#10;&#10;中程度の精度で自動的に生成された説明">
            <a:extLst>
              <a:ext uri="{FF2B5EF4-FFF2-40B4-BE49-F238E27FC236}">
                <a16:creationId xmlns:a16="http://schemas.microsoft.com/office/drawing/2014/main" id="{9179015E-7825-4BAB-90A8-354530E8D9E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6090979">
            <a:off x="2087798" y="173097"/>
            <a:ext cx="824215" cy="824215"/>
          </a:xfrm>
          <a:prstGeom prst="rect">
            <a:avLst/>
          </a:prstGeom>
        </p:spPr>
      </p:pic>
      <p:pic>
        <p:nvPicPr>
          <p:cNvPr id="799" name="図 798" descr="花火の絵&#10;&#10;中程度の精度で自動的に生成された説明">
            <a:extLst>
              <a:ext uri="{FF2B5EF4-FFF2-40B4-BE49-F238E27FC236}">
                <a16:creationId xmlns:a16="http://schemas.microsoft.com/office/drawing/2014/main" id="{C3E8B16D-0C93-45BE-A32C-8BEA140C895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6090979">
            <a:off x="3027598" y="367831"/>
            <a:ext cx="824215" cy="824215"/>
          </a:xfrm>
          <a:prstGeom prst="rect">
            <a:avLst/>
          </a:prstGeom>
        </p:spPr>
      </p:pic>
      <p:pic>
        <p:nvPicPr>
          <p:cNvPr id="800" name="図 799" descr="花火の絵&#10;&#10;中程度の精度で自動的に生成された説明">
            <a:extLst>
              <a:ext uri="{FF2B5EF4-FFF2-40B4-BE49-F238E27FC236}">
                <a16:creationId xmlns:a16="http://schemas.microsoft.com/office/drawing/2014/main" id="{5EC49008-BB69-4F54-B14B-2ED536A2E81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7387569">
            <a:off x="5215372" y="307109"/>
            <a:ext cx="671401" cy="671401"/>
          </a:xfrm>
          <a:prstGeom prst="rect">
            <a:avLst/>
          </a:prstGeom>
        </p:spPr>
      </p:pic>
      <p:pic>
        <p:nvPicPr>
          <p:cNvPr id="801" name="図 800" descr="花火の絵&#10;&#10;中程度の精度で自動的に生成された説明">
            <a:extLst>
              <a:ext uri="{FF2B5EF4-FFF2-40B4-BE49-F238E27FC236}">
                <a16:creationId xmlns:a16="http://schemas.microsoft.com/office/drawing/2014/main" id="{7ADFA263-EEB2-4955-8C76-4B3DAFE831E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7387569">
            <a:off x="1430772" y="1500909"/>
            <a:ext cx="671401" cy="671401"/>
          </a:xfrm>
          <a:prstGeom prst="rect">
            <a:avLst/>
          </a:prstGeom>
        </p:spPr>
      </p:pic>
      <p:sp>
        <p:nvSpPr>
          <p:cNvPr id="768" name="フリーフォーム: 図形 767">
            <a:extLst>
              <a:ext uri="{FF2B5EF4-FFF2-40B4-BE49-F238E27FC236}">
                <a16:creationId xmlns:a16="http://schemas.microsoft.com/office/drawing/2014/main" id="{9E483D0A-7DBD-45AF-9796-EE7F35B1EC74}"/>
              </a:ext>
            </a:extLst>
          </p:cNvPr>
          <p:cNvSpPr/>
          <p:nvPr/>
        </p:nvSpPr>
        <p:spPr>
          <a:xfrm>
            <a:off x="5422610" y="5568245"/>
            <a:ext cx="651377" cy="371889"/>
          </a:xfrm>
          <a:custGeom>
            <a:avLst/>
            <a:gdLst>
              <a:gd name="connsiteX0" fmla="*/ 650107 w 651377"/>
              <a:gd name="connsiteY0" fmla="*/ 297038 h 371889"/>
              <a:gd name="connsiteX1" fmla="*/ 563323 w 651377"/>
              <a:gd name="connsiteY1" fmla="*/ 34572 h 371889"/>
              <a:gd name="connsiteX2" fmla="*/ 413040 w 651377"/>
              <a:gd name="connsiteY2" fmla="*/ 7055 h 371889"/>
              <a:gd name="connsiteX3" fmla="*/ 72257 w 651377"/>
              <a:gd name="connsiteY3" fmla="*/ 72672 h 371889"/>
              <a:gd name="connsiteX4" fmla="*/ 290 w 651377"/>
              <a:gd name="connsiteY4" fmla="*/ 123472 h 371889"/>
              <a:gd name="connsiteX5" fmla="*/ 51090 w 651377"/>
              <a:gd name="connsiteY5" fmla="*/ 150988 h 371889"/>
              <a:gd name="connsiteX6" fmla="*/ 150573 w 651377"/>
              <a:gd name="connsiteY6" fmla="*/ 369005 h 371889"/>
              <a:gd name="connsiteX7" fmla="*/ 148457 w 651377"/>
              <a:gd name="connsiteY7" fmla="*/ 271638 h 371889"/>
              <a:gd name="connsiteX8" fmla="*/ 250057 w 651377"/>
              <a:gd name="connsiteY8" fmla="*/ 208138 h 371889"/>
              <a:gd name="connsiteX9" fmla="*/ 385523 w 651377"/>
              <a:gd name="connsiteY9" fmla="*/ 167922 h 371889"/>
              <a:gd name="connsiteX10" fmla="*/ 489240 w 651377"/>
              <a:gd name="connsiteY10" fmla="*/ 261055 h 371889"/>
              <a:gd name="connsiteX11" fmla="*/ 499823 w 651377"/>
              <a:gd name="connsiteY11" fmla="*/ 356305 h 371889"/>
              <a:gd name="connsiteX12" fmla="*/ 650107 w 651377"/>
              <a:gd name="connsiteY12" fmla="*/ 297038 h 3718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51377" h="371889">
                <a:moveTo>
                  <a:pt x="650107" y="297038"/>
                </a:moveTo>
                <a:cubicBezTo>
                  <a:pt x="660690" y="243416"/>
                  <a:pt x="602834" y="82902"/>
                  <a:pt x="563323" y="34572"/>
                </a:cubicBezTo>
                <a:cubicBezTo>
                  <a:pt x="523812" y="-13758"/>
                  <a:pt x="494884" y="705"/>
                  <a:pt x="413040" y="7055"/>
                </a:cubicBezTo>
                <a:cubicBezTo>
                  <a:pt x="331196" y="13405"/>
                  <a:pt x="141049" y="53269"/>
                  <a:pt x="72257" y="72672"/>
                </a:cubicBezTo>
                <a:cubicBezTo>
                  <a:pt x="3465" y="92075"/>
                  <a:pt x="3818" y="110419"/>
                  <a:pt x="290" y="123472"/>
                </a:cubicBezTo>
                <a:cubicBezTo>
                  <a:pt x="-3238" y="136525"/>
                  <a:pt x="26043" y="110066"/>
                  <a:pt x="51090" y="150988"/>
                </a:cubicBezTo>
                <a:cubicBezTo>
                  <a:pt x="76137" y="191910"/>
                  <a:pt x="134345" y="348897"/>
                  <a:pt x="150573" y="369005"/>
                </a:cubicBezTo>
                <a:cubicBezTo>
                  <a:pt x="166801" y="389113"/>
                  <a:pt x="131876" y="298449"/>
                  <a:pt x="148457" y="271638"/>
                </a:cubicBezTo>
                <a:cubicBezTo>
                  <a:pt x="165038" y="244827"/>
                  <a:pt x="210546" y="225424"/>
                  <a:pt x="250057" y="208138"/>
                </a:cubicBezTo>
                <a:cubicBezTo>
                  <a:pt x="289568" y="190852"/>
                  <a:pt x="345659" y="159102"/>
                  <a:pt x="385523" y="167922"/>
                </a:cubicBezTo>
                <a:cubicBezTo>
                  <a:pt x="425387" y="176741"/>
                  <a:pt x="470190" y="229658"/>
                  <a:pt x="489240" y="261055"/>
                </a:cubicBezTo>
                <a:cubicBezTo>
                  <a:pt x="508290" y="292452"/>
                  <a:pt x="471601" y="347133"/>
                  <a:pt x="499823" y="356305"/>
                </a:cubicBezTo>
                <a:cubicBezTo>
                  <a:pt x="528045" y="365477"/>
                  <a:pt x="639524" y="350660"/>
                  <a:pt x="650107" y="297038"/>
                </a:cubicBezTo>
                <a:close/>
              </a:path>
            </a:pathLst>
          </a:custGeom>
          <a:solidFill>
            <a:srgbClr val="FF00FF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69" name="フリーフォーム: 図形 768">
            <a:extLst>
              <a:ext uri="{FF2B5EF4-FFF2-40B4-BE49-F238E27FC236}">
                <a16:creationId xmlns:a16="http://schemas.microsoft.com/office/drawing/2014/main" id="{B511D5CE-556E-44FB-9B2D-4E892EAAD06E}"/>
              </a:ext>
            </a:extLst>
          </p:cNvPr>
          <p:cNvSpPr/>
          <p:nvPr/>
        </p:nvSpPr>
        <p:spPr>
          <a:xfrm>
            <a:off x="5554125" y="5676422"/>
            <a:ext cx="301486" cy="439828"/>
          </a:xfrm>
          <a:custGeom>
            <a:avLst/>
            <a:gdLst>
              <a:gd name="connsiteX0" fmla="*/ 52925 w 301486"/>
              <a:gd name="connsiteY0" fmla="*/ 2595 h 439828"/>
              <a:gd name="connsiteX1" fmla="*/ 88908 w 301486"/>
              <a:gd name="connsiteY1" fmla="*/ 38578 h 439828"/>
              <a:gd name="connsiteX2" fmla="*/ 268825 w 301486"/>
              <a:gd name="connsiteY2" fmla="*/ 178278 h 439828"/>
              <a:gd name="connsiteX3" fmla="*/ 300575 w 301486"/>
              <a:gd name="connsiteY3" fmla="*/ 421695 h 439828"/>
              <a:gd name="connsiteX4" fmla="*/ 256125 w 301486"/>
              <a:gd name="connsiteY4" fmla="*/ 402645 h 439828"/>
              <a:gd name="connsiteX5" fmla="*/ 71975 w 301486"/>
              <a:gd name="connsiteY5" fmla="*/ 248128 h 439828"/>
              <a:gd name="connsiteX6" fmla="*/ 8 w 301486"/>
              <a:gd name="connsiteY6" fmla="*/ 133828 h 439828"/>
              <a:gd name="connsiteX7" fmla="*/ 67742 w 301486"/>
              <a:gd name="connsiteY7" fmla="*/ 237545 h 439828"/>
              <a:gd name="connsiteX8" fmla="*/ 156642 w 301486"/>
              <a:gd name="connsiteY8" fmla="*/ 341261 h 439828"/>
              <a:gd name="connsiteX9" fmla="*/ 156642 w 301486"/>
              <a:gd name="connsiteY9" fmla="*/ 260828 h 439828"/>
              <a:gd name="connsiteX10" fmla="*/ 59275 w 301486"/>
              <a:gd name="connsiteY10" fmla="*/ 93611 h 439828"/>
              <a:gd name="connsiteX11" fmla="*/ 52925 w 301486"/>
              <a:gd name="connsiteY11" fmla="*/ 2595 h 4398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01486" h="439828">
                <a:moveTo>
                  <a:pt x="52925" y="2595"/>
                </a:moveTo>
                <a:cubicBezTo>
                  <a:pt x="57864" y="-6577"/>
                  <a:pt x="52925" y="9298"/>
                  <a:pt x="88908" y="38578"/>
                </a:cubicBezTo>
                <a:cubicBezTo>
                  <a:pt x="124891" y="67859"/>
                  <a:pt x="233547" y="114425"/>
                  <a:pt x="268825" y="178278"/>
                </a:cubicBezTo>
                <a:cubicBezTo>
                  <a:pt x="304103" y="242131"/>
                  <a:pt x="302692" y="384300"/>
                  <a:pt x="300575" y="421695"/>
                </a:cubicBezTo>
                <a:cubicBezTo>
                  <a:pt x="298458" y="459090"/>
                  <a:pt x="294225" y="431573"/>
                  <a:pt x="256125" y="402645"/>
                </a:cubicBezTo>
                <a:cubicBezTo>
                  <a:pt x="218025" y="373717"/>
                  <a:pt x="114661" y="292931"/>
                  <a:pt x="71975" y="248128"/>
                </a:cubicBezTo>
                <a:cubicBezTo>
                  <a:pt x="29289" y="203325"/>
                  <a:pt x="714" y="135592"/>
                  <a:pt x="8" y="133828"/>
                </a:cubicBezTo>
                <a:cubicBezTo>
                  <a:pt x="-698" y="132064"/>
                  <a:pt x="41636" y="202973"/>
                  <a:pt x="67742" y="237545"/>
                </a:cubicBezTo>
                <a:cubicBezTo>
                  <a:pt x="93848" y="272117"/>
                  <a:pt x="141825" y="337381"/>
                  <a:pt x="156642" y="341261"/>
                </a:cubicBezTo>
                <a:cubicBezTo>
                  <a:pt x="171459" y="345142"/>
                  <a:pt x="172870" y="302103"/>
                  <a:pt x="156642" y="260828"/>
                </a:cubicBezTo>
                <a:cubicBezTo>
                  <a:pt x="140414" y="219553"/>
                  <a:pt x="75503" y="133122"/>
                  <a:pt x="59275" y="93611"/>
                </a:cubicBezTo>
                <a:cubicBezTo>
                  <a:pt x="43047" y="54100"/>
                  <a:pt x="47986" y="11767"/>
                  <a:pt x="52925" y="2595"/>
                </a:cubicBezTo>
                <a:close/>
              </a:path>
            </a:pathLst>
          </a:custGeom>
          <a:solidFill>
            <a:srgbClr val="FF00FF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495609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グループ化 33">
            <a:extLst>
              <a:ext uri="{FF2B5EF4-FFF2-40B4-BE49-F238E27FC236}">
                <a16:creationId xmlns:a16="http://schemas.microsoft.com/office/drawing/2014/main" id="{F8B1F881-75FA-43A1-A51B-525238B8BD88}"/>
              </a:ext>
            </a:extLst>
          </p:cNvPr>
          <p:cNvGrpSpPr/>
          <p:nvPr/>
        </p:nvGrpSpPr>
        <p:grpSpPr>
          <a:xfrm>
            <a:off x="1772393" y="1586275"/>
            <a:ext cx="570147" cy="397735"/>
            <a:chOff x="1632693" y="1643425"/>
            <a:chExt cx="570147" cy="397735"/>
          </a:xfrm>
        </p:grpSpPr>
        <p:sp>
          <p:nvSpPr>
            <p:cNvPr id="6" name="フリーフォーム: 図形 5">
              <a:extLst>
                <a:ext uri="{FF2B5EF4-FFF2-40B4-BE49-F238E27FC236}">
                  <a16:creationId xmlns:a16="http://schemas.microsoft.com/office/drawing/2014/main" id="{3809C46C-A9B3-4120-875F-42310ABAB9D5}"/>
                </a:ext>
              </a:extLst>
            </p:cNvPr>
            <p:cNvSpPr/>
            <p:nvPr/>
          </p:nvSpPr>
          <p:spPr>
            <a:xfrm>
              <a:off x="1687983" y="1675608"/>
              <a:ext cx="279269" cy="41298"/>
            </a:xfrm>
            <a:custGeom>
              <a:avLst/>
              <a:gdLst>
                <a:gd name="connsiteX0" fmla="*/ 1117 w 279269"/>
                <a:gd name="connsiteY0" fmla="*/ 15080 h 41298"/>
                <a:gd name="connsiteX1" fmla="*/ 264642 w 279269"/>
                <a:gd name="connsiteY1" fmla="*/ 792 h 41298"/>
                <a:gd name="connsiteX2" fmla="*/ 237655 w 279269"/>
                <a:gd name="connsiteY2" fmla="*/ 38892 h 41298"/>
                <a:gd name="connsiteX3" fmla="*/ 172567 w 279269"/>
                <a:gd name="connsiteY3" fmla="*/ 38892 h 41298"/>
                <a:gd name="connsiteX4" fmla="*/ 1117 w 279269"/>
                <a:gd name="connsiteY4" fmla="*/ 15080 h 412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79269" h="41298">
                  <a:moveTo>
                    <a:pt x="1117" y="15080"/>
                  </a:moveTo>
                  <a:cubicBezTo>
                    <a:pt x="16463" y="8730"/>
                    <a:pt x="225219" y="-3177"/>
                    <a:pt x="264642" y="792"/>
                  </a:cubicBezTo>
                  <a:cubicBezTo>
                    <a:pt x="304065" y="4761"/>
                    <a:pt x="253001" y="32542"/>
                    <a:pt x="237655" y="38892"/>
                  </a:cubicBezTo>
                  <a:cubicBezTo>
                    <a:pt x="222309" y="45242"/>
                    <a:pt x="212254" y="36775"/>
                    <a:pt x="172567" y="38892"/>
                  </a:cubicBezTo>
                  <a:cubicBezTo>
                    <a:pt x="132880" y="41009"/>
                    <a:pt x="-14229" y="21430"/>
                    <a:pt x="1117" y="15080"/>
                  </a:cubicBezTo>
                  <a:close/>
                </a:path>
              </a:pathLst>
            </a:custGeom>
            <a:solidFill>
              <a:srgbClr val="FF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" name="フリーフォーム: 図形 6">
              <a:extLst>
                <a:ext uri="{FF2B5EF4-FFF2-40B4-BE49-F238E27FC236}">
                  <a16:creationId xmlns:a16="http://schemas.microsoft.com/office/drawing/2014/main" id="{0E3903F7-CD17-4B3B-B70C-1E36098AD6A0}"/>
                </a:ext>
              </a:extLst>
            </p:cNvPr>
            <p:cNvSpPr/>
            <p:nvPr/>
          </p:nvSpPr>
          <p:spPr>
            <a:xfrm>
              <a:off x="1742345" y="1669654"/>
              <a:ext cx="158231" cy="371506"/>
            </a:xfrm>
            <a:custGeom>
              <a:avLst/>
              <a:gdLst>
                <a:gd name="connsiteX0" fmla="*/ 37243 w 158231"/>
                <a:gd name="connsiteY0" fmla="*/ 27384 h 371506"/>
                <a:gd name="connsiteX1" fmla="*/ 10255 w 158231"/>
                <a:gd name="connsiteY1" fmla="*/ 349646 h 371506"/>
                <a:gd name="connsiteX2" fmla="*/ 10255 w 158231"/>
                <a:gd name="connsiteY2" fmla="*/ 343296 h 371506"/>
                <a:gd name="connsiteX3" fmla="*/ 134080 w 158231"/>
                <a:gd name="connsiteY3" fmla="*/ 349646 h 371506"/>
                <a:gd name="connsiteX4" fmla="*/ 116618 w 158231"/>
                <a:gd name="connsiteY4" fmla="*/ 298846 h 371506"/>
                <a:gd name="connsiteX5" fmla="*/ 157893 w 158231"/>
                <a:gd name="connsiteY5" fmla="*/ 21034 h 371506"/>
                <a:gd name="connsiteX6" fmla="*/ 89630 w 158231"/>
                <a:gd name="connsiteY6" fmla="*/ 128984 h 371506"/>
                <a:gd name="connsiteX7" fmla="*/ 119793 w 158231"/>
                <a:gd name="connsiteY7" fmla="*/ 28971 h 371506"/>
                <a:gd name="connsiteX8" fmla="*/ 37243 w 158231"/>
                <a:gd name="connsiteY8" fmla="*/ 27384 h 3715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58231" h="371506">
                  <a:moveTo>
                    <a:pt x="37243" y="27384"/>
                  </a:moveTo>
                  <a:cubicBezTo>
                    <a:pt x="18987" y="80830"/>
                    <a:pt x="10255" y="349646"/>
                    <a:pt x="10255" y="349646"/>
                  </a:cubicBezTo>
                  <a:cubicBezTo>
                    <a:pt x="5757" y="402298"/>
                    <a:pt x="-10382" y="343296"/>
                    <a:pt x="10255" y="343296"/>
                  </a:cubicBezTo>
                  <a:cubicBezTo>
                    <a:pt x="30892" y="343296"/>
                    <a:pt x="116353" y="357054"/>
                    <a:pt x="134080" y="349646"/>
                  </a:cubicBezTo>
                  <a:cubicBezTo>
                    <a:pt x="151807" y="342238"/>
                    <a:pt x="112649" y="353614"/>
                    <a:pt x="116618" y="298846"/>
                  </a:cubicBezTo>
                  <a:cubicBezTo>
                    <a:pt x="120587" y="244078"/>
                    <a:pt x="162391" y="49344"/>
                    <a:pt x="157893" y="21034"/>
                  </a:cubicBezTo>
                  <a:cubicBezTo>
                    <a:pt x="153395" y="-7276"/>
                    <a:pt x="95980" y="127661"/>
                    <a:pt x="89630" y="128984"/>
                  </a:cubicBezTo>
                  <a:cubicBezTo>
                    <a:pt x="83280" y="130307"/>
                    <a:pt x="127730" y="45640"/>
                    <a:pt x="119793" y="28971"/>
                  </a:cubicBezTo>
                  <a:cubicBezTo>
                    <a:pt x="111856" y="12302"/>
                    <a:pt x="55499" y="-26062"/>
                    <a:pt x="37243" y="27384"/>
                  </a:cubicBezTo>
                  <a:close/>
                </a:path>
              </a:pathLst>
            </a:custGeom>
            <a:solidFill>
              <a:srgbClr val="FF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" name="フリーフォーム: 図形 7">
              <a:extLst>
                <a:ext uri="{FF2B5EF4-FFF2-40B4-BE49-F238E27FC236}">
                  <a16:creationId xmlns:a16="http://schemas.microsoft.com/office/drawing/2014/main" id="{CC3608F4-CDE9-43A6-A78A-9DA50E536E64}"/>
                </a:ext>
              </a:extLst>
            </p:cNvPr>
            <p:cNvSpPr/>
            <p:nvPr/>
          </p:nvSpPr>
          <p:spPr>
            <a:xfrm>
              <a:off x="1674417" y="1747721"/>
              <a:ext cx="274586" cy="66361"/>
            </a:xfrm>
            <a:custGeom>
              <a:avLst/>
              <a:gdLst>
                <a:gd name="connsiteX0" fmla="*/ 14683 w 274586"/>
                <a:gd name="connsiteY0" fmla="*/ 1704 h 66361"/>
                <a:gd name="connsiteX1" fmla="*/ 13096 w 274586"/>
                <a:gd name="connsiteY1" fmla="*/ 62029 h 66361"/>
                <a:gd name="connsiteX2" fmla="*/ 116283 w 274586"/>
                <a:gd name="connsiteY2" fmla="*/ 52504 h 66361"/>
                <a:gd name="connsiteX3" fmla="*/ 252808 w 274586"/>
                <a:gd name="connsiteY3" fmla="*/ 65204 h 66361"/>
                <a:gd name="connsiteX4" fmla="*/ 262333 w 274586"/>
                <a:gd name="connsiteY4" fmla="*/ 17579 h 66361"/>
                <a:gd name="connsiteX5" fmla="*/ 133746 w 274586"/>
                <a:gd name="connsiteY5" fmla="*/ 15992 h 66361"/>
                <a:gd name="connsiteX6" fmla="*/ 14683 w 274586"/>
                <a:gd name="connsiteY6" fmla="*/ 1704 h 663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74586" h="66361">
                  <a:moveTo>
                    <a:pt x="14683" y="1704"/>
                  </a:moveTo>
                  <a:cubicBezTo>
                    <a:pt x="-5425" y="9377"/>
                    <a:pt x="-3837" y="53562"/>
                    <a:pt x="13096" y="62029"/>
                  </a:cubicBezTo>
                  <a:cubicBezTo>
                    <a:pt x="30029" y="70496"/>
                    <a:pt x="76331" y="51975"/>
                    <a:pt x="116283" y="52504"/>
                  </a:cubicBezTo>
                  <a:cubicBezTo>
                    <a:pt x="156235" y="53033"/>
                    <a:pt x="228466" y="71025"/>
                    <a:pt x="252808" y="65204"/>
                  </a:cubicBezTo>
                  <a:cubicBezTo>
                    <a:pt x="277150" y="59383"/>
                    <a:pt x="282177" y="25781"/>
                    <a:pt x="262333" y="17579"/>
                  </a:cubicBezTo>
                  <a:cubicBezTo>
                    <a:pt x="242489" y="9377"/>
                    <a:pt x="172904" y="17315"/>
                    <a:pt x="133746" y="15992"/>
                  </a:cubicBezTo>
                  <a:cubicBezTo>
                    <a:pt x="94588" y="14669"/>
                    <a:pt x="34791" y="-5969"/>
                    <a:pt x="14683" y="1704"/>
                  </a:cubicBezTo>
                  <a:close/>
                </a:path>
              </a:pathLst>
            </a:custGeom>
            <a:solidFill>
              <a:srgbClr val="FF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" name="フリーフォーム: 図形 8">
              <a:extLst>
                <a:ext uri="{FF2B5EF4-FFF2-40B4-BE49-F238E27FC236}">
                  <a16:creationId xmlns:a16="http://schemas.microsoft.com/office/drawing/2014/main" id="{5690DBB3-F3B8-4397-B3EA-24730312CD81}"/>
                </a:ext>
              </a:extLst>
            </p:cNvPr>
            <p:cNvSpPr/>
            <p:nvPr/>
          </p:nvSpPr>
          <p:spPr>
            <a:xfrm>
              <a:off x="1632693" y="1803367"/>
              <a:ext cx="159829" cy="180319"/>
            </a:xfrm>
            <a:custGeom>
              <a:avLst/>
              <a:gdLst>
                <a:gd name="connsiteX0" fmla="*/ 135782 w 159829"/>
                <a:gd name="connsiteY0" fmla="*/ 33 h 180319"/>
                <a:gd name="connsiteX1" fmla="*/ 48470 w 159829"/>
                <a:gd name="connsiteY1" fmla="*/ 152433 h 180319"/>
                <a:gd name="connsiteX2" fmla="*/ 4020 w 159829"/>
                <a:gd name="connsiteY2" fmla="*/ 166721 h 180319"/>
                <a:gd name="connsiteX3" fmla="*/ 148482 w 159829"/>
                <a:gd name="connsiteY3" fmla="*/ 166721 h 180319"/>
                <a:gd name="connsiteX4" fmla="*/ 135782 w 159829"/>
                <a:gd name="connsiteY4" fmla="*/ 33 h 1803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9829" h="180319">
                  <a:moveTo>
                    <a:pt x="135782" y="33"/>
                  </a:moveTo>
                  <a:cubicBezTo>
                    <a:pt x="119113" y="-2348"/>
                    <a:pt x="70430" y="124652"/>
                    <a:pt x="48470" y="152433"/>
                  </a:cubicBezTo>
                  <a:cubicBezTo>
                    <a:pt x="26510" y="180214"/>
                    <a:pt x="-12649" y="164340"/>
                    <a:pt x="4020" y="166721"/>
                  </a:cubicBezTo>
                  <a:cubicBezTo>
                    <a:pt x="20689" y="169102"/>
                    <a:pt x="123876" y="196090"/>
                    <a:pt x="148482" y="166721"/>
                  </a:cubicBezTo>
                  <a:cubicBezTo>
                    <a:pt x="173088" y="137352"/>
                    <a:pt x="152451" y="2414"/>
                    <a:pt x="135782" y="33"/>
                  </a:cubicBezTo>
                  <a:close/>
                </a:path>
              </a:pathLst>
            </a:custGeom>
            <a:solidFill>
              <a:srgbClr val="FF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" name="フリーフォーム: 図形 9">
              <a:extLst>
                <a:ext uri="{FF2B5EF4-FFF2-40B4-BE49-F238E27FC236}">
                  <a16:creationId xmlns:a16="http://schemas.microsoft.com/office/drawing/2014/main" id="{678CBA3D-3868-4AC1-A004-6B144450BCFE}"/>
                </a:ext>
              </a:extLst>
            </p:cNvPr>
            <p:cNvSpPr/>
            <p:nvPr/>
          </p:nvSpPr>
          <p:spPr>
            <a:xfrm>
              <a:off x="1835032" y="1828525"/>
              <a:ext cx="102035" cy="100104"/>
            </a:xfrm>
            <a:custGeom>
              <a:avLst/>
              <a:gdLst>
                <a:gd name="connsiteX0" fmla="*/ 118 w 102035"/>
                <a:gd name="connsiteY0" fmla="*/ 1863 h 100104"/>
                <a:gd name="connsiteX1" fmla="*/ 100131 w 102035"/>
                <a:gd name="connsiteY1" fmla="*/ 36788 h 100104"/>
                <a:gd name="connsiteX2" fmla="*/ 66793 w 102035"/>
                <a:gd name="connsiteY2" fmla="*/ 60600 h 100104"/>
                <a:gd name="connsiteX3" fmla="*/ 79493 w 102035"/>
                <a:gd name="connsiteY3" fmla="*/ 98700 h 100104"/>
                <a:gd name="connsiteX4" fmla="*/ 118 w 102035"/>
                <a:gd name="connsiteY4" fmla="*/ 1863 h 1001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2035" h="100104">
                  <a:moveTo>
                    <a:pt x="118" y="1863"/>
                  </a:moveTo>
                  <a:cubicBezTo>
                    <a:pt x="3558" y="-8456"/>
                    <a:pt x="89019" y="26999"/>
                    <a:pt x="100131" y="36788"/>
                  </a:cubicBezTo>
                  <a:cubicBezTo>
                    <a:pt x="111244" y="46578"/>
                    <a:pt x="70233" y="50281"/>
                    <a:pt x="66793" y="60600"/>
                  </a:cubicBezTo>
                  <a:cubicBezTo>
                    <a:pt x="63353" y="70919"/>
                    <a:pt x="89547" y="107696"/>
                    <a:pt x="79493" y="98700"/>
                  </a:cubicBezTo>
                  <a:cubicBezTo>
                    <a:pt x="69439" y="89704"/>
                    <a:pt x="-3322" y="12182"/>
                    <a:pt x="118" y="1863"/>
                  </a:cubicBezTo>
                  <a:close/>
                </a:path>
              </a:pathLst>
            </a:custGeom>
            <a:solidFill>
              <a:srgbClr val="FF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" name="フリーフォーム: 図形 10">
              <a:extLst>
                <a:ext uri="{FF2B5EF4-FFF2-40B4-BE49-F238E27FC236}">
                  <a16:creationId xmlns:a16="http://schemas.microsoft.com/office/drawing/2014/main" id="{460E75E7-4B2D-40AF-A07C-9B9594E3D42E}"/>
                </a:ext>
              </a:extLst>
            </p:cNvPr>
            <p:cNvSpPr/>
            <p:nvPr/>
          </p:nvSpPr>
          <p:spPr>
            <a:xfrm>
              <a:off x="1883359" y="1643425"/>
              <a:ext cx="291960" cy="380677"/>
            </a:xfrm>
            <a:custGeom>
              <a:avLst/>
              <a:gdLst>
                <a:gd name="connsiteX0" fmla="*/ 104191 w 291960"/>
                <a:gd name="connsiteY0" fmla="*/ 15513 h 380677"/>
                <a:gd name="connsiteX1" fmla="*/ 86729 w 291960"/>
                <a:gd name="connsiteY1" fmla="*/ 166325 h 380677"/>
                <a:gd name="connsiteX2" fmla="*/ 43866 w 291960"/>
                <a:gd name="connsiteY2" fmla="*/ 345713 h 380677"/>
                <a:gd name="connsiteX3" fmla="*/ 4179 w 291960"/>
                <a:gd name="connsiteY3" fmla="*/ 356825 h 380677"/>
                <a:gd name="connsiteX4" fmla="*/ 31166 w 291960"/>
                <a:gd name="connsiteY4" fmla="*/ 380638 h 380677"/>
                <a:gd name="connsiteX5" fmla="*/ 269291 w 291960"/>
                <a:gd name="connsiteY5" fmla="*/ 361588 h 380677"/>
                <a:gd name="connsiteX6" fmla="*/ 269291 w 291960"/>
                <a:gd name="connsiteY6" fmla="*/ 329838 h 380677"/>
                <a:gd name="connsiteX7" fmla="*/ 154991 w 291960"/>
                <a:gd name="connsiteY7" fmla="*/ 337775 h 380677"/>
                <a:gd name="connsiteX8" fmla="*/ 199441 w 291960"/>
                <a:gd name="connsiteY8" fmla="*/ 39325 h 380677"/>
                <a:gd name="connsiteX9" fmla="*/ 104191 w 291960"/>
                <a:gd name="connsiteY9" fmla="*/ 15513 h 3806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91960" h="380677">
                  <a:moveTo>
                    <a:pt x="104191" y="15513"/>
                  </a:moveTo>
                  <a:cubicBezTo>
                    <a:pt x="85406" y="36680"/>
                    <a:pt x="96783" y="111292"/>
                    <a:pt x="86729" y="166325"/>
                  </a:cubicBezTo>
                  <a:cubicBezTo>
                    <a:pt x="76675" y="221358"/>
                    <a:pt x="57624" y="313963"/>
                    <a:pt x="43866" y="345713"/>
                  </a:cubicBezTo>
                  <a:cubicBezTo>
                    <a:pt x="30108" y="377463"/>
                    <a:pt x="6296" y="351004"/>
                    <a:pt x="4179" y="356825"/>
                  </a:cubicBezTo>
                  <a:cubicBezTo>
                    <a:pt x="2062" y="362646"/>
                    <a:pt x="-13019" y="379844"/>
                    <a:pt x="31166" y="380638"/>
                  </a:cubicBezTo>
                  <a:cubicBezTo>
                    <a:pt x="75351" y="381432"/>
                    <a:pt x="229604" y="370055"/>
                    <a:pt x="269291" y="361588"/>
                  </a:cubicBezTo>
                  <a:cubicBezTo>
                    <a:pt x="308979" y="353121"/>
                    <a:pt x="288341" y="333807"/>
                    <a:pt x="269291" y="329838"/>
                  </a:cubicBezTo>
                  <a:cubicBezTo>
                    <a:pt x="250241" y="325869"/>
                    <a:pt x="166633" y="386194"/>
                    <a:pt x="154991" y="337775"/>
                  </a:cubicBezTo>
                  <a:cubicBezTo>
                    <a:pt x="143349" y="289356"/>
                    <a:pt x="204468" y="90125"/>
                    <a:pt x="199441" y="39325"/>
                  </a:cubicBezTo>
                  <a:cubicBezTo>
                    <a:pt x="194414" y="-11475"/>
                    <a:pt x="122976" y="-5654"/>
                    <a:pt x="104191" y="15513"/>
                  </a:cubicBezTo>
                  <a:close/>
                </a:path>
              </a:pathLst>
            </a:custGeom>
            <a:solidFill>
              <a:srgbClr val="FF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" name="フリーフォーム: 図形 11">
              <a:extLst>
                <a:ext uri="{FF2B5EF4-FFF2-40B4-BE49-F238E27FC236}">
                  <a16:creationId xmlns:a16="http://schemas.microsoft.com/office/drawing/2014/main" id="{3CC3F50A-F6E3-40AF-8F36-AA4C0BA67763}"/>
                </a:ext>
              </a:extLst>
            </p:cNvPr>
            <p:cNvSpPr/>
            <p:nvPr/>
          </p:nvSpPr>
          <p:spPr>
            <a:xfrm>
              <a:off x="2076964" y="1786602"/>
              <a:ext cx="125876" cy="249200"/>
            </a:xfrm>
            <a:custGeom>
              <a:avLst/>
              <a:gdLst>
                <a:gd name="connsiteX0" fmla="*/ 7424 w 125876"/>
                <a:gd name="connsiteY0" fmla="*/ 12036 h 249200"/>
                <a:gd name="connsiteX1" fmla="*/ 9011 w 125876"/>
                <a:gd name="connsiteY1" fmla="*/ 208886 h 249200"/>
                <a:gd name="connsiteX2" fmla="*/ 9011 w 125876"/>
                <a:gd name="connsiteY2" fmla="*/ 242223 h 249200"/>
                <a:gd name="connsiteX3" fmla="*/ 121724 w 125876"/>
                <a:gd name="connsiteY3" fmla="*/ 242223 h 249200"/>
                <a:gd name="connsiteX4" fmla="*/ 102674 w 125876"/>
                <a:gd name="connsiteY4" fmla="*/ 167611 h 249200"/>
                <a:gd name="connsiteX5" fmla="*/ 113786 w 125876"/>
                <a:gd name="connsiteY5" fmla="*/ 34261 h 249200"/>
                <a:gd name="connsiteX6" fmla="*/ 7424 w 125876"/>
                <a:gd name="connsiteY6" fmla="*/ 12036 h 249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5876" h="249200">
                  <a:moveTo>
                    <a:pt x="7424" y="12036"/>
                  </a:moveTo>
                  <a:cubicBezTo>
                    <a:pt x="-10039" y="41140"/>
                    <a:pt x="8747" y="170522"/>
                    <a:pt x="9011" y="208886"/>
                  </a:cubicBezTo>
                  <a:cubicBezTo>
                    <a:pt x="9275" y="247250"/>
                    <a:pt x="-9774" y="236667"/>
                    <a:pt x="9011" y="242223"/>
                  </a:cubicBezTo>
                  <a:cubicBezTo>
                    <a:pt x="27796" y="247779"/>
                    <a:pt x="106114" y="254658"/>
                    <a:pt x="121724" y="242223"/>
                  </a:cubicBezTo>
                  <a:cubicBezTo>
                    <a:pt x="137335" y="229788"/>
                    <a:pt x="103997" y="202271"/>
                    <a:pt x="102674" y="167611"/>
                  </a:cubicBezTo>
                  <a:cubicBezTo>
                    <a:pt x="101351" y="132951"/>
                    <a:pt x="124899" y="55428"/>
                    <a:pt x="113786" y="34261"/>
                  </a:cubicBezTo>
                  <a:cubicBezTo>
                    <a:pt x="102674" y="13094"/>
                    <a:pt x="24887" y="-17068"/>
                    <a:pt x="7424" y="12036"/>
                  </a:cubicBezTo>
                  <a:close/>
                </a:path>
              </a:pathLst>
            </a:custGeom>
            <a:solidFill>
              <a:srgbClr val="FF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35" name="グループ化 34">
            <a:extLst>
              <a:ext uri="{FF2B5EF4-FFF2-40B4-BE49-F238E27FC236}">
                <a16:creationId xmlns:a16="http://schemas.microsoft.com/office/drawing/2014/main" id="{290DB18F-8089-46D9-9FCA-1651E37B065E}"/>
              </a:ext>
            </a:extLst>
          </p:cNvPr>
          <p:cNvGrpSpPr/>
          <p:nvPr/>
        </p:nvGrpSpPr>
        <p:grpSpPr>
          <a:xfrm>
            <a:off x="2012544" y="2297223"/>
            <a:ext cx="573897" cy="441330"/>
            <a:chOff x="1675994" y="2233723"/>
            <a:chExt cx="573897" cy="441330"/>
          </a:xfrm>
        </p:grpSpPr>
        <p:sp>
          <p:nvSpPr>
            <p:cNvPr id="13" name="フリーフォーム: 図形 12">
              <a:extLst>
                <a:ext uri="{FF2B5EF4-FFF2-40B4-BE49-F238E27FC236}">
                  <a16:creationId xmlns:a16="http://schemas.microsoft.com/office/drawing/2014/main" id="{3F1AA2C0-F184-41F5-85DE-FB23B1995631}"/>
                </a:ext>
              </a:extLst>
            </p:cNvPr>
            <p:cNvSpPr/>
            <p:nvPr/>
          </p:nvSpPr>
          <p:spPr>
            <a:xfrm>
              <a:off x="1675994" y="2233723"/>
              <a:ext cx="174606" cy="441330"/>
            </a:xfrm>
            <a:custGeom>
              <a:avLst/>
              <a:gdLst>
                <a:gd name="connsiteX0" fmla="*/ 24219 w 174606"/>
                <a:gd name="connsiteY0" fmla="*/ 47515 h 441330"/>
                <a:gd name="connsiteX1" fmla="*/ 3581 w 174606"/>
                <a:gd name="connsiteY1" fmla="*/ 407877 h 441330"/>
                <a:gd name="connsiteX2" fmla="*/ 1994 w 174606"/>
                <a:gd name="connsiteY2" fmla="*/ 423752 h 441330"/>
                <a:gd name="connsiteX3" fmla="*/ 24219 w 174606"/>
                <a:gd name="connsiteY3" fmla="*/ 392002 h 441330"/>
                <a:gd name="connsiteX4" fmla="*/ 119469 w 174606"/>
                <a:gd name="connsiteY4" fmla="*/ 396765 h 441330"/>
                <a:gd name="connsiteX5" fmla="*/ 119469 w 174606"/>
                <a:gd name="connsiteY5" fmla="*/ 288815 h 441330"/>
                <a:gd name="connsiteX6" fmla="*/ 173444 w 174606"/>
                <a:gd name="connsiteY6" fmla="*/ 7827 h 441330"/>
                <a:gd name="connsiteX7" fmla="*/ 146456 w 174606"/>
                <a:gd name="connsiteY7" fmla="*/ 76090 h 441330"/>
                <a:gd name="connsiteX8" fmla="*/ 24219 w 174606"/>
                <a:gd name="connsiteY8" fmla="*/ 47515 h 4413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74606" h="441330">
                  <a:moveTo>
                    <a:pt x="24219" y="47515"/>
                  </a:moveTo>
                  <a:cubicBezTo>
                    <a:pt x="406" y="102813"/>
                    <a:pt x="7285" y="345171"/>
                    <a:pt x="3581" y="407877"/>
                  </a:cubicBezTo>
                  <a:cubicBezTo>
                    <a:pt x="-123" y="470583"/>
                    <a:pt x="-1446" y="426398"/>
                    <a:pt x="1994" y="423752"/>
                  </a:cubicBezTo>
                  <a:cubicBezTo>
                    <a:pt x="5434" y="421106"/>
                    <a:pt x="4640" y="396500"/>
                    <a:pt x="24219" y="392002"/>
                  </a:cubicBezTo>
                  <a:cubicBezTo>
                    <a:pt x="43798" y="387504"/>
                    <a:pt x="103594" y="413963"/>
                    <a:pt x="119469" y="396765"/>
                  </a:cubicBezTo>
                  <a:cubicBezTo>
                    <a:pt x="135344" y="379567"/>
                    <a:pt x="110473" y="353638"/>
                    <a:pt x="119469" y="288815"/>
                  </a:cubicBezTo>
                  <a:cubicBezTo>
                    <a:pt x="128465" y="223992"/>
                    <a:pt x="168946" y="43281"/>
                    <a:pt x="173444" y="7827"/>
                  </a:cubicBezTo>
                  <a:cubicBezTo>
                    <a:pt x="177942" y="-27627"/>
                    <a:pt x="169475" y="68417"/>
                    <a:pt x="146456" y="76090"/>
                  </a:cubicBezTo>
                  <a:cubicBezTo>
                    <a:pt x="123437" y="83763"/>
                    <a:pt x="48032" y="-7783"/>
                    <a:pt x="24219" y="47515"/>
                  </a:cubicBezTo>
                  <a:close/>
                </a:path>
              </a:pathLst>
            </a:custGeom>
            <a:solidFill>
              <a:srgbClr val="FF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" name="フリーフォーム: 図形 13">
              <a:extLst>
                <a:ext uri="{FF2B5EF4-FFF2-40B4-BE49-F238E27FC236}">
                  <a16:creationId xmlns:a16="http://schemas.microsoft.com/office/drawing/2014/main" id="{212F011E-A865-4E3B-A4AB-A5145ECE1375}"/>
                </a:ext>
              </a:extLst>
            </p:cNvPr>
            <p:cNvSpPr/>
            <p:nvPr/>
          </p:nvSpPr>
          <p:spPr>
            <a:xfrm>
              <a:off x="1834746" y="2327068"/>
              <a:ext cx="415145" cy="56205"/>
            </a:xfrm>
            <a:custGeom>
              <a:avLst/>
              <a:gdLst>
                <a:gd name="connsiteX0" fmla="*/ 5167 w 415145"/>
                <a:gd name="connsiteY0" fmla="*/ 4970 h 56205"/>
                <a:gd name="connsiteX1" fmla="*/ 392517 w 415145"/>
                <a:gd name="connsiteY1" fmla="*/ 4970 h 56205"/>
                <a:gd name="connsiteX2" fmla="*/ 367117 w 415145"/>
                <a:gd name="connsiteY2" fmla="*/ 31957 h 56205"/>
                <a:gd name="connsiteX3" fmla="*/ 349654 w 415145"/>
                <a:gd name="connsiteY3" fmla="*/ 47832 h 56205"/>
                <a:gd name="connsiteX4" fmla="*/ 181379 w 415145"/>
                <a:gd name="connsiteY4" fmla="*/ 55770 h 56205"/>
                <a:gd name="connsiteX5" fmla="*/ 5167 w 415145"/>
                <a:gd name="connsiteY5" fmla="*/ 4970 h 562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15145" h="56205">
                  <a:moveTo>
                    <a:pt x="5167" y="4970"/>
                  </a:moveTo>
                  <a:cubicBezTo>
                    <a:pt x="40357" y="-3497"/>
                    <a:pt x="332192" y="472"/>
                    <a:pt x="392517" y="4970"/>
                  </a:cubicBezTo>
                  <a:cubicBezTo>
                    <a:pt x="452842" y="9468"/>
                    <a:pt x="374261" y="24813"/>
                    <a:pt x="367117" y="31957"/>
                  </a:cubicBezTo>
                  <a:cubicBezTo>
                    <a:pt x="359973" y="39101"/>
                    <a:pt x="380610" y="43863"/>
                    <a:pt x="349654" y="47832"/>
                  </a:cubicBezTo>
                  <a:cubicBezTo>
                    <a:pt x="318698" y="51801"/>
                    <a:pt x="238793" y="57887"/>
                    <a:pt x="181379" y="55770"/>
                  </a:cubicBezTo>
                  <a:cubicBezTo>
                    <a:pt x="123965" y="53653"/>
                    <a:pt x="-30023" y="13437"/>
                    <a:pt x="5167" y="4970"/>
                  </a:cubicBezTo>
                  <a:close/>
                </a:path>
              </a:pathLst>
            </a:custGeom>
            <a:solidFill>
              <a:srgbClr val="FF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" name="フリーフォーム: 図形 14">
              <a:extLst>
                <a:ext uri="{FF2B5EF4-FFF2-40B4-BE49-F238E27FC236}">
                  <a16:creationId xmlns:a16="http://schemas.microsoft.com/office/drawing/2014/main" id="{D068A43D-5556-4EC5-9B63-2B20EA58AB7B}"/>
                </a:ext>
              </a:extLst>
            </p:cNvPr>
            <p:cNvSpPr/>
            <p:nvPr/>
          </p:nvSpPr>
          <p:spPr>
            <a:xfrm>
              <a:off x="1840338" y="2236502"/>
              <a:ext cx="322936" cy="402946"/>
            </a:xfrm>
            <a:custGeom>
              <a:avLst/>
              <a:gdLst>
                <a:gd name="connsiteX0" fmla="*/ 194837 w 322936"/>
                <a:gd name="connsiteY0" fmla="*/ 20923 h 402946"/>
                <a:gd name="connsiteX1" fmla="*/ 178962 w 322936"/>
                <a:gd name="connsiteY1" fmla="*/ 341598 h 402946"/>
                <a:gd name="connsiteX2" fmla="*/ 163087 w 322936"/>
                <a:gd name="connsiteY2" fmla="*/ 362236 h 402946"/>
                <a:gd name="connsiteX3" fmla="*/ 15450 w 322936"/>
                <a:gd name="connsiteY3" fmla="*/ 373348 h 402946"/>
                <a:gd name="connsiteX4" fmla="*/ 37675 w 322936"/>
                <a:gd name="connsiteY4" fmla="*/ 395573 h 402946"/>
                <a:gd name="connsiteX5" fmla="*/ 309137 w 322936"/>
                <a:gd name="connsiteY5" fmla="*/ 397161 h 402946"/>
                <a:gd name="connsiteX6" fmla="*/ 283737 w 322936"/>
                <a:gd name="connsiteY6" fmla="*/ 324136 h 402946"/>
                <a:gd name="connsiteX7" fmla="*/ 320250 w 322936"/>
                <a:gd name="connsiteY7" fmla="*/ 62198 h 402946"/>
                <a:gd name="connsiteX8" fmla="*/ 194837 w 322936"/>
                <a:gd name="connsiteY8" fmla="*/ 20923 h 4029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22936" h="402946">
                  <a:moveTo>
                    <a:pt x="194837" y="20923"/>
                  </a:moveTo>
                  <a:cubicBezTo>
                    <a:pt x="171289" y="67490"/>
                    <a:pt x="184254" y="284713"/>
                    <a:pt x="178962" y="341598"/>
                  </a:cubicBezTo>
                  <a:cubicBezTo>
                    <a:pt x="173670" y="398483"/>
                    <a:pt x="190339" y="356944"/>
                    <a:pt x="163087" y="362236"/>
                  </a:cubicBezTo>
                  <a:cubicBezTo>
                    <a:pt x="135835" y="367528"/>
                    <a:pt x="36352" y="367792"/>
                    <a:pt x="15450" y="373348"/>
                  </a:cubicBezTo>
                  <a:cubicBezTo>
                    <a:pt x="-5452" y="378904"/>
                    <a:pt x="-11273" y="391604"/>
                    <a:pt x="37675" y="395573"/>
                  </a:cubicBezTo>
                  <a:cubicBezTo>
                    <a:pt x="86623" y="399542"/>
                    <a:pt x="268127" y="409067"/>
                    <a:pt x="309137" y="397161"/>
                  </a:cubicBezTo>
                  <a:cubicBezTo>
                    <a:pt x="350147" y="385255"/>
                    <a:pt x="281885" y="379963"/>
                    <a:pt x="283737" y="324136"/>
                  </a:cubicBezTo>
                  <a:cubicBezTo>
                    <a:pt x="285589" y="268309"/>
                    <a:pt x="334802" y="111146"/>
                    <a:pt x="320250" y="62198"/>
                  </a:cubicBezTo>
                  <a:cubicBezTo>
                    <a:pt x="305698" y="13250"/>
                    <a:pt x="218385" y="-25644"/>
                    <a:pt x="194837" y="20923"/>
                  </a:cubicBezTo>
                  <a:close/>
                </a:path>
              </a:pathLst>
            </a:custGeom>
            <a:solidFill>
              <a:srgbClr val="FF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" name="フリーフォーム: 図形 15">
              <a:extLst>
                <a:ext uri="{FF2B5EF4-FFF2-40B4-BE49-F238E27FC236}">
                  <a16:creationId xmlns:a16="http://schemas.microsoft.com/office/drawing/2014/main" id="{823FEEB3-49B5-4433-883E-B73C9597C59F}"/>
                </a:ext>
              </a:extLst>
            </p:cNvPr>
            <p:cNvSpPr/>
            <p:nvPr/>
          </p:nvSpPr>
          <p:spPr>
            <a:xfrm>
              <a:off x="1856363" y="2452737"/>
              <a:ext cx="103503" cy="198677"/>
            </a:xfrm>
            <a:custGeom>
              <a:avLst/>
              <a:gdLst>
                <a:gd name="connsiteX0" fmla="*/ 8950 w 103503"/>
                <a:gd name="connsiteY0" fmla="*/ 4713 h 198677"/>
                <a:gd name="connsiteX1" fmla="*/ 8950 w 103503"/>
                <a:gd name="connsiteY1" fmla="*/ 180926 h 198677"/>
                <a:gd name="connsiteX2" fmla="*/ 96262 w 103503"/>
                <a:gd name="connsiteY2" fmla="*/ 180926 h 198677"/>
                <a:gd name="connsiteX3" fmla="*/ 94675 w 103503"/>
                <a:gd name="connsiteY3" fmla="*/ 77738 h 198677"/>
                <a:gd name="connsiteX4" fmla="*/ 62925 w 103503"/>
                <a:gd name="connsiteY4" fmla="*/ 50751 h 198677"/>
                <a:gd name="connsiteX5" fmla="*/ 8950 w 103503"/>
                <a:gd name="connsiteY5" fmla="*/ 4713 h 1986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3503" h="198677">
                  <a:moveTo>
                    <a:pt x="8950" y="4713"/>
                  </a:moveTo>
                  <a:cubicBezTo>
                    <a:pt x="-46" y="26409"/>
                    <a:pt x="-5602" y="151557"/>
                    <a:pt x="8950" y="180926"/>
                  </a:cubicBezTo>
                  <a:cubicBezTo>
                    <a:pt x="23502" y="210295"/>
                    <a:pt x="81975" y="198124"/>
                    <a:pt x="96262" y="180926"/>
                  </a:cubicBezTo>
                  <a:cubicBezTo>
                    <a:pt x="110549" y="163728"/>
                    <a:pt x="100231" y="99434"/>
                    <a:pt x="94675" y="77738"/>
                  </a:cubicBezTo>
                  <a:cubicBezTo>
                    <a:pt x="89119" y="56042"/>
                    <a:pt x="73773" y="58688"/>
                    <a:pt x="62925" y="50751"/>
                  </a:cubicBezTo>
                  <a:cubicBezTo>
                    <a:pt x="52077" y="42814"/>
                    <a:pt x="17946" y="-16983"/>
                    <a:pt x="8950" y="4713"/>
                  </a:cubicBezTo>
                  <a:close/>
                </a:path>
              </a:pathLst>
            </a:custGeom>
            <a:solidFill>
              <a:srgbClr val="FF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" name="フリーフォーム: 図形 16">
              <a:extLst>
                <a:ext uri="{FF2B5EF4-FFF2-40B4-BE49-F238E27FC236}">
                  <a16:creationId xmlns:a16="http://schemas.microsoft.com/office/drawing/2014/main" id="{3EFC9437-DE0B-40B6-BD5C-EC2F587112A9}"/>
                </a:ext>
              </a:extLst>
            </p:cNvPr>
            <p:cNvSpPr/>
            <p:nvPr/>
          </p:nvSpPr>
          <p:spPr>
            <a:xfrm>
              <a:off x="1867625" y="2487303"/>
              <a:ext cx="358132" cy="49569"/>
            </a:xfrm>
            <a:custGeom>
              <a:avLst/>
              <a:gdLst>
                <a:gd name="connsiteX0" fmla="*/ 863 w 358132"/>
                <a:gd name="connsiteY0" fmla="*/ 5072 h 49569"/>
                <a:gd name="connsiteX1" fmla="*/ 331063 w 358132"/>
                <a:gd name="connsiteY1" fmla="*/ 5072 h 49569"/>
                <a:gd name="connsiteX2" fmla="*/ 327888 w 358132"/>
                <a:gd name="connsiteY2" fmla="*/ 41585 h 49569"/>
                <a:gd name="connsiteX3" fmla="*/ 237400 w 358132"/>
                <a:gd name="connsiteY3" fmla="*/ 49522 h 49569"/>
                <a:gd name="connsiteX4" fmla="*/ 863 w 358132"/>
                <a:gd name="connsiteY4" fmla="*/ 5072 h 495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58132" h="49569">
                  <a:moveTo>
                    <a:pt x="863" y="5072"/>
                  </a:moveTo>
                  <a:cubicBezTo>
                    <a:pt x="16474" y="-2336"/>
                    <a:pt x="276559" y="-1014"/>
                    <a:pt x="331063" y="5072"/>
                  </a:cubicBezTo>
                  <a:cubicBezTo>
                    <a:pt x="385567" y="11158"/>
                    <a:pt x="343499" y="34177"/>
                    <a:pt x="327888" y="41585"/>
                  </a:cubicBezTo>
                  <a:cubicBezTo>
                    <a:pt x="312278" y="48993"/>
                    <a:pt x="288994" y="47935"/>
                    <a:pt x="237400" y="49522"/>
                  </a:cubicBezTo>
                  <a:cubicBezTo>
                    <a:pt x="185806" y="51109"/>
                    <a:pt x="-14748" y="12480"/>
                    <a:pt x="863" y="5072"/>
                  </a:cubicBezTo>
                  <a:close/>
                </a:path>
              </a:pathLst>
            </a:custGeom>
            <a:solidFill>
              <a:srgbClr val="FF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36" name="グループ化 35">
            <a:extLst>
              <a:ext uri="{FF2B5EF4-FFF2-40B4-BE49-F238E27FC236}">
                <a16:creationId xmlns:a16="http://schemas.microsoft.com/office/drawing/2014/main" id="{84AB67CE-1E1B-46D4-A90A-3677237CACF1}"/>
              </a:ext>
            </a:extLst>
          </p:cNvPr>
          <p:cNvGrpSpPr/>
          <p:nvPr/>
        </p:nvGrpSpPr>
        <p:grpSpPr>
          <a:xfrm>
            <a:off x="1036638" y="3441037"/>
            <a:ext cx="705969" cy="464330"/>
            <a:chOff x="1620838" y="3434687"/>
            <a:chExt cx="705969" cy="464330"/>
          </a:xfrm>
        </p:grpSpPr>
        <p:sp>
          <p:nvSpPr>
            <p:cNvPr id="18" name="フリーフォーム: 図形 17">
              <a:extLst>
                <a:ext uri="{FF2B5EF4-FFF2-40B4-BE49-F238E27FC236}">
                  <a16:creationId xmlns:a16="http://schemas.microsoft.com/office/drawing/2014/main" id="{0C2C2653-4920-4A70-90B0-433A43D1810E}"/>
                </a:ext>
              </a:extLst>
            </p:cNvPr>
            <p:cNvSpPr/>
            <p:nvPr/>
          </p:nvSpPr>
          <p:spPr>
            <a:xfrm>
              <a:off x="1688161" y="3434687"/>
              <a:ext cx="219628" cy="225735"/>
            </a:xfrm>
            <a:custGeom>
              <a:avLst/>
              <a:gdLst>
                <a:gd name="connsiteX0" fmla="*/ 15227 w 219628"/>
                <a:gd name="connsiteY0" fmla="*/ 7013 h 225735"/>
                <a:gd name="connsiteX1" fmla="*/ 939 w 219628"/>
                <a:gd name="connsiteY1" fmla="*/ 211801 h 225735"/>
                <a:gd name="connsiteX2" fmla="*/ 45389 w 219628"/>
                <a:gd name="connsiteY2" fmla="*/ 207038 h 225735"/>
                <a:gd name="connsiteX3" fmla="*/ 210489 w 219628"/>
                <a:gd name="connsiteY3" fmla="*/ 203863 h 225735"/>
                <a:gd name="connsiteX4" fmla="*/ 199377 w 219628"/>
                <a:gd name="connsiteY4" fmla="*/ 151476 h 225735"/>
                <a:gd name="connsiteX5" fmla="*/ 208902 w 219628"/>
                <a:gd name="connsiteY5" fmla="*/ 2251 h 225735"/>
                <a:gd name="connsiteX6" fmla="*/ 207314 w 219628"/>
                <a:gd name="connsiteY6" fmla="*/ 62576 h 225735"/>
                <a:gd name="connsiteX7" fmla="*/ 124764 w 219628"/>
                <a:gd name="connsiteY7" fmla="*/ 76863 h 225735"/>
                <a:gd name="connsiteX8" fmla="*/ 137464 w 219628"/>
                <a:gd name="connsiteY8" fmla="*/ 197513 h 225735"/>
                <a:gd name="connsiteX9" fmla="*/ 70789 w 219628"/>
                <a:gd name="connsiteY9" fmla="*/ 199101 h 225735"/>
                <a:gd name="connsiteX10" fmla="*/ 73964 w 219628"/>
                <a:gd name="connsiteY10" fmla="*/ 127663 h 225735"/>
                <a:gd name="connsiteX11" fmla="*/ 73964 w 219628"/>
                <a:gd name="connsiteY11" fmla="*/ 94326 h 225735"/>
                <a:gd name="connsiteX12" fmla="*/ 16814 w 219628"/>
                <a:gd name="connsiteY12" fmla="*/ 67338 h 225735"/>
                <a:gd name="connsiteX13" fmla="*/ 15227 w 219628"/>
                <a:gd name="connsiteY13" fmla="*/ 7013 h 2257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19628" h="225735">
                  <a:moveTo>
                    <a:pt x="15227" y="7013"/>
                  </a:moveTo>
                  <a:cubicBezTo>
                    <a:pt x="12581" y="31090"/>
                    <a:pt x="-4088" y="178464"/>
                    <a:pt x="939" y="211801"/>
                  </a:cubicBezTo>
                  <a:cubicBezTo>
                    <a:pt x="5966" y="245139"/>
                    <a:pt x="10464" y="208361"/>
                    <a:pt x="45389" y="207038"/>
                  </a:cubicBezTo>
                  <a:cubicBezTo>
                    <a:pt x="80314" y="205715"/>
                    <a:pt x="184824" y="213123"/>
                    <a:pt x="210489" y="203863"/>
                  </a:cubicBezTo>
                  <a:cubicBezTo>
                    <a:pt x="236154" y="194603"/>
                    <a:pt x="199642" y="185078"/>
                    <a:pt x="199377" y="151476"/>
                  </a:cubicBezTo>
                  <a:cubicBezTo>
                    <a:pt x="199113" y="117874"/>
                    <a:pt x="207579" y="17068"/>
                    <a:pt x="208902" y="2251"/>
                  </a:cubicBezTo>
                  <a:cubicBezTo>
                    <a:pt x="210225" y="-12566"/>
                    <a:pt x="221337" y="50141"/>
                    <a:pt x="207314" y="62576"/>
                  </a:cubicBezTo>
                  <a:cubicBezTo>
                    <a:pt x="193291" y="75011"/>
                    <a:pt x="136406" y="54374"/>
                    <a:pt x="124764" y="76863"/>
                  </a:cubicBezTo>
                  <a:cubicBezTo>
                    <a:pt x="113122" y="99352"/>
                    <a:pt x="146460" y="177140"/>
                    <a:pt x="137464" y="197513"/>
                  </a:cubicBezTo>
                  <a:cubicBezTo>
                    <a:pt x="128468" y="217886"/>
                    <a:pt x="81372" y="210743"/>
                    <a:pt x="70789" y="199101"/>
                  </a:cubicBezTo>
                  <a:cubicBezTo>
                    <a:pt x="60206" y="187459"/>
                    <a:pt x="73435" y="145125"/>
                    <a:pt x="73964" y="127663"/>
                  </a:cubicBezTo>
                  <a:cubicBezTo>
                    <a:pt x="74493" y="110201"/>
                    <a:pt x="83489" y="104380"/>
                    <a:pt x="73964" y="94326"/>
                  </a:cubicBezTo>
                  <a:cubicBezTo>
                    <a:pt x="64439" y="84272"/>
                    <a:pt x="27397" y="77128"/>
                    <a:pt x="16814" y="67338"/>
                  </a:cubicBezTo>
                  <a:cubicBezTo>
                    <a:pt x="6231" y="57548"/>
                    <a:pt x="17873" y="-17064"/>
                    <a:pt x="15227" y="7013"/>
                  </a:cubicBezTo>
                  <a:close/>
                </a:path>
              </a:pathLst>
            </a:custGeom>
            <a:solidFill>
              <a:srgbClr val="FF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" name="フリーフォーム: 図形 18">
              <a:extLst>
                <a:ext uri="{FF2B5EF4-FFF2-40B4-BE49-F238E27FC236}">
                  <a16:creationId xmlns:a16="http://schemas.microsoft.com/office/drawing/2014/main" id="{7D84FF14-FFB3-4DA7-B1F6-A0612ABEB162}"/>
                </a:ext>
              </a:extLst>
            </p:cNvPr>
            <p:cNvSpPr/>
            <p:nvPr/>
          </p:nvSpPr>
          <p:spPr>
            <a:xfrm>
              <a:off x="1652834" y="3502756"/>
              <a:ext cx="262168" cy="45323"/>
            </a:xfrm>
            <a:custGeom>
              <a:avLst/>
              <a:gdLst>
                <a:gd name="connsiteX0" fmla="*/ 10866 w 262168"/>
                <a:gd name="connsiteY0" fmla="*/ 5619 h 45323"/>
                <a:gd name="connsiteX1" fmla="*/ 255341 w 262168"/>
                <a:gd name="connsiteY1" fmla="*/ 2444 h 45323"/>
                <a:gd name="connsiteX2" fmla="*/ 182316 w 262168"/>
                <a:gd name="connsiteY2" fmla="*/ 26257 h 45323"/>
                <a:gd name="connsiteX3" fmla="*/ 55316 w 262168"/>
                <a:gd name="connsiteY3" fmla="*/ 45307 h 45323"/>
                <a:gd name="connsiteX4" fmla="*/ 10866 w 262168"/>
                <a:gd name="connsiteY4" fmla="*/ 5619 h 453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62168" h="45323">
                  <a:moveTo>
                    <a:pt x="10866" y="5619"/>
                  </a:moveTo>
                  <a:cubicBezTo>
                    <a:pt x="44203" y="-1525"/>
                    <a:pt x="226766" y="-996"/>
                    <a:pt x="255341" y="2444"/>
                  </a:cubicBezTo>
                  <a:cubicBezTo>
                    <a:pt x="283916" y="5884"/>
                    <a:pt x="215653" y="19113"/>
                    <a:pt x="182316" y="26257"/>
                  </a:cubicBezTo>
                  <a:cubicBezTo>
                    <a:pt x="148979" y="33401"/>
                    <a:pt x="81510" y="45836"/>
                    <a:pt x="55316" y="45307"/>
                  </a:cubicBezTo>
                  <a:cubicBezTo>
                    <a:pt x="29122" y="44778"/>
                    <a:pt x="-22471" y="12763"/>
                    <a:pt x="10866" y="5619"/>
                  </a:cubicBezTo>
                  <a:close/>
                </a:path>
              </a:pathLst>
            </a:custGeom>
            <a:solidFill>
              <a:srgbClr val="FF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" name="フリーフォーム: 図形 19">
              <a:extLst>
                <a:ext uri="{FF2B5EF4-FFF2-40B4-BE49-F238E27FC236}">
                  <a16:creationId xmlns:a16="http://schemas.microsoft.com/office/drawing/2014/main" id="{F6FF74D4-2059-4AE4-A291-E9D7CB6A5211}"/>
                </a:ext>
              </a:extLst>
            </p:cNvPr>
            <p:cNvSpPr/>
            <p:nvPr/>
          </p:nvSpPr>
          <p:spPr>
            <a:xfrm>
              <a:off x="1745519" y="3588541"/>
              <a:ext cx="104652" cy="262028"/>
            </a:xfrm>
            <a:custGeom>
              <a:avLst/>
              <a:gdLst>
                <a:gd name="connsiteX0" fmla="*/ 34069 w 104652"/>
                <a:gd name="connsiteY0" fmla="*/ 26197 h 262028"/>
                <a:gd name="connsiteX1" fmla="*/ 2319 w 104652"/>
                <a:gd name="connsiteY1" fmla="*/ 235747 h 262028"/>
                <a:gd name="connsiteX2" fmla="*/ 94394 w 104652"/>
                <a:gd name="connsiteY2" fmla="*/ 254797 h 262028"/>
                <a:gd name="connsiteX3" fmla="*/ 80106 w 104652"/>
                <a:gd name="connsiteY3" fmla="*/ 197647 h 262028"/>
                <a:gd name="connsiteX4" fmla="*/ 103919 w 104652"/>
                <a:gd name="connsiteY4" fmla="*/ 21434 h 262028"/>
                <a:gd name="connsiteX5" fmla="*/ 34069 w 104652"/>
                <a:gd name="connsiteY5" fmla="*/ 26197 h 2620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4652" h="262028">
                  <a:moveTo>
                    <a:pt x="34069" y="26197"/>
                  </a:moveTo>
                  <a:cubicBezTo>
                    <a:pt x="17136" y="61916"/>
                    <a:pt x="-7735" y="197647"/>
                    <a:pt x="2319" y="235747"/>
                  </a:cubicBezTo>
                  <a:cubicBezTo>
                    <a:pt x="12373" y="273847"/>
                    <a:pt x="81430" y="261147"/>
                    <a:pt x="94394" y="254797"/>
                  </a:cubicBezTo>
                  <a:cubicBezTo>
                    <a:pt x="107358" y="248447"/>
                    <a:pt x="78519" y="236541"/>
                    <a:pt x="80106" y="197647"/>
                  </a:cubicBezTo>
                  <a:cubicBezTo>
                    <a:pt x="81693" y="158753"/>
                    <a:pt x="109475" y="49215"/>
                    <a:pt x="103919" y="21434"/>
                  </a:cubicBezTo>
                  <a:cubicBezTo>
                    <a:pt x="98363" y="-6347"/>
                    <a:pt x="51002" y="-9522"/>
                    <a:pt x="34069" y="26197"/>
                  </a:cubicBezTo>
                  <a:close/>
                </a:path>
              </a:pathLst>
            </a:custGeom>
            <a:solidFill>
              <a:srgbClr val="FF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" name="フリーフォーム: 図形 20">
              <a:extLst>
                <a:ext uri="{FF2B5EF4-FFF2-40B4-BE49-F238E27FC236}">
                  <a16:creationId xmlns:a16="http://schemas.microsoft.com/office/drawing/2014/main" id="{981E93CE-61E5-4B9D-B29A-15788559A1E1}"/>
                </a:ext>
              </a:extLst>
            </p:cNvPr>
            <p:cNvSpPr/>
            <p:nvPr/>
          </p:nvSpPr>
          <p:spPr>
            <a:xfrm>
              <a:off x="1620838" y="3663855"/>
              <a:ext cx="260159" cy="206470"/>
            </a:xfrm>
            <a:custGeom>
              <a:avLst/>
              <a:gdLst>
                <a:gd name="connsiteX0" fmla="*/ 61912 w 260159"/>
                <a:gd name="connsiteY0" fmla="*/ 95 h 206470"/>
                <a:gd name="connsiteX1" fmla="*/ 65087 w 260159"/>
                <a:gd name="connsiteY1" fmla="*/ 131858 h 206470"/>
                <a:gd name="connsiteX2" fmla="*/ 50800 w 260159"/>
                <a:gd name="connsiteY2" fmla="*/ 171545 h 206470"/>
                <a:gd name="connsiteX3" fmla="*/ 17462 w 260159"/>
                <a:gd name="connsiteY3" fmla="*/ 128683 h 206470"/>
                <a:gd name="connsiteX4" fmla="*/ 46037 w 260159"/>
                <a:gd name="connsiteY4" fmla="*/ 193770 h 206470"/>
                <a:gd name="connsiteX5" fmla="*/ 0 w 260159"/>
                <a:gd name="connsiteY5" fmla="*/ 206470 h 206470"/>
                <a:gd name="connsiteX6" fmla="*/ 182562 w 260159"/>
                <a:gd name="connsiteY6" fmla="*/ 198533 h 206470"/>
                <a:gd name="connsiteX7" fmla="*/ 246062 w 260159"/>
                <a:gd name="connsiteY7" fmla="*/ 192183 h 206470"/>
                <a:gd name="connsiteX8" fmla="*/ 247650 w 260159"/>
                <a:gd name="connsiteY8" fmla="*/ 135033 h 206470"/>
                <a:gd name="connsiteX9" fmla="*/ 107950 w 260159"/>
                <a:gd name="connsiteY9" fmla="*/ 163608 h 206470"/>
                <a:gd name="connsiteX10" fmla="*/ 123825 w 260159"/>
                <a:gd name="connsiteY10" fmla="*/ 111220 h 206470"/>
                <a:gd name="connsiteX11" fmla="*/ 61912 w 260159"/>
                <a:gd name="connsiteY11" fmla="*/ 95 h 2064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60159" h="206470">
                  <a:moveTo>
                    <a:pt x="61912" y="95"/>
                  </a:moveTo>
                  <a:cubicBezTo>
                    <a:pt x="52122" y="3535"/>
                    <a:pt x="66939" y="103283"/>
                    <a:pt x="65087" y="131858"/>
                  </a:cubicBezTo>
                  <a:cubicBezTo>
                    <a:pt x="63235" y="160433"/>
                    <a:pt x="58737" y="172074"/>
                    <a:pt x="50800" y="171545"/>
                  </a:cubicBezTo>
                  <a:cubicBezTo>
                    <a:pt x="42862" y="171016"/>
                    <a:pt x="18256" y="124979"/>
                    <a:pt x="17462" y="128683"/>
                  </a:cubicBezTo>
                  <a:cubicBezTo>
                    <a:pt x="16668" y="132387"/>
                    <a:pt x="48947" y="180805"/>
                    <a:pt x="46037" y="193770"/>
                  </a:cubicBezTo>
                  <a:cubicBezTo>
                    <a:pt x="43127" y="206735"/>
                    <a:pt x="0" y="206470"/>
                    <a:pt x="0" y="206470"/>
                  </a:cubicBezTo>
                  <a:lnTo>
                    <a:pt x="182562" y="198533"/>
                  </a:lnTo>
                  <a:cubicBezTo>
                    <a:pt x="223572" y="196152"/>
                    <a:pt x="235214" y="202766"/>
                    <a:pt x="246062" y="192183"/>
                  </a:cubicBezTo>
                  <a:cubicBezTo>
                    <a:pt x="256910" y="181600"/>
                    <a:pt x="270669" y="139796"/>
                    <a:pt x="247650" y="135033"/>
                  </a:cubicBezTo>
                  <a:cubicBezTo>
                    <a:pt x="224631" y="130271"/>
                    <a:pt x="128588" y="167577"/>
                    <a:pt x="107950" y="163608"/>
                  </a:cubicBezTo>
                  <a:cubicBezTo>
                    <a:pt x="87312" y="159639"/>
                    <a:pt x="127794" y="135297"/>
                    <a:pt x="123825" y="111220"/>
                  </a:cubicBezTo>
                  <a:cubicBezTo>
                    <a:pt x="119856" y="87143"/>
                    <a:pt x="71702" y="-3345"/>
                    <a:pt x="61912" y="95"/>
                  </a:cubicBezTo>
                  <a:close/>
                </a:path>
              </a:pathLst>
            </a:custGeom>
            <a:solidFill>
              <a:srgbClr val="FF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" name="フリーフォーム: 図形 21">
              <a:extLst>
                <a:ext uri="{FF2B5EF4-FFF2-40B4-BE49-F238E27FC236}">
                  <a16:creationId xmlns:a16="http://schemas.microsoft.com/office/drawing/2014/main" id="{F2901800-EEA7-4BE6-861E-564FDE121C42}"/>
                </a:ext>
              </a:extLst>
            </p:cNvPr>
            <p:cNvSpPr/>
            <p:nvPr/>
          </p:nvSpPr>
          <p:spPr>
            <a:xfrm>
              <a:off x="1814366" y="3692457"/>
              <a:ext cx="84484" cy="52497"/>
            </a:xfrm>
            <a:custGeom>
              <a:avLst/>
              <a:gdLst>
                <a:gd name="connsiteX0" fmla="*/ 147 w 84484"/>
                <a:gd name="connsiteY0" fmla="*/ 3243 h 52497"/>
                <a:gd name="connsiteX1" fmla="*/ 82697 w 84484"/>
                <a:gd name="connsiteY1" fmla="*/ 8006 h 52497"/>
                <a:gd name="connsiteX2" fmla="*/ 57297 w 84484"/>
                <a:gd name="connsiteY2" fmla="*/ 34993 h 52497"/>
                <a:gd name="connsiteX3" fmla="*/ 62059 w 84484"/>
                <a:gd name="connsiteY3" fmla="*/ 52456 h 52497"/>
                <a:gd name="connsiteX4" fmla="*/ 147 w 84484"/>
                <a:gd name="connsiteY4" fmla="*/ 3243 h 524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4484" h="52497">
                  <a:moveTo>
                    <a:pt x="147" y="3243"/>
                  </a:moveTo>
                  <a:cubicBezTo>
                    <a:pt x="3587" y="-4165"/>
                    <a:pt x="73172" y="2714"/>
                    <a:pt x="82697" y="8006"/>
                  </a:cubicBezTo>
                  <a:cubicBezTo>
                    <a:pt x="92222" y="13298"/>
                    <a:pt x="60737" y="27585"/>
                    <a:pt x="57297" y="34993"/>
                  </a:cubicBezTo>
                  <a:cubicBezTo>
                    <a:pt x="53857" y="42401"/>
                    <a:pt x="69467" y="53250"/>
                    <a:pt x="62059" y="52456"/>
                  </a:cubicBezTo>
                  <a:cubicBezTo>
                    <a:pt x="54651" y="51662"/>
                    <a:pt x="-3293" y="10651"/>
                    <a:pt x="147" y="3243"/>
                  </a:cubicBezTo>
                  <a:close/>
                </a:path>
              </a:pathLst>
            </a:custGeom>
            <a:solidFill>
              <a:srgbClr val="FF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" name="フリーフォーム: 図形 22">
              <a:extLst>
                <a:ext uri="{FF2B5EF4-FFF2-40B4-BE49-F238E27FC236}">
                  <a16:creationId xmlns:a16="http://schemas.microsoft.com/office/drawing/2014/main" id="{96D21B23-5B2F-479A-BAE9-5399AAA646DE}"/>
                </a:ext>
              </a:extLst>
            </p:cNvPr>
            <p:cNvSpPr/>
            <p:nvPr/>
          </p:nvSpPr>
          <p:spPr>
            <a:xfrm>
              <a:off x="1929225" y="3462911"/>
              <a:ext cx="125114" cy="436106"/>
            </a:xfrm>
            <a:custGeom>
              <a:avLst/>
              <a:gdLst>
                <a:gd name="connsiteX0" fmla="*/ 44038 w 125114"/>
                <a:gd name="connsiteY0" fmla="*/ 47052 h 436106"/>
                <a:gd name="connsiteX1" fmla="*/ 2763 w 125114"/>
                <a:gd name="connsiteY1" fmla="*/ 415352 h 436106"/>
                <a:gd name="connsiteX2" fmla="*/ 10700 w 125114"/>
                <a:gd name="connsiteY2" fmla="*/ 386777 h 436106"/>
                <a:gd name="connsiteX3" fmla="*/ 66263 w 125114"/>
                <a:gd name="connsiteY3" fmla="*/ 361377 h 436106"/>
                <a:gd name="connsiteX4" fmla="*/ 125000 w 125114"/>
                <a:gd name="connsiteY4" fmla="*/ 39114 h 436106"/>
                <a:gd name="connsiteX5" fmla="*/ 44038 w 125114"/>
                <a:gd name="connsiteY5" fmla="*/ 47052 h 4361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5114" h="436106">
                  <a:moveTo>
                    <a:pt x="44038" y="47052"/>
                  </a:moveTo>
                  <a:cubicBezTo>
                    <a:pt x="23665" y="109758"/>
                    <a:pt x="8319" y="358731"/>
                    <a:pt x="2763" y="415352"/>
                  </a:cubicBezTo>
                  <a:cubicBezTo>
                    <a:pt x="-2793" y="471973"/>
                    <a:pt x="117" y="395773"/>
                    <a:pt x="10700" y="386777"/>
                  </a:cubicBezTo>
                  <a:cubicBezTo>
                    <a:pt x="21283" y="377781"/>
                    <a:pt x="47213" y="419321"/>
                    <a:pt x="66263" y="361377"/>
                  </a:cubicBezTo>
                  <a:cubicBezTo>
                    <a:pt x="85313" y="303433"/>
                    <a:pt x="121825" y="91237"/>
                    <a:pt x="125000" y="39114"/>
                  </a:cubicBezTo>
                  <a:cubicBezTo>
                    <a:pt x="128175" y="-13009"/>
                    <a:pt x="64411" y="-15654"/>
                    <a:pt x="44038" y="47052"/>
                  </a:cubicBezTo>
                  <a:close/>
                </a:path>
              </a:pathLst>
            </a:custGeom>
            <a:solidFill>
              <a:srgbClr val="FF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" name="フリーフォーム: 図形 23">
              <a:extLst>
                <a:ext uri="{FF2B5EF4-FFF2-40B4-BE49-F238E27FC236}">
                  <a16:creationId xmlns:a16="http://schemas.microsoft.com/office/drawing/2014/main" id="{8FC74C59-13C1-4FCC-B874-55EFA617767E}"/>
                </a:ext>
              </a:extLst>
            </p:cNvPr>
            <p:cNvSpPr/>
            <p:nvPr/>
          </p:nvSpPr>
          <p:spPr>
            <a:xfrm>
              <a:off x="2040481" y="3435278"/>
              <a:ext cx="229019" cy="425311"/>
            </a:xfrm>
            <a:custGeom>
              <a:avLst/>
              <a:gdLst>
                <a:gd name="connsiteX0" fmla="*/ 37557 w 229019"/>
                <a:gd name="connsiteY0" fmla="*/ 12772 h 425311"/>
                <a:gd name="connsiteX1" fmla="*/ 13744 w 229019"/>
                <a:gd name="connsiteY1" fmla="*/ 320747 h 425311"/>
                <a:gd name="connsiteX2" fmla="*/ 1044 w 229019"/>
                <a:gd name="connsiteY2" fmla="*/ 417585 h 425311"/>
                <a:gd name="connsiteX3" fmla="*/ 40732 w 229019"/>
                <a:gd name="connsiteY3" fmla="*/ 419172 h 425311"/>
                <a:gd name="connsiteX4" fmla="*/ 228057 w 229019"/>
                <a:gd name="connsiteY4" fmla="*/ 419172 h 425311"/>
                <a:gd name="connsiteX5" fmla="*/ 113757 w 229019"/>
                <a:gd name="connsiteY5" fmla="*/ 401710 h 425311"/>
                <a:gd name="connsiteX6" fmla="*/ 110582 w 229019"/>
                <a:gd name="connsiteY6" fmla="*/ 327097 h 425311"/>
                <a:gd name="connsiteX7" fmla="*/ 110582 w 229019"/>
                <a:gd name="connsiteY7" fmla="*/ 82622 h 425311"/>
                <a:gd name="connsiteX8" fmla="*/ 37557 w 229019"/>
                <a:gd name="connsiteY8" fmla="*/ 12772 h 4253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29019" h="425311">
                  <a:moveTo>
                    <a:pt x="37557" y="12772"/>
                  </a:moveTo>
                  <a:cubicBezTo>
                    <a:pt x="21417" y="52460"/>
                    <a:pt x="19829" y="253278"/>
                    <a:pt x="13744" y="320747"/>
                  </a:cubicBezTo>
                  <a:cubicBezTo>
                    <a:pt x="7658" y="388216"/>
                    <a:pt x="-3454" y="401181"/>
                    <a:pt x="1044" y="417585"/>
                  </a:cubicBezTo>
                  <a:cubicBezTo>
                    <a:pt x="5542" y="433989"/>
                    <a:pt x="40732" y="419172"/>
                    <a:pt x="40732" y="419172"/>
                  </a:cubicBezTo>
                  <a:cubicBezTo>
                    <a:pt x="78567" y="419436"/>
                    <a:pt x="215886" y="422082"/>
                    <a:pt x="228057" y="419172"/>
                  </a:cubicBezTo>
                  <a:cubicBezTo>
                    <a:pt x="240228" y="416262"/>
                    <a:pt x="133336" y="417056"/>
                    <a:pt x="113757" y="401710"/>
                  </a:cubicBezTo>
                  <a:cubicBezTo>
                    <a:pt x="94178" y="386364"/>
                    <a:pt x="111111" y="380278"/>
                    <a:pt x="110582" y="327097"/>
                  </a:cubicBezTo>
                  <a:cubicBezTo>
                    <a:pt x="110053" y="273916"/>
                    <a:pt x="124605" y="131041"/>
                    <a:pt x="110582" y="82622"/>
                  </a:cubicBezTo>
                  <a:cubicBezTo>
                    <a:pt x="96559" y="34203"/>
                    <a:pt x="53697" y="-26916"/>
                    <a:pt x="37557" y="12772"/>
                  </a:cubicBezTo>
                  <a:close/>
                </a:path>
              </a:pathLst>
            </a:custGeom>
            <a:solidFill>
              <a:srgbClr val="FF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" name="フリーフォーム: 図形 24">
              <a:extLst>
                <a:ext uri="{FF2B5EF4-FFF2-40B4-BE49-F238E27FC236}">
                  <a16:creationId xmlns:a16="http://schemas.microsoft.com/office/drawing/2014/main" id="{BC50499E-40D3-45A2-B3C0-677D019E690D}"/>
                </a:ext>
              </a:extLst>
            </p:cNvPr>
            <p:cNvSpPr/>
            <p:nvPr/>
          </p:nvSpPr>
          <p:spPr>
            <a:xfrm>
              <a:off x="1907648" y="3478345"/>
              <a:ext cx="75793" cy="212269"/>
            </a:xfrm>
            <a:custGeom>
              <a:avLst/>
              <a:gdLst>
                <a:gd name="connsiteX0" fmla="*/ 59265 w 75793"/>
                <a:gd name="connsiteY0" fmla="*/ 1455 h 212269"/>
                <a:gd name="connsiteX1" fmla="*/ 40215 w 75793"/>
                <a:gd name="connsiteY1" fmla="*/ 131630 h 212269"/>
                <a:gd name="connsiteX2" fmla="*/ 75140 w 75793"/>
                <a:gd name="connsiteY2" fmla="*/ 207830 h 212269"/>
                <a:gd name="connsiteX3" fmla="*/ 3702 w 75793"/>
                <a:gd name="connsiteY3" fmla="*/ 188780 h 212269"/>
                <a:gd name="connsiteX4" fmla="*/ 14815 w 75793"/>
                <a:gd name="connsiteY4" fmla="*/ 69718 h 212269"/>
                <a:gd name="connsiteX5" fmla="*/ 59265 w 75793"/>
                <a:gd name="connsiteY5" fmla="*/ 1455 h 2122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5793" h="212269">
                  <a:moveTo>
                    <a:pt x="59265" y="1455"/>
                  </a:moveTo>
                  <a:cubicBezTo>
                    <a:pt x="63498" y="11774"/>
                    <a:pt x="37569" y="97234"/>
                    <a:pt x="40215" y="131630"/>
                  </a:cubicBezTo>
                  <a:cubicBezTo>
                    <a:pt x="42861" y="166026"/>
                    <a:pt x="81225" y="198305"/>
                    <a:pt x="75140" y="207830"/>
                  </a:cubicBezTo>
                  <a:cubicBezTo>
                    <a:pt x="69055" y="217355"/>
                    <a:pt x="13756" y="211799"/>
                    <a:pt x="3702" y="188780"/>
                  </a:cubicBezTo>
                  <a:cubicBezTo>
                    <a:pt x="-6352" y="165761"/>
                    <a:pt x="6348" y="101468"/>
                    <a:pt x="14815" y="69718"/>
                  </a:cubicBezTo>
                  <a:cubicBezTo>
                    <a:pt x="23282" y="37968"/>
                    <a:pt x="55032" y="-8864"/>
                    <a:pt x="59265" y="1455"/>
                  </a:cubicBezTo>
                  <a:close/>
                </a:path>
              </a:pathLst>
            </a:custGeom>
            <a:solidFill>
              <a:srgbClr val="FF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6" name="フリーフォーム: 図形 25">
              <a:extLst>
                <a:ext uri="{FF2B5EF4-FFF2-40B4-BE49-F238E27FC236}">
                  <a16:creationId xmlns:a16="http://schemas.microsoft.com/office/drawing/2014/main" id="{E2AC1BCF-6995-4A0B-8840-77BF18D21029}"/>
                </a:ext>
              </a:extLst>
            </p:cNvPr>
            <p:cNvSpPr/>
            <p:nvPr/>
          </p:nvSpPr>
          <p:spPr>
            <a:xfrm>
              <a:off x="1875921" y="3690863"/>
              <a:ext cx="102555" cy="95351"/>
            </a:xfrm>
            <a:custGeom>
              <a:avLst/>
              <a:gdLst>
                <a:gd name="connsiteX0" fmla="*/ 2092 w 102555"/>
                <a:gd name="connsiteY0" fmla="*/ 95325 h 95351"/>
                <a:gd name="connsiteX1" fmla="*/ 89404 w 102555"/>
                <a:gd name="connsiteY1" fmla="*/ 49287 h 95351"/>
                <a:gd name="connsiteX2" fmla="*/ 97342 w 102555"/>
                <a:gd name="connsiteY2" fmla="*/ 75 h 95351"/>
                <a:gd name="connsiteX3" fmla="*/ 41779 w 102555"/>
                <a:gd name="connsiteY3" fmla="*/ 38175 h 95351"/>
                <a:gd name="connsiteX4" fmla="*/ 27492 w 102555"/>
                <a:gd name="connsiteY4" fmla="*/ 42937 h 95351"/>
                <a:gd name="connsiteX5" fmla="*/ 2092 w 102555"/>
                <a:gd name="connsiteY5" fmla="*/ 95325 h 953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2555" h="95351">
                  <a:moveTo>
                    <a:pt x="2092" y="95325"/>
                  </a:moveTo>
                  <a:cubicBezTo>
                    <a:pt x="12411" y="96383"/>
                    <a:pt x="73529" y="65162"/>
                    <a:pt x="89404" y="49287"/>
                  </a:cubicBezTo>
                  <a:cubicBezTo>
                    <a:pt x="105279" y="33412"/>
                    <a:pt x="105280" y="1927"/>
                    <a:pt x="97342" y="75"/>
                  </a:cubicBezTo>
                  <a:cubicBezTo>
                    <a:pt x="89405" y="-1777"/>
                    <a:pt x="53421" y="31031"/>
                    <a:pt x="41779" y="38175"/>
                  </a:cubicBezTo>
                  <a:cubicBezTo>
                    <a:pt x="30137" y="45319"/>
                    <a:pt x="32254" y="35793"/>
                    <a:pt x="27492" y="42937"/>
                  </a:cubicBezTo>
                  <a:cubicBezTo>
                    <a:pt x="22730" y="50081"/>
                    <a:pt x="-8227" y="94267"/>
                    <a:pt x="2092" y="95325"/>
                  </a:cubicBezTo>
                  <a:close/>
                </a:path>
              </a:pathLst>
            </a:custGeom>
            <a:solidFill>
              <a:srgbClr val="FF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7" name="フリーフォーム: 図形 26">
              <a:extLst>
                <a:ext uri="{FF2B5EF4-FFF2-40B4-BE49-F238E27FC236}">
                  <a16:creationId xmlns:a16="http://schemas.microsoft.com/office/drawing/2014/main" id="{CA5ABB8F-AFBA-4594-B6CE-9342376FBFDD}"/>
                </a:ext>
              </a:extLst>
            </p:cNvPr>
            <p:cNvSpPr/>
            <p:nvPr/>
          </p:nvSpPr>
          <p:spPr>
            <a:xfrm>
              <a:off x="2114527" y="3475908"/>
              <a:ext cx="100938" cy="225182"/>
            </a:xfrm>
            <a:custGeom>
              <a:avLst/>
              <a:gdLst>
                <a:gd name="connsiteX0" fmla="*/ 74636 w 100938"/>
                <a:gd name="connsiteY0" fmla="*/ 2305 h 225182"/>
                <a:gd name="connsiteX1" fmla="*/ 50823 w 100938"/>
                <a:gd name="connsiteY1" fmla="*/ 184867 h 225182"/>
                <a:gd name="connsiteX2" fmla="*/ 23836 w 100938"/>
                <a:gd name="connsiteY2" fmla="*/ 188042 h 225182"/>
                <a:gd name="connsiteX3" fmla="*/ 23 w 100938"/>
                <a:gd name="connsiteY3" fmla="*/ 130892 h 225182"/>
                <a:gd name="connsiteX4" fmla="*/ 19073 w 100938"/>
                <a:gd name="connsiteY4" fmla="*/ 194392 h 225182"/>
                <a:gd name="connsiteX5" fmla="*/ 3198 w 100938"/>
                <a:gd name="connsiteY5" fmla="*/ 224555 h 225182"/>
                <a:gd name="connsiteX6" fmla="*/ 90511 w 100938"/>
                <a:gd name="connsiteY6" fmla="*/ 203917 h 225182"/>
                <a:gd name="connsiteX7" fmla="*/ 98448 w 100938"/>
                <a:gd name="connsiteY7" fmla="*/ 89617 h 225182"/>
                <a:gd name="connsiteX8" fmla="*/ 74636 w 100938"/>
                <a:gd name="connsiteY8" fmla="*/ 2305 h 2251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0938" h="225182">
                  <a:moveTo>
                    <a:pt x="74636" y="2305"/>
                  </a:moveTo>
                  <a:cubicBezTo>
                    <a:pt x="66699" y="18180"/>
                    <a:pt x="59290" y="153911"/>
                    <a:pt x="50823" y="184867"/>
                  </a:cubicBezTo>
                  <a:cubicBezTo>
                    <a:pt x="42356" y="215823"/>
                    <a:pt x="32303" y="197038"/>
                    <a:pt x="23836" y="188042"/>
                  </a:cubicBezTo>
                  <a:cubicBezTo>
                    <a:pt x="15369" y="179046"/>
                    <a:pt x="817" y="129834"/>
                    <a:pt x="23" y="130892"/>
                  </a:cubicBezTo>
                  <a:cubicBezTo>
                    <a:pt x="-771" y="131950"/>
                    <a:pt x="18544" y="178782"/>
                    <a:pt x="19073" y="194392"/>
                  </a:cubicBezTo>
                  <a:cubicBezTo>
                    <a:pt x="19602" y="210003"/>
                    <a:pt x="-8708" y="222968"/>
                    <a:pt x="3198" y="224555"/>
                  </a:cubicBezTo>
                  <a:cubicBezTo>
                    <a:pt x="15104" y="226142"/>
                    <a:pt x="74636" y="226407"/>
                    <a:pt x="90511" y="203917"/>
                  </a:cubicBezTo>
                  <a:cubicBezTo>
                    <a:pt x="106386" y="181427"/>
                    <a:pt x="99771" y="122690"/>
                    <a:pt x="98448" y="89617"/>
                  </a:cubicBezTo>
                  <a:cubicBezTo>
                    <a:pt x="97125" y="56544"/>
                    <a:pt x="82573" y="-13570"/>
                    <a:pt x="74636" y="2305"/>
                  </a:cubicBezTo>
                  <a:close/>
                </a:path>
              </a:pathLst>
            </a:custGeom>
            <a:solidFill>
              <a:srgbClr val="FF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8" name="フリーフォーム: 図形 27">
              <a:extLst>
                <a:ext uri="{FF2B5EF4-FFF2-40B4-BE49-F238E27FC236}">
                  <a16:creationId xmlns:a16="http://schemas.microsoft.com/office/drawing/2014/main" id="{73F025F1-F77C-47DE-8C78-74796084EF04}"/>
                </a:ext>
              </a:extLst>
            </p:cNvPr>
            <p:cNvSpPr/>
            <p:nvPr/>
          </p:nvSpPr>
          <p:spPr>
            <a:xfrm>
              <a:off x="2120451" y="3613127"/>
              <a:ext cx="206356" cy="150469"/>
            </a:xfrm>
            <a:custGeom>
              <a:avLst/>
              <a:gdLst>
                <a:gd name="connsiteX0" fmla="*/ 2037 w 206356"/>
                <a:gd name="connsiteY0" fmla="*/ 79398 h 150469"/>
                <a:gd name="connsiteX1" fmla="*/ 95699 w 206356"/>
                <a:gd name="connsiteY1" fmla="*/ 109561 h 150469"/>
                <a:gd name="connsiteX2" fmla="*/ 200474 w 206356"/>
                <a:gd name="connsiteY2" fmla="*/ 96861 h 150469"/>
                <a:gd name="connsiteX3" fmla="*/ 192537 w 206356"/>
                <a:gd name="connsiteY3" fmla="*/ 23 h 150469"/>
                <a:gd name="connsiteX4" fmla="*/ 187774 w 206356"/>
                <a:gd name="connsiteY4" fmla="*/ 106386 h 150469"/>
                <a:gd name="connsiteX5" fmla="*/ 178249 w 206356"/>
                <a:gd name="connsiteY5" fmla="*/ 146073 h 150469"/>
                <a:gd name="connsiteX6" fmla="*/ 43312 w 206356"/>
                <a:gd name="connsiteY6" fmla="*/ 144486 h 150469"/>
                <a:gd name="connsiteX7" fmla="*/ 2037 w 206356"/>
                <a:gd name="connsiteY7" fmla="*/ 79398 h 1504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06356" h="150469">
                  <a:moveTo>
                    <a:pt x="2037" y="79398"/>
                  </a:moveTo>
                  <a:cubicBezTo>
                    <a:pt x="10768" y="73577"/>
                    <a:pt x="62626" y="106651"/>
                    <a:pt x="95699" y="109561"/>
                  </a:cubicBezTo>
                  <a:cubicBezTo>
                    <a:pt x="128772" y="112471"/>
                    <a:pt x="184334" y="115117"/>
                    <a:pt x="200474" y="96861"/>
                  </a:cubicBezTo>
                  <a:cubicBezTo>
                    <a:pt x="216614" y="78605"/>
                    <a:pt x="194654" y="-1565"/>
                    <a:pt x="192537" y="23"/>
                  </a:cubicBezTo>
                  <a:cubicBezTo>
                    <a:pt x="190420" y="1611"/>
                    <a:pt x="190155" y="82044"/>
                    <a:pt x="187774" y="106386"/>
                  </a:cubicBezTo>
                  <a:cubicBezTo>
                    <a:pt x="185393" y="130728"/>
                    <a:pt x="202326" y="139723"/>
                    <a:pt x="178249" y="146073"/>
                  </a:cubicBezTo>
                  <a:cubicBezTo>
                    <a:pt x="154172" y="152423"/>
                    <a:pt x="72945" y="151894"/>
                    <a:pt x="43312" y="144486"/>
                  </a:cubicBezTo>
                  <a:cubicBezTo>
                    <a:pt x="13679" y="137078"/>
                    <a:pt x="-6694" y="85219"/>
                    <a:pt x="2037" y="79398"/>
                  </a:cubicBezTo>
                  <a:close/>
                </a:path>
              </a:pathLst>
            </a:custGeom>
            <a:solidFill>
              <a:srgbClr val="FF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37" name="グループ化 36">
            <a:extLst>
              <a:ext uri="{FF2B5EF4-FFF2-40B4-BE49-F238E27FC236}">
                <a16:creationId xmlns:a16="http://schemas.microsoft.com/office/drawing/2014/main" id="{07A46C47-8635-4309-B864-83C69FA1FD3A}"/>
              </a:ext>
            </a:extLst>
          </p:cNvPr>
          <p:cNvGrpSpPr/>
          <p:nvPr/>
        </p:nvGrpSpPr>
        <p:grpSpPr>
          <a:xfrm>
            <a:off x="2447521" y="4025094"/>
            <a:ext cx="572515" cy="449114"/>
            <a:chOff x="1647421" y="4050494"/>
            <a:chExt cx="572515" cy="449114"/>
          </a:xfrm>
        </p:grpSpPr>
        <p:sp>
          <p:nvSpPr>
            <p:cNvPr id="29" name="フリーフォーム: 図形 28">
              <a:extLst>
                <a:ext uri="{FF2B5EF4-FFF2-40B4-BE49-F238E27FC236}">
                  <a16:creationId xmlns:a16="http://schemas.microsoft.com/office/drawing/2014/main" id="{8ED53598-83F9-4BB1-9EAD-66E3F2DF70B4}"/>
                </a:ext>
              </a:extLst>
            </p:cNvPr>
            <p:cNvSpPr/>
            <p:nvPr/>
          </p:nvSpPr>
          <p:spPr>
            <a:xfrm>
              <a:off x="1774123" y="4110608"/>
              <a:ext cx="307351" cy="372383"/>
            </a:xfrm>
            <a:custGeom>
              <a:avLst/>
              <a:gdLst>
                <a:gd name="connsiteX0" fmla="*/ 2290 w 307351"/>
                <a:gd name="connsiteY0" fmla="*/ 5780 h 372383"/>
                <a:gd name="connsiteX1" fmla="*/ 302327 w 307351"/>
                <a:gd name="connsiteY1" fmla="*/ 12130 h 372383"/>
                <a:gd name="connsiteX2" fmla="*/ 195965 w 307351"/>
                <a:gd name="connsiteY2" fmla="*/ 97855 h 372383"/>
                <a:gd name="connsiteX3" fmla="*/ 272165 w 307351"/>
                <a:gd name="connsiteY3" fmla="*/ 137542 h 372383"/>
                <a:gd name="connsiteX4" fmla="*/ 257877 w 307351"/>
                <a:gd name="connsiteY4" fmla="*/ 299467 h 372383"/>
                <a:gd name="connsiteX5" fmla="*/ 249940 w 307351"/>
                <a:gd name="connsiteY5" fmla="*/ 370905 h 372383"/>
                <a:gd name="connsiteX6" fmla="*/ 70552 w 307351"/>
                <a:gd name="connsiteY6" fmla="*/ 343917 h 372383"/>
                <a:gd name="connsiteX7" fmla="*/ 159452 w 307351"/>
                <a:gd name="connsiteY7" fmla="*/ 297880 h 372383"/>
                <a:gd name="connsiteX8" fmla="*/ 130877 w 307351"/>
                <a:gd name="connsiteY8" fmla="*/ 189930 h 372383"/>
                <a:gd name="connsiteX9" fmla="*/ 126115 w 307351"/>
                <a:gd name="connsiteY9" fmla="*/ 139130 h 372383"/>
                <a:gd name="connsiteX10" fmla="*/ 161040 w 307351"/>
                <a:gd name="connsiteY10" fmla="*/ 61342 h 372383"/>
                <a:gd name="connsiteX11" fmla="*/ 2290 w 307351"/>
                <a:gd name="connsiteY11" fmla="*/ 5780 h 3723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07351" h="372383">
                  <a:moveTo>
                    <a:pt x="2290" y="5780"/>
                  </a:moveTo>
                  <a:cubicBezTo>
                    <a:pt x="25838" y="-2422"/>
                    <a:pt x="270048" y="-3216"/>
                    <a:pt x="302327" y="12130"/>
                  </a:cubicBezTo>
                  <a:cubicBezTo>
                    <a:pt x="334606" y="27476"/>
                    <a:pt x="200992" y="76953"/>
                    <a:pt x="195965" y="97855"/>
                  </a:cubicBezTo>
                  <a:cubicBezTo>
                    <a:pt x="190938" y="118757"/>
                    <a:pt x="261846" y="103940"/>
                    <a:pt x="272165" y="137542"/>
                  </a:cubicBezTo>
                  <a:cubicBezTo>
                    <a:pt x="282484" y="171144"/>
                    <a:pt x="261581" y="260573"/>
                    <a:pt x="257877" y="299467"/>
                  </a:cubicBezTo>
                  <a:cubicBezTo>
                    <a:pt x="254173" y="338361"/>
                    <a:pt x="281161" y="363497"/>
                    <a:pt x="249940" y="370905"/>
                  </a:cubicBezTo>
                  <a:cubicBezTo>
                    <a:pt x="218719" y="378313"/>
                    <a:pt x="85633" y="356088"/>
                    <a:pt x="70552" y="343917"/>
                  </a:cubicBezTo>
                  <a:cubicBezTo>
                    <a:pt x="55471" y="331746"/>
                    <a:pt x="149398" y="323545"/>
                    <a:pt x="159452" y="297880"/>
                  </a:cubicBezTo>
                  <a:cubicBezTo>
                    <a:pt x="169506" y="272216"/>
                    <a:pt x="136433" y="216388"/>
                    <a:pt x="130877" y="189930"/>
                  </a:cubicBezTo>
                  <a:cubicBezTo>
                    <a:pt x="125321" y="163472"/>
                    <a:pt x="121088" y="160561"/>
                    <a:pt x="126115" y="139130"/>
                  </a:cubicBezTo>
                  <a:cubicBezTo>
                    <a:pt x="131142" y="117699"/>
                    <a:pt x="177973" y="80392"/>
                    <a:pt x="161040" y="61342"/>
                  </a:cubicBezTo>
                  <a:cubicBezTo>
                    <a:pt x="144107" y="42292"/>
                    <a:pt x="-21258" y="13982"/>
                    <a:pt x="2290" y="5780"/>
                  </a:cubicBezTo>
                  <a:close/>
                </a:path>
              </a:pathLst>
            </a:custGeom>
            <a:solidFill>
              <a:srgbClr val="FF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0" name="フリーフォーム: 図形 29">
              <a:extLst>
                <a:ext uri="{FF2B5EF4-FFF2-40B4-BE49-F238E27FC236}">
                  <a16:creationId xmlns:a16="http://schemas.microsoft.com/office/drawing/2014/main" id="{1759192C-7D27-41AA-B52D-59C3513AD9A5}"/>
                </a:ext>
              </a:extLst>
            </p:cNvPr>
            <p:cNvSpPr/>
            <p:nvPr/>
          </p:nvSpPr>
          <p:spPr>
            <a:xfrm>
              <a:off x="1647421" y="4253330"/>
              <a:ext cx="157279" cy="233741"/>
            </a:xfrm>
            <a:custGeom>
              <a:avLst/>
              <a:gdLst>
                <a:gd name="connsiteX0" fmla="*/ 79779 w 157279"/>
                <a:gd name="connsiteY0" fmla="*/ 7520 h 233741"/>
                <a:gd name="connsiteX1" fmla="*/ 9929 w 157279"/>
                <a:gd name="connsiteY1" fmla="*/ 210720 h 233741"/>
                <a:gd name="connsiteX2" fmla="*/ 14692 w 157279"/>
                <a:gd name="connsiteY2" fmla="*/ 226595 h 233741"/>
                <a:gd name="connsiteX3" fmla="*/ 141692 w 157279"/>
                <a:gd name="connsiteY3" fmla="*/ 188495 h 233741"/>
                <a:gd name="connsiteX4" fmla="*/ 149629 w 157279"/>
                <a:gd name="connsiteY4" fmla="*/ 55145 h 233741"/>
                <a:gd name="connsiteX5" fmla="*/ 79779 w 157279"/>
                <a:gd name="connsiteY5" fmla="*/ 7520 h 2337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57279" h="233741">
                  <a:moveTo>
                    <a:pt x="79779" y="7520"/>
                  </a:moveTo>
                  <a:cubicBezTo>
                    <a:pt x="56496" y="33449"/>
                    <a:pt x="20777" y="174208"/>
                    <a:pt x="9929" y="210720"/>
                  </a:cubicBezTo>
                  <a:cubicBezTo>
                    <a:pt x="-919" y="247233"/>
                    <a:pt x="-7269" y="230299"/>
                    <a:pt x="14692" y="226595"/>
                  </a:cubicBezTo>
                  <a:cubicBezTo>
                    <a:pt x="36652" y="222891"/>
                    <a:pt x="119203" y="217070"/>
                    <a:pt x="141692" y="188495"/>
                  </a:cubicBezTo>
                  <a:cubicBezTo>
                    <a:pt x="164182" y="159920"/>
                    <a:pt x="158096" y="81339"/>
                    <a:pt x="149629" y="55145"/>
                  </a:cubicBezTo>
                  <a:cubicBezTo>
                    <a:pt x="141162" y="28951"/>
                    <a:pt x="103062" y="-18409"/>
                    <a:pt x="79779" y="7520"/>
                  </a:cubicBezTo>
                  <a:close/>
                </a:path>
              </a:pathLst>
            </a:custGeom>
            <a:solidFill>
              <a:srgbClr val="FF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1" name="フリーフォーム: 図形 30">
              <a:extLst>
                <a:ext uri="{FF2B5EF4-FFF2-40B4-BE49-F238E27FC236}">
                  <a16:creationId xmlns:a16="http://schemas.microsoft.com/office/drawing/2014/main" id="{71741716-80A5-4D61-92D8-A6EFE7AF40F0}"/>
                </a:ext>
              </a:extLst>
            </p:cNvPr>
            <p:cNvSpPr/>
            <p:nvPr/>
          </p:nvSpPr>
          <p:spPr>
            <a:xfrm>
              <a:off x="2068916" y="4247539"/>
              <a:ext cx="114021" cy="252069"/>
            </a:xfrm>
            <a:custGeom>
              <a:avLst/>
              <a:gdLst>
                <a:gd name="connsiteX0" fmla="*/ 4359 w 114021"/>
                <a:gd name="connsiteY0" fmla="*/ 19661 h 252069"/>
                <a:gd name="connsiteX1" fmla="*/ 23409 w 114021"/>
                <a:gd name="connsiteY1" fmla="*/ 203811 h 252069"/>
                <a:gd name="connsiteX2" fmla="*/ 107547 w 114021"/>
                <a:gd name="connsiteY2" fmla="*/ 243499 h 252069"/>
                <a:gd name="connsiteX3" fmla="*/ 107547 w 114021"/>
                <a:gd name="connsiteY3" fmla="*/ 227624 h 252069"/>
                <a:gd name="connsiteX4" fmla="*/ 101197 w 114021"/>
                <a:gd name="connsiteY4" fmla="*/ 3786 h 252069"/>
                <a:gd name="connsiteX5" fmla="*/ 93259 w 114021"/>
                <a:gd name="connsiteY5" fmla="*/ 83161 h 252069"/>
                <a:gd name="connsiteX6" fmla="*/ 4359 w 114021"/>
                <a:gd name="connsiteY6" fmla="*/ 19661 h 2520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4021" h="252069">
                  <a:moveTo>
                    <a:pt x="4359" y="19661"/>
                  </a:moveTo>
                  <a:cubicBezTo>
                    <a:pt x="-7283" y="39769"/>
                    <a:pt x="6211" y="166505"/>
                    <a:pt x="23409" y="203811"/>
                  </a:cubicBezTo>
                  <a:cubicBezTo>
                    <a:pt x="40607" y="241117"/>
                    <a:pt x="93524" y="239530"/>
                    <a:pt x="107547" y="243499"/>
                  </a:cubicBezTo>
                  <a:cubicBezTo>
                    <a:pt x="121570" y="247468"/>
                    <a:pt x="108605" y="267576"/>
                    <a:pt x="107547" y="227624"/>
                  </a:cubicBezTo>
                  <a:cubicBezTo>
                    <a:pt x="106489" y="187672"/>
                    <a:pt x="103578" y="27863"/>
                    <a:pt x="101197" y="3786"/>
                  </a:cubicBezTo>
                  <a:cubicBezTo>
                    <a:pt x="98816" y="-20291"/>
                    <a:pt x="105959" y="78134"/>
                    <a:pt x="93259" y="83161"/>
                  </a:cubicBezTo>
                  <a:cubicBezTo>
                    <a:pt x="80559" y="88188"/>
                    <a:pt x="16001" y="-447"/>
                    <a:pt x="4359" y="19661"/>
                  </a:cubicBezTo>
                  <a:close/>
                </a:path>
              </a:pathLst>
            </a:custGeom>
            <a:solidFill>
              <a:srgbClr val="FF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2" name="フリーフォーム: 図形 31">
              <a:extLst>
                <a:ext uri="{FF2B5EF4-FFF2-40B4-BE49-F238E27FC236}">
                  <a16:creationId xmlns:a16="http://schemas.microsoft.com/office/drawing/2014/main" id="{A046E986-9C54-4EDD-851A-3AE20E8E9710}"/>
                </a:ext>
              </a:extLst>
            </p:cNvPr>
            <p:cNvSpPr/>
            <p:nvPr/>
          </p:nvSpPr>
          <p:spPr>
            <a:xfrm>
              <a:off x="2122730" y="4071936"/>
              <a:ext cx="47434" cy="140983"/>
            </a:xfrm>
            <a:custGeom>
              <a:avLst/>
              <a:gdLst>
                <a:gd name="connsiteX0" fmla="*/ 6108 w 47434"/>
                <a:gd name="connsiteY0" fmla="*/ 2 h 140983"/>
                <a:gd name="connsiteX1" fmla="*/ 4520 w 47434"/>
                <a:gd name="connsiteY1" fmla="*/ 127002 h 140983"/>
                <a:gd name="connsiteX2" fmla="*/ 47383 w 47434"/>
                <a:gd name="connsiteY2" fmla="*/ 123827 h 140983"/>
                <a:gd name="connsiteX3" fmla="*/ 6108 w 47434"/>
                <a:gd name="connsiteY3" fmla="*/ 2 h 1409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7434" h="140983">
                  <a:moveTo>
                    <a:pt x="6108" y="2"/>
                  </a:moveTo>
                  <a:cubicBezTo>
                    <a:pt x="-1036" y="531"/>
                    <a:pt x="-2359" y="106365"/>
                    <a:pt x="4520" y="127002"/>
                  </a:cubicBezTo>
                  <a:cubicBezTo>
                    <a:pt x="11399" y="147639"/>
                    <a:pt x="45796" y="144464"/>
                    <a:pt x="47383" y="123827"/>
                  </a:cubicBezTo>
                  <a:cubicBezTo>
                    <a:pt x="48970" y="103190"/>
                    <a:pt x="13252" y="-527"/>
                    <a:pt x="6108" y="2"/>
                  </a:cubicBezTo>
                  <a:close/>
                </a:path>
              </a:pathLst>
            </a:custGeom>
            <a:solidFill>
              <a:srgbClr val="FF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3" name="フリーフォーム: 図形 32">
              <a:extLst>
                <a:ext uri="{FF2B5EF4-FFF2-40B4-BE49-F238E27FC236}">
                  <a16:creationId xmlns:a16="http://schemas.microsoft.com/office/drawing/2014/main" id="{3B0AF068-092E-4907-9320-590C3BF958DE}"/>
                </a:ext>
              </a:extLst>
            </p:cNvPr>
            <p:cNvSpPr/>
            <p:nvPr/>
          </p:nvSpPr>
          <p:spPr>
            <a:xfrm>
              <a:off x="2179015" y="4050494"/>
              <a:ext cx="40921" cy="184563"/>
            </a:xfrm>
            <a:custGeom>
              <a:avLst/>
              <a:gdLst>
                <a:gd name="connsiteX0" fmla="*/ 38723 w 40921"/>
                <a:gd name="connsiteY0" fmla="*/ 5569 h 184563"/>
                <a:gd name="connsiteX1" fmla="*/ 35548 w 40921"/>
                <a:gd name="connsiteY1" fmla="*/ 175431 h 184563"/>
                <a:gd name="connsiteX2" fmla="*/ 623 w 40921"/>
                <a:gd name="connsiteY2" fmla="*/ 150031 h 184563"/>
                <a:gd name="connsiteX3" fmla="*/ 14910 w 40921"/>
                <a:gd name="connsiteY3" fmla="*/ 51606 h 184563"/>
                <a:gd name="connsiteX4" fmla="*/ 38723 w 40921"/>
                <a:gd name="connsiteY4" fmla="*/ 5569 h 1845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0921" h="184563">
                  <a:moveTo>
                    <a:pt x="38723" y="5569"/>
                  </a:moveTo>
                  <a:cubicBezTo>
                    <a:pt x="42163" y="26207"/>
                    <a:pt x="41898" y="151354"/>
                    <a:pt x="35548" y="175431"/>
                  </a:cubicBezTo>
                  <a:cubicBezTo>
                    <a:pt x="29198" y="199508"/>
                    <a:pt x="4063" y="170669"/>
                    <a:pt x="623" y="150031"/>
                  </a:cubicBezTo>
                  <a:cubicBezTo>
                    <a:pt x="-2817" y="129393"/>
                    <a:pt x="8825" y="76741"/>
                    <a:pt x="14910" y="51606"/>
                  </a:cubicBezTo>
                  <a:cubicBezTo>
                    <a:pt x="20995" y="26471"/>
                    <a:pt x="35283" y="-15069"/>
                    <a:pt x="38723" y="5569"/>
                  </a:cubicBezTo>
                  <a:close/>
                </a:path>
              </a:pathLst>
            </a:custGeom>
            <a:solidFill>
              <a:srgbClr val="FF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10958730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冨田せな、2本目は88・25点と得点を伸ばすも3位に、小野光希は”隠し技”披露も着地失敗で7位【北京五輪スノーボード女子ハーフパイプ 】：中日スポーツ・東京中日スポーツ" hidden="1">
            <a:extLst>
              <a:ext uri="{FF2B5EF4-FFF2-40B4-BE49-F238E27FC236}">
                <a16:creationId xmlns:a16="http://schemas.microsoft.com/office/drawing/2014/main" id="{9BC2F564-CBA2-4939-964E-F607DF959D9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164" t="3408" r="17572" b="16000"/>
          <a:stretch/>
        </p:blipFill>
        <p:spPr bwMode="auto">
          <a:xfrm>
            <a:off x="0" y="1643921"/>
            <a:ext cx="9601200" cy="95137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677" name="グループ化 1676">
            <a:extLst>
              <a:ext uri="{FF2B5EF4-FFF2-40B4-BE49-F238E27FC236}">
                <a16:creationId xmlns:a16="http://schemas.microsoft.com/office/drawing/2014/main" id="{474D3250-925B-42A9-8ED8-E33B7B4688C3}"/>
              </a:ext>
            </a:extLst>
          </p:cNvPr>
          <p:cNvGrpSpPr/>
          <p:nvPr/>
        </p:nvGrpSpPr>
        <p:grpSpPr>
          <a:xfrm>
            <a:off x="388476" y="1828105"/>
            <a:ext cx="8781056" cy="9181750"/>
            <a:chOff x="388476" y="1828105"/>
            <a:chExt cx="8781056" cy="9181750"/>
          </a:xfrm>
        </p:grpSpPr>
        <p:sp>
          <p:nvSpPr>
            <p:cNvPr id="4" name="フリーフォーム: 図形 3">
              <a:extLst>
                <a:ext uri="{FF2B5EF4-FFF2-40B4-BE49-F238E27FC236}">
                  <a16:creationId xmlns:a16="http://schemas.microsoft.com/office/drawing/2014/main" id="{6A21F261-5308-438B-B749-BA246E5AA3DE}"/>
                </a:ext>
              </a:extLst>
            </p:cNvPr>
            <p:cNvSpPr/>
            <p:nvPr/>
          </p:nvSpPr>
          <p:spPr>
            <a:xfrm>
              <a:off x="8070767" y="4203333"/>
              <a:ext cx="57678" cy="116931"/>
            </a:xfrm>
            <a:custGeom>
              <a:avLst/>
              <a:gdLst>
                <a:gd name="connsiteX0" fmla="*/ 83 w 57678"/>
                <a:gd name="connsiteY0" fmla="*/ 116255 h 116931"/>
                <a:gd name="connsiteX1" fmla="*/ 55646 w 57678"/>
                <a:gd name="connsiteY1" fmla="*/ 1955 h 116931"/>
                <a:gd name="connsiteX2" fmla="*/ 42946 w 57678"/>
                <a:gd name="connsiteY2" fmla="*/ 47992 h 116931"/>
                <a:gd name="connsiteX3" fmla="*/ 83 w 57678"/>
                <a:gd name="connsiteY3" fmla="*/ 116255 h 1169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7678" h="116931">
                  <a:moveTo>
                    <a:pt x="83" y="116255"/>
                  </a:moveTo>
                  <a:cubicBezTo>
                    <a:pt x="2200" y="108582"/>
                    <a:pt x="48502" y="13332"/>
                    <a:pt x="55646" y="1955"/>
                  </a:cubicBezTo>
                  <a:cubicBezTo>
                    <a:pt x="62790" y="-9422"/>
                    <a:pt x="49296" y="31853"/>
                    <a:pt x="42946" y="47992"/>
                  </a:cubicBezTo>
                  <a:cubicBezTo>
                    <a:pt x="36596" y="64131"/>
                    <a:pt x="-2034" y="123928"/>
                    <a:pt x="83" y="11625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" name="フリーフォーム: 図形 5">
              <a:extLst>
                <a:ext uri="{FF2B5EF4-FFF2-40B4-BE49-F238E27FC236}">
                  <a16:creationId xmlns:a16="http://schemas.microsoft.com/office/drawing/2014/main" id="{B89B0B8F-F594-486B-852E-5214E978B739}"/>
                </a:ext>
              </a:extLst>
            </p:cNvPr>
            <p:cNvSpPr/>
            <p:nvPr/>
          </p:nvSpPr>
          <p:spPr>
            <a:xfrm>
              <a:off x="8129832" y="4102274"/>
              <a:ext cx="586233" cy="76617"/>
            </a:xfrm>
            <a:custGeom>
              <a:avLst/>
              <a:gdLst>
                <a:gd name="connsiteX0" fmla="*/ 2931 w 586233"/>
                <a:gd name="connsiteY0" fmla="*/ 76026 h 76617"/>
                <a:gd name="connsiteX1" fmla="*/ 220418 w 586233"/>
                <a:gd name="connsiteY1" fmla="*/ 36339 h 76617"/>
                <a:gd name="connsiteX2" fmla="*/ 569668 w 586233"/>
                <a:gd name="connsiteY2" fmla="*/ 36339 h 76617"/>
                <a:gd name="connsiteX3" fmla="*/ 514106 w 586233"/>
                <a:gd name="connsiteY3" fmla="*/ 23639 h 76617"/>
                <a:gd name="connsiteX4" fmla="*/ 374406 w 586233"/>
                <a:gd name="connsiteY4" fmla="*/ 1414 h 76617"/>
                <a:gd name="connsiteX5" fmla="*/ 2931 w 586233"/>
                <a:gd name="connsiteY5" fmla="*/ 76026 h 766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86233" h="76617">
                  <a:moveTo>
                    <a:pt x="2931" y="76026"/>
                  </a:moveTo>
                  <a:cubicBezTo>
                    <a:pt x="-22734" y="81847"/>
                    <a:pt x="125962" y="42953"/>
                    <a:pt x="220418" y="36339"/>
                  </a:cubicBezTo>
                  <a:cubicBezTo>
                    <a:pt x="314874" y="29725"/>
                    <a:pt x="520720" y="38456"/>
                    <a:pt x="569668" y="36339"/>
                  </a:cubicBezTo>
                  <a:cubicBezTo>
                    <a:pt x="618616" y="34222"/>
                    <a:pt x="546650" y="29460"/>
                    <a:pt x="514106" y="23639"/>
                  </a:cubicBezTo>
                  <a:cubicBezTo>
                    <a:pt x="481562" y="17818"/>
                    <a:pt x="457221" y="-5994"/>
                    <a:pt x="374406" y="1414"/>
                  </a:cubicBezTo>
                  <a:cubicBezTo>
                    <a:pt x="291591" y="8822"/>
                    <a:pt x="28596" y="70205"/>
                    <a:pt x="2931" y="7602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" name="フリーフォーム: 図形 6">
              <a:extLst>
                <a:ext uri="{FF2B5EF4-FFF2-40B4-BE49-F238E27FC236}">
                  <a16:creationId xmlns:a16="http://schemas.microsoft.com/office/drawing/2014/main" id="{B6E6F631-FDD5-4533-93A9-B41B8382ACED}"/>
                </a:ext>
              </a:extLst>
            </p:cNvPr>
            <p:cNvSpPr/>
            <p:nvPr/>
          </p:nvSpPr>
          <p:spPr>
            <a:xfrm>
              <a:off x="8691563" y="4125913"/>
              <a:ext cx="349221" cy="284483"/>
            </a:xfrm>
            <a:custGeom>
              <a:avLst/>
              <a:gdLst>
                <a:gd name="connsiteX0" fmla="*/ 0 w 349221"/>
                <a:gd name="connsiteY0" fmla="*/ 0 h 284483"/>
                <a:gd name="connsiteX1" fmla="*/ 187325 w 349221"/>
                <a:gd name="connsiteY1" fmla="*/ 106362 h 284483"/>
                <a:gd name="connsiteX2" fmla="*/ 342900 w 349221"/>
                <a:gd name="connsiteY2" fmla="*/ 277812 h 284483"/>
                <a:gd name="connsiteX3" fmla="*/ 306387 w 349221"/>
                <a:gd name="connsiteY3" fmla="*/ 239712 h 284483"/>
                <a:gd name="connsiteX4" fmla="*/ 190500 w 349221"/>
                <a:gd name="connsiteY4" fmla="*/ 147637 h 284483"/>
                <a:gd name="connsiteX5" fmla="*/ 0 w 349221"/>
                <a:gd name="connsiteY5" fmla="*/ 0 h 2844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49221" h="284483">
                  <a:moveTo>
                    <a:pt x="0" y="0"/>
                  </a:moveTo>
                  <a:cubicBezTo>
                    <a:pt x="65087" y="30030"/>
                    <a:pt x="130175" y="60060"/>
                    <a:pt x="187325" y="106362"/>
                  </a:cubicBezTo>
                  <a:cubicBezTo>
                    <a:pt x="244475" y="152664"/>
                    <a:pt x="323056" y="255587"/>
                    <a:pt x="342900" y="277812"/>
                  </a:cubicBezTo>
                  <a:cubicBezTo>
                    <a:pt x="362744" y="300037"/>
                    <a:pt x="331787" y="261408"/>
                    <a:pt x="306387" y="239712"/>
                  </a:cubicBezTo>
                  <a:cubicBezTo>
                    <a:pt x="280987" y="218016"/>
                    <a:pt x="190500" y="147637"/>
                    <a:pt x="190500" y="147637"/>
                  </a:cubicBezTo>
                  <a:lnTo>
                    <a:pt x="0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" name="フリーフォーム: 図形 7">
              <a:extLst>
                <a:ext uri="{FF2B5EF4-FFF2-40B4-BE49-F238E27FC236}">
                  <a16:creationId xmlns:a16="http://schemas.microsoft.com/office/drawing/2014/main" id="{5C97F000-6D50-47A4-9615-4A0486AAAC23}"/>
                </a:ext>
              </a:extLst>
            </p:cNvPr>
            <p:cNvSpPr/>
            <p:nvPr/>
          </p:nvSpPr>
          <p:spPr>
            <a:xfrm>
              <a:off x="9038605" y="4388537"/>
              <a:ext cx="130927" cy="532330"/>
            </a:xfrm>
            <a:custGeom>
              <a:avLst/>
              <a:gdLst>
                <a:gd name="connsiteX0" fmla="*/ 2208 w 130927"/>
                <a:gd name="connsiteY0" fmla="*/ 5663 h 532330"/>
                <a:gd name="connsiteX1" fmla="*/ 49833 w 130927"/>
                <a:gd name="connsiteY1" fmla="*/ 123138 h 532330"/>
                <a:gd name="connsiteX2" fmla="*/ 102220 w 130927"/>
                <a:gd name="connsiteY2" fmla="*/ 261251 h 532330"/>
                <a:gd name="connsiteX3" fmla="*/ 114920 w 130927"/>
                <a:gd name="connsiteY3" fmla="*/ 520013 h 532330"/>
                <a:gd name="connsiteX4" fmla="*/ 116508 w 130927"/>
                <a:gd name="connsiteY4" fmla="*/ 472388 h 532330"/>
                <a:gd name="connsiteX5" fmla="*/ 124445 w 130927"/>
                <a:gd name="connsiteY5" fmla="*/ 310463 h 532330"/>
                <a:gd name="connsiteX6" fmla="*/ 2208 w 130927"/>
                <a:gd name="connsiteY6" fmla="*/ 5663 h 5323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0927" h="532330">
                  <a:moveTo>
                    <a:pt x="2208" y="5663"/>
                  </a:moveTo>
                  <a:cubicBezTo>
                    <a:pt x="-10227" y="-25558"/>
                    <a:pt x="33164" y="80540"/>
                    <a:pt x="49833" y="123138"/>
                  </a:cubicBezTo>
                  <a:cubicBezTo>
                    <a:pt x="66502" y="165736"/>
                    <a:pt x="91372" y="195105"/>
                    <a:pt x="102220" y="261251"/>
                  </a:cubicBezTo>
                  <a:cubicBezTo>
                    <a:pt x="113068" y="327397"/>
                    <a:pt x="112539" y="484824"/>
                    <a:pt x="114920" y="520013"/>
                  </a:cubicBezTo>
                  <a:cubicBezTo>
                    <a:pt x="117301" y="555203"/>
                    <a:pt x="114920" y="507313"/>
                    <a:pt x="116508" y="472388"/>
                  </a:cubicBezTo>
                  <a:cubicBezTo>
                    <a:pt x="118096" y="437463"/>
                    <a:pt x="142172" y="386134"/>
                    <a:pt x="124445" y="310463"/>
                  </a:cubicBezTo>
                  <a:cubicBezTo>
                    <a:pt x="106718" y="234792"/>
                    <a:pt x="14643" y="36884"/>
                    <a:pt x="2208" y="566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" name="フリーフォーム: 図形 8">
              <a:extLst>
                <a:ext uri="{FF2B5EF4-FFF2-40B4-BE49-F238E27FC236}">
                  <a16:creationId xmlns:a16="http://schemas.microsoft.com/office/drawing/2014/main" id="{C1D840DB-9EA3-414D-916B-E8C1550A0A6B}"/>
                </a:ext>
              </a:extLst>
            </p:cNvPr>
            <p:cNvSpPr/>
            <p:nvPr/>
          </p:nvSpPr>
          <p:spPr>
            <a:xfrm>
              <a:off x="9014622" y="4930563"/>
              <a:ext cx="153238" cy="385519"/>
            </a:xfrm>
            <a:custGeom>
              <a:avLst/>
              <a:gdLst>
                <a:gd name="connsiteX0" fmla="*/ 153191 w 153238"/>
                <a:gd name="connsiteY0" fmla="*/ 212 h 385519"/>
                <a:gd name="connsiteX1" fmla="*/ 76991 w 153238"/>
                <a:gd name="connsiteY1" fmla="*/ 260562 h 385519"/>
                <a:gd name="connsiteX2" fmla="*/ 791 w 153238"/>
                <a:gd name="connsiteY2" fmla="*/ 384387 h 385519"/>
                <a:gd name="connsiteX3" fmla="*/ 38891 w 153238"/>
                <a:gd name="connsiteY3" fmla="*/ 316125 h 385519"/>
                <a:gd name="connsiteX4" fmla="*/ 65878 w 153238"/>
                <a:gd name="connsiteY4" fmla="*/ 217700 h 385519"/>
                <a:gd name="connsiteX5" fmla="*/ 153191 w 153238"/>
                <a:gd name="connsiteY5" fmla="*/ 212 h 3855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53238" h="385519">
                  <a:moveTo>
                    <a:pt x="153191" y="212"/>
                  </a:moveTo>
                  <a:cubicBezTo>
                    <a:pt x="155043" y="7356"/>
                    <a:pt x="102391" y="196533"/>
                    <a:pt x="76991" y="260562"/>
                  </a:cubicBezTo>
                  <a:cubicBezTo>
                    <a:pt x="51591" y="324591"/>
                    <a:pt x="7141" y="375127"/>
                    <a:pt x="791" y="384387"/>
                  </a:cubicBezTo>
                  <a:cubicBezTo>
                    <a:pt x="-5559" y="393648"/>
                    <a:pt x="28043" y="343906"/>
                    <a:pt x="38891" y="316125"/>
                  </a:cubicBezTo>
                  <a:cubicBezTo>
                    <a:pt x="49739" y="288344"/>
                    <a:pt x="45505" y="267706"/>
                    <a:pt x="65878" y="217700"/>
                  </a:cubicBezTo>
                  <a:cubicBezTo>
                    <a:pt x="86251" y="167694"/>
                    <a:pt x="151339" y="-6932"/>
                    <a:pt x="153191" y="21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" name="フリーフォーム: 図形 9">
              <a:extLst>
                <a:ext uri="{FF2B5EF4-FFF2-40B4-BE49-F238E27FC236}">
                  <a16:creationId xmlns:a16="http://schemas.microsoft.com/office/drawing/2014/main" id="{BB7BC962-DF73-46E8-B64D-D4144F27894A}"/>
                </a:ext>
              </a:extLst>
            </p:cNvPr>
            <p:cNvSpPr/>
            <p:nvPr/>
          </p:nvSpPr>
          <p:spPr>
            <a:xfrm>
              <a:off x="8550092" y="5275742"/>
              <a:ext cx="485880" cy="276212"/>
            </a:xfrm>
            <a:custGeom>
              <a:avLst/>
              <a:gdLst>
                <a:gd name="connsiteX0" fmla="*/ 1771 w 485880"/>
                <a:gd name="connsiteY0" fmla="*/ 274158 h 276212"/>
                <a:gd name="connsiteX1" fmla="*/ 174808 w 485880"/>
                <a:gd name="connsiteY1" fmla="*/ 221771 h 276212"/>
                <a:gd name="connsiteX2" fmla="*/ 316096 w 485880"/>
                <a:gd name="connsiteY2" fmla="*/ 169383 h 276212"/>
                <a:gd name="connsiteX3" fmla="*/ 482783 w 485880"/>
                <a:gd name="connsiteY3" fmla="*/ 2696 h 276212"/>
                <a:gd name="connsiteX4" fmla="*/ 422458 w 485880"/>
                <a:gd name="connsiteY4" fmla="*/ 69371 h 276212"/>
                <a:gd name="connsiteX5" fmla="*/ 395471 w 485880"/>
                <a:gd name="connsiteY5" fmla="*/ 110646 h 276212"/>
                <a:gd name="connsiteX6" fmla="*/ 289108 w 485880"/>
                <a:gd name="connsiteY6" fmla="*/ 147158 h 276212"/>
                <a:gd name="connsiteX7" fmla="*/ 1771 w 485880"/>
                <a:gd name="connsiteY7" fmla="*/ 274158 h 2762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85880" h="276212">
                  <a:moveTo>
                    <a:pt x="1771" y="274158"/>
                  </a:moveTo>
                  <a:cubicBezTo>
                    <a:pt x="-17279" y="286593"/>
                    <a:pt x="122421" y="239233"/>
                    <a:pt x="174808" y="221771"/>
                  </a:cubicBezTo>
                  <a:cubicBezTo>
                    <a:pt x="227195" y="204309"/>
                    <a:pt x="264767" y="205895"/>
                    <a:pt x="316096" y="169383"/>
                  </a:cubicBezTo>
                  <a:cubicBezTo>
                    <a:pt x="367425" y="132870"/>
                    <a:pt x="465056" y="19365"/>
                    <a:pt x="482783" y="2696"/>
                  </a:cubicBezTo>
                  <a:cubicBezTo>
                    <a:pt x="500510" y="-13973"/>
                    <a:pt x="437010" y="51379"/>
                    <a:pt x="422458" y="69371"/>
                  </a:cubicBezTo>
                  <a:cubicBezTo>
                    <a:pt x="407906" y="87363"/>
                    <a:pt x="417696" y="97681"/>
                    <a:pt x="395471" y="110646"/>
                  </a:cubicBezTo>
                  <a:cubicBezTo>
                    <a:pt x="373246" y="123610"/>
                    <a:pt x="353666" y="122287"/>
                    <a:pt x="289108" y="147158"/>
                  </a:cubicBezTo>
                  <a:cubicBezTo>
                    <a:pt x="224550" y="172029"/>
                    <a:pt x="20821" y="261723"/>
                    <a:pt x="1771" y="27415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" name="フリーフォーム: 図形 10">
              <a:extLst>
                <a:ext uri="{FF2B5EF4-FFF2-40B4-BE49-F238E27FC236}">
                  <a16:creationId xmlns:a16="http://schemas.microsoft.com/office/drawing/2014/main" id="{45F13510-721C-41C5-873D-C17EB2094DE0}"/>
                </a:ext>
              </a:extLst>
            </p:cNvPr>
            <p:cNvSpPr/>
            <p:nvPr/>
          </p:nvSpPr>
          <p:spPr>
            <a:xfrm>
              <a:off x="8092664" y="4127376"/>
              <a:ext cx="292145" cy="54231"/>
            </a:xfrm>
            <a:custGeom>
              <a:avLst/>
              <a:gdLst>
                <a:gd name="connsiteX0" fmla="*/ 1999 w 292145"/>
                <a:gd name="connsiteY0" fmla="*/ 52512 h 54231"/>
                <a:gd name="connsiteX1" fmla="*/ 287749 w 292145"/>
                <a:gd name="connsiteY1" fmla="*/ 124 h 54231"/>
                <a:gd name="connsiteX2" fmla="*/ 165511 w 292145"/>
                <a:gd name="connsiteY2" fmla="*/ 38224 h 54231"/>
                <a:gd name="connsiteX3" fmla="*/ 1999 w 292145"/>
                <a:gd name="connsiteY3" fmla="*/ 52512 h 542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2145" h="54231">
                  <a:moveTo>
                    <a:pt x="1999" y="52512"/>
                  </a:moveTo>
                  <a:cubicBezTo>
                    <a:pt x="22372" y="46162"/>
                    <a:pt x="260497" y="2505"/>
                    <a:pt x="287749" y="124"/>
                  </a:cubicBezTo>
                  <a:cubicBezTo>
                    <a:pt x="315001" y="-2257"/>
                    <a:pt x="208373" y="30287"/>
                    <a:pt x="165511" y="38224"/>
                  </a:cubicBezTo>
                  <a:cubicBezTo>
                    <a:pt x="122649" y="46161"/>
                    <a:pt x="-18374" y="58862"/>
                    <a:pt x="1999" y="5251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" name="フリーフォーム: 図形 11">
              <a:extLst>
                <a:ext uri="{FF2B5EF4-FFF2-40B4-BE49-F238E27FC236}">
                  <a16:creationId xmlns:a16="http://schemas.microsoft.com/office/drawing/2014/main" id="{AA393BBD-55F9-4DDD-8B4F-C3C1B91274CF}"/>
                </a:ext>
              </a:extLst>
            </p:cNvPr>
            <p:cNvSpPr/>
            <p:nvPr/>
          </p:nvSpPr>
          <p:spPr>
            <a:xfrm>
              <a:off x="7910459" y="4186656"/>
              <a:ext cx="229269" cy="96588"/>
            </a:xfrm>
            <a:custGeom>
              <a:avLst/>
              <a:gdLst>
                <a:gd name="connsiteX0" fmla="*/ 54 w 229269"/>
                <a:gd name="connsiteY0" fmla="*/ 96419 h 96588"/>
                <a:gd name="connsiteX1" fmla="*/ 111179 w 229269"/>
                <a:gd name="connsiteY1" fmla="*/ 34507 h 96588"/>
                <a:gd name="connsiteX2" fmla="*/ 227066 w 229269"/>
                <a:gd name="connsiteY2" fmla="*/ 4344 h 96588"/>
                <a:gd name="connsiteX3" fmla="*/ 182616 w 229269"/>
                <a:gd name="connsiteY3" fmla="*/ 1169 h 96588"/>
                <a:gd name="connsiteX4" fmla="*/ 125466 w 229269"/>
                <a:gd name="connsiteY4" fmla="*/ 13869 h 96588"/>
                <a:gd name="connsiteX5" fmla="*/ 54 w 229269"/>
                <a:gd name="connsiteY5" fmla="*/ 96419 h 965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29269" h="96588">
                  <a:moveTo>
                    <a:pt x="54" y="96419"/>
                  </a:moveTo>
                  <a:cubicBezTo>
                    <a:pt x="-2327" y="99859"/>
                    <a:pt x="73344" y="49853"/>
                    <a:pt x="111179" y="34507"/>
                  </a:cubicBezTo>
                  <a:cubicBezTo>
                    <a:pt x="149014" y="19161"/>
                    <a:pt x="215160" y="9900"/>
                    <a:pt x="227066" y="4344"/>
                  </a:cubicBezTo>
                  <a:cubicBezTo>
                    <a:pt x="238972" y="-1212"/>
                    <a:pt x="199549" y="-419"/>
                    <a:pt x="182616" y="1169"/>
                  </a:cubicBezTo>
                  <a:cubicBezTo>
                    <a:pt x="165683" y="2756"/>
                    <a:pt x="155364" y="-418"/>
                    <a:pt x="125466" y="13869"/>
                  </a:cubicBezTo>
                  <a:cubicBezTo>
                    <a:pt x="95568" y="28156"/>
                    <a:pt x="2435" y="92979"/>
                    <a:pt x="54" y="9641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" name="フリーフォーム: 図形 13">
              <a:extLst>
                <a:ext uri="{FF2B5EF4-FFF2-40B4-BE49-F238E27FC236}">
                  <a16:creationId xmlns:a16="http://schemas.microsoft.com/office/drawing/2014/main" id="{E805776E-D453-42E3-AA87-7462F14EBA8B}"/>
                </a:ext>
              </a:extLst>
            </p:cNvPr>
            <p:cNvSpPr/>
            <p:nvPr/>
          </p:nvSpPr>
          <p:spPr>
            <a:xfrm>
              <a:off x="7954494" y="4280835"/>
              <a:ext cx="149085" cy="64852"/>
            </a:xfrm>
            <a:custGeom>
              <a:avLst/>
              <a:gdLst>
                <a:gd name="connsiteX0" fmla="*/ 469 w 149085"/>
                <a:gd name="connsiteY0" fmla="*/ 64153 h 64852"/>
                <a:gd name="connsiteX1" fmla="*/ 92544 w 149085"/>
                <a:gd name="connsiteY1" fmla="*/ 46690 h 64852"/>
                <a:gd name="connsiteX2" fmla="*/ 136994 w 149085"/>
                <a:gd name="connsiteY2" fmla="*/ 43515 h 64852"/>
                <a:gd name="connsiteX3" fmla="*/ 148106 w 149085"/>
                <a:gd name="connsiteY3" fmla="*/ 653 h 64852"/>
                <a:gd name="connsiteX4" fmla="*/ 135406 w 149085"/>
                <a:gd name="connsiteY4" fmla="*/ 19703 h 64852"/>
                <a:gd name="connsiteX5" fmla="*/ 469 w 149085"/>
                <a:gd name="connsiteY5" fmla="*/ 64153 h 648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49085" h="64852">
                  <a:moveTo>
                    <a:pt x="469" y="64153"/>
                  </a:moveTo>
                  <a:cubicBezTo>
                    <a:pt x="-6675" y="68651"/>
                    <a:pt x="69790" y="50130"/>
                    <a:pt x="92544" y="46690"/>
                  </a:cubicBezTo>
                  <a:cubicBezTo>
                    <a:pt x="115298" y="43250"/>
                    <a:pt x="127734" y="51188"/>
                    <a:pt x="136994" y="43515"/>
                  </a:cubicBezTo>
                  <a:cubicBezTo>
                    <a:pt x="146254" y="35842"/>
                    <a:pt x="148371" y="4622"/>
                    <a:pt x="148106" y="653"/>
                  </a:cubicBezTo>
                  <a:cubicBezTo>
                    <a:pt x="147841" y="-3316"/>
                    <a:pt x="154721" y="11765"/>
                    <a:pt x="135406" y="19703"/>
                  </a:cubicBezTo>
                  <a:cubicBezTo>
                    <a:pt x="116092" y="27640"/>
                    <a:pt x="7613" y="59655"/>
                    <a:pt x="469" y="6415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" name="フリーフォーム: 図形 14">
              <a:extLst>
                <a:ext uri="{FF2B5EF4-FFF2-40B4-BE49-F238E27FC236}">
                  <a16:creationId xmlns:a16="http://schemas.microsoft.com/office/drawing/2014/main" id="{D58D73C6-FE4D-46AB-8F66-2815BB9C2491}"/>
                </a:ext>
              </a:extLst>
            </p:cNvPr>
            <p:cNvSpPr/>
            <p:nvPr/>
          </p:nvSpPr>
          <p:spPr>
            <a:xfrm>
              <a:off x="7889723" y="4290922"/>
              <a:ext cx="228916" cy="89735"/>
            </a:xfrm>
            <a:custGeom>
              <a:avLst/>
              <a:gdLst>
                <a:gd name="connsiteX0" fmla="*/ 152 w 228916"/>
                <a:gd name="connsiteY0" fmla="*/ 91 h 89735"/>
                <a:gd name="connsiteX1" fmla="*/ 54127 w 228916"/>
                <a:gd name="connsiteY1" fmla="*/ 85816 h 89735"/>
                <a:gd name="connsiteX2" fmla="*/ 104927 w 228916"/>
                <a:gd name="connsiteY2" fmla="*/ 76291 h 89735"/>
                <a:gd name="connsiteX3" fmla="*/ 166840 w 228916"/>
                <a:gd name="connsiteY3" fmla="*/ 65178 h 89735"/>
                <a:gd name="connsiteX4" fmla="*/ 228752 w 228916"/>
                <a:gd name="connsiteY4" fmla="*/ 69941 h 89735"/>
                <a:gd name="connsiteX5" fmla="*/ 181127 w 228916"/>
                <a:gd name="connsiteY5" fmla="*/ 50891 h 89735"/>
                <a:gd name="connsiteX6" fmla="*/ 71590 w 228916"/>
                <a:gd name="connsiteY6" fmla="*/ 68353 h 89735"/>
                <a:gd name="connsiteX7" fmla="*/ 152 w 228916"/>
                <a:gd name="connsiteY7" fmla="*/ 91 h 897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28916" h="89735">
                  <a:moveTo>
                    <a:pt x="152" y="91"/>
                  </a:moveTo>
                  <a:cubicBezTo>
                    <a:pt x="-2758" y="3001"/>
                    <a:pt x="36665" y="73116"/>
                    <a:pt x="54127" y="85816"/>
                  </a:cubicBezTo>
                  <a:cubicBezTo>
                    <a:pt x="71590" y="98516"/>
                    <a:pt x="104927" y="76291"/>
                    <a:pt x="104927" y="76291"/>
                  </a:cubicBezTo>
                  <a:cubicBezTo>
                    <a:pt x="123713" y="72851"/>
                    <a:pt x="146203" y="66236"/>
                    <a:pt x="166840" y="65178"/>
                  </a:cubicBezTo>
                  <a:cubicBezTo>
                    <a:pt x="187477" y="64120"/>
                    <a:pt x="226371" y="72322"/>
                    <a:pt x="228752" y="69941"/>
                  </a:cubicBezTo>
                  <a:cubicBezTo>
                    <a:pt x="231133" y="67560"/>
                    <a:pt x="207321" y="51156"/>
                    <a:pt x="181127" y="50891"/>
                  </a:cubicBezTo>
                  <a:cubicBezTo>
                    <a:pt x="154933" y="50626"/>
                    <a:pt x="98842" y="72057"/>
                    <a:pt x="71590" y="68353"/>
                  </a:cubicBezTo>
                  <a:cubicBezTo>
                    <a:pt x="44338" y="64649"/>
                    <a:pt x="3062" y="-2819"/>
                    <a:pt x="152" y="9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" name="フリーフォーム: 図形 15">
              <a:extLst>
                <a:ext uri="{FF2B5EF4-FFF2-40B4-BE49-F238E27FC236}">
                  <a16:creationId xmlns:a16="http://schemas.microsoft.com/office/drawing/2014/main" id="{6D7D147C-7FB8-4936-ABB8-ACBCF483A256}"/>
                </a:ext>
              </a:extLst>
            </p:cNvPr>
            <p:cNvSpPr/>
            <p:nvPr/>
          </p:nvSpPr>
          <p:spPr>
            <a:xfrm>
              <a:off x="8097143" y="4185806"/>
              <a:ext cx="70750" cy="181235"/>
            </a:xfrm>
            <a:custGeom>
              <a:avLst/>
              <a:gdLst>
                <a:gd name="connsiteX0" fmla="*/ 70545 w 70750"/>
                <a:gd name="connsiteY0" fmla="*/ 432 h 181235"/>
                <a:gd name="connsiteX1" fmla="*/ 22920 w 70750"/>
                <a:gd name="connsiteY1" fmla="*/ 100444 h 181235"/>
                <a:gd name="connsiteX2" fmla="*/ 8632 w 70750"/>
                <a:gd name="connsiteY2" fmla="*/ 179819 h 181235"/>
                <a:gd name="connsiteX3" fmla="*/ 2282 w 70750"/>
                <a:gd name="connsiteY3" fmla="*/ 141719 h 181235"/>
                <a:gd name="connsiteX4" fmla="*/ 70545 w 70750"/>
                <a:gd name="connsiteY4" fmla="*/ 432 h 1812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0750" h="181235">
                  <a:moveTo>
                    <a:pt x="70545" y="432"/>
                  </a:moveTo>
                  <a:cubicBezTo>
                    <a:pt x="73985" y="-6447"/>
                    <a:pt x="33239" y="70546"/>
                    <a:pt x="22920" y="100444"/>
                  </a:cubicBezTo>
                  <a:cubicBezTo>
                    <a:pt x="12601" y="130342"/>
                    <a:pt x="12072" y="172940"/>
                    <a:pt x="8632" y="179819"/>
                  </a:cubicBezTo>
                  <a:cubicBezTo>
                    <a:pt x="5192" y="186698"/>
                    <a:pt x="-4333" y="167648"/>
                    <a:pt x="2282" y="141719"/>
                  </a:cubicBezTo>
                  <a:cubicBezTo>
                    <a:pt x="8897" y="115790"/>
                    <a:pt x="67105" y="7311"/>
                    <a:pt x="70545" y="43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" name="フリーフォーム: 図形 16">
              <a:extLst>
                <a:ext uri="{FF2B5EF4-FFF2-40B4-BE49-F238E27FC236}">
                  <a16:creationId xmlns:a16="http://schemas.microsoft.com/office/drawing/2014/main" id="{B041F3DD-B250-44E8-9BD8-F72B22167768}"/>
                </a:ext>
              </a:extLst>
            </p:cNvPr>
            <p:cNvSpPr/>
            <p:nvPr/>
          </p:nvSpPr>
          <p:spPr>
            <a:xfrm>
              <a:off x="8071947" y="4349104"/>
              <a:ext cx="135441" cy="131448"/>
            </a:xfrm>
            <a:custGeom>
              <a:avLst/>
              <a:gdLst>
                <a:gd name="connsiteX0" fmla="*/ 491 w 135441"/>
                <a:gd name="connsiteY0" fmla="*/ 646 h 131448"/>
                <a:gd name="connsiteX1" fmla="*/ 81453 w 135441"/>
                <a:gd name="connsiteY1" fmla="*/ 48271 h 131448"/>
                <a:gd name="connsiteX2" fmla="*/ 124316 w 135441"/>
                <a:gd name="connsiteY2" fmla="*/ 130821 h 131448"/>
                <a:gd name="connsiteX3" fmla="*/ 122728 w 135441"/>
                <a:gd name="connsiteY3" fmla="*/ 81609 h 131448"/>
                <a:gd name="connsiteX4" fmla="*/ 491 w 135441"/>
                <a:gd name="connsiteY4" fmla="*/ 646 h 1314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5441" h="131448">
                  <a:moveTo>
                    <a:pt x="491" y="646"/>
                  </a:moveTo>
                  <a:cubicBezTo>
                    <a:pt x="-6388" y="-4910"/>
                    <a:pt x="60816" y="26575"/>
                    <a:pt x="81453" y="48271"/>
                  </a:cubicBezTo>
                  <a:cubicBezTo>
                    <a:pt x="102091" y="69967"/>
                    <a:pt x="117437" y="125265"/>
                    <a:pt x="124316" y="130821"/>
                  </a:cubicBezTo>
                  <a:cubicBezTo>
                    <a:pt x="131195" y="136377"/>
                    <a:pt x="146276" y="103834"/>
                    <a:pt x="122728" y="81609"/>
                  </a:cubicBezTo>
                  <a:cubicBezTo>
                    <a:pt x="99180" y="59384"/>
                    <a:pt x="7370" y="6202"/>
                    <a:pt x="491" y="64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" name="フリーフォーム: 図形 17">
              <a:extLst>
                <a:ext uri="{FF2B5EF4-FFF2-40B4-BE49-F238E27FC236}">
                  <a16:creationId xmlns:a16="http://schemas.microsoft.com/office/drawing/2014/main" id="{BE7E513A-6BAA-4D99-AA6E-5B86443239D8}"/>
                </a:ext>
              </a:extLst>
            </p:cNvPr>
            <p:cNvSpPr/>
            <p:nvPr/>
          </p:nvSpPr>
          <p:spPr>
            <a:xfrm>
              <a:off x="8198462" y="4500187"/>
              <a:ext cx="118671" cy="552032"/>
            </a:xfrm>
            <a:custGeom>
              <a:avLst/>
              <a:gdLst>
                <a:gd name="connsiteX0" fmla="*/ 976 w 118671"/>
                <a:gd name="connsiteY0" fmla="*/ 1963 h 552032"/>
                <a:gd name="connsiteX1" fmla="*/ 86701 w 118671"/>
                <a:gd name="connsiteY1" fmla="*/ 378201 h 552032"/>
                <a:gd name="connsiteX2" fmla="*/ 118451 w 118671"/>
                <a:gd name="connsiteY2" fmla="*/ 548063 h 552032"/>
                <a:gd name="connsiteX3" fmla="*/ 97813 w 118671"/>
                <a:gd name="connsiteY3" fmla="*/ 476626 h 552032"/>
                <a:gd name="connsiteX4" fmla="*/ 43838 w 118671"/>
                <a:gd name="connsiteY4" fmla="*/ 240088 h 552032"/>
                <a:gd name="connsiteX5" fmla="*/ 976 w 118671"/>
                <a:gd name="connsiteY5" fmla="*/ 1963 h 5520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8671" h="552032">
                  <a:moveTo>
                    <a:pt x="976" y="1963"/>
                  </a:moveTo>
                  <a:cubicBezTo>
                    <a:pt x="8120" y="24982"/>
                    <a:pt x="67122" y="287184"/>
                    <a:pt x="86701" y="378201"/>
                  </a:cubicBezTo>
                  <a:cubicBezTo>
                    <a:pt x="106280" y="469218"/>
                    <a:pt x="116599" y="531659"/>
                    <a:pt x="118451" y="548063"/>
                  </a:cubicBezTo>
                  <a:cubicBezTo>
                    <a:pt x="120303" y="564467"/>
                    <a:pt x="110249" y="527955"/>
                    <a:pt x="97813" y="476626"/>
                  </a:cubicBezTo>
                  <a:cubicBezTo>
                    <a:pt x="85378" y="425297"/>
                    <a:pt x="59977" y="315759"/>
                    <a:pt x="43838" y="240088"/>
                  </a:cubicBezTo>
                  <a:cubicBezTo>
                    <a:pt x="27699" y="164417"/>
                    <a:pt x="-6168" y="-21056"/>
                    <a:pt x="976" y="196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" name="フリーフォーム: 図形 18">
              <a:extLst>
                <a:ext uri="{FF2B5EF4-FFF2-40B4-BE49-F238E27FC236}">
                  <a16:creationId xmlns:a16="http://schemas.microsoft.com/office/drawing/2014/main" id="{F34156E6-CE0C-42DF-B35B-C1718F920DE4}"/>
                </a:ext>
              </a:extLst>
            </p:cNvPr>
            <p:cNvSpPr/>
            <p:nvPr/>
          </p:nvSpPr>
          <p:spPr>
            <a:xfrm>
              <a:off x="8229691" y="4495604"/>
              <a:ext cx="125444" cy="632406"/>
            </a:xfrm>
            <a:custGeom>
              <a:avLst/>
              <a:gdLst>
                <a:gd name="connsiteX0" fmla="*/ 4672 w 125444"/>
                <a:gd name="connsiteY0" fmla="*/ 1784 h 632406"/>
                <a:gd name="connsiteX1" fmla="*/ 14197 w 125444"/>
                <a:gd name="connsiteY1" fmla="*/ 146246 h 632406"/>
                <a:gd name="connsiteX2" fmla="*/ 120559 w 125444"/>
                <a:gd name="connsiteY2" fmla="*/ 609796 h 632406"/>
                <a:gd name="connsiteX3" fmla="*/ 101509 w 125444"/>
                <a:gd name="connsiteY3" fmla="*/ 525659 h 632406"/>
                <a:gd name="connsiteX4" fmla="*/ 47534 w 125444"/>
                <a:gd name="connsiteY4" fmla="*/ 222446 h 632406"/>
                <a:gd name="connsiteX5" fmla="*/ 4672 w 125444"/>
                <a:gd name="connsiteY5" fmla="*/ 1784 h 6324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5444" h="632406">
                  <a:moveTo>
                    <a:pt x="4672" y="1784"/>
                  </a:moveTo>
                  <a:cubicBezTo>
                    <a:pt x="-884" y="-10916"/>
                    <a:pt x="-5117" y="44911"/>
                    <a:pt x="14197" y="146246"/>
                  </a:cubicBezTo>
                  <a:cubicBezTo>
                    <a:pt x="33511" y="247581"/>
                    <a:pt x="106007" y="546561"/>
                    <a:pt x="120559" y="609796"/>
                  </a:cubicBezTo>
                  <a:cubicBezTo>
                    <a:pt x="135111" y="673031"/>
                    <a:pt x="113680" y="590217"/>
                    <a:pt x="101509" y="525659"/>
                  </a:cubicBezTo>
                  <a:cubicBezTo>
                    <a:pt x="89338" y="461101"/>
                    <a:pt x="62615" y="309494"/>
                    <a:pt x="47534" y="222446"/>
                  </a:cubicBezTo>
                  <a:cubicBezTo>
                    <a:pt x="32453" y="135398"/>
                    <a:pt x="10228" y="14484"/>
                    <a:pt x="4672" y="178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" name="フリーフォーム: 図形 19">
              <a:extLst>
                <a:ext uri="{FF2B5EF4-FFF2-40B4-BE49-F238E27FC236}">
                  <a16:creationId xmlns:a16="http://schemas.microsoft.com/office/drawing/2014/main" id="{E6F141AB-2286-4FD2-8E73-A390063B4FBF}"/>
                </a:ext>
              </a:extLst>
            </p:cNvPr>
            <p:cNvSpPr/>
            <p:nvPr/>
          </p:nvSpPr>
          <p:spPr>
            <a:xfrm>
              <a:off x="8340302" y="5036777"/>
              <a:ext cx="204045" cy="516948"/>
            </a:xfrm>
            <a:custGeom>
              <a:avLst/>
              <a:gdLst>
                <a:gd name="connsiteX0" fmla="*/ 423 w 204045"/>
                <a:gd name="connsiteY0" fmla="*/ 361 h 516948"/>
                <a:gd name="connsiteX1" fmla="*/ 82973 w 204045"/>
                <a:gd name="connsiteY1" fmla="*/ 276586 h 516948"/>
                <a:gd name="connsiteX2" fmla="*/ 197273 w 204045"/>
                <a:gd name="connsiteY2" fmla="*/ 505186 h 516948"/>
                <a:gd name="connsiteX3" fmla="*/ 182986 w 204045"/>
                <a:gd name="connsiteY3" fmla="*/ 468673 h 516948"/>
                <a:gd name="connsiteX4" fmla="*/ 117898 w 204045"/>
                <a:gd name="connsiteY4" fmla="*/ 336911 h 516948"/>
                <a:gd name="connsiteX5" fmla="*/ 423 w 204045"/>
                <a:gd name="connsiteY5" fmla="*/ 361 h 5169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4045" h="516948">
                  <a:moveTo>
                    <a:pt x="423" y="361"/>
                  </a:moveTo>
                  <a:cubicBezTo>
                    <a:pt x="-5398" y="-9693"/>
                    <a:pt x="50165" y="192449"/>
                    <a:pt x="82973" y="276586"/>
                  </a:cubicBezTo>
                  <a:cubicBezTo>
                    <a:pt x="115781" y="360723"/>
                    <a:pt x="180604" y="473171"/>
                    <a:pt x="197273" y="505186"/>
                  </a:cubicBezTo>
                  <a:cubicBezTo>
                    <a:pt x="213942" y="537201"/>
                    <a:pt x="196215" y="496719"/>
                    <a:pt x="182986" y="468673"/>
                  </a:cubicBezTo>
                  <a:cubicBezTo>
                    <a:pt x="169757" y="440627"/>
                    <a:pt x="147267" y="412317"/>
                    <a:pt x="117898" y="336911"/>
                  </a:cubicBezTo>
                  <a:cubicBezTo>
                    <a:pt x="88529" y="261505"/>
                    <a:pt x="6244" y="10415"/>
                    <a:pt x="423" y="36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" name="フリーフォーム: 図形 20">
              <a:extLst>
                <a:ext uri="{FF2B5EF4-FFF2-40B4-BE49-F238E27FC236}">
                  <a16:creationId xmlns:a16="http://schemas.microsoft.com/office/drawing/2014/main" id="{82277FE0-288B-4B52-85E6-7BD89DA9DB74}"/>
                </a:ext>
              </a:extLst>
            </p:cNvPr>
            <p:cNvSpPr/>
            <p:nvPr/>
          </p:nvSpPr>
          <p:spPr>
            <a:xfrm>
              <a:off x="8330981" y="5056183"/>
              <a:ext cx="209658" cy="508908"/>
            </a:xfrm>
            <a:custGeom>
              <a:avLst/>
              <a:gdLst>
                <a:gd name="connsiteX0" fmla="*/ 219 w 209658"/>
                <a:gd name="connsiteY0" fmla="*/ 5 h 508908"/>
                <a:gd name="connsiteX1" fmla="*/ 95469 w 209658"/>
                <a:gd name="connsiteY1" fmla="*/ 333380 h 508908"/>
                <a:gd name="connsiteX2" fmla="*/ 205007 w 209658"/>
                <a:gd name="connsiteY2" fmla="*/ 500067 h 508908"/>
                <a:gd name="connsiteX3" fmla="*/ 184369 w 209658"/>
                <a:gd name="connsiteY3" fmla="*/ 476255 h 508908"/>
                <a:gd name="connsiteX4" fmla="*/ 138332 w 209658"/>
                <a:gd name="connsiteY4" fmla="*/ 393705 h 508908"/>
                <a:gd name="connsiteX5" fmla="*/ 122457 w 209658"/>
                <a:gd name="connsiteY5" fmla="*/ 341317 h 508908"/>
                <a:gd name="connsiteX6" fmla="*/ 219 w 209658"/>
                <a:gd name="connsiteY6" fmla="*/ 5 h 5089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09658" h="508908">
                  <a:moveTo>
                    <a:pt x="219" y="5"/>
                  </a:moveTo>
                  <a:cubicBezTo>
                    <a:pt x="-4279" y="-1318"/>
                    <a:pt x="61338" y="250037"/>
                    <a:pt x="95469" y="333380"/>
                  </a:cubicBezTo>
                  <a:cubicBezTo>
                    <a:pt x="129600" y="416723"/>
                    <a:pt x="190190" y="476255"/>
                    <a:pt x="205007" y="500067"/>
                  </a:cubicBezTo>
                  <a:cubicBezTo>
                    <a:pt x="219824" y="523879"/>
                    <a:pt x="195481" y="493982"/>
                    <a:pt x="184369" y="476255"/>
                  </a:cubicBezTo>
                  <a:cubicBezTo>
                    <a:pt x="173257" y="458528"/>
                    <a:pt x="148651" y="416195"/>
                    <a:pt x="138332" y="393705"/>
                  </a:cubicBezTo>
                  <a:cubicBezTo>
                    <a:pt x="128013" y="371215"/>
                    <a:pt x="145740" y="404288"/>
                    <a:pt x="122457" y="341317"/>
                  </a:cubicBezTo>
                  <a:cubicBezTo>
                    <a:pt x="99174" y="278346"/>
                    <a:pt x="4717" y="1328"/>
                    <a:pt x="219" y="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" name="フリーフォーム: 図形 21">
              <a:extLst>
                <a:ext uri="{FF2B5EF4-FFF2-40B4-BE49-F238E27FC236}">
                  <a16:creationId xmlns:a16="http://schemas.microsoft.com/office/drawing/2014/main" id="{6B1AE575-5A1C-4065-8DA1-FEBCC4D1C0F4}"/>
                </a:ext>
              </a:extLst>
            </p:cNvPr>
            <p:cNvSpPr/>
            <p:nvPr/>
          </p:nvSpPr>
          <p:spPr>
            <a:xfrm>
              <a:off x="8404100" y="4946356"/>
              <a:ext cx="235329" cy="138595"/>
            </a:xfrm>
            <a:custGeom>
              <a:avLst/>
              <a:gdLst>
                <a:gd name="connsiteX0" fmla="*/ 125 w 235329"/>
                <a:gd name="connsiteY0" fmla="*/ 138407 h 138595"/>
                <a:gd name="connsiteX1" fmla="*/ 68388 w 235329"/>
                <a:gd name="connsiteY1" fmla="*/ 43157 h 138595"/>
                <a:gd name="connsiteX2" fmla="*/ 233488 w 235329"/>
                <a:gd name="connsiteY2" fmla="*/ 3469 h 138595"/>
                <a:gd name="connsiteX3" fmla="*/ 152525 w 235329"/>
                <a:gd name="connsiteY3" fmla="*/ 3469 h 138595"/>
                <a:gd name="connsiteX4" fmla="*/ 82675 w 235329"/>
                <a:gd name="connsiteY4" fmla="*/ 16169 h 138595"/>
                <a:gd name="connsiteX5" fmla="*/ 125 w 235329"/>
                <a:gd name="connsiteY5" fmla="*/ 138407 h 1385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35329" h="138595">
                  <a:moveTo>
                    <a:pt x="125" y="138407"/>
                  </a:moveTo>
                  <a:cubicBezTo>
                    <a:pt x="-2256" y="142905"/>
                    <a:pt x="29494" y="65647"/>
                    <a:pt x="68388" y="43157"/>
                  </a:cubicBezTo>
                  <a:cubicBezTo>
                    <a:pt x="107282" y="20667"/>
                    <a:pt x="219465" y="10084"/>
                    <a:pt x="233488" y="3469"/>
                  </a:cubicBezTo>
                  <a:cubicBezTo>
                    <a:pt x="247511" y="-3146"/>
                    <a:pt x="177661" y="1352"/>
                    <a:pt x="152525" y="3469"/>
                  </a:cubicBezTo>
                  <a:cubicBezTo>
                    <a:pt x="127390" y="5586"/>
                    <a:pt x="110192" y="-8173"/>
                    <a:pt x="82675" y="16169"/>
                  </a:cubicBezTo>
                  <a:cubicBezTo>
                    <a:pt x="55158" y="40511"/>
                    <a:pt x="2506" y="133909"/>
                    <a:pt x="125" y="13840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" name="フリーフォーム: 図形 22">
              <a:extLst>
                <a:ext uri="{FF2B5EF4-FFF2-40B4-BE49-F238E27FC236}">
                  <a16:creationId xmlns:a16="http://schemas.microsoft.com/office/drawing/2014/main" id="{3AE148E2-C00A-44DC-835E-76F0E64A04D9}"/>
                </a:ext>
              </a:extLst>
            </p:cNvPr>
            <p:cNvSpPr/>
            <p:nvPr/>
          </p:nvSpPr>
          <p:spPr>
            <a:xfrm>
              <a:off x="8629746" y="4911506"/>
              <a:ext cx="78682" cy="220698"/>
            </a:xfrm>
            <a:custGeom>
              <a:avLst/>
              <a:gdLst>
                <a:gd name="connsiteX0" fmla="*/ 14192 w 78682"/>
                <a:gd name="connsiteY0" fmla="*/ 219 h 220698"/>
                <a:gd name="connsiteX1" fmla="*/ 3079 w 78682"/>
                <a:gd name="connsiteY1" fmla="*/ 70069 h 220698"/>
                <a:gd name="connsiteX2" fmla="*/ 74517 w 78682"/>
                <a:gd name="connsiteY2" fmla="*/ 214532 h 220698"/>
                <a:gd name="connsiteX3" fmla="*/ 66579 w 78682"/>
                <a:gd name="connsiteY3" fmla="*/ 185957 h 220698"/>
                <a:gd name="connsiteX4" fmla="*/ 36417 w 78682"/>
                <a:gd name="connsiteY4" fmla="*/ 111344 h 220698"/>
                <a:gd name="connsiteX5" fmla="*/ 25304 w 78682"/>
                <a:gd name="connsiteY5" fmla="*/ 90707 h 220698"/>
                <a:gd name="connsiteX6" fmla="*/ 14192 w 78682"/>
                <a:gd name="connsiteY6" fmla="*/ 219 h 2206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8682" h="220698">
                  <a:moveTo>
                    <a:pt x="14192" y="219"/>
                  </a:moveTo>
                  <a:cubicBezTo>
                    <a:pt x="10488" y="-3221"/>
                    <a:pt x="-6975" y="34350"/>
                    <a:pt x="3079" y="70069"/>
                  </a:cubicBezTo>
                  <a:cubicBezTo>
                    <a:pt x="13133" y="105788"/>
                    <a:pt x="63934" y="195217"/>
                    <a:pt x="74517" y="214532"/>
                  </a:cubicBezTo>
                  <a:cubicBezTo>
                    <a:pt x="85100" y="233847"/>
                    <a:pt x="72929" y="203155"/>
                    <a:pt x="66579" y="185957"/>
                  </a:cubicBezTo>
                  <a:cubicBezTo>
                    <a:pt x="60229" y="168759"/>
                    <a:pt x="43296" y="127219"/>
                    <a:pt x="36417" y="111344"/>
                  </a:cubicBezTo>
                  <a:cubicBezTo>
                    <a:pt x="29538" y="95469"/>
                    <a:pt x="30860" y="106317"/>
                    <a:pt x="25304" y="90707"/>
                  </a:cubicBezTo>
                  <a:cubicBezTo>
                    <a:pt x="19748" y="75097"/>
                    <a:pt x="17896" y="3659"/>
                    <a:pt x="14192" y="21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" name="フリーフォーム: 図形 23">
              <a:extLst>
                <a:ext uri="{FF2B5EF4-FFF2-40B4-BE49-F238E27FC236}">
                  <a16:creationId xmlns:a16="http://schemas.microsoft.com/office/drawing/2014/main" id="{248B543E-E748-4909-B3ED-D9074B7A2814}"/>
                </a:ext>
              </a:extLst>
            </p:cNvPr>
            <p:cNvSpPr/>
            <p:nvPr/>
          </p:nvSpPr>
          <p:spPr>
            <a:xfrm>
              <a:off x="8411200" y="5098948"/>
              <a:ext cx="291492" cy="85926"/>
            </a:xfrm>
            <a:custGeom>
              <a:avLst/>
              <a:gdLst>
                <a:gd name="connsiteX0" fmla="*/ 963 w 291492"/>
                <a:gd name="connsiteY0" fmla="*/ 102 h 85926"/>
                <a:gd name="connsiteX1" fmla="*/ 107325 w 291492"/>
                <a:gd name="connsiteY1" fmla="*/ 82652 h 85926"/>
                <a:gd name="connsiteX2" fmla="*/ 158125 w 291492"/>
                <a:gd name="connsiteY2" fmla="*/ 65190 h 85926"/>
                <a:gd name="connsiteX3" fmla="*/ 291475 w 291492"/>
                <a:gd name="connsiteY3" fmla="*/ 25502 h 85926"/>
                <a:gd name="connsiteX4" fmla="*/ 148600 w 291492"/>
                <a:gd name="connsiteY4" fmla="*/ 52490 h 85926"/>
                <a:gd name="connsiteX5" fmla="*/ 86688 w 291492"/>
                <a:gd name="connsiteY5" fmla="*/ 63602 h 85926"/>
                <a:gd name="connsiteX6" fmla="*/ 56525 w 291492"/>
                <a:gd name="connsiteY6" fmla="*/ 65190 h 85926"/>
                <a:gd name="connsiteX7" fmla="*/ 963 w 291492"/>
                <a:gd name="connsiteY7" fmla="*/ 102 h 859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91492" h="85926">
                  <a:moveTo>
                    <a:pt x="963" y="102"/>
                  </a:moveTo>
                  <a:cubicBezTo>
                    <a:pt x="9430" y="3012"/>
                    <a:pt x="81131" y="71804"/>
                    <a:pt x="107325" y="82652"/>
                  </a:cubicBezTo>
                  <a:cubicBezTo>
                    <a:pt x="133519" y="93500"/>
                    <a:pt x="127433" y="74715"/>
                    <a:pt x="158125" y="65190"/>
                  </a:cubicBezTo>
                  <a:cubicBezTo>
                    <a:pt x="188817" y="55665"/>
                    <a:pt x="293063" y="27619"/>
                    <a:pt x="291475" y="25502"/>
                  </a:cubicBezTo>
                  <a:cubicBezTo>
                    <a:pt x="289887" y="23385"/>
                    <a:pt x="182731" y="46140"/>
                    <a:pt x="148600" y="52490"/>
                  </a:cubicBezTo>
                  <a:lnTo>
                    <a:pt x="86688" y="63602"/>
                  </a:lnTo>
                  <a:cubicBezTo>
                    <a:pt x="71342" y="65719"/>
                    <a:pt x="70812" y="73127"/>
                    <a:pt x="56525" y="65190"/>
                  </a:cubicBezTo>
                  <a:cubicBezTo>
                    <a:pt x="42238" y="57253"/>
                    <a:pt x="-7504" y="-2808"/>
                    <a:pt x="963" y="10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" name="フリーフォーム: 図形 24">
              <a:extLst>
                <a:ext uri="{FF2B5EF4-FFF2-40B4-BE49-F238E27FC236}">
                  <a16:creationId xmlns:a16="http://schemas.microsoft.com/office/drawing/2014/main" id="{586B2E90-6067-4CDA-8EAD-AAD16E510E45}"/>
                </a:ext>
              </a:extLst>
            </p:cNvPr>
            <p:cNvSpPr/>
            <p:nvPr/>
          </p:nvSpPr>
          <p:spPr>
            <a:xfrm>
              <a:off x="8540741" y="4992540"/>
              <a:ext cx="121025" cy="107364"/>
            </a:xfrm>
            <a:custGeom>
              <a:avLst/>
              <a:gdLst>
                <a:gd name="connsiteX0" fmla="*/ 9 w 121025"/>
                <a:gd name="connsiteY0" fmla="*/ 27135 h 107364"/>
                <a:gd name="connsiteX1" fmla="*/ 65097 w 121025"/>
                <a:gd name="connsiteY1" fmla="*/ 148 h 107364"/>
                <a:gd name="connsiteX2" fmla="*/ 101609 w 121025"/>
                <a:gd name="connsiteY2" fmla="*/ 41423 h 107364"/>
                <a:gd name="connsiteX3" fmla="*/ 79384 w 121025"/>
                <a:gd name="connsiteY3" fmla="*/ 101748 h 107364"/>
                <a:gd name="connsiteX4" fmla="*/ 23822 w 121025"/>
                <a:gd name="connsiteY4" fmla="*/ 104923 h 107364"/>
                <a:gd name="connsiteX5" fmla="*/ 109547 w 121025"/>
                <a:gd name="connsiteY5" fmla="*/ 103335 h 107364"/>
                <a:gd name="connsiteX6" fmla="*/ 115897 w 121025"/>
                <a:gd name="connsiteY6" fmla="*/ 68410 h 107364"/>
                <a:gd name="connsiteX7" fmla="*/ 69859 w 121025"/>
                <a:gd name="connsiteY7" fmla="*/ 14435 h 107364"/>
                <a:gd name="connsiteX8" fmla="*/ 9 w 121025"/>
                <a:gd name="connsiteY8" fmla="*/ 27135 h 1073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1025" h="107364">
                  <a:moveTo>
                    <a:pt x="9" y="27135"/>
                  </a:moveTo>
                  <a:cubicBezTo>
                    <a:pt x="-785" y="24754"/>
                    <a:pt x="48164" y="-2233"/>
                    <a:pt x="65097" y="148"/>
                  </a:cubicBezTo>
                  <a:cubicBezTo>
                    <a:pt x="82030" y="2529"/>
                    <a:pt x="99228" y="24490"/>
                    <a:pt x="101609" y="41423"/>
                  </a:cubicBezTo>
                  <a:cubicBezTo>
                    <a:pt x="103990" y="58356"/>
                    <a:pt x="92349" y="91165"/>
                    <a:pt x="79384" y="101748"/>
                  </a:cubicBezTo>
                  <a:cubicBezTo>
                    <a:pt x="66420" y="112331"/>
                    <a:pt x="18795" y="104659"/>
                    <a:pt x="23822" y="104923"/>
                  </a:cubicBezTo>
                  <a:cubicBezTo>
                    <a:pt x="28849" y="105187"/>
                    <a:pt x="94201" y="109420"/>
                    <a:pt x="109547" y="103335"/>
                  </a:cubicBezTo>
                  <a:cubicBezTo>
                    <a:pt x="124893" y="97250"/>
                    <a:pt x="122512" y="83227"/>
                    <a:pt x="115897" y="68410"/>
                  </a:cubicBezTo>
                  <a:cubicBezTo>
                    <a:pt x="109282" y="53593"/>
                    <a:pt x="84676" y="23431"/>
                    <a:pt x="69859" y="14435"/>
                  </a:cubicBezTo>
                  <a:cubicBezTo>
                    <a:pt x="55042" y="5439"/>
                    <a:pt x="803" y="29516"/>
                    <a:pt x="9" y="2713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6" name="フリーフォーム: 図形 25">
              <a:extLst>
                <a:ext uri="{FF2B5EF4-FFF2-40B4-BE49-F238E27FC236}">
                  <a16:creationId xmlns:a16="http://schemas.microsoft.com/office/drawing/2014/main" id="{54BB025F-280A-4F00-90C1-2F35DC8EF6CD}"/>
                </a:ext>
              </a:extLst>
            </p:cNvPr>
            <p:cNvSpPr/>
            <p:nvPr/>
          </p:nvSpPr>
          <p:spPr>
            <a:xfrm>
              <a:off x="8543133" y="5013324"/>
              <a:ext cx="93795" cy="82710"/>
            </a:xfrm>
            <a:custGeom>
              <a:avLst/>
              <a:gdLst>
                <a:gd name="connsiteX0" fmla="*/ 24605 w 93795"/>
                <a:gd name="connsiteY0" fmla="*/ 1 h 82710"/>
                <a:gd name="connsiteX1" fmla="*/ 2380 w 93795"/>
                <a:gd name="connsiteY1" fmla="*/ 53976 h 82710"/>
                <a:gd name="connsiteX2" fmla="*/ 92867 w 93795"/>
                <a:gd name="connsiteY2" fmla="*/ 82551 h 82710"/>
                <a:gd name="connsiteX3" fmla="*/ 46830 w 93795"/>
                <a:gd name="connsiteY3" fmla="*/ 65089 h 82710"/>
                <a:gd name="connsiteX4" fmla="*/ 5555 w 93795"/>
                <a:gd name="connsiteY4" fmla="*/ 55564 h 82710"/>
                <a:gd name="connsiteX5" fmla="*/ 24605 w 93795"/>
                <a:gd name="connsiteY5" fmla="*/ 1 h 827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3795" h="82710">
                  <a:moveTo>
                    <a:pt x="24605" y="1"/>
                  </a:moveTo>
                  <a:cubicBezTo>
                    <a:pt x="24076" y="-264"/>
                    <a:pt x="-8997" y="40218"/>
                    <a:pt x="2380" y="53976"/>
                  </a:cubicBezTo>
                  <a:cubicBezTo>
                    <a:pt x="13757" y="67734"/>
                    <a:pt x="85459" y="80699"/>
                    <a:pt x="92867" y="82551"/>
                  </a:cubicBezTo>
                  <a:cubicBezTo>
                    <a:pt x="100275" y="84403"/>
                    <a:pt x="61382" y="69587"/>
                    <a:pt x="46830" y="65089"/>
                  </a:cubicBezTo>
                  <a:cubicBezTo>
                    <a:pt x="32278" y="60591"/>
                    <a:pt x="9524" y="63502"/>
                    <a:pt x="5555" y="55564"/>
                  </a:cubicBezTo>
                  <a:cubicBezTo>
                    <a:pt x="1586" y="47627"/>
                    <a:pt x="25134" y="266"/>
                    <a:pt x="24605" y="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7" name="フリーフォーム: 図形 26">
              <a:extLst>
                <a:ext uri="{FF2B5EF4-FFF2-40B4-BE49-F238E27FC236}">
                  <a16:creationId xmlns:a16="http://schemas.microsoft.com/office/drawing/2014/main" id="{0272B7B7-3EB9-4F7F-B096-137DED4E26CF}"/>
                </a:ext>
              </a:extLst>
            </p:cNvPr>
            <p:cNvSpPr/>
            <p:nvPr/>
          </p:nvSpPr>
          <p:spPr>
            <a:xfrm>
              <a:off x="8516876" y="4997305"/>
              <a:ext cx="49281" cy="135231"/>
            </a:xfrm>
            <a:custGeom>
              <a:avLst/>
              <a:gdLst>
                <a:gd name="connsiteX0" fmla="*/ 14349 w 49281"/>
                <a:gd name="connsiteY0" fmla="*/ 145 h 135231"/>
                <a:gd name="connsiteX1" fmla="*/ 15937 w 49281"/>
                <a:gd name="connsiteY1" fmla="*/ 55708 h 135231"/>
                <a:gd name="connsiteX2" fmla="*/ 44512 w 49281"/>
                <a:gd name="connsiteY2" fmla="*/ 101745 h 135231"/>
                <a:gd name="connsiteX3" fmla="*/ 12762 w 49281"/>
                <a:gd name="connsiteY3" fmla="*/ 58883 h 135231"/>
                <a:gd name="connsiteX4" fmla="*/ 49274 w 49281"/>
                <a:gd name="connsiteY4" fmla="*/ 133495 h 135231"/>
                <a:gd name="connsiteX5" fmla="*/ 15937 w 49281"/>
                <a:gd name="connsiteY5" fmla="*/ 112858 h 135231"/>
                <a:gd name="connsiteX6" fmla="*/ 22287 w 49281"/>
                <a:gd name="connsiteY6" fmla="*/ 128733 h 135231"/>
                <a:gd name="connsiteX7" fmla="*/ 62 w 49281"/>
                <a:gd name="connsiteY7" fmla="*/ 73170 h 135231"/>
                <a:gd name="connsiteX8" fmla="*/ 14349 w 49281"/>
                <a:gd name="connsiteY8" fmla="*/ 145 h 1352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9281" h="135231">
                  <a:moveTo>
                    <a:pt x="14349" y="145"/>
                  </a:moveTo>
                  <a:cubicBezTo>
                    <a:pt x="16995" y="-2765"/>
                    <a:pt x="10910" y="38775"/>
                    <a:pt x="15937" y="55708"/>
                  </a:cubicBezTo>
                  <a:cubicBezTo>
                    <a:pt x="20964" y="72641"/>
                    <a:pt x="45041" y="101216"/>
                    <a:pt x="44512" y="101745"/>
                  </a:cubicBezTo>
                  <a:cubicBezTo>
                    <a:pt x="43983" y="102274"/>
                    <a:pt x="11968" y="53591"/>
                    <a:pt x="12762" y="58883"/>
                  </a:cubicBezTo>
                  <a:cubicBezTo>
                    <a:pt x="13556" y="64175"/>
                    <a:pt x="48745" y="124499"/>
                    <a:pt x="49274" y="133495"/>
                  </a:cubicBezTo>
                  <a:cubicBezTo>
                    <a:pt x="49803" y="142491"/>
                    <a:pt x="20435" y="113652"/>
                    <a:pt x="15937" y="112858"/>
                  </a:cubicBezTo>
                  <a:cubicBezTo>
                    <a:pt x="11439" y="112064"/>
                    <a:pt x="22287" y="128733"/>
                    <a:pt x="22287" y="128733"/>
                  </a:cubicBezTo>
                  <a:cubicBezTo>
                    <a:pt x="19641" y="122118"/>
                    <a:pt x="1120" y="93807"/>
                    <a:pt x="62" y="73170"/>
                  </a:cubicBezTo>
                  <a:cubicBezTo>
                    <a:pt x="-996" y="52533"/>
                    <a:pt x="11703" y="3055"/>
                    <a:pt x="14349" y="14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8" name="フリーフォーム: 図形 27">
              <a:extLst>
                <a:ext uri="{FF2B5EF4-FFF2-40B4-BE49-F238E27FC236}">
                  <a16:creationId xmlns:a16="http://schemas.microsoft.com/office/drawing/2014/main" id="{5D28EA21-32BB-4733-94D7-19B5CC39EC11}"/>
                </a:ext>
              </a:extLst>
            </p:cNvPr>
            <p:cNvSpPr/>
            <p:nvPr/>
          </p:nvSpPr>
          <p:spPr>
            <a:xfrm>
              <a:off x="8477220" y="5033646"/>
              <a:ext cx="55598" cy="95529"/>
            </a:xfrm>
            <a:custGeom>
              <a:avLst/>
              <a:gdLst>
                <a:gd name="connsiteX0" fmla="*/ 4793 w 55598"/>
                <a:gd name="connsiteY0" fmla="*/ 317 h 95529"/>
                <a:gd name="connsiteX1" fmla="*/ 55593 w 55598"/>
                <a:gd name="connsiteY1" fmla="*/ 93979 h 95529"/>
                <a:gd name="connsiteX2" fmla="*/ 7968 w 55598"/>
                <a:gd name="connsiteY2" fmla="*/ 60642 h 95529"/>
                <a:gd name="connsiteX3" fmla="*/ 11143 w 55598"/>
                <a:gd name="connsiteY3" fmla="*/ 86042 h 95529"/>
                <a:gd name="connsiteX4" fmla="*/ 3205 w 55598"/>
                <a:gd name="connsiteY4" fmla="*/ 63817 h 95529"/>
                <a:gd name="connsiteX5" fmla="*/ 4793 w 55598"/>
                <a:gd name="connsiteY5" fmla="*/ 317 h 955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5598" h="95529">
                  <a:moveTo>
                    <a:pt x="4793" y="317"/>
                  </a:moveTo>
                  <a:cubicBezTo>
                    <a:pt x="13524" y="5344"/>
                    <a:pt x="55064" y="83925"/>
                    <a:pt x="55593" y="93979"/>
                  </a:cubicBezTo>
                  <a:cubicBezTo>
                    <a:pt x="56122" y="104033"/>
                    <a:pt x="15376" y="61965"/>
                    <a:pt x="7968" y="60642"/>
                  </a:cubicBezTo>
                  <a:cubicBezTo>
                    <a:pt x="560" y="59319"/>
                    <a:pt x="11937" y="85513"/>
                    <a:pt x="11143" y="86042"/>
                  </a:cubicBezTo>
                  <a:cubicBezTo>
                    <a:pt x="10349" y="86571"/>
                    <a:pt x="4792" y="76252"/>
                    <a:pt x="3205" y="63817"/>
                  </a:cubicBezTo>
                  <a:cubicBezTo>
                    <a:pt x="1618" y="51382"/>
                    <a:pt x="-3938" y="-4710"/>
                    <a:pt x="4793" y="31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9" name="フリーフォーム: 図形 28">
              <a:extLst>
                <a:ext uri="{FF2B5EF4-FFF2-40B4-BE49-F238E27FC236}">
                  <a16:creationId xmlns:a16="http://schemas.microsoft.com/office/drawing/2014/main" id="{B145474C-C858-4D05-9073-0B92CCA27969}"/>
                </a:ext>
              </a:extLst>
            </p:cNvPr>
            <p:cNvSpPr/>
            <p:nvPr/>
          </p:nvSpPr>
          <p:spPr>
            <a:xfrm>
              <a:off x="8219496" y="4147592"/>
              <a:ext cx="135891" cy="336684"/>
            </a:xfrm>
            <a:custGeom>
              <a:avLst/>
              <a:gdLst>
                <a:gd name="connsiteX0" fmla="*/ 135517 w 135891"/>
                <a:gd name="connsiteY0" fmla="*/ 546 h 336684"/>
                <a:gd name="connsiteX1" fmla="*/ 46617 w 135891"/>
                <a:gd name="connsiteY1" fmla="*/ 71983 h 336684"/>
                <a:gd name="connsiteX2" fmla="*/ 21217 w 135891"/>
                <a:gd name="connsiteY2" fmla="*/ 164058 h 336684"/>
                <a:gd name="connsiteX3" fmla="*/ 11692 w 135891"/>
                <a:gd name="connsiteY3" fmla="*/ 332333 h 336684"/>
                <a:gd name="connsiteX4" fmla="*/ 11692 w 135891"/>
                <a:gd name="connsiteY4" fmla="*/ 272008 h 336684"/>
                <a:gd name="connsiteX5" fmla="*/ 8517 w 135891"/>
                <a:gd name="connsiteY5" fmla="*/ 110083 h 336684"/>
                <a:gd name="connsiteX6" fmla="*/ 135517 w 135891"/>
                <a:gd name="connsiteY6" fmla="*/ 546 h 3366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5891" h="336684">
                  <a:moveTo>
                    <a:pt x="135517" y="546"/>
                  </a:moveTo>
                  <a:cubicBezTo>
                    <a:pt x="141867" y="-5804"/>
                    <a:pt x="65667" y="44731"/>
                    <a:pt x="46617" y="71983"/>
                  </a:cubicBezTo>
                  <a:cubicBezTo>
                    <a:pt x="27567" y="99235"/>
                    <a:pt x="27038" y="120666"/>
                    <a:pt x="21217" y="164058"/>
                  </a:cubicBezTo>
                  <a:cubicBezTo>
                    <a:pt x="15396" y="207450"/>
                    <a:pt x="13279" y="314341"/>
                    <a:pt x="11692" y="332333"/>
                  </a:cubicBezTo>
                  <a:cubicBezTo>
                    <a:pt x="10104" y="350325"/>
                    <a:pt x="12221" y="309050"/>
                    <a:pt x="11692" y="272008"/>
                  </a:cubicBezTo>
                  <a:cubicBezTo>
                    <a:pt x="11163" y="234966"/>
                    <a:pt x="-12120" y="155062"/>
                    <a:pt x="8517" y="110083"/>
                  </a:cubicBezTo>
                  <a:cubicBezTo>
                    <a:pt x="29154" y="65104"/>
                    <a:pt x="129167" y="6896"/>
                    <a:pt x="135517" y="54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0" name="フリーフォーム: 図形 29">
              <a:extLst>
                <a:ext uri="{FF2B5EF4-FFF2-40B4-BE49-F238E27FC236}">
                  <a16:creationId xmlns:a16="http://schemas.microsoft.com/office/drawing/2014/main" id="{5906994D-643C-4374-BF0A-938DE09FD956}"/>
                </a:ext>
              </a:extLst>
            </p:cNvPr>
            <p:cNvSpPr/>
            <p:nvPr/>
          </p:nvSpPr>
          <p:spPr>
            <a:xfrm>
              <a:off x="8145342" y="4144896"/>
              <a:ext cx="189919" cy="79566"/>
            </a:xfrm>
            <a:custGeom>
              <a:avLst/>
              <a:gdLst>
                <a:gd name="connsiteX0" fmla="*/ 121 w 189919"/>
                <a:gd name="connsiteY0" fmla="*/ 73092 h 79566"/>
                <a:gd name="connsiteX1" fmla="*/ 69971 w 189919"/>
                <a:gd name="connsiteY1" fmla="*/ 58804 h 79566"/>
                <a:gd name="connsiteX2" fmla="*/ 189033 w 189919"/>
                <a:gd name="connsiteY2" fmla="*/ 67 h 79566"/>
                <a:gd name="connsiteX3" fmla="*/ 122358 w 189919"/>
                <a:gd name="connsiteY3" fmla="*/ 47692 h 79566"/>
                <a:gd name="connsiteX4" fmla="*/ 85846 w 189919"/>
                <a:gd name="connsiteY4" fmla="*/ 77854 h 79566"/>
                <a:gd name="connsiteX5" fmla="*/ 121 w 189919"/>
                <a:gd name="connsiteY5" fmla="*/ 73092 h 795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89919" h="79566">
                  <a:moveTo>
                    <a:pt x="121" y="73092"/>
                  </a:moveTo>
                  <a:cubicBezTo>
                    <a:pt x="-2525" y="69917"/>
                    <a:pt x="38486" y="70975"/>
                    <a:pt x="69971" y="58804"/>
                  </a:cubicBezTo>
                  <a:cubicBezTo>
                    <a:pt x="101456" y="46633"/>
                    <a:pt x="180302" y="1919"/>
                    <a:pt x="189033" y="67"/>
                  </a:cubicBezTo>
                  <a:cubicBezTo>
                    <a:pt x="197764" y="-1785"/>
                    <a:pt x="139556" y="34728"/>
                    <a:pt x="122358" y="47692"/>
                  </a:cubicBezTo>
                  <a:cubicBezTo>
                    <a:pt x="105160" y="60656"/>
                    <a:pt x="102515" y="73091"/>
                    <a:pt x="85846" y="77854"/>
                  </a:cubicBezTo>
                  <a:cubicBezTo>
                    <a:pt x="69177" y="82617"/>
                    <a:pt x="2767" y="76267"/>
                    <a:pt x="121" y="7309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1" name="フリーフォーム: 図形 30">
              <a:extLst>
                <a:ext uri="{FF2B5EF4-FFF2-40B4-BE49-F238E27FC236}">
                  <a16:creationId xmlns:a16="http://schemas.microsoft.com/office/drawing/2014/main" id="{D0430BB6-D59B-4546-8CC7-66934C76316D}"/>
                </a:ext>
              </a:extLst>
            </p:cNvPr>
            <p:cNvSpPr/>
            <p:nvPr/>
          </p:nvSpPr>
          <p:spPr>
            <a:xfrm>
              <a:off x="8344056" y="4585138"/>
              <a:ext cx="180477" cy="310882"/>
            </a:xfrm>
            <a:custGeom>
              <a:avLst/>
              <a:gdLst>
                <a:gd name="connsiteX0" fmla="*/ 1432 w 180477"/>
                <a:gd name="connsiteY0" fmla="*/ 1150 h 310882"/>
                <a:gd name="connsiteX1" fmla="*/ 34769 w 180477"/>
                <a:gd name="connsiteY1" fmla="*/ 142437 h 310882"/>
                <a:gd name="connsiteX2" fmla="*/ 87157 w 180477"/>
                <a:gd name="connsiteY2" fmla="*/ 277375 h 310882"/>
                <a:gd name="connsiteX3" fmla="*/ 95094 w 180477"/>
                <a:gd name="connsiteY3" fmla="*/ 310712 h 310882"/>
                <a:gd name="connsiteX4" fmla="*/ 153832 w 180477"/>
                <a:gd name="connsiteY4" fmla="*/ 290075 h 310882"/>
                <a:gd name="connsiteX5" fmla="*/ 179232 w 180477"/>
                <a:gd name="connsiteY5" fmla="*/ 283725 h 310882"/>
                <a:gd name="connsiteX6" fmla="*/ 117319 w 180477"/>
                <a:gd name="connsiteY6" fmla="*/ 288487 h 310882"/>
                <a:gd name="connsiteX7" fmla="*/ 112557 w 180477"/>
                <a:gd name="connsiteY7" fmla="*/ 283725 h 310882"/>
                <a:gd name="connsiteX8" fmla="*/ 82394 w 180477"/>
                <a:gd name="connsiteY8" fmla="*/ 223400 h 310882"/>
                <a:gd name="connsiteX9" fmla="*/ 1432 w 180477"/>
                <a:gd name="connsiteY9" fmla="*/ 1150 h 3108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0477" h="310882">
                  <a:moveTo>
                    <a:pt x="1432" y="1150"/>
                  </a:moveTo>
                  <a:cubicBezTo>
                    <a:pt x="-6505" y="-12344"/>
                    <a:pt x="20482" y="96400"/>
                    <a:pt x="34769" y="142437"/>
                  </a:cubicBezTo>
                  <a:cubicBezTo>
                    <a:pt x="49056" y="188474"/>
                    <a:pt x="77103" y="249329"/>
                    <a:pt x="87157" y="277375"/>
                  </a:cubicBezTo>
                  <a:cubicBezTo>
                    <a:pt x="97211" y="305421"/>
                    <a:pt x="83982" y="308595"/>
                    <a:pt x="95094" y="310712"/>
                  </a:cubicBezTo>
                  <a:cubicBezTo>
                    <a:pt x="106206" y="312829"/>
                    <a:pt x="139809" y="294573"/>
                    <a:pt x="153832" y="290075"/>
                  </a:cubicBezTo>
                  <a:cubicBezTo>
                    <a:pt x="167855" y="285577"/>
                    <a:pt x="185317" y="283990"/>
                    <a:pt x="179232" y="283725"/>
                  </a:cubicBezTo>
                  <a:cubicBezTo>
                    <a:pt x="173147" y="283460"/>
                    <a:pt x="128431" y="288487"/>
                    <a:pt x="117319" y="288487"/>
                  </a:cubicBezTo>
                  <a:cubicBezTo>
                    <a:pt x="106207" y="288487"/>
                    <a:pt x="118378" y="294573"/>
                    <a:pt x="112557" y="283725"/>
                  </a:cubicBezTo>
                  <a:cubicBezTo>
                    <a:pt x="106736" y="272877"/>
                    <a:pt x="101709" y="268908"/>
                    <a:pt x="82394" y="223400"/>
                  </a:cubicBezTo>
                  <a:cubicBezTo>
                    <a:pt x="63079" y="177892"/>
                    <a:pt x="9369" y="14644"/>
                    <a:pt x="1432" y="115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2" name="フリーフォーム: 図形 31">
              <a:extLst>
                <a:ext uri="{FF2B5EF4-FFF2-40B4-BE49-F238E27FC236}">
                  <a16:creationId xmlns:a16="http://schemas.microsoft.com/office/drawing/2014/main" id="{D99C361A-C2F1-4384-A4EE-F477ECCDFEAD}"/>
                </a:ext>
              </a:extLst>
            </p:cNvPr>
            <p:cNvSpPr/>
            <p:nvPr/>
          </p:nvSpPr>
          <p:spPr>
            <a:xfrm>
              <a:off x="8358161" y="4568524"/>
              <a:ext cx="123411" cy="312095"/>
            </a:xfrm>
            <a:custGeom>
              <a:avLst/>
              <a:gdLst>
                <a:gd name="connsiteX0" fmla="*/ 27 w 123411"/>
                <a:gd name="connsiteY0" fmla="*/ 301 h 312095"/>
                <a:gd name="connsiteX1" fmla="*/ 68289 w 123411"/>
                <a:gd name="connsiteY1" fmla="*/ 98726 h 312095"/>
                <a:gd name="connsiteX2" fmla="*/ 122264 w 123411"/>
                <a:gd name="connsiteY2" fmla="*/ 305101 h 312095"/>
                <a:gd name="connsiteX3" fmla="*/ 101627 w 123411"/>
                <a:gd name="connsiteY3" fmla="*/ 251126 h 312095"/>
                <a:gd name="connsiteX4" fmla="*/ 60352 w 123411"/>
                <a:gd name="connsiteY4" fmla="*/ 127301 h 312095"/>
                <a:gd name="connsiteX5" fmla="*/ 27 w 123411"/>
                <a:gd name="connsiteY5" fmla="*/ 301 h 3120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3411" h="312095">
                  <a:moveTo>
                    <a:pt x="27" y="301"/>
                  </a:moveTo>
                  <a:cubicBezTo>
                    <a:pt x="1350" y="-4461"/>
                    <a:pt x="47916" y="47926"/>
                    <a:pt x="68289" y="98726"/>
                  </a:cubicBezTo>
                  <a:cubicBezTo>
                    <a:pt x="88662" y="149526"/>
                    <a:pt x="116708" y="279701"/>
                    <a:pt x="122264" y="305101"/>
                  </a:cubicBezTo>
                  <a:cubicBezTo>
                    <a:pt x="127820" y="330501"/>
                    <a:pt x="111946" y="280759"/>
                    <a:pt x="101627" y="251126"/>
                  </a:cubicBezTo>
                  <a:cubicBezTo>
                    <a:pt x="91308" y="221493"/>
                    <a:pt x="75698" y="166195"/>
                    <a:pt x="60352" y="127301"/>
                  </a:cubicBezTo>
                  <a:cubicBezTo>
                    <a:pt x="45006" y="88407"/>
                    <a:pt x="-1296" y="5063"/>
                    <a:pt x="27" y="30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3" name="フリーフォーム: 図形 32">
              <a:extLst>
                <a:ext uri="{FF2B5EF4-FFF2-40B4-BE49-F238E27FC236}">
                  <a16:creationId xmlns:a16="http://schemas.microsoft.com/office/drawing/2014/main" id="{9B32FA13-CAC3-493C-87C1-9A4400F0C4F7}"/>
                </a:ext>
              </a:extLst>
            </p:cNvPr>
            <p:cNvSpPr/>
            <p:nvPr/>
          </p:nvSpPr>
          <p:spPr>
            <a:xfrm>
              <a:off x="8474432" y="5245721"/>
              <a:ext cx="94323" cy="248698"/>
            </a:xfrm>
            <a:custGeom>
              <a:avLst/>
              <a:gdLst>
                <a:gd name="connsiteX0" fmla="*/ 1231 w 94323"/>
                <a:gd name="connsiteY0" fmla="*/ 967 h 248698"/>
                <a:gd name="connsiteX1" fmla="*/ 26631 w 94323"/>
                <a:gd name="connsiteY1" fmla="*/ 104154 h 248698"/>
                <a:gd name="connsiteX2" fmla="*/ 93306 w 94323"/>
                <a:gd name="connsiteY2" fmla="*/ 185117 h 248698"/>
                <a:gd name="connsiteX3" fmla="*/ 67906 w 94323"/>
                <a:gd name="connsiteY3" fmla="*/ 248617 h 248698"/>
                <a:gd name="connsiteX4" fmla="*/ 80606 w 94323"/>
                <a:gd name="connsiteY4" fmla="*/ 197817 h 248698"/>
                <a:gd name="connsiteX5" fmla="*/ 61556 w 94323"/>
                <a:gd name="connsiteY5" fmla="*/ 169242 h 248698"/>
                <a:gd name="connsiteX6" fmla="*/ 1231 w 94323"/>
                <a:gd name="connsiteY6" fmla="*/ 967 h 2486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4323" h="248698">
                  <a:moveTo>
                    <a:pt x="1231" y="967"/>
                  </a:moveTo>
                  <a:cubicBezTo>
                    <a:pt x="-4590" y="-9881"/>
                    <a:pt x="11285" y="73462"/>
                    <a:pt x="26631" y="104154"/>
                  </a:cubicBezTo>
                  <a:cubicBezTo>
                    <a:pt x="41977" y="134846"/>
                    <a:pt x="86427" y="161040"/>
                    <a:pt x="93306" y="185117"/>
                  </a:cubicBezTo>
                  <a:cubicBezTo>
                    <a:pt x="100185" y="209194"/>
                    <a:pt x="70023" y="246500"/>
                    <a:pt x="67906" y="248617"/>
                  </a:cubicBezTo>
                  <a:cubicBezTo>
                    <a:pt x="65789" y="250734"/>
                    <a:pt x="81664" y="211046"/>
                    <a:pt x="80606" y="197817"/>
                  </a:cubicBezTo>
                  <a:cubicBezTo>
                    <a:pt x="79548" y="184588"/>
                    <a:pt x="73198" y="199404"/>
                    <a:pt x="61556" y="169242"/>
                  </a:cubicBezTo>
                  <a:cubicBezTo>
                    <a:pt x="49914" y="139080"/>
                    <a:pt x="7052" y="11815"/>
                    <a:pt x="1231" y="96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4" name="フリーフォーム: 図形 33">
              <a:extLst>
                <a:ext uri="{FF2B5EF4-FFF2-40B4-BE49-F238E27FC236}">
                  <a16:creationId xmlns:a16="http://schemas.microsoft.com/office/drawing/2014/main" id="{838C8AE5-E7CE-41D0-AD88-C5E4EBE3B37C}"/>
                </a:ext>
              </a:extLst>
            </p:cNvPr>
            <p:cNvSpPr/>
            <p:nvPr/>
          </p:nvSpPr>
          <p:spPr>
            <a:xfrm>
              <a:off x="7772328" y="4392483"/>
              <a:ext cx="404188" cy="101955"/>
            </a:xfrm>
            <a:custGeom>
              <a:avLst/>
              <a:gdLst>
                <a:gd name="connsiteX0" fmla="*/ 72 w 404188"/>
                <a:gd name="connsiteY0" fmla="*/ 101730 h 101955"/>
                <a:gd name="connsiteX1" fmla="*/ 109610 w 404188"/>
                <a:gd name="connsiteY1" fmla="*/ 31880 h 101955"/>
                <a:gd name="connsiteX2" fmla="*/ 249310 w 404188"/>
                <a:gd name="connsiteY2" fmla="*/ 41405 h 101955"/>
                <a:gd name="connsiteX3" fmla="*/ 401710 w 404188"/>
                <a:gd name="connsiteY3" fmla="*/ 69980 h 101955"/>
                <a:gd name="connsiteX4" fmla="*/ 347735 w 404188"/>
                <a:gd name="connsiteY4" fmla="*/ 50930 h 101955"/>
                <a:gd name="connsiteX5" fmla="*/ 222322 w 404188"/>
                <a:gd name="connsiteY5" fmla="*/ 14417 h 101955"/>
                <a:gd name="connsiteX6" fmla="*/ 125485 w 404188"/>
                <a:gd name="connsiteY6" fmla="*/ 4892 h 101955"/>
                <a:gd name="connsiteX7" fmla="*/ 72 w 404188"/>
                <a:gd name="connsiteY7" fmla="*/ 101730 h 1019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04188" h="101955">
                  <a:moveTo>
                    <a:pt x="72" y="101730"/>
                  </a:moveTo>
                  <a:cubicBezTo>
                    <a:pt x="-2574" y="106228"/>
                    <a:pt x="68070" y="41934"/>
                    <a:pt x="109610" y="31880"/>
                  </a:cubicBezTo>
                  <a:cubicBezTo>
                    <a:pt x="151150" y="21826"/>
                    <a:pt x="200627" y="35055"/>
                    <a:pt x="249310" y="41405"/>
                  </a:cubicBezTo>
                  <a:cubicBezTo>
                    <a:pt x="297993" y="47755"/>
                    <a:pt x="385306" y="68393"/>
                    <a:pt x="401710" y="69980"/>
                  </a:cubicBezTo>
                  <a:cubicBezTo>
                    <a:pt x="418114" y="71567"/>
                    <a:pt x="347735" y="50930"/>
                    <a:pt x="347735" y="50930"/>
                  </a:cubicBezTo>
                  <a:cubicBezTo>
                    <a:pt x="317837" y="41670"/>
                    <a:pt x="259364" y="22090"/>
                    <a:pt x="222322" y="14417"/>
                  </a:cubicBezTo>
                  <a:cubicBezTo>
                    <a:pt x="185280" y="6744"/>
                    <a:pt x="159087" y="-7543"/>
                    <a:pt x="125485" y="4892"/>
                  </a:cubicBezTo>
                  <a:cubicBezTo>
                    <a:pt x="91883" y="17327"/>
                    <a:pt x="2718" y="97232"/>
                    <a:pt x="72" y="10173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5" name="フリーフォーム: 図形 34">
              <a:extLst>
                <a:ext uri="{FF2B5EF4-FFF2-40B4-BE49-F238E27FC236}">
                  <a16:creationId xmlns:a16="http://schemas.microsoft.com/office/drawing/2014/main" id="{4426AE4D-76B3-4BDD-9F9F-7BA72310AA36}"/>
                </a:ext>
              </a:extLst>
            </p:cNvPr>
            <p:cNvSpPr/>
            <p:nvPr/>
          </p:nvSpPr>
          <p:spPr>
            <a:xfrm>
              <a:off x="8089662" y="4467512"/>
              <a:ext cx="76629" cy="150565"/>
            </a:xfrm>
            <a:custGeom>
              <a:avLst/>
              <a:gdLst>
                <a:gd name="connsiteX0" fmla="*/ 76438 w 76629"/>
                <a:gd name="connsiteY0" fmla="*/ 1301 h 150565"/>
                <a:gd name="connsiteX1" fmla="*/ 5001 w 76629"/>
                <a:gd name="connsiteY1" fmla="*/ 145763 h 150565"/>
                <a:gd name="connsiteX2" fmla="*/ 8176 w 76629"/>
                <a:gd name="connsiteY2" fmla="*/ 112426 h 150565"/>
                <a:gd name="connsiteX3" fmla="*/ 25638 w 76629"/>
                <a:gd name="connsiteY3" fmla="*/ 75913 h 150565"/>
                <a:gd name="connsiteX4" fmla="*/ 76438 w 76629"/>
                <a:gd name="connsiteY4" fmla="*/ 1301 h 1505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6629" h="150565">
                  <a:moveTo>
                    <a:pt x="76438" y="1301"/>
                  </a:moveTo>
                  <a:cubicBezTo>
                    <a:pt x="72999" y="12943"/>
                    <a:pt x="16378" y="127242"/>
                    <a:pt x="5001" y="145763"/>
                  </a:cubicBezTo>
                  <a:cubicBezTo>
                    <a:pt x="-6376" y="164284"/>
                    <a:pt x="4737" y="124068"/>
                    <a:pt x="8176" y="112426"/>
                  </a:cubicBezTo>
                  <a:cubicBezTo>
                    <a:pt x="11615" y="100784"/>
                    <a:pt x="15319" y="92317"/>
                    <a:pt x="25638" y="75913"/>
                  </a:cubicBezTo>
                  <a:cubicBezTo>
                    <a:pt x="35957" y="59509"/>
                    <a:pt x="79877" y="-10341"/>
                    <a:pt x="76438" y="130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6" name="フリーフォーム: 図形 35">
              <a:extLst>
                <a:ext uri="{FF2B5EF4-FFF2-40B4-BE49-F238E27FC236}">
                  <a16:creationId xmlns:a16="http://schemas.microsoft.com/office/drawing/2014/main" id="{BD6BF6C9-26BE-4A93-A51C-14D39424400C}"/>
                </a:ext>
              </a:extLst>
            </p:cNvPr>
            <p:cNvSpPr/>
            <p:nvPr/>
          </p:nvSpPr>
          <p:spPr>
            <a:xfrm>
              <a:off x="7676571" y="4457578"/>
              <a:ext cx="173641" cy="128765"/>
            </a:xfrm>
            <a:custGeom>
              <a:avLst/>
              <a:gdLst>
                <a:gd name="connsiteX0" fmla="*/ 173617 w 173641"/>
                <a:gd name="connsiteY0" fmla="*/ 122 h 128765"/>
                <a:gd name="connsiteX1" fmla="*/ 94242 w 173641"/>
                <a:gd name="connsiteY1" fmla="*/ 76322 h 128765"/>
                <a:gd name="connsiteX2" fmla="*/ 579 w 173641"/>
                <a:gd name="connsiteY2" fmla="*/ 128710 h 128765"/>
                <a:gd name="connsiteX3" fmla="*/ 56142 w 173641"/>
                <a:gd name="connsiteY3" fmla="*/ 85847 h 128765"/>
                <a:gd name="connsiteX4" fmla="*/ 86304 w 173641"/>
                <a:gd name="connsiteY4" fmla="*/ 58860 h 128765"/>
                <a:gd name="connsiteX5" fmla="*/ 173617 w 173641"/>
                <a:gd name="connsiteY5" fmla="*/ 122 h 1287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73641" h="128765">
                  <a:moveTo>
                    <a:pt x="173617" y="122"/>
                  </a:moveTo>
                  <a:cubicBezTo>
                    <a:pt x="174940" y="3032"/>
                    <a:pt x="123082" y="54891"/>
                    <a:pt x="94242" y="76322"/>
                  </a:cubicBezTo>
                  <a:cubicBezTo>
                    <a:pt x="65402" y="97753"/>
                    <a:pt x="6929" y="127123"/>
                    <a:pt x="579" y="128710"/>
                  </a:cubicBezTo>
                  <a:cubicBezTo>
                    <a:pt x="-5771" y="130298"/>
                    <a:pt x="41855" y="97489"/>
                    <a:pt x="56142" y="85847"/>
                  </a:cubicBezTo>
                  <a:cubicBezTo>
                    <a:pt x="70429" y="74205"/>
                    <a:pt x="68048" y="70766"/>
                    <a:pt x="86304" y="58860"/>
                  </a:cubicBezTo>
                  <a:cubicBezTo>
                    <a:pt x="104560" y="46954"/>
                    <a:pt x="172294" y="-2788"/>
                    <a:pt x="173617" y="12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7" name="フリーフォーム: 図形 36">
              <a:extLst>
                <a:ext uri="{FF2B5EF4-FFF2-40B4-BE49-F238E27FC236}">
                  <a16:creationId xmlns:a16="http://schemas.microsoft.com/office/drawing/2014/main" id="{3E8AAD1F-A411-4928-B439-78E1516A3379}"/>
                </a:ext>
              </a:extLst>
            </p:cNvPr>
            <p:cNvSpPr/>
            <p:nvPr/>
          </p:nvSpPr>
          <p:spPr>
            <a:xfrm>
              <a:off x="7650071" y="4488302"/>
              <a:ext cx="133864" cy="85973"/>
            </a:xfrm>
            <a:custGeom>
              <a:avLst/>
              <a:gdLst>
                <a:gd name="connsiteX0" fmla="*/ 133442 w 133864"/>
                <a:gd name="connsiteY0" fmla="*/ 1148 h 85973"/>
                <a:gd name="connsiteX1" fmla="*/ 3267 w 133864"/>
                <a:gd name="connsiteY1" fmla="*/ 85286 h 85973"/>
                <a:gd name="connsiteX2" fmla="*/ 44542 w 133864"/>
                <a:gd name="connsiteY2" fmla="*/ 39248 h 85973"/>
                <a:gd name="connsiteX3" fmla="*/ 133442 w 133864"/>
                <a:gd name="connsiteY3" fmla="*/ 1148 h 859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3864" h="85973">
                  <a:moveTo>
                    <a:pt x="133442" y="1148"/>
                  </a:moveTo>
                  <a:cubicBezTo>
                    <a:pt x="126563" y="8821"/>
                    <a:pt x="18084" y="78936"/>
                    <a:pt x="3267" y="85286"/>
                  </a:cubicBezTo>
                  <a:cubicBezTo>
                    <a:pt x="-11550" y="91636"/>
                    <a:pt x="27873" y="52213"/>
                    <a:pt x="44542" y="39248"/>
                  </a:cubicBezTo>
                  <a:cubicBezTo>
                    <a:pt x="61211" y="26283"/>
                    <a:pt x="140321" y="-6525"/>
                    <a:pt x="133442" y="114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8" name="フリーフォーム: 図形 37">
              <a:extLst>
                <a:ext uri="{FF2B5EF4-FFF2-40B4-BE49-F238E27FC236}">
                  <a16:creationId xmlns:a16="http://schemas.microsoft.com/office/drawing/2014/main" id="{983D8DF8-E4CC-4361-A39B-EDD577B29C2D}"/>
                </a:ext>
              </a:extLst>
            </p:cNvPr>
            <p:cNvSpPr/>
            <p:nvPr/>
          </p:nvSpPr>
          <p:spPr>
            <a:xfrm>
              <a:off x="8089754" y="4606650"/>
              <a:ext cx="161201" cy="262176"/>
            </a:xfrm>
            <a:custGeom>
              <a:avLst/>
              <a:gdLst>
                <a:gd name="connsiteX0" fmla="*/ 146 w 161201"/>
                <a:gd name="connsiteY0" fmla="*/ 57425 h 262176"/>
                <a:gd name="connsiteX1" fmla="*/ 35071 w 161201"/>
                <a:gd name="connsiteY1" fmla="*/ 275 h 262176"/>
                <a:gd name="connsiteX2" fmla="*/ 60471 w 161201"/>
                <a:gd name="connsiteY2" fmla="*/ 39963 h 262176"/>
                <a:gd name="connsiteX3" fmla="*/ 98571 w 161201"/>
                <a:gd name="connsiteY3" fmla="*/ 132038 h 262176"/>
                <a:gd name="connsiteX4" fmla="*/ 120796 w 161201"/>
                <a:gd name="connsiteY4" fmla="*/ 151088 h 262176"/>
                <a:gd name="connsiteX5" fmla="*/ 158896 w 161201"/>
                <a:gd name="connsiteY5" fmla="*/ 257450 h 262176"/>
                <a:gd name="connsiteX6" fmla="*/ 150959 w 161201"/>
                <a:gd name="connsiteY6" fmla="*/ 235225 h 262176"/>
                <a:gd name="connsiteX7" fmla="*/ 101746 w 161201"/>
                <a:gd name="connsiteY7" fmla="*/ 160613 h 262176"/>
                <a:gd name="connsiteX8" fmla="*/ 49359 w 161201"/>
                <a:gd name="connsiteY8" fmla="*/ 32025 h 262176"/>
                <a:gd name="connsiteX9" fmla="*/ 146 w 161201"/>
                <a:gd name="connsiteY9" fmla="*/ 57425 h 2621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61201" h="262176">
                  <a:moveTo>
                    <a:pt x="146" y="57425"/>
                  </a:moveTo>
                  <a:cubicBezTo>
                    <a:pt x="-2235" y="52133"/>
                    <a:pt x="25017" y="3185"/>
                    <a:pt x="35071" y="275"/>
                  </a:cubicBezTo>
                  <a:cubicBezTo>
                    <a:pt x="45125" y="-2635"/>
                    <a:pt x="49888" y="18003"/>
                    <a:pt x="60471" y="39963"/>
                  </a:cubicBezTo>
                  <a:cubicBezTo>
                    <a:pt x="71054" y="61923"/>
                    <a:pt x="88517" y="113517"/>
                    <a:pt x="98571" y="132038"/>
                  </a:cubicBezTo>
                  <a:cubicBezTo>
                    <a:pt x="108625" y="150559"/>
                    <a:pt x="110742" y="130186"/>
                    <a:pt x="120796" y="151088"/>
                  </a:cubicBezTo>
                  <a:cubicBezTo>
                    <a:pt x="130850" y="171990"/>
                    <a:pt x="153869" y="243427"/>
                    <a:pt x="158896" y="257450"/>
                  </a:cubicBezTo>
                  <a:cubicBezTo>
                    <a:pt x="163923" y="271473"/>
                    <a:pt x="160484" y="251365"/>
                    <a:pt x="150959" y="235225"/>
                  </a:cubicBezTo>
                  <a:cubicBezTo>
                    <a:pt x="141434" y="219086"/>
                    <a:pt x="118679" y="194480"/>
                    <a:pt x="101746" y="160613"/>
                  </a:cubicBezTo>
                  <a:cubicBezTo>
                    <a:pt x="84813" y="126746"/>
                    <a:pt x="67086" y="52662"/>
                    <a:pt x="49359" y="32025"/>
                  </a:cubicBezTo>
                  <a:cubicBezTo>
                    <a:pt x="31632" y="11388"/>
                    <a:pt x="2527" y="62717"/>
                    <a:pt x="146" y="5742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9" name="フリーフォーム: 図形 38">
              <a:extLst>
                <a:ext uri="{FF2B5EF4-FFF2-40B4-BE49-F238E27FC236}">
                  <a16:creationId xmlns:a16="http://schemas.microsoft.com/office/drawing/2014/main" id="{A8377C3C-6D35-4807-A35B-D0CD3CD18491}"/>
                </a:ext>
              </a:extLst>
            </p:cNvPr>
            <p:cNvSpPr/>
            <p:nvPr/>
          </p:nvSpPr>
          <p:spPr>
            <a:xfrm>
              <a:off x="7799136" y="4578761"/>
              <a:ext cx="306657" cy="74223"/>
            </a:xfrm>
            <a:custGeom>
              <a:avLst/>
              <a:gdLst>
                <a:gd name="connsiteX0" fmla="*/ 252 w 306657"/>
                <a:gd name="connsiteY0" fmla="*/ 66264 h 74223"/>
                <a:gd name="connsiteX1" fmla="*/ 65339 w 306657"/>
                <a:gd name="connsiteY1" fmla="*/ 9114 h 74223"/>
                <a:gd name="connsiteX2" fmla="*/ 217739 w 306657"/>
                <a:gd name="connsiteY2" fmla="*/ 1177 h 74223"/>
                <a:gd name="connsiteX3" fmla="*/ 281239 w 306657"/>
                <a:gd name="connsiteY3" fmla="*/ 20227 h 74223"/>
                <a:gd name="connsiteX4" fmla="*/ 306639 w 306657"/>
                <a:gd name="connsiteY4" fmla="*/ 74202 h 74223"/>
                <a:gd name="connsiteX5" fmla="*/ 278064 w 306657"/>
                <a:gd name="connsiteY5" fmla="*/ 26577 h 74223"/>
                <a:gd name="connsiteX6" fmla="*/ 220914 w 306657"/>
                <a:gd name="connsiteY6" fmla="*/ 7527 h 74223"/>
                <a:gd name="connsiteX7" fmla="*/ 85977 w 306657"/>
                <a:gd name="connsiteY7" fmla="*/ 7527 h 74223"/>
                <a:gd name="connsiteX8" fmla="*/ 252 w 306657"/>
                <a:gd name="connsiteY8" fmla="*/ 66264 h 74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06657" h="74223">
                  <a:moveTo>
                    <a:pt x="252" y="66264"/>
                  </a:moveTo>
                  <a:cubicBezTo>
                    <a:pt x="-3188" y="66528"/>
                    <a:pt x="29091" y="19962"/>
                    <a:pt x="65339" y="9114"/>
                  </a:cubicBezTo>
                  <a:cubicBezTo>
                    <a:pt x="101587" y="-1734"/>
                    <a:pt x="181756" y="-675"/>
                    <a:pt x="217739" y="1177"/>
                  </a:cubicBezTo>
                  <a:cubicBezTo>
                    <a:pt x="253722" y="3029"/>
                    <a:pt x="266422" y="8056"/>
                    <a:pt x="281239" y="20227"/>
                  </a:cubicBezTo>
                  <a:cubicBezTo>
                    <a:pt x="296056" y="32398"/>
                    <a:pt x="307168" y="73144"/>
                    <a:pt x="306639" y="74202"/>
                  </a:cubicBezTo>
                  <a:cubicBezTo>
                    <a:pt x="306110" y="75260"/>
                    <a:pt x="292352" y="37689"/>
                    <a:pt x="278064" y="26577"/>
                  </a:cubicBezTo>
                  <a:cubicBezTo>
                    <a:pt x="263777" y="15464"/>
                    <a:pt x="252929" y="10702"/>
                    <a:pt x="220914" y="7527"/>
                  </a:cubicBezTo>
                  <a:cubicBezTo>
                    <a:pt x="188900" y="4352"/>
                    <a:pt x="121960" y="-1204"/>
                    <a:pt x="85977" y="7527"/>
                  </a:cubicBezTo>
                  <a:cubicBezTo>
                    <a:pt x="49994" y="16258"/>
                    <a:pt x="3692" y="66000"/>
                    <a:pt x="252" y="6626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0" name="フリーフォーム: 図形 39">
              <a:extLst>
                <a:ext uri="{FF2B5EF4-FFF2-40B4-BE49-F238E27FC236}">
                  <a16:creationId xmlns:a16="http://schemas.microsoft.com/office/drawing/2014/main" id="{C67E4979-674B-46AD-9E7E-B351671AD6A3}"/>
                </a:ext>
              </a:extLst>
            </p:cNvPr>
            <p:cNvSpPr/>
            <p:nvPr/>
          </p:nvSpPr>
          <p:spPr>
            <a:xfrm>
              <a:off x="7819305" y="4630713"/>
              <a:ext cx="300015" cy="24388"/>
            </a:xfrm>
            <a:custGeom>
              <a:avLst/>
              <a:gdLst>
                <a:gd name="connsiteX0" fmla="*/ 720 w 300015"/>
                <a:gd name="connsiteY0" fmla="*/ 22250 h 24388"/>
                <a:gd name="connsiteX1" fmla="*/ 288058 w 300015"/>
                <a:gd name="connsiteY1" fmla="*/ 22250 h 24388"/>
                <a:gd name="connsiteX2" fmla="*/ 242020 w 300015"/>
                <a:gd name="connsiteY2" fmla="*/ 11137 h 24388"/>
                <a:gd name="connsiteX3" fmla="*/ 208683 w 300015"/>
                <a:gd name="connsiteY3" fmla="*/ 25 h 24388"/>
                <a:gd name="connsiteX4" fmla="*/ 720 w 300015"/>
                <a:gd name="connsiteY4" fmla="*/ 22250 h 243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0015" h="24388">
                  <a:moveTo>
                    <a:pt x="720" y="22250"/>
                  </a:moveTo>
                  <a:cubicBezTo>
                    <a:pt x="13949" y="25954"/>
                    <a:pt x="247841" y="24102"/>
                    <a:pt x="288058" y="22250"/>
                  </a:cubicBezTo>
                  <a:cubicBezTo>
                    <a:pt x="328275" y="20398"/>
                    <a:pt x="255249" y="14841"/>
                    <a:pt x="242020" y="11137"/>
                  </a:cubicBezTo>
                  <a:cubicBezTo>
                    <a:pt x="228791" y="7433"/>
                    <a:pt x="257102" y="-504"/>
                    <a:pt x="208683" y="25"/>
                  </a:cubicBezTo>
                  <a:cubicBezTo>
                    <a:pt x="160264" y="554"/>
                    <a:pt x="-12509" y="18546"/>
                    <a:pt x="720" y="2225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1" name="フリーフォーム: 図形 40">
              <a:extLst>
                <a:ext uri="{FF2B5EF4-FFF2-40B4-BE49-F238E27FC236}">
                  <a16:creationId xmlns:a16="http://schemas.microsoft.com/office/drawing/2014/main" id="{56D3B85C-CBD5-4EAC-8187-5822638F9019}"/>
                </a:ext>
              </a:extLst>
            </p:cNvPr>
            <p:cNvSpPr/>
            <p:nvPr/>
          </p:nvSpPr>
          <p:spPr>
            <a:xfrm>
              <a:off x="7779521" y="4667668"/>
              <a:ext cx="333342" cy="21807"/>
            </a:xfrm>
            <a:custGeom>
              <a:avLst/>
              <a:gdLst>
                <a:gd name="connsiteX0" fmla="*/ 5579 w 333342"/>
                <a:gd name="connsiteY0" fmla="*/ 1170 h 21807"/>
                <a:gd name="connsiteX1" fmla="*/ 321492 w 333342"/>
                <a:gd name="connsiteY1" fmla="*/ 2757 h 21807"/>
                <a:gd name="connsiteX2" fmla="*/ 253229 w 333342"/>
                <a:gd name="connsiteY2" fmla="*/ 4345 h 21807"/>
                <a:gd name="connsiteX3" fmla="*/ 127817 w 333342"/>
                <a:gd name="connsiteY3" fmla="*/ 21807 h 21807"/>
                <a:gd name="connsiteX4" fmla="*/ 5579 w 333342"/>
                <a:gd name="connsiteY4" fmla="*/ 1170 h 218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3342" h="21807">
                  <a:moveTo>
                    <a:pt x="5579" y="1170"/>
                  </a:moveTo>
                  <a:cubicBezTo>
                    <a:pt x="37858" y="-2005"/>
                    <a:pt x="280217" y="2228"/>
                    <a:pt x="321492" y="2757"/>
                  </a:cubicBezTo>
                  <a:cubicBezTo>
                    <a:pt x="362767" y="3286"/>
                    <a:pt x="285508" y="1170"/>
                    <a:pt x="253229" y="4345"/>
                  </a:cubicBezTo>
                  <a:cubicBezTo>
                    <a:pt x="220950" y="7520"/>
                    <a:pt x="165652" y="21807"/>
                    <a:pt x="127817" y="21807"/>
                  </a:cubicBezTo>
                  <a:cubicBezTo>
                    <a:pt x="89982" y="21807"/>
                    <a:pt x="-26700" y="4345"/>
                    <a:pt x="5579" y="117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2" name="フリーフォーム: 図形 41">
              <a:extLst>
                <a:ext uri="{FF2B5EF4-FFF2-40B4-BE49-F238E27FC236}">
                  <a16:creationId xmlns:a16="http://schemas.microsoft.com/office/drawing/2014/main" id="{606360B9-E747-491C-A56C-728A76105F4C}"/>
                </a:ext>
              </a:extLst>
            </p:cNvPr>
            <p:cNvSpPr/>
            <p:nvPr/>
          </p:nvSpPr>
          <p:spPr>
            <a:xfrm>
              <a:off x="7727886" y="4651682"/>
              <a:ext cx="417829" cy="68299"/>
            </a:xfrm>
            <a:custGeom>
              <a:avLst/>
              <a:gdLst>
                <a:gd name="connsiteX0" fmla="*/ 64 w 417829"/>
                <a:gd name="connsiteY0" fmla="*/ 64781 h 68299"/>
                <a:gd name="connsiteX1" fmla="*/ 154052 w 417829"/>
                <a:gd name="connsiteY1" fmla="*/ 63193 h 68299"/>
                <a:gd name="connsiteX2" fmla="*/ 412814 w 417829"/>
                <a:gd name="connsiteY2" fmla="*/ 2868 h 68299"/>
                <a:gd name="connsiteX3" fmla="*/ 319152 w 417829"/>
                <a:gd name="connsiteY3" fmla="*/ 12393 h 68299"/>
                <a:gd name="connsiteX4" fmla="*/ 246127 w 417829"/>
                <a:gd name="connsiteY4" fmla="*/ 36206 h 68299"/>
                <a:gd name="connsiteX5" fmla="*/ 136589 w 417829"/>
                <a:gd name="connsiteY5" fmla="*/ 61606 h 68299"/>
                <a:gd name="connsiteX6" fmla="*/ 64 w 417829"/>
                <a:gd name="connsiteY6" fmla="*/ 64781 h 682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17829" h="68299">
                  <a:moveTo>
                    <a:pt x="64" y="64781"/>
                  </a:moveTo>
                  <a:cubicBezTo>
                    <a:pt x="2974" y="65045"/>
                    <a:pt x="85260" y="73512"/>
                    <a:pt x="154052" y="63193"/>
                  </a:cubicBezTo>
                  <a:cubicBezTo>
                    <a:pt x="222844" y="52874"/>
                    <a:pt x="385297" y="11335"/>
                    <a:pt x="412814" y="2868"/>
                  </a:cubicBezTo>
                  <a:cubicBezTo>
                    <a:pt x="440331" y="-5599"/>
                    <a:pt x="346933" y="6837"/>
                    <a:pt x="319152" y="12393"/>
                  </a:cubicBezTo>
                  <a:cubicBezTo>
                    <a:pt x="291371" y="17949"/>
                    <a:pt x="276554" y="28004"/>
                    <a:pt x="246127" y="36206"/>
                  </a:cubicBezTo>
                  <a:cubicBezTo>
                    <a:pt x="215700" y="44408"/>
                    <a:pt x="179981" y="57373"/>
                    <a:pt x="136589" y="61606"/>
                  </a:cubicBezTo>
                  <a:cubicBezTo>
                    <a:pt x="93197" y="65839"/>
                    <a:pt x="-2846" y="64517"/>
                    <a:pt x="64" y="6478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3" name="フリーフォーム: 図形 42">
              <a:extLst>
                <a:ext uri="{FF2B5EF4-FFF2-40B4-BE49-F238E27FC236}">
                  <a16:creationId xmlns:a16="http://schemas.microsoft.com/office/drawing/2014/main" id="{E2D9AFC9-8275-4C52-B8F4-A82E2198ECD0}"/>
                </a:ext>
              </a:extLst>
            </p:cNvPr>
            <p:cNvSpPr/>
            <p:nvPr/>
          </p:nvSpPr>
          <p:spPr>
            <a:xfrm>
              <a:off x="7718425" y="4717321"/>
              <a:ext cx="496202" cy="172531"/>
            </a:xfrm>
            <a:custGeom>
              <a:avLst/>
              <a:gdLst>
                <a:gd name="connsiteX0" fmla="*/ 7938 w 496202"/>
                <a:gd name="connsiteY0" fmla="*/ 729 h 172531"/>
                <a:gd name="connsiteX1" fmla="*/ 26988 w 496202"/>
                <a:gd name="connsiteY1" fmla="*/ 75342 h 172531"/>
                <a:gd name="connsiteX2" fmla="*/ 9525 w 496202"/>
                <a:gd name="connsiteY2" fmla="*/ 165829 h 172531"/>
                <a:gd name="connsiteX3" fmla="*/ 0 w 496202"/>
                <a:gd name="connsiteY3" fmla="*/ 165829 h 172531"/>
                <a:gd name="connsiteX4" fmla="*/ 44450 w 496202"/>
                <a:gd name="connsiteY4" fmla="*/ 165829 h 172531"/>
                <a:gd name="connsiteX5" fmla="*/ 446088 w 496202"/>
                <a:gd name="connsiteY5" fmla="*/ 156304 h 172531"/>
                <a:gd name="connsiteX6" fmla="*/ 465138 w 496202"/>
                <a:gd name="connsiteY6" fmla="*/ 151542 h 172531"/>
                <a:gd name="connsiteX7" fmla="*/ 493713 w 496202"/>
                <a:gd name="connsiteY7" fmla="*/ 76929 h 172531"/>
                <a:gd name="connsiteX8" fmla="*/ 487363 w 496202"/>
                <a:gd name="connsiteY8" fmla="*/ 130904 h 172531"/>
                <a:gd name="connsiteX9" fmla="*/ 428625 w 496202"/>
                <a:gd name="connsiteY9" fmla="*/ 143604 h 172531"/>
                <a:gd name="connsiteX10" fmla="*/ 34925 w 496202"/>
                <a:gd name="connsiteY10" fmla="*/ 149954 h 172531"/>
                <a:gd name="connsiteX11" fmla="*/ 42863 w 496202"/>
                <a:gd name="connsiteY11" fmla="*/ 121379 h 172531"/>
                <a:gd name="connsiteX12" fmla="*/ 7938 w 496202"/>
                <a:gd name="connsiteY12" fmla="*/ 729 h 1725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96202" h="172531">
                  <a:moveTo>
                    <a:pt x="7938" y="729"/>
                  </a:moveTo>
                  <a:cubicBezTo>
                    <a:pt x="5292" y="-6944"/>
                    <a:pt x="26724" y="47825"/>
                    <a:pt x="26988" y="75342"/>
                  </a:cubicBezTo>
                  <a:cubicBezTo>
                    <a:pt x="27252" y="102859"/>
                    <a:pt x="14023" y="150748"/>
                    <a:pt x="9525" y="165829"/>
                  </a:cubicBezTo>
                  <a:cubicBezTo>
                    <a:pt x="5027" y="180910"/>
                    <a:pt x="0" y="165829"/>
                    <a:pt x="0" y="165829"/>
                  </a:cubicBezTo>
                  <a:lnTo>
                    <a:pt x="44450" y="165829"/>
                  </a:lnTo>
                  <a:lnTo>
                    <a:pt x="446088" y="156304"/>
                  </a:lnTo>
                  <a:cubicBezTo>
                    <a:pt x="516203" y="153923"/>
                    <a:pt x="457201" y="164771"/>
                    <a:pt x="465138" y="151542"/>
                  </a:cubicBezTo>
                  <a:cubicBezTo>
                    <a:pt x="473075" y="138313"/>
                    <a:pt x="490009" y="80369"/>
                    <a:pt x="493713" y="76929"/>
                  </a:cubicBezTo>
                  <a:cubicBezTo>
                    <a:pt x="497417" y="73489"/>
                    <a:pt x="498211" y="119792"/>
                    <a:pt x="487363" y="130904"/>
                  </a:cubicBezTo>
                  <a:cubicBezTo>
                    <a:pt x="476515" y="142016"/>
                    <a:pt x="504031" y="140429"/>
                    <a:pt x="428625" y="143604"/>
                  </a:cubicBezTo>
                  <a:cubicBezTo>
                    <a:pt x="353219" y="146779"/>
                    <a:pt x="99219" y="153658"/>
                    <a:pt x="34925" y="149954"/>
                  </a:cubicBezTo>
                  <a:cubicBezTo>
                    <a:pt x="-29369" y="146250"/>
                    <a:pt x="45509" y="142546"/>
                    <a:pt x="42863" y="121379"/>
                  </a:cubicBezTo>
                  <a:cubicBezTo>
                    <a:pt x="40217" y="100212"/>
                    <a:pt x="10584" y="8402"/>
                    <a:pt x="7938" y="72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4" name="フリーフォーム: 図形 43">
              <a:extLst>
                <a:ext uri="{FF2B5EF4-FFF2-40B4-BE49-F238E27FC236}">
                  <a16:creationId xmlns:a16="http://schemas.microsoft.com/office/drawing/2014/main" id="{B56F58A4-F4B9-4255-BC44-1A65BFCF2DD9}"/>
                </a:ext>
              </a:extLst>
            </p:cNvPr>
            <p:cNvSpPr/>
            <p:nvPr/>
          </p:nvSpPr>
          <p:spPr>
            <a:xfrm>
              <a:off x="7651749" y="4536968"/>
              <a:ext cx="238136" cy="149332"/>
            </a:xfrm>
            <a:custGeom>
              <a:avLst/>
              <a:gdLst>
                <a:gd name="connsiteX0" fmla="*/ 1 w 238136"/>
                <a:gd name="connsiteY0" fmla="*/ 107 h 149332"/>
                <a:gd name="connsiteX1" fmla="*/ 127001 w 238136"/>
                <a:gd name="connsiteY1" fmla="*/ 58845 h 149332"/>
                <a:gd name="connsiteX2" fmla="*/ 111126 w 238136"/>
                <a:gd name="connsiteY2" fmla="*/ 139807 h 149332"/>
                <a:gd name="connsiteX3" fmla="*/ 136526 w 238136"/>
                <a:gd name="connsiteY3" fmla="*/ 96945 h 149332"/>
                <a:gd name="connsiteX4" fmla="*/ 238126 w 238136"/>
                <a:gd name="connsiteY4" fmla="*/ 44557 h 149332"/>
                <a:gd name="connsiteX5" fmla="*/ 142876 w 238136"/>
                <a:gd name="connsiteY5" fmla="*/ 109645 h 149332"/>
                <a:gd name="connsiteX6" fmla="*/ 157164 w 238136"/>
                <a:gd name="connsiteY6" fmla="*/ 149332 h 149332"/>
                <a:gd name="connsiteX7" fmla="*/ 146051 w 238136"/>
                <a:gd name="connsiteY7" fmla="*/ 109645 h 149332"/>
                <a:gd name="connsiteX8" fmla="*/ 130176 w 238136"/>
                <a:gd name="connsiteY8" fmla="*/ 73132 h 149332"/>
                <a:gd name="connsiteX9" fmla="*/ 1 w 238136"/>
                <a:gd name="connsiteY9" fmla="*/ 107 h 1493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38136" h="149332">
                  <a:moveTo>
                    <a:pt x="1" y="107"/>
                  </a:moveTo>
                  <a:cubicBezTo>
                    <a:pt x="-528" y="-2274"/>
                    <a:pt x="108480" y="35562"/>
                    <a:pt x="127001" y="58845"/>
                  </a:cubicBezTo>
                  <a:cubicBezTo>
                    <a:pt x="145522" y="82128"/>
                    <a:pt x="109539" y="133457"/>
                    <a:pt x="111126" y="139807"/>
                  </a:cubicBezTo>
                  <a:cubicBezTo>
                    <a:pt x="112714" y="146157"/>
                    <a:pt x="115359" y="112820"/>
                    <a:pt x="136526" y="96945"/>
                  </a:cubicBezTo>
                  <a:cubicBezTo>
                    <a:pt x="157693" y="81070"/>
                    <a:pt x="237068" y="42440"/>
                    <a:pt x="238126" y="44557"/>
                  </a:cubicBezTo>
                  <a:cubicBezTo>
                    <a:pt x="239184" y="46674"/>
                    <a:pt x="156370" y="92183"/>
                    <a:pt x="142876" y="109645"/>
                  </a:cubicBezTo>
                  <a:cubicBezTo>
                    <a:pt x="129382" y="127108"/>
                    <a:pt x="156635" y="149332"/>
                    <a:pt x="157164" y="149332"/>
                  </a:cubicBezTo>
                  <a:cubicBezTo>
                    <a:pt x="157693" y="149332"/>
                    <a:pt x="150549" y="122345"/>
                    <a:pt x="146051" y="109645"/>
                  </a:cubicBezTo>
                  <a:cubicBezTo>
                    <a:pt x="141553" y="96945"/>
                    <a:pt x="152401" y="89007"/>
                    <a:pt x="130176" y="73132"/>
                  </a:cubicBezTo>
                  <a:cubicBezTo>
                    <a:pt x="107951" y="57257"/>
                    <a:pt x="530" y="2488"/>
                    <a:pt x="1" y="10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5" name="フリーフォーム: 図形 44">
              <a:extLst>
                <a:ext uri="{FF2B5EF4-FFF2-40B4-BE49-F238E27FC236}">
                  <a16:creationId xmlns:a16="http://schemas.microsoft.com/office/drawing/2014/main" id="{224F5AFC-6CEB-4BA9-A88F-3DBE96485A28}"/>
                </a:ext>
              </a:extLst>
            </p:cNvPr>
            <p:cNvSpPr/>
            <p:nvPr/>
          </p:nvSpPr>
          <p:spPr>
            <a:xfrm>
              <a:off x="7666911" y="4711922"/>
              <a:ext cx="583631" cy="252191"/>
            </a:xfrm>
            <a:custGeom>
              <a:avLst/>
              <a:gdLst>
                <a:gd name="connsiteX0" fmla="*/ 26114 w 583631"/>
                <a:gd name="connsiteY0" fmla="*/ 1366 h 252191"/>
                <a:gd name="connsiteX1" fmla="*/ 41989 w 583631"/>
                <a:gd name="connsiteY1" fmla="*/ 64866 h 252191"/>
                <a:gd name="connsiteX2" fmla="*/ 32464 w 583631"/>
                <a:gd name="connsiteY2" fmla="*/ 123603 h 252191"/>
                <a:gd name="connsiteX3" fmla="*/ 8652 w 583631"/>
                <a:gd name="connsiteY3" fmla="*/ 231553 h 252191"/>
                <a:gd name="connsiteX4" fmla="*/ 37227 w 583631"/>
                <a:gd name="connsiteY4" fmla="*/ 234728 h 252191"/>
                <a:gd name="connsiteX5" fmla="*/ 219789 w 583631"/>
                <a:gd name="connsiteY5" fmla="*/ 241078 h 252191"/>
                <a:gd name="connsiteX6" fmla="*/ 567452 w 583631"/>
                <a:gd name="connsiteY6" fmla="*/ 252191 h 252191"/>
                <a:gd name="connsiteX7" fmla="*/ 475377 w 583631"/>
                <a:gd name="connsiteY7" fmla="*/ 237903 h 252191"/>
                <a:gd name="connsiteX8" fmla="*/ 30877 w 583631"/>
                <a:gd name="connsiteY8" fmla="*/ 222028 h 252191"/>
                <a:gd name="connsiteX9" fmla="*/ 40402 w 583631"/>
                <a:gd name="connsiteY9" fmla="*/ 190278 h 252191"/>
                <a:gd name="connsiteX10" fmla="*/ 59452 w 583631"/>
                <a:gd name="connsiteY10" fmla="*/ 128366 h 252191"/>
                <a:gd name="connsiteX11" fmla="*/ 26114 w 583631"/>
                <a:gd name="connsiteY11" fmla="*/ 1366 h 2521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583631" h="252191">
                  <a:moveTo>
                    <a:pt x="26114" y="1366"/>
                  </a:moveTo>
                  <a:cubicBezTo>
                    <a:pt x="23204" y="-9217"/>
                    <a:pt x="40931" y="44493"/>
                    <a:pt x="41989" y="64866"/>
                  </a:cubicBezTo>
                  <a:cubicBezTo>
                    <a:pt x="43047" y="85239"/>
                    <a:pt x="38020" y="95822"/>
                    <a:pt x="32464" y="123603"/>
                  </a:cubicBezTo>
                  <a:cubicBezTo>
                    <a:pt x="26908" y="151384"/>
                    <a:pt x="7858" y="213032"/>
                    <a:pt x="8652" y="231553"/>
                  </a:cubicBezTo>
                  <a:cubicBezTo>
                    <a:pt x="9446" y="250074"/>
                    <a:pt x="2038" y="233141"/>
                    <a:pt x="37227" y="234728"/>
                  </a:cubicBezTo>
                  <a:cubicBezTo>
                    <a:pt x="72416" y="236315"/>
                    <a:pt x="219789" y="241078"/>
                    <a:pt x="219789" y="241078"/>
                  </a:cubicBezTo>
                  <a:lnTo>
                    <a:pt x="567452" y="252191"/>
                  </a:lnTo>
                  <a:cubicBezTo>
                    <a:pt x="610050" y="251662"/>
                    <a:pt x="564806" y="242930"/>
                    <a:pt x="475377" y="237903"/>
                  </a:cubicBezTo>
                  <a:cubicBezTo>
                    <a:pt x="385948" y="232876"/>
                    <a:pt x="103373" y="229965"/>
                    <a:pt x="30877" y="222028"/>
                  </a:cubicBezTo>
                  <a:cubicBezTo>
                    <a:pt x="-41619" y="214091"/>
                    <a:pt x="35640" y="205888"/>
                    <a:pt x="40402" y="190278"/>
                  </a:cubicBezTo>
                  <a:cubicBezTo>
                    <a:pt x="45164" y="174668"/>
                    <a:pt x="60775" y="154030"/>
                    <a:pt x="59452" y="128366"/>
                  </a:cubicBezTo>
                  <a:cubicBezTo>
                    <a:pt x="58129" y="102702"/>
                    <a:pt x="29024" y="11949"/>
                    <a:pt x="26114" y="136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7" name="フリーフォーム: 図形 46">
              <a:extLst>
                <a:ext uri="{FF2B5EF4-FFF2-40B4-BE49-F238E27FC236}">
                  <a16:creationId xmlns:a16="http://schemas.microsoft.com/office/drawing/2014/main" id="{81B341D1-27F4-4EFC-8C54-76A0C9CF2997}"/>
                </a:ext>
              </a:extLst>
            </p:cNvPr>
            <p:cNvSpPr/>
            <p:nvPr/>
          </p:nvSpPr>
          <p:spPr>
            <a:xfrm>
              <a:off x="7649845" y="4947385"/>
              <a:ext cx="609625" cy="80341"/>
            </a:xfrm>
            <a:custGeom>
              <a:avLst/>
              <a:gdLst>
                <a:gd name="connsiteX0" fmla="*/ 57468 w 609625"/>
                <a:gd name="connsiteY0" fmla="*/ 18315 h 80341"/>
                <a:gd name="connsiteX1" fmla="*/ 571818 w 609625"/>
                <a:gd name="connsiteY1" fmla="*/ 21490 h 80341"/>
                <a:gd name="connsiteX2" fmla="*/ 571818 w 609625"/>
                <a:gd name="connsiteY2" fmla="*/ 853 h 80341"/>
                <a:gd name="connsiteX3" fmla="*/ 579755 w 609625"/>
                <a:gd name="connsiteY3" fmla="*/ 54828 h 80341"/>
                <a:gd name="connsiteX4" fmla="*/ 548005 w 609625"/>
                <a:gd name="connsiteY4" fmla="*/ 37365 h 80341"/>
                <a:gd name="connsiteX5" fmla="*/ 228918 w 609625"/>
                <a:gd name="connsiteY5" fmla="*/ 34190 h 80341"/>
                <a:gd name="connsiteX6" fmla="*/ 389255 w 609625"/>
                <a:gd name="connsiteY6" fmla="*/ 40540 h 80341"/>
                <a:gd name="connsiteX7" fmla="*/ 1905 w 609625"/>
                <a:gd name="connsiteY7" fmla="*/ 77053 h 80341"/>
                <a:gd name="connsiteX8" fmla="*/ 581343 w 609625"/>
                <a:gd name="connsiteY8" fmla="*/ 65940 h 80341"/>
                <a:gd name="connsiteX9" fmla="*/ 151130 w 609625"/>
                <a:gd name="connsiteY9" fmla="*/ 59590 h 80341"/>
                <a:gd name="connsiteX10" fmla="*/ 478155 w 609625"/>
                <a:gd name="connsiteY10" fmla="*/ 61178 h 80341"/>
                <a:gd name="connsiteX11" fmla="*/ 105093 w 609625"/>
                <a:gd name="connsiteY11" fmla="*/ 43715 h 80341"/>
                <a:gd name="connsiteX12" fmla="*/ 271780 w 609625"/>
                <a:gd name="connsiteY12" fmla="*/ 80228 h 80341"/>
                <a:gd name="connsiteX13" fmla="*/ 57468 w 609625"/>
                <a:gd name="connsiteY13" fmla="*/ 18315 h 80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609625" h="80341">
                  <a:moveTo>
                    <a:pt x="57468" y="18315"/>
                  </a:moveTo>
                  <a:cubicBezTo>
                    <a:pt x="107474" y="8525"/>
                    <a:pt x="486093" y="24400"/>
                    <a:pt x="571818" y="21490"/>
                  </a:cubicBezTo>
                  <a:cubicBezTo>
                    <a:pt x="657543" y="18580"/>
                    <a:pt x="570495" y="-4703"/>
                    <a:pt x="571818" y="853"/>
                  </a:cubicBezTo>
                  <a:cubicBezTo>
                    <a:pt x="573141" y="6409"/>
                    <a:pt x="583724" y="48743"/>
                    <a:pt x="579755" y="54828"/>
                  </a:cubicBezTo>
                  <a:cubicBezTo>
                    <a:pt x="575786" y="60913"/>
                    <a:pt x="606478" y="40805"/>
                    <a:pt x="548005" y="37365"/>
                  </a:cubicBezTo>
                  <a:cubicBezTo>
                    <a:pt x="489532" y="33925"/>
                    <a:pt x="228918" y="34190"/>
                    <a:pt x="228918" y="34190"/>
                  </a:cubicBezTo>
                  <a:cubicBezTo>
                    <a:pt x="202460" y="34719"/>
                    <a:pt x="427090" y="33396"/>
                    <a:pt x="389255" y="40540"/>
                  </a:cubicBezTo>
                  <a:cubicBezTo>
                    <a:pt x="351420" y="47684"/>
                    <a:pt x="-30110" y="72820"/>
                    <a:pt x="1905" y="77053"/>
                  </a:cubicBezTo>
                  <a:cubicBezTo>
                    <a:pt x="33920" y="81286"/>
                    <a:pt x="556472" y="68851"/>
                    <a:pt x="581343" y="65940"/>
                  </a:cubicBezTo>
                  <a:cubicBezTo>
                    <a:pt x="606214" y="63029"/>
                    <a:pt x="168328" y="60384"/>
                    <a:pt x="151130" y="59590"/>
                  </a:cubicBezTo>
                  <a:cubicBezTo>
                    <a:pt x="133932" y="58796"/>
                    <a:pt x="485828" y="63824"/>
                    <a:pt x="478155" y="61178"/>
                  </a:cubicBezTo>
                  <a:cubicBezTo>
                    <a:pt x="470482" y="58532"/>
                    <a:pt x="139489" y="40540"/>
                    <a:pt x="105093" y="43715"/>
                  </a:cubicBezTo>
                  <a:cubicBezTo>
                    <a:pt x="70697" y="46890"/>
                    <a:pt x="275749" y="82609"/>
                    <a:pt x="271780" y="80228"/>
                  </a:cubicBezTo>
                  <a:cubicBezTo>
                    <a:pt x="267811" y="77847"/>
                    <a:pt x="7462" y="28105"/>
                    <a:pt x="57468" y="1831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8" name="フリーフォーム: 図形 47">
              <a:extLst>
                <a:ext uri="{FF2B5EF4-FFF2-40B4-BE49-F238E27FC236}">
                  <a16:creationId xmlns:a16="http://schemas.microsoft.com/office/drawing/2014/main" id="{66DBF3DC-7AAE-488A-A89A-B78D24D75256}"/>
                </a:ext>
              </a:extLst>
            </p:cNvPr>
            <p:cNvSpPr/>
            <p:nvPr/>
          </p:nvSpPr>
          <p:spPr>
            <a:xfrm>
              <a:off x="7642205" y="4643125"/>
              <a:ext cx="131993" cy="299213"/>
            </a:xfrm>
            <a:custGeom>
              <a:avLst/>
              <a:gdLst>
                <a:gd name="connsiteX0" fmla="*/ 131783 w 131993"/>
                <a:gd name="connsiteY0" fmla="*/ 313 h 299213"/>
                <a:gd name="connsiteX1" fmla="*/ 39708 w 131993"/>
                <a:gd name="connsiteY1" fmla="*/ 86038 h 299213"/>
                <a:gd name="connsiteX2" fmla="*/ 15895 w 131993"/>
                <a:gd name="connsiteY2" fmla="*/ 205100 h 299213"/>
                <a:gd name="connsiteX3" fmla="*/ 20 w 131993"/>
                <a:gd name="connsiteY3" fmla="*/ 298763 h 299213"/>
                <a:gd name="connsiteX4" fmla="*/ 19070 w 131993"/>
                <a:gd name="connsiteY4" fmla="*/ 235263 h 299213"/>
                <a:gd name="connsiteX5" fmla="*/ 11133 w 131993"/>
                <a:gd name="connsiteY5" fmla="*/ 116200 h 299213"/>
                <a:gd name="connsiteX6" fmla="*/ 131783 w 131993"/>
                <a:gd name="connsiteY6" fmla="*/ 313 h 2992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1993" h="299213">
                  <a:moveTo>
                    <a:pt x="131783" y="313"/>
                  </a:moveTo>
                  <a:cubicBezTo>
                    <a:pt x="136546" y="-4714"/>
                    <a:pt x="59023" y="51907"/>
                    <a:pt x="39708" y="86038"/>
                  </a:cubicBezTo>
                  <a:cubicBezTo>
                    <a:pt x="20393" y="120169"/>
                    <a:pt x="22510" y="169646"/>
                    <a:pt x="15895" y="205100"/>
                  </a:cubicBezTo>
                  <a:cubicBezTo>
                    <a:pt x="9280" y="240554"/>
                    <a:pt x="-509" y="293736"/>
                    <a:pt x="20" y="298763"/>
                  </a:cubicBezTo>
                  <a:cubicBezTo>
                    <a:pt x="549" y="303790"/>
                    <a:pt x="17218" y="265690"/>
                    <a:pt x="19070" y="235263"/>
                  </a:cubicBezTo>
                  <a:cubicBezTo>
                    <a:pt x="20922" y="204836"/>
                    <a:pt x="-9240" y="153506"/>
                    <a:pt x="11133" y="116200"/>
                  </a:cubicBezTo>
                  <a:cubicBezTo>
                    <a:pt x="31506" y="78894"/>
                    <a:pt x="127020" y="5340"/>
                    <a:pt x="131783" y="31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9" name="フリーフォーム: 図形 48">
              <a:extLst>
                <a:ext uri="{FF2B5EF4-FFF2-40B4-BE49-F238E27FC236}">
                  <a16:creationId xmlns:a16="http://schemas.microsoft.com/office/drawing/2014/main" id="{ED10E25D-1A1E-40AF-898D-0DED70E5ADFD}"/>
                </a:ext>
              </a:extLst>
            </p:cNvPr>
            <p:cNvSpPr/>
            <p:nvPr/>
          </p:nvSpPr>
          <p:spPr>
            <a:xfrm>
              <a:off x="7614493" y="4600517"/>
              <a:ext cx="108886" cy="289148"/>
            </a:xfrm>
            <a:custGeom>
              <a:avLst/>
              <a:gdLst>
                <a:gd name="connsiteX0" fmla="*/ 108695 w 108886"/>
                <a:gd name="connsiteY0" fmla="*/ 58 h 289148"/>
                <a:gd name="connsiteX1" fmla="*/ 30907 w 108886"/>
                <a:gd name="connsiteY1" fmla="*/ 92133 h 289148"/>
                <a:gd name="connsiteX2" fmla="*/ 19795 w 108886"/>
                <a:gd name="connsiteY2" fmla="*/ 141346 h 289148"/>
                <a:gd name="connsiteX3" fmla="*/ 13445 w 108886"/>
                <a:gd name="connsiteY3" fmla="*/ 285808 h 289148"/>
                <a:gd name="connsiteX4" fmla="*/ 15032 w 108886"/>
                <a:gd name="connsiteY4" fmla="*/ 231833 h 289148"/>
                <a:gd name="connsiteX5" fmla="*/ 5507 w 108886"/>
                <a:gd name="connsiteY5" fmla="*/ 106421 h 289148"/>
                <a:gd name="connsiteX6" fmla="*/ 108695 w 108886"/>
                <a:gd name="connsiteY6" fmla="*/ 58 h 2891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8886" h="289148">
                  <a:moveTo>
                    <a:pt x="108695" y="58"/>
                  </a:moveTo>
                  <a:cubicBezTo>
                    <a:pt x="112928" y="-2323"/>
                    <a:pt x="45724" y="68585"/>
                    <a:pt x="30907" y="92133"/>
                  </a:cubicBezTo>
                  <a:cubicBezTo>
                    <a:pt x="16090" y="115681"/>
                    <a:pt x="22705" y="109067"/>
                    <a:pt x="19795" y="141346"/>
                  </a:cubicBezTo>
                  <a:cubicBezTo>
                    <a:pt x="16885" y="173625"/>
                    <a:pt x="14239" y="270727"/>
                    <a:pt x="13445" y="285808"/>
                  </a:cubicBezTo>
                  <a:cubicBezTo>
                    <a:pt x="12651" y="300889"/>
                    <a:pt x="16355" y="261731"/>
                    <a:pt x="15032" y="231833"/>
                  </a:cubicBezTo>
                  <a:cubicBezTo>
                    <a:pt x="13709" y="201935"/>
                    <a:pt x="-10633" y="145579"/>
                    <a:pt x="5507" y="106421"/>
                  </a:cubicBezTo>
                  <a:cubicBezTo>
                    <a:pt x="21647" y="67263"/>
                    <a:pt x="104462" y="2439"/>
                    <a:pt x="108695" y="5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0" name="フリーフォーム: 図形 49">
              <a:extLst>
                <a:ext uri="{FF2B5EF4-FFF2-40B4-BE49-F238E27FC236}">
                  <a16:creationId xmlns:a16="http://schemas.microsoft.com/office/drawing/2014/main" id="{D14E374A-DC6D-481C-A898-DDB5CF245658}"/>
                </a:ext>
              </a:extLst>
            </p:cNvPr>
            <p:cNvSpPr/>
            <p:nvPr/>
          </p:nvSpPr>
          <p:spPr>
            <a:xfrm>
              <a:off x="7543489" y="4594166"/>
              <a:ext cx="226013" cy="144528"/>
            </a:xfrm>
            <a:custGeom>
              <a:avLst/>
              <a:gdLst>
                <a:gd name="connsiteX0" fmla="*/ 225736 w 226013"/>
                <a:gd name="connsiteY0" fmla="*/ 59 h 144528"/>
                <a:gd name="connsiteX1" fmla="*/ 81274 w 226013"/>
                <a:gd name="connsiteY1" fmla="*/ 14347 h 144528"/>
                <a:gd name="connsiteX2" fmla="*/ 55874 w 226013"/>
                <a:gd name="connsiteY2" fmla="*/ 49272 h 144528"/>
                <a:gd name="connsiteX3" fmla="*/ 311 w 226013"/>
                <a:gd name="connsiteY3" fmla="*/ 144522 h 144528"/>
                <a:gd name="connsiteX4" fmla="*/ 33649 w 226013"/>
                <a:gd name="connsiteY4" fmla="*/ 54034 h 144528"/>
                <a:gd name="connsiteX5" fmla="*/ 39999 w 226013"/>
                <a:gd name="connsiteY5" fmla="*/ 11172 h 144528"/>
                <a:gd name="connsiteX6" fmla="*/ 225736 w 226013"/>
                <a:gd name="connsiteY6" fmla="*/ 59 h 1445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26013" h="144528">
                  <a:moveTo>
                    <a:pt x="225736" y="59"/>
                  </a:moveTo>
                  <a:cubicBezTo>
                    <a:pt x="232615" y="588"/>
                    <a:pt x="109584" y="6145"/>
                    <a:pt x="81274" y="14347"/>
                  </a:cubicBezTo>
                  <a:cubicBezTo>
                    <a:pt x="52964" y="22549"/>
                    <a:pt x="69368" y="27576"/>
                    <a:pt x="55874" y="49272"/>
                  </a:cubicBezTo>
                  <a:cubicBezTo>
                    <a:pt x="42380" y="70968"/>
                    <a:pt x="4015" y="143728"/>
                    <a:pt x="311" y="144522"/>
                  </a:cubicBezTo>
                  <a:cubicBezTo>
                    <a:pt x="-3393" y="145316"/>
                    <a:pt x="27034" y="76259"/>
                    <a:pt x="33649" y="54034"/>
                  </a:cubicBezTo>
                  <a:cubicBezTo>
                    <a:pt x="40264" y="31809"/>
                    <a:pt x="9043" y="19903"/>
                    <a:pt x="39999" y="11172"/>
                  </a:cubicBezTo>
                  <a:cubicBezTo>
                    <a:pt x="70955" y="2441"/>
                    <a:pt x="218857" y="-470"/>
                    <a:pt x="225736" y="5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1" name="フリーフォーム: 図形 50">
              <a:extLst>
                <a:ext uri="{FF2B5EF4-FFF2-40B4-BE49-F238E27FC236}">
                  <a16:creationId xmlns:a16="http://schemas.microsoft.com/office/drawing/2014/main" id="{888EF328-FDBE-4830-99B5-676343987C36}"/>
                </a:ext>
              </a:extLst>
            </p:cNvPr>
            <p:cNvSpPr/>
            <p:nvPr/>
          </p:nvSpPr>
          <p:spPr>
            <a:xfrm>
              <a:off x="7541783" y="4687128"/>
              <a:ext cx="93958" cy="211918"/>
            </a:xfrm>
            <a:custGeom>
              <a:avLst/>
              <a:gdLst>
                <a:gd name="connsiteX0" fmla="*/ 6780 w 93958"/>
                <a:gd name="connsiteY0" fmla="*/ 211897 h 211918"/>
                <a:gd name="connsiteX1" fmla="*/ 430 w 93958"/>
                <a:gd name="connsiteY1" fmla="*/ 29335 h 211918"/>
                <a:gd name="connsiteX2" fmla="*/ 11542 w 93958"/>
                <a:gd name="connsiteY2" fmla="*/ 16635 h 211918"/>
                <a:gd name="connsiteX3" fmla="*/ 92505 w 93958"/>
                <a:gd name="connsiteY3" fmla="*/ 46797 h 211918"/>
                <a:gd name="connsiteX4" fmla="*/ 62342 w 93958"/>
                <a:gd name="connsiteY4" fmla="*/ 10285 h 211918"/>
                <a:gd name="connsiteX5" fmla="*/ 46467 w 93958"/>
                <a:gd name="connsiteY5" fmla="*/ 16635 h 211918"/>
                <a:gd name="connsiteX6" fmla="*/ 6780 w 93958"/>
                <a:gd name="connsiteY6" fmla="*/ 211897 h 211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3958" h="211918">
                  <a:moveTo>
                    <a:pt x="6780" y="211897"/>
                  </a:moveTo>
                  <a:cubicBezTo>
                    <a:pt x="-893" y="214014"/>
                    <a:pt x="-364" y="61879"/>
                    <a:pt x="430" y="29335"/>
                  </a:cubicBezTo>
                  <a:cubicBezTo>
                    <a:pt x="1224" y="-3209"/>
                    <a:pt x="-3804" y="13725"/>
                    <a:pt x="11542" y="16635"/>
                  </a:cubicBezTo>
                  <a:cubicBezTo>
                    <a:pt x="26888" y="19545"/>
                    <a:pt x="84038" y="47855"/>
                    <a:pt x="92505" y="46797"/>
                  </a:cubicBezTo>
                  <a:cubicBezTo>
                    <a:pt x="100972" y="45739"/>
                    <a:pt x="70015" y="15312"/>
                    <a:pt x="62342" y="10285"/>
                  </a:cubicBezTo>
                  <a:cubicBezTo>
                    <a:pt x="54669" y="5258"/>
                    <a:pt x="56256" y="-13263"/>
                    <a:pt x="46467" y="16635"/>
                  </a:cubicBezTo>
                  <a:cubicBezTo>
                    <a:pt x="36678" y="46533"/>
                    <a:pt x="14453" y="209780"/>
                    <a:pt x="6780" y="21189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2" name="フリーフォーム: 図形 51">
              <a:extLst>
                <a:ext uri="{FF2B5EF4-FFF2-40B4-BE49-F238E27FC236}">
                  <a16:creationId xmlns:a16="http://schemas.microsoft.com/office/drawing/2014/main" id="{6D4CAB7D-A718-4890-9E89-DAD7585F7FA5}"/>
                </a:ext>
              </a:extLst>
            </p:cNvPr>
            <p:cNvSpPr/>
            <p:nvPr/>
          </p:nvSpPr>
          <p:spPr>
            <a:xfrm>
              <a:off x="7661035" y="5029197"/>
              <a:ext cx="582689" cy="82909"/>
            </a:xfrm>
            <a:custGeom>
              <a:avLst/>
              <a:gdLst>
                <a:gd name="connsiteX0" fmla="*/ 240 w 582689"/>
                <a:gd name="connsiteY0" fmla="*/ 3 h 82909"/>
                <a:gd name="connsiteX1" fmla="*/ 146290 w 582689"/>
                <a:gd name="connsiteY1" fmla="*/ 68266 h 82909"/>
                <a:gd name="connsiteX2" fmla="*/ 246303 w 582689"/>
                <a:gd name="connsiteY2" fmla="*/ 82553 h 82909"/>
                <a:gd name="connsiteX3" fmla="*/ 573328 w 582689"/>
                <a:gd name="connsiteY3" fmla="*/ 60328 h 82909"/>
                <a:gd name="connsiteX4" fmla="*/ 474903 w 582689"/>
                <a:gd name="connsiteY4" fmla="*/ 63503 h 82909"/>
                <a:gd name="connsiteX5" fmla="*/ 278053 w 582689"/>
                <a:gd name="connsiteY5" fmla="*/ 63503 h 82909"/>
                <a:gd name="connsiteX6" fmla="*/ 182803 w 582689"/>
                <a:gd name="connsiteY6" fmla="*/ 65091 h 82909"/>
                <a:gd name="connsiteX7" fmla="*/ 240 w 582689"/>
                <a:gd name="connsiteY7" fmla="*/ 3 h 829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82689" h="82909">
                  <a:moveTo>
                    <a:pt x="240" y="3"/>
                  </a:moveTo>
                  <a:cubicBezTo>
                    <a:pt x="-5845" y="532"/>
                    <a:pt x="105280" y="54508"/>
                    <a:pt x="146290" y="68266"/>
                  </a:cubicBezTo>
                  <a:cubicBezTo>
                    <a:pt x="187300" y="82024"/>
                    <a:pt x="175130" y="83876"/>
                    <a:pt x="246303" y="82553"/>
                  </a:cubicBezTo>
                  <a:cubicBezTo>
                    <a:pt x="317476" y="81230"/>
                    <a:pt x="535228" y="63503"/>
                    <a:pt x="573328" y="60328"/>
                  </a:cubicBezTo>
                  <a:cubicBezTo>
                    <a:pt x="611428" y="57153"/>
                    <a:pt x="524115" y="62974"/>
                    <a:pt x="474903" y="63503"/>
                  </a:cubicBezTo>
                  <a:cubicBezTo>
                    <a:pt x="425691" y="64032"/>
                    <a:pt x="326736" y="63238"/>
                    <a:pt x="278053" y="63503"/>
                  </a:cubicBezTo>
                  <a:cubicBezTo>
                    <a:pt x="229370" y="63768"/>
                    <a:pt x="227253" y="75145"/>
                    <a:pt x="182803" y="65091"/>
                  </a:cubicBezTo>
                  <a:cubicBezTo>
                    <a:pt x="138353" y="55037"/>
                    <a:pt x="6325" y="-526"/>
                    <a:pt x="240" y="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3" name="フリーフォーム: 図形 52">
              <a:extLst>
                <a:ext uri="{FF2B5EF4-FFF2-40B4-BE49-F238E27FC236}">
                  <a16:creationId xmlns:a16="http://schemas.microsoft.com/office/drawing/2014/main" id="{88F4D855-DBE6-4AB3-9FB3-01151167DD9D}"/>
                </a:ext>
              </a:extLst>
            </p:cNvPr>
            <p:cNvSpPr/>
            <p:nvPr/>
          </p:nvSpPr>
          <p:spPr>
            <a:xfrm>
              <a:off x="8187970" y="4824076"/>
              <a:ext cx="43433" cy="132876"/>
            </a:xfrm>
            <a:custGeom>
              <a:avLst/>
              <a:gdLst>
                <a:gd name="connsiteX0" fmla="*/ 43218 w 43433"/>
                <a:gd name="connsiteY0" fmla="*/ 337 h 132876"/>
                <a:gd name="connsiteX1" fmla="*/ 17818 w 43433"/>
                <a:gd name="connsiteY1" fmla="*/ 59074 h 132876"/>
                <a:gd name="connsiteX2" fmla="*/ 38455 w 43433"/>
                <a:gd name="connsiteY2" fmla="*/ 130512 h 132876"/>
                <a:gd name="connsiteX3" fmla="*/ 25755 w 43433"/>
                <a:gd name="connsiteY3" fmla="*/ 113049 h 132876"/>
                <a:gd name="connsiteX4" fmla="*/ 355 w 43433"/>
                <a:gd name="connsiteY4" fmla="*/ 86062 h 132876"/>
                <a:gd name="connsiteX5" fmla="*/ 43218 w 43433"/>
                <a:gd name="connsiteY5" fmla="*/ 337 h 1328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3433" h="132876">
                  <a:moveTo>
                    <a:pt x="43218" y="337"/>
                  </a:moveTo>
                  <a:cubicBezTo>
                    <a:pt x="46129" y="-4161"/>
                    <a:pt x="18612" y="37378"/>
                    <a:pt x="17818" y="59074"/>
                  </a:cubicBezTo>
                  <a:cubicBezTo>
                    <a:pt x="17024" y="80770"/>
                    <a:pt x="37132" y="121516"/>
                    <a:pt x="38455" y="130512"/>
                  </a:cubicBezTo>
                  <a:cubicBezTo>
                    <a:pt x="39778" y="139508"/>
                    <a:pt x="32105" y="120457"/>
                    <a:pt x="25755" y="113049"/>
                  </a:cubicBezTo>
                  <a:cubicBezTo>
                    <a:pt x="19405" y="105641"/>
                    <a:pt x="-3085" y="101937"/>
                    <a:pt x="355" y="86062"/>
                  </a:cubicBezTo>
                  <a:cubicBezTo>
                    <a:pt x="3795" y="70187"/>
                    <a:pt x="40307" y="4835"/>
                    <a:pt x="43218" y="33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4" name="フリーフォーム: 図形 53">
              <a:extLst>
                <a:ext uri="{FF2B5EF4-FFF2-40B4-BE49-F238E27FC236}">
                  <a16:creationId xmlns:a16="http://schemas.microsoft.com/office/drawing/2014/main" id="{5F210F92-0562-4299-A095-2EFF73DD1BE3}"/>
                </a:ext>
              </a:extLst>
            </p:cNvPr>
            <p:cNvSpPr/>
            <p:nvPr/>
          </p:nvSpPr>
          <p:spPr>
            <a:xfrm>
              <a:off x="7719576" y="4902081"/>
              <a:ext cx="444302" cy="19267"/>
            </a:xfrm>
            <a:custGeom>
              <a:avLst/>
              <a:gdLst>
                <a:gd name="connsiteX0" fmla="*/ 2024 w 444302"/>
                <a:gd name="connsiteY0" fmla="*/ 119 h 19267"/>
                <a:gd name="connsiteX1" fmla="*/ 427474 w 444302"/>
                <a:gd name="connsiteY1" fmla="*/ 11232 h 19267"/>
                <a:gd name="connsiteX2" fmla="*/ 365562 w 444302"/>
                <a:gd name="connsiteY2" fmla="*/ 14407 h 19267"/>
                <a:gd name="connsiteX3" fmla="*/ 271899 w 444302"/>
                <a:gd name="connsiteY3" fmla="*/ 19169 h 19267"/>
                <a:gd name="connsiteX4" fmla="*/ 2024 w 444302"/>
                <a:gd name="connsiteY4" fmla="*/ 119 h 192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44302" h="19267">
                  <a:moveTo>
                    <a:pt x="2024" y="119"/>
                  </a:moveTo>
                  <a:cubicBezTo>
                    <a:pt x="27953" y="-1204"/>
                    <a:pt x="366884" y="8851"/>
                    <a:pt x="427474" y="11232"/>
                  </a:cubicBezTo>
                  <a:cubicBezTo>
                    <a:pt x="488064" y="13613"/>
                    <a:pt x="365562" y="14407"/>
                    <a:pt x="365562" y="14407"/>
                  </a:cubicBezTo>
                  <a:cubicBezTo>
                    <a:pt x="339633" y="15730"/>
                    <a:pt x="337251" y="19963"/>
                    <a:pt x="271899" y="19169"/>
                  </a:cubicBezTo>
                  <a:cubicBezTo>
                    <a:pt x="206547" y="18375"/>
                    <a:pt x="-23905" y="1442"/>
                    <a:pt x="2024" y="11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5" name="フリーフォーム: 図形 54">
              <a:extLst>
                <a:ext uri="{FF2B5EF4-FFF2-40B4-BE49-F238E27FC236}">
                  <a16:creationId xmlns:a16="http://schemas.microsoft.com/office/drawing/2014/main" id="{9F168F13-DC28-4488-B52C-0BF2FC1C4A47}"/>
                </a:ext>
              </a:extLst>
            </p:cNvPr>
            <p:cNvSpPr/>
            <p:nvPr/>
          </p:nvSpPr>
          <p:spPr>
            <a:xfrm>
              <a:off x="7656949" y="5098208"/>
              <a:ext cx="594277" cy="32834"/>
            </a:xfrm>
            <a:custGeom>
              <a:avLst/>
              <a:gdLst>
                <a:gd name="connsiteX0" fmla="*/ 9089 w 594277"/>
                <a:gd name="connsiteY0" fmla="*/ 32592 h 32834"/>
                <a:gd name="connsiteX1" fmla="*/ 571064 w 594277"/>
                <a:gd name="connsiteY1" fmla="*/ 15130 h 32834"/>
                <a:gd name="connsiteX2" fmla="*/ 477401 w 594277"/>
                <a:gd name="connsiteY2" fmla="*/ 8780 h 32834"/>
                <a:gd name="connsiteX3" fmla="*/ 388501 w 594277"/>
                <a:gd name="connsiteY3" fmla="*/ 2430 h 32834"/>
                <a:gd name="connsiteX4" fmla="*/ 234514 w 594277"/>
                <a:gd name="connsiteY4" fmla="*/ 842 h 32834"/>
                <a:gd name="connsiteX5" fmla="*/ 9089 w 594277"/>
                <a:gd name="connsiteY5" fmla="*/ 32592 h 328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94277" h="32834">
                  <a:moveTo>
                    <a:pt x="9089" y="32592"/>
                  </a:moveTo>
                  <a:cubicBezTo>
                    <a:pt x="65181" y="34973"/>
                    <a:pt x="493012" y="19099"/>
                    <a:pt x="571064" y="15130"/>
                  </a:cubicBezTo>
                  <a:cubicBezTo>
                    <a:pt x="649116" y="11161"/>
                    <a:pt x="507828" y="10897"/>
                    <a:pt x="477401" y="8780"/>
                  </a:cubicBezTo>
                  <a:cubicBezTo>
                    <a:pt x="446974" y="6663"/>
                    <a:pt x="428982" y="3753"/>
                    <a:pt x="388501" y="2430"/>
                  </a:cubicBezTo>
                  <a:cubicBezTo>
                    <a:pt x="348020" y="1107"/>
                    <a:pt x="296691" y="-1275"/>
                    <a:pt x="234514" y="842"/>
                  </a:cubicBezTo>
                  <a:cubicBezTo>
                    <a:pt x="172337" y="2959"/>
                    <a:pt x="-47003" y="30211"/>
                    <a:pt x="9089" y="3259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6" name="フリーフォーム: 図形 55">
              <a:extLst>
                <a:ext uri="{FF2B5EF4-FFF2-40B4-BE49-F238E27FC236}">
                  <a16:creationId xmlns:a16="http://schemas.microsoft.com/office/drawing/2014/main" id="{3F09AE25-892F-4043-B8FA-F5E6AB1F73C8}"/>
                </a:ext>
              </a:extLst>
            </p:cNvPr>
            <p:cNvSpPr/>
            <p:nvPr/>
          </p:nvSpPr>
          <p:spPr>
            <a:xfrm>
              <a:off x="7789604" y="5118078"/>
              <a:ext cx="132351" cy="140478"/>
            </a:xfrm>
            <a:custGeom>
              <a:avLst/>
              <a:gdLst>
                <a:gd name="connsiteX0" fmla="*/ 259 w 132351"/>
                <a:gd name="connsiteY0" fmla="*/ 22 h 140478"/>
                <a:gd name="connsiteX1" fmla="*/ 122496 w 132351"/>
                <a:gd name="connsiteY1" fmla="*/ 77810 h 140478"/>
                <a:gd name="connsiteX2" fmla="*/ 125671 w 132351"/>
                <a:gd name="connsiteY2" fmla="*/ 139722 h 140478"/>
                <a:gd name="connsiteX3" fmla="*/ 130434 w 132351"/>
                <a:gd name="connsiteY3" fmla="*/ 109560 h 140478"/>
                <a:gd name="connsiteX4" fmla="*/ 90746 w 132351"/>
                <a:gd name="connsiteY4" fmla="*/ 69872 h 140478"/>
                <a:gd name="connsiteX5" fmla="*/ 259 w 132351"/>
                <a:gd name="connsiteY5" fmla="*/ 22 h 140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2351" h="140478">
                  <a:moveTo>
                    <a:pt x="259" y="22"/>
                  </a:moveTo>
                  <a:cubicBezTo>
                    <a:pt x="5551" y="1345"/>
                    <a:pt x="101594" y="54527"/>
                    <a:pt x="122496" y="77810"/>
                  </a:cubicBezTo>
                  <a:cubicBezTo>
                    <a:pt x="143398" y="101093"/>
                    <a:pt x="124348" y="134430"/>
                    <a:pt x="125671" y="139722"/>
                  </a:cubicBezTo>
                  <a:cubicBezTo>
                    <a:pt x="126994" y="145014"/>
                    <a:pt x="136255" y="121202"/>
                    <a:pt x="130434" y="109560"/>
                  </a:cubicBezTo>
                  <a:cubicBezTo>
                    <a:pt x="124613" y="97918"/>
                    <a:pt x="109267" y="84689"/>
                    <a:pt x="90746" y="69872"/>
                  </a:cubicBezTo>
                  <a:cubicBezTo>
                    <a:pt x="72225" y="55055"/>
                    <a:pt x="-5033" y="-1301"/>
                    <a:pt x="259" y="2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7" name="フリーフォーム: 図形 56">
              <a:extLst>
                <a:ext uri="{FF2B5EF4-FFF2-40B4-BE49-F238E27FC236}">
                  <a16:creationId xmlns:a16="http://schemas.microsoft.com/office/drawing/2014/main" id="{253D81E9-ACD5-45BB-BDD6-C773D5451C88}"/>
                </a:ext>
              </a:extLst>
            </p:cNvPr>
            <p:cNvSpPr/>
            <p:nvPr/>
          </p:nvSpPr>
          <p:spPr>
            <a:xfrm>
              <a:off x="8251769" y="4867991"/>
              <a:ext cx="118785" cy="627350"/>
            </a:xfrm>
            <a:custGeom>
              <a:avLst/>
              <a:gdLst>
                <a:gd name="connsiteX0" fmla="*/ 1644 w 118785"/>
                <a:gd name="connsiteY0" fmla="*/ 4047 h 627350"/>
                <a:gd name="connsiteX1" fmla="*/ 112769 w 118785"/>
                <a:gd name="connsiteY1" fmla="*/ 591422 h 627350"/>
                <a:gd name="connsiteX2" fmla="*/ 104831 w 118785"/>
                <a:gd name="connsiteY2" fmla="*/ 566022 h 627350"/>
                <a:gd name="connsiteX3" fmla="*/ 76256 w 118785"/>
                <a:gd name="connsiteY3" fmla="*/ 470772 h 627350"/>
                <a:gd name="connsiteX4" fmla="*/ 49269 w 118785"/>
                <a:gd name="connsiteY4" fmla="*/ 339009 h 627350"/>
                <a:gd name="connsiteX5" fmla="*/ 1644 w 118785"/>
                <a:gd name="connsiteY5" fmla="*/ 4047 h 627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8785" h="627350">
                  <a:moveTo>
                    <a:pt x="1644" y="4047"/>
                  </a:moveTo>
                  <a:cubicBezTo>
                    <a:pt x="12227" y="46116"/>
                    <a:pt x="95571" y="497760"/>
                    <a:pt x="112769" y="591422"/>
                  </a:cubicBezTo>
                  <a:cubicBezTo>
                    <a:pt x="129967" y="685084"/>
                    <a:pt x="104831" y="566022"/>
                    <a:pt x="104831" y="566022"/>
                  </a:cubicBezTo>
                  <a:cubicBezTo>
                    <a:pt x="98746" y="545914"/>
                    <a:pt x="85516" y="508608"/>
                    <a:pt x="76256" y="470772"/>
                  </a:cubicBezTo>
                  <a:cubicBezTo>
                    <a:pt x="66996" y="432937"/>
                    <a:pt x="64086" y="418119"/>
                    <a:pt x="49269" y="339009"/>
                  </a:cubicBezTo>
                  <a:cubicBezTo>
                    <a:pt x="34452" y="259899"/>
                    <a:pt x="-8939" y="-38022"/>
                    <a:pt x="1644" y="404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8" name="フリーフォーム: 図形 57">
              <a:extLst>
                <a:ext uri="{FF2B5EF4-FFF2-40B4-BE49-F238E27FC236}">
                  <a16:creationId xmlns:a16="http://schemas.microsoft.com/office/drawing/2014/main" id="{1D9FD62E-94E4-4861-81BC-3F498DD198A6}"/>
                </a:ext>
              </a:extLst>
            </p:cNvPr>
            <p:cNvSpPr/>
            <p:nvPr/>
          </p:nvSpPr>
          <p:spPr>
            <a:xfrm>
              <a:off x="8253328" y="5077522"/>
              <a:ext cx="62212" cy="435506"/>
            </a:xfrm>
            <a:custGeom>
              <a:avLst/>
              <a:gdLst>
                <a:gd name="connsiteX0" fmla="*/ 85 w 62212"/>
                <a:gd name="connsiteY0" fmla="*/ 891 h 435506"/>
                <a:gd name="connsiteX1" fmla="*/ 19135 w 62212"/>
                <a:gd name="connsiteY1" fmla="*/ 308866 h 435506"/>
                <a:gd name="connsiteX2" fmla="*/ 36597 w 62212"/>
                <a:gd name="connsiteY2" fmla="*/ 200916 h 435506"/>
                <a:gd name="connsiteX3" fmla="*/ 54060 w 62212"/>
                <a:gd name="connsiteY3" fmla="*/ 431103 h 435506"/>
                <a:gd name="connsiteX4" fmla="*/ 61997 w 62212"/>
                <a:gd name="connsiteY4" fmla="*/ 335853 h 435506"/>
                <a:gd name="connsiteX5" fmla="*/ 46122 w 62212"/>
                <a:gd name="connsiteY5" fmla="*/ 135828 h 435506"/>
                <a:gd name="connsiteX6" fmla="*/ 27072 w 62212"/>
                <a:gd name="connsiteY6" fmla="*/ 212028 h 435506"/>
                <a:gd name="connsiteX7" fmla="*/ 85 w 62212"/>
                <a:gd name="connsiteY7" fmla="*/ 891 h 4355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2212" h="435506">
                  <a:moveTo>
                    <a:pt x="85" y="891"/>
                  </a:moveTo>
                  <a:cubicBezTo>
                    <a:pt x="-1238" y="17031"/>
                    <a:pt x="13050" y="275528"/>
                    <a:pt x="19135" y="308866"/>
                  </a:cubicBezTo>
                  <a:cubicBezTo>
                    <a:pt x="25220" y="342204"/>
                    <a:pt x="30776" y="180543"/>
                    <a:pt x="36597" y="200916"/>
                  </a:cubicBezTo>
                  <a:cubicBezTo>
                    <a:pt x="42418" y="221289"/>
                    <a:pt x="49827" y="408613"/>
                    <a:pt x="54060" y="431103"/>
                  </a:cubicBezTo>
                  <a:cubicBezTo>
                    <a:pt x="58293" y="453593"/>
                    <a:pt x="63320" y="385065"/>
                    <a:pt x="61997" y="335853"/>
                  </a:cubicBezTo>
                  <a:cubicBezTo>
                    <a:pt x="60674" y="286641"/>
                    <a:pt x="51943" y="156465"/>
                    <a:pt x="46122" y="135828"/>
                  </a:cubicBezTo>
                  <a:cubicBezTo>
                    <a:pt x="40301" y="115191"/>
                    <a:pt x="34745" y="231078"/>
                    <a:pt x="27072" y="212028"/>
                  </a:cubicBezTo>
                  <a:cubicBezTo>
                    <a:pt x="19399" y="192978"/>
                    <a:pt x="1408" y="-15249"/>
                    <a:pt x="85" y="89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9" name="フリーフォーム: 図形 58">
              <a:extLst>
                <a:ext uri="{FF2B5EF4-FFF2-40B4-BE49-F238E27FC236}">
                  <a16:creationId xmlns:a16="http://schemas.microsoft.com/office/drawing/2014/main" id="{1BAB5637-540C-4927-8DE9-38ED096EB1E4}"/>
                </a:ext>
              </a:extLst>
            </p:cNvPr>
            <p:cNvSpPr/>
            <p:nvPr/>
          </p:nvSpPr>
          <p:spPr>
            <a:xfrm>
              <a:off x="7650122" y="4925837"/>
              <a:ext cx="250511" cy="503426"/>
            </a:xfrm>
            <a:custGeom>
              <a:avLst/>
              <a:gdLst>
                <a:gd name="connsiteX0" fmla="*/ 14328 w 250511"/>
                <a:gd name="connsiteY0" fmla="*/ 176 h 503426"/>
                <a:gd name="connsiteX1" fmla="*/ 3216 w 250511"/>
                <a:gd name="connsiteY1" fmla="*/ 124001 h 503426"/>
                <a:gd name="connsiteX2" fmla="*/ 76241 w 250511"/>
                <a:gd name="connsiteY2" fmla="*/ 149401 h 503426"/>
                <a:gd name="connsiteX3" fmla="*/ 63541 w 250511"/>
                <a:gd name="connsiteY3" fmla="*/ 157338 h 503426"/>
                <a:gd name="connsiteX4" fmla="*/ 14328 w 250511"/>
                <a:gd name="connsiteY4" fmla="*/ 168451 h 503426"/>
                <a:gd name="connsiteX5" fmla="*/ 122278 w 250511"/>
                <a:gd name="connsiteY5" fmla="*/ 211313 h 503426"/>
                <a:gd name="connsiteX6" fmla="*/ 196891 w 250511"/>
                <a:gd name="connsiteY6" fmla="*/ 266876 h 503426"/>
                <a:gd name="connsiteX7" fmla="*/ 217528 w 250511"/>
                <a:gd name="connsiteY7" fmla="*/ 282751 h 503426"/>
                <a:gd name="connsiteX8" fmla="*/ 223878 w 250511"/>
                <a:gd name="connsiteY8" fmla="*/ 354188 h 503426"/>
                <a:gd name="connsiteX9" fmla="*/ 166728 w 250511"/>
                <a:gd name="connsiteY9" fmla="*/ 436738 h 503426"/>
                <a:gd name="connsiteX10" fmla="*/ 109578 w 250511"/>
                <a:gd name="connsiteY10" fmla="*/ 503413 h 503426"/>
                <a:gd name="connsiteX11" fmla="*/ 176253 w 250511"/>
                <a:gd name="connsiteY11" fmla="*/ 441501 h 503426"/>
                <a:gd name="connsiteX12" fmla="*/ 249278 w 250511"/>
                <a:gd name="connsiteY12" fmla="*/ 328788 h 503426"/>
                <a:gd name="connsiteX13" fmla="*/ 112753 w 250511"/>
                <a:gd name="connsiteY13" fmla="*/ 216076 h 503426"/>
                <a:gd name="connsiteX14" fmla="*/ 27028 w 250511"/>
                <a:gd name="connsiteY14" fmla="*/ 154163 h 503426"/>
                <a:gd name="connsiteX15" fmla="*/ 14328 w 250511"/>
                <a:gd name="connsiteY15" fmla="*/ 176 h 5034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50511" h="503426">
                  <a:moveTo>
                    <a:pt x="14328" y="176"/>
                  </a:moveTo>
                  <a:cubicBezTo>
                    <a:pt x="10359" y="-4851"/>
                    <a:pt x="-7103" y="99130"/>
                    <a:pt x="3216" y="124001"/>
                  </a:cubicBezTo>
                  <a:cubicBezTo>
                    <a:pt x="13535" y="148872"/>
                    <a:pt x="66187" y="143845"/>
                    <a:pt x="76241" y="149401"/>
                  </a:cubicBezTo>
                  <a:cubicBezTo>
                    <a:pt x="86295" y="154957"/>
                    <a:pt x="73860" y="154163"/>
                    <a:pt x="63541" y="157338"/>
                  </a:cubicBezTo>
                  <a:cubicBezTo>
                    <a:pt x="53222" y="160513"/>
                    <a:pt x="4539" y="159455"/>
                    <a:pt x="14328" y="168451"/>
                  </a:cubicBezTo>
                  <a:cubicBezTo>
                    <a:pt x="24117" y="177447"/>
                    <a:pt x="91851" y="194909"/>
                    <a:pt x="122278" y="211313"/>
                  </a:cubicBezTo>
                  <a:cubicBezTo>
                    <a:pt x="152705" y="227717"/>
                    <a:pt x="181016" y="254970"/>
                    <a:pt x="196891" y="266876"/>
                  </a:cubicBezTo>
                  <a:cubicBezTo>
                    <a:pt x="212766" y="278782"/>
                    <a:pt x="213030" y="268199"/>
                    <a:pt x="217528" y="282751"/>
                  </a:cubicBezTo>
                  <a:cubicBezTo>
                    <a:pt x="222026" y="297303"/>
                    <a:pt x="232345" y="328524"/>
                    <a:pt x="223878" y="354188"/>
                  </a:cubicBezTo>
                  <a:cubicBezTo>
                    <a:pt x="215411" y="379852"/>
                    <a:pt x="185778" y="411867"/>
                    <a:pt x="166728" y="436738"/>
                  </a:cubicBezTo>
                  <a:cubicBezTo>
                    <a:pt x="147678" y="461609"/>
                    <a:pt x="107991" y="502619"/>
                    <a:pt x="109578" y="503413"/>
                  </a:cubicBezTo>
                  <a:cubicBezTo>
                    <a:pt x="111165" y="504207"/>
                    <a:pt x="152970" y="470605"/>
                    <a:pt x="176253" y="441501"/>
                  </a:cubicBezTo>
                  <a:cubicBezTo>
                    <a:pt x="199536" y="412397"/>
                    <a:pt x="259861" y="366359"/>
                    <a:pt x="249278" y="328788"/>
                  </a:cubicBezTo>
                  <a:cubicBezTo>
                    <a:pt x="238695" y="291217"/>
                    <a:pt x="149795" y="245180"/>
                    <a:pt x="112753" y="216076"/>
                  </a:cubicBezTo>
                  <a:cubicBezTo>
                    <a:pt x="75711" y="186972"/>
                    <a:pt x="42903" y="185384"/>
                    <a:pt x="27028" y="154163"/>
                  </a:cubicBezTo>
                  <a:cubicBezTo>
                    <a:pt x="11153" y="122942"/>
                    <a:pt x="18297" y="5203"/>
                    <a:pt x="14328" y="17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0" name="フリーフォーム: 図形 59">
              <a:extLst>
                <a:ext uri="{FF2B5EF4-FFF2-40B4-BE49-F238E27FC236}">
                  <a16:creationId xmlns:a16="http://schemas.microsoft.com/office/drawing/2014/main" id="{BAC37102-3D9B-4472-82FF-28B321A5527A}"/>
                </a:ext>
              </a:extLst>
            </p:cNvPr>
            <p:cNvSpPr/>
            <p:nvPr/>
          </p:nvSpPr>
          <p:spPr>
            <a:xfrm>
              <a:off x="7543649" y="4944176"/>
              <a:ext cx="127317" cy="350633"/>
            </a:xfrm>
            <a:custGeom>
              <a:avLst/>
              <a:gdLst>
                <a:gd name="connsiteX0" fmla="*/ 43014 w 127317"/>
                <a:gd name="connsiteY0" fmla="*/ 887 h 350633"/>
                <a:gd name="connsiteX1" fmla="*/ 43014 w 127317"/>
                <a:gd name="connsiteY1" fmla="*/ 96137 h 350633"/>
                <a:gd name="connsiteX2" fmla="*/ 84289 w 127317"/>
                <a:gd name="connsiteY2" fmla="*/ 258062 h 350633"/>
                <a:gd name="connsiteX3" fmla="*/ 123976 w 127317"/>
                <a:gd name="connsiteY3" fmla="*/ 346962 h 350633"/>
                <a:gd name="connsiteX4" fmla="*/ 111276 w 127317"/>
                <a:gd name="connsiteY4" fmla="*/ 315212 h 350633"/>
                <a:gd name="connsiteX5" fmla="*/ 1739 w 127317"/>
                <a:gd name="connsiteY5" fmla="*/ 150112 h 350633"/>
                <a:gd name="connsiteX6" fmla="*/ 43014 w 127317"/>
                <a:gd name="connsiteY6" fmla="*/ 887 h 3506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7317" h="350633">
                  <a:moveTo>
                    <a:pt x="43014" y="887"/>
                  </a:moveTo>
                  <a:cubicBezTo>
                    <a:pt x="49893" y="-8109"/>
                    <a:pt x="36135" y="53275"/>
                    <a:pt x="43014" y="96137"/>
                  </a:cubicBezTo>
                  <a:cubicBezTo>
                    <a:pt x="49893" y="139000"/>
                    <a:pt x="70795" y="216258"/>
                    <a:pt x="84289" y="258062"/>
                  </a:cubicBezTo>
                  <a:cubicBezTo>
                    <a:pt x="97783" y="299866"/>
                    <a:pt x="119478" y="337437"/>
                    <a:pt x="123976" y="346962"/>
                  </a:cubicBezTo>
                  <a:cubicBezTo>
                    <a:pt x="128474" y="356487"/>
                    <a:pt x="131649" y="348020"/>
                    <a:pt x="111276" y="315212"/>
                  </a:cubicBezTo>
                  <a:cubicBezTo>
                    <a:pt x="90903" y="282404"/>
                    <a:pt x="12851" y="201970"/>
                    <a:pt x="1739" y="150112"/>
                  </a:cubicBezTo>
                  <a:cubicBezTo>
                    <a:pt x="-9373" y="98254"/>
                    <a:pt x="36135" y="9883"/>
                    <a:pt x="43014" y="88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1" name="フリーフォーム: 図形 60">
              <a:extLst>
                <a:ext uri="{FF2B5EF4-FFF2-40B4-BE49-F238E27FC236}">
                  <a16:creationId xmlns:a16="http://schemas.microsoft.com/office/drawing/2014/main" id="{AA9CDB68-7F9B-44DE-A28E-5EAE7F8546D1}"/>
                </a:ext>
              </a:extLst>
            </p:cNvPr>
            <p:cNvSpPr/>
            <p:nvPr/>
          </p:nvSpPr>
          <p:spPr>
            <a:xfrm>
              <a:off x="7818553" y="5311534"/>
              <a:ext cx="196756" cy="226783"/>
            </a:xfrm>
            <a:custGeom>
              <a:avLst/>
              <a:gdLst>
                <a:gd name="connsiteX0" fmla="*/ 112597 w 196756"/>
                <a:gd name="connsiteY0" fmla="*/ 241 h 226783"/>
                <a:gd name="connsiteX1" fmla="*/ 12585 w 196756"/>
                <a:gd name="connsiteY1" fmla="*/ 141529 h 226783"/>
                <a:gd name="connsiteX2" fmla="*/ 37985 w 196756"/>
                <a:gd name="connsiteY2" fmla="*/ 220904 h 226783"/>
                <a:gd name="connsiteX3" fmla="*/ 196735 w 196756"/>
                <a:gd name="connsiteY3" fmla="*/ 220904 h 226783"/>
                <a:gd name="connsiteX4" fmla="*/ 49097 w 196756"/>
                <a:gd name="connsiteY4" fmla="*/ 220904 h 226783"/>
                <a:gd name="connsiteX5" fmla="*/ 3060 w 196756"/>
                <a:gd name="connsiteY5" fmla="*/ 178041 h 226783"/>
                <a:gd name="connsiteX6" fmla="*/ 112597 w 196756"/>
                <a:gd name="connsiteY6" fmla="*/ 241 h 2267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96756" h="226783">
                  <a:moveTo>
                    <a:pt x="112597" y="241"/>
                  </a:moveTo>
                  <a:cubicBezTo>
                    <a:pt x="114184" y="-5844"/>
                    <a:pt x="25020" y="104752"/>
                    <a:pt x="12585" y="141529"/>
                  </a:cubicBezTo>
                  <a:cubicBezTo>
                    <a:pt x="150" y="178306"/>
                    <a:pt x="7293" y="207675"/>
                    <a:pt x="37985" y="220904"/>
                  </a:cubicBezTo>
                  <a:cubicBezTo>
                    <a:pt x="68677" y="234133"/>
                    <a:pt x="196735" y="220904"/>
                    <a:pt x="196735" y="220904"/>
                  </a:cubicBezTo>
                  <a:cubicBezTo>
                    <a:pt x="198587" y="220904"/>
                    <a:pt x="81376" y="228048"/>
                    <a:pt x="49097" y="220904"/>
                  </a:cubicBezTo>
                  <a:cubicBezTo>
                    <a:pt x="16818" y="213760"/>
                    <a:pt x="-9111" y="213231"/>
                    <a:pt x="3060" y="178041"/>
                  </a:cubicBezTo>
                  <a:cubicBezTo>
                    <a:pt x="15231" y="142851"/>
                    <a:pt x="111010" y="6326"/>
                    <a:pt x="112597" y="24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2" name="フリーフォーム: 図形 61">
              <a:extLst>
                <a:ext uri="{FF2B5EF4-FFF2-40B4-BE49-F238E27FC236}">
                  <a16:creationId xmlns:a16="http://schemas.microsoft.com/office/drawing/2014/main" id="{735C5B03-FDE6-4BCF-83A0-196117A2376A}"/>
                </a:ext>
              </a:extLst>
            </p:cNvPr>
            <p:cNvSpPr/>
            <p:nvPr/>
          </p:nvSpPr>
          <p:spPr>
            <a:xfrm>
              <a:off x="7781777" y="5427650"/>
              <a:ext cx="43151" cy="88931"/>
            </a:xfrm>
            <a:custGeom>
              <a:avLst/>
              <a:gdLst>
                <a:gd name="connsiteX0" fmla="*/ 148 w 43151"/>
                <a:gd name="connsiteY0" fmla="*/ 13 h 88931"/>
                <a:gd name="connsiteX1" fmla="*/ 28723 w 43151"/>
                <a:gd name="connsiteY1" fmla="*/ 49225 h 88931"/>
                <a:gd name="connsiteX2" fmla="*/ 23961 w 43151"/>
                <a:gd name="connsiteY2" fmla="*/ 88913 h 88931"/>
                <a:gd name="connsiteX3" fmla="*/ 43011 w 43151"/>
                <a:gd name="connsiteY3" fmla="*/ 53988 h 88931"/>
                <a:gd name="connsiteX4" fmla="*/ 148 w 43151"/>
                <a:gd name="connsiteY4" fmla="*/ 13 h 889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3151" h="88931">
                  <a:moveTo>
                    <a:pt x="148" y="13"/>
                  </a:moveTo>
                  <a:cubicBezTo>
                    <a:pt x="-2233" y="-781"/>
                    <a:pt x="24754" y="34408"/>
                    <a:pt x="28723" y="49225"/>
                  </a:cubicBezTo>
                  <a:cubicBezTo>
                    <a:pt x="32692" y="64042"/>
                    <a:pt x="21580" y="88119"/>
                    <a:pt x="23961" y="88913"/>
                  </a:cubicBezTo>
                  <a:cubicBezTo>
                    <a:pt x="26342" y="89707"/>
                    <a:pt x="40101" y="64836"/>
                    <a:pt x="43011" y="53988"/>
                  </a:cubicBezTo>
                  <a:cubicBezTo>
                    <a:pt x="45921" y="43140"/>
                    <a:pt x="2529" y="807"/>
                    <a:pt x="148" y="1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3" name="フリーフォーム: 図形 62">
              <a:extLst>
                <a:ext uri="{FF2B5EF4-FFF2-40B4-BE49-F238E27FC236}">
                  <a16:creationId xmlns:a16="http://schemas.microsoft.com/office/drawing/2014/main" id="{67610F81-02EC-4EA6-8584-D433866E58BE}"/>
                </a:ext>
              </a:extLst>
            </p:cNvPr>
            <p:cNvSpPr/>
            <p:nvPr/>
          </p:nvSpPr>
          <p:spPr>
            <a:xfrm>
              <a:off x="7751128" y="5422894"/>
              <a:ext cx="114935" cy="154480"/>
            </a:xfrm>
            <a:custGeom>
              <a:avLst/>
              <a:gdLst>
                <a:gd name="connsiteX0" fmla="*/ 16510 w 114935"/>
                <a:gd name="connsiteY0" fmla="*/ 6 h 154480"/>
                <a:gd name="connsiteX1" fmla="*/ 2222 w 114935"/>
                <a:gd name="connsiteY1" fmla="*/ 93669 h 154480"/>
                <a:gd name="connsiteX2" fmla="*/ 68897 w 114935"/>
                <a:gd name="connsiteY2" fmla="*/ 139706 h 154480"/>
                <a:gd name="connsiteX3" fmla="*/ 114935 w 114935"/>
                <a:gd name="connsiteY3" fmla="*/ 153994 h 154480"/>
                <a:gd name="connsiteX4" fmla="*/ 68897 w 114935"/>
                <a:gd name="connsiteY4" fmla="*/ 125419 h 154480"/>
                <a:gd name="connsiteX5" fmla="*/ 22860 w 114935"/>
                <a:gd name="connsiteY5" fmla="*/ 98431 h 154480"/>
                <a:gd name="connsiteX6" fmla="*/ 16510 w 114935"/>
                <a:gd name="connsiteY6" fmla="*/ 6 h 1544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4935" h="154480">
                  <a:moveTo>
                    <a:pt x="16510" y="6"/>
                  </a:moveTo>
                  <a:cubicBezTo>
                    <a:pt x="13070" y="-788"/>
                    <a:pt x="-6509" y="70386"/>
                    <a:pt x="2222" y="93669"/>
                  </a:cubicBezTo>
                  <a:cubicBezTo>
                    <a:pt x="10953" y="116952"/>
                    <a:pt x="50112" y="129652"/>
                    <a:pt x="68897" y="139706"/>
                  </a:cubicBezTo>
                  <a:cubicBezTo>
                    <a:pt x="87682" y="149760"/>
                    <a:pt x="114935" y="156375"/>
                    <a:pt x="114935" y="153994"/>
                  </a:cubicBezTo>
                  <a:cubicBezTo>
                    <a:pt x="114935" y="151613"/>
                    <a:pt x="84243" y="134679"/>
                    <a:pt x="68897" y="125419"/>
                  </a:cubicBezTo>
                  <a:cubicBezTo>
                    <a:pt x="53551" y="116159"/>
                    <a:pt x="31591" y="114042"/>
                    <a:pt x="22860" y="98431"/>
                  </a:cubicBezTo>
                  <a:cubicBezTo>
                    <a:pt x="14129" y="82821"/>
                    <a:pt x="19950" y="800"/>
                    <a:pt x="16510" y="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24" name="フリーフォーム: 図形 1023">
              <a:extLst>
                <a:ext uri="{FF2B5EF4-FFF2-40B4-BE49-F238E27FC236}">
                  <a16:creationId xmlns:a16="http://schemas.microsoft.com/office/drawing/2014/main" id="{CFB625EE-2D4E-4998-9B1A-C7EB6AB20466}"/>
                </a:ext>
              </a:extLst>
            </p:cNvPr>
            <p:cNvSpPr/>
            <p:nvPr/>
          </p:nvSpPr>
          <p:spPr>
            <a:xfrm>
              <a:off x="7961627" y="5477346"/>
              <a:ext cx="400742" cy="45675"/>
            </a:xfrm>
            <a:custGeom>
              <a:avLst/>
              <a:gdLst>
                <a:gd name="connsiteX0" fmla="*/ 1273 w 400742"/>
                <a:gd name="connsiteY0" fmla="*/ 45567 h 45675"/>
                <a:gd name="connsiteX1" fmla="*/ 229873 w 400742"/>
                <a:gd name="connsiteY1" fmla="*/ 13817 h 45675"/>
                <a:gd name="connsiteX2" fmla="*/ 383861 w 400742"/>
                <a:gd name="connsiteY2" fmla="*/ 20167 h 45675"/>
                <a:gd name="connsiteX3" fmla="*/ 396561 w 400742"/>
                <a:gd name="connsiteY3" fmla="*/ 36042 h 45675"/>
                <a:gd name="connsiteX4" fmla="*/ 382273 w 400742"/>
                <a:gd name="connsiteY4" fmla="*/ 13817 h 45675"/>
                <a:gd name="connsiteX5" fmla="*/ 339411 w 400742"/>
                <a:gd name="connsiteY5" fmla="*/ 1117 h 45675"/>
                <a:gd name="connsiteX6" fmla="*/ 1273 w 400742"/>
                <a:gd name="connsiteY6" fmla="*/ 45567 h 45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00742" h="45675">
                  <a:moveTo>
                    <a:pt x="1273" y="45567"/>
                  </a:moveTo>
                  <a:cubicBezTo>
                    <a:pt x="-16983" y="47684"/>
                    <a:pt x="166108" y="18050"/>
                    <a:pt x="229873" y="13817"/>
                  </a:cubicBezTo>
                  <a:cubicBezTo>
                    <a:pt x="293638" y="9584"/>
                    <a:pt x="356080" y="16463"/>
                    <a:pt x="383861" y="20167"/>
                  </a:cubicBezTo>
                  <a:cubicBezTo>
                    <a:pt x="411642" y="23871"/>
                    <a:pt x="396826" y="37100"/>
                    <a:pt x="396561" y="36042"/>
                  </a:cubicBezTo>
                  <a:cubicBezTo>
                    <a:pt x="396296" y="34984"/>
                    <a:pt x="391798" y="19638"/>
                    <a:pt x="382273" y="13817"/>
                  </a:cubicBezTo>
                  <a:cubicBezTo>
                    <a:pt x="372748" y="7996"/>
                    <a:pt x="399471" y="-3645"/>
                    <a:pt x="339411" y="1117"/>
                  </a:cubicBezTo>
                  <a:cubicBezTo>
                    <a:pt x="279351" y="5879"/>
                    <a:pt x="19529" y="43450"/>
                    <a:pt x="1273" y="4556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25" name="フリーフォーム: 図形 1024">
              <a:extLst>
                <a:ext uri="{FF2B5EF4-FFF2-40B4-BE49-F238E27FC236}">
                  <a16:creationId xmlns:a16="http://schemas.microsoft.com/office/drawing/2014/main" id="{296D4EA4-2A9E-4A4F-B199-51AA2CCB94DE}"/>
                </a:ext>
              </a:extLst>
            </p:cNvPr>
            <p:cNvSpPr/>
            <p:nvPr/>
          </p:nvSpPr>
          <p:spPr>
            <a:xfrm>
              <a:off x="7861196" y="5501089"/>
              <a:ext cx="514314" cy="76016"/>
            </a:xfrm>
            <a:custGeom>
              <a:avLst/>
              <a:gdLst>
                <a:gd name="connsiteX0" fmla="*/ 104 w 514314"/>
                <a:gd name="connsiteY0" fmla="*/ 75799 h 76016"/>
                <a:gd name="connsiteX1" fmla="*/ 379517 w 514314"/>
                <a:gd name="connsiteY1" fmla="*/ 28174 h 76016"/>
                <a:gd name="connsiteX2" fmla="*/ 481117 w 514314"/>
                <a:gd name="connsiteY2" fmla="*/ 17061 h 76016"/>
                <a:gd name="connsiteX3" fmla="*/ 511279 w 514314"/>
                <a:gd name="connsiteY3" fmla="*/ 32936 h 76016"/>
                <a:gd name="connsiteX4" fmla="*/ 417617 w 514314"/>
                <a:gd name="connsiteY4" fmla="*/ 12299 h 76016"/>
                <a:gd name="connsiteX5" fmla="*/ 341417 w 514314"/>
                <a:gd name="connsiteY5" fmla="*/ 4361 h 76016"/>
                <a:gd name="connsiteX6" fmla="*/ 104 w 514314"/>
                <a:gd name="connsiteY6" fmla="*/ 75799 h 76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14314" h="76016">
                  <a:moveTo>
                    <a:pt x="104" y="75799"/>
                  </a:moveTo>
                  <a:cubicBezTo>
                    <a:pt x="6454" y="79768"/>
                    <a:pt x="379517" y="28174"/>
                    <a:pt x="379517" y="28174"/>
                  </a:cubicBezTo>
                  <a:cubicBezTo>
                    <a:pt x="459686" y="18384"/>
                    <a:pt x="459157" y="16267"/>
                    <a:pt x="481117" y="17061"/>
                  </a:cubicBezTo>
                  <a:cubicBezTo>
                    <a:pt x="503077" y="17855"/>
                    <a:pt x="521862" y="33730"/>
                    <a:pt x="511279" y="32936"/>
                  </a:cubicBezTo>
                  <a:cubicBezTo>
                    <a:pt x="500696" y="32142"/>
                    <a:pt x="445927" y="17061"/>
                    <a:pt x="417617" y="12299"/>
                  </a:cubicBezTo>
                  <a:cubicBezTo>
                    <a:pt x="389307" y="7537"/>
                    <a:pt x="403594" y="-7281"/>
                    <a:pt x="341417" y="4361"/>
                  </a:cubicBezTo>
                  <a:cubicBezTo>
                    <a:pt x="279240" y="16003"/>
                    <a:pt x="-6246" y="71830"/>
                    <a:pt x="104" y="7579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27" name="フリーフォーム: 図形 1026">
              <a:extLst>
                <a:ext uri="{FF2B5EF4-FFF2-40B4-BE49-F238E27FC236}">
                  <a16:creationId xmlns:a16="http://schemas.microsoft.com/office/drawing/2014/main" id="{31E755D8-7C40-466B-97D7-98DB857E97B9}"/>
                </a:ext>
              </a:extLst>
            </p:cNvPr>
            <p:cNvSpPr/>
            <p:nvPr/>
          </p:nvSpPr>
          <p:spPr>
            <a:xfrm>
              <a:off x="7898756" y="5524956"/>
              <a:ext cx="472149" cy="65804"/>
            </a:xfrm>
            <a:custGeom>
              <a:avLst/>
              <a:gdLst>
                <a:gd name="connsiteX0" fmla="*/ 644 w 472149"/>
                <a:gd name="connsiteY0" fmla="*/ 64632 h 65804"/>
                <a:gd name="connsiteX1" fmla="*/ 195907 w 472149"/>
                <a:gd name="connsiteY1" fmla="*/ 42407 h 65804"/>
                <a:gd name="connsiteX2" fmla="*/ 465782 w 472149"/>
                <a:gd name="connsiteY2" fmla="*/ 20182 h 65804"/>
                <a:gd name="connsiteX3" fmla="*/ 376882 w 472149"/>
                <a:gd name="connsiteY3" fmla="*/ 4307 h 65804"/>
                <a:gd name="connsiteX4" fmla="*/ 260994 w 472149"/>
                <a:gd name="connsiteY4" fmla="*/ 4307 h 65804"/>
                <a:gd name="connsiteX5" fmla="*/ 644 w 472149"/>
                <a:gd name="connsiteY5" fmla="*/ 64632 h 658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72149" h="65804">
                  <a:moveTo>
                    <a:pt x="644" y="64632"/>
                  </a:moveTo>
                  <a:cubicBezTo>
                    <a:pt x="-10204" y="70982"/>
                    <a:pt x="118384" y="49815"/>
                    <a:pt x="195907" y="42407"/>
                  </a:cubicBezTo>
                  <a:cubicBezTo>
                    <a:pt x="273430" y="34999"/>
                    <a:pt x="435620" y="26532"/>
                    <a:pt x="465782" y="20182"/>
                  </a:cubicBezTo>
                  <a:cubicBezTo>
                    <a:pt x="495944" y="13832"/>
                    <a:pt x="411013" y="6953"/>
                    <a:pt x="376882" y="4307"/>
                  </a:cubicBezTo>
                  <a:cubicBezTo>
                    <a:pt x="342751" y="1661"/>
                    <a:pt x="321848" y="-3895"/>
                    <a:pt x="260994" y="4307"/>
                  </a:cubicBezTo>
                  <a:cubicBezTo>
                    <a:pt x="200140" y="12509"/>
                    <a:pt x="11492" y="58282"/>
                    <a:pt x="644" y="6463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28" name="フリーフォーム: 図形 1027">
              <a:extLst>
                <a:ext uri="{FF2B5EF4-FFF2-40B4-BE49-F238E27FC236}">
                  <a16:creationId xmlns:a16="http://schemas.microsoft.com/office/drawing/2014/main" id="{507979A1-80FF-4CD0-8D04-157A90DE9939}"/>
                </a:ext>
              </a:extLst>
            </p:cNvPr>
            <p:cNvSpPr/>
            <p:nvPr/>
          </p:nvSpPr>
          <p:spPr>
            <a:xfrm>
              <a:off x="8349233" y="5418109"/>
              <a:ext cx="107523" cy="96928"/>
            </a:xfrm>
            <a:custGeom>
              <a:avLst/>
              <a:gdLst>
                <a:gd name="connsiteX0" fmla="*/ 107380 w 107523"/>
                <a:gd name="connsiteY0" fmla="*/ 29 h 96928"/>
                <a:gd name="connsiteX1" fmla="*/ 13717 w 107523"/>
                <a:gd name="connsiteY1" fmla="*/ 58766 h 96928"/>
                <a:gd name="connsiteX2" fmla="*/ 2605 w 107523"/>
                <a:gd name="connsiteY2" fmla="*/ 96866 h 96928"/>
                <a:gd name="connsiteX3" fmla="*/ 34355 w 107523"/>
                <a:gd name="connsiteY3" fmla="*/ 66704 h 96928"/>
                <a:gd name="connsiteX4" fmla="*/ 107380 w 107523"/>
                <a:gd name="connsiteY4" fmla="*/ 29 h 969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7523" h="96928">
                  <a:moveTo>
                    <a:pt x="107380" y="29"/>
                  </a:moveTo>
                  <a:cubicBezTo>
                    <a:pt x="103940" y="-1294"/>
                    <a:pt x="31179" y="42627"/>
                    <a:pt x="13717" y="58766"/>
                  </a:cubicBezTo>
                  <a:cubicBezTo>
                    <a:pt x="-3745" y="74905"/>
                    <a:pt x="-835" y="95543"/>
                    <a:pt x="2605" y="96866"/>
                  </a:cubicBezTo>
                  <a:cubicBezTo>
                    <a:pt x="6045" y="98189"/>
                    <a:pt x="17422" y="78346"/>
                    <a:pt x="34355" y="66704"/>
                  </a:cubicBezTo>
                  <a:cubicBezTo>
                    <a:pt x="51288" y="55062"/>
                    <a:pt x="110820" y="1352"/>
                    <a:pt x="107380" y="2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29" name="フリーフォーム: 図形 1028">
              <a:extLst>
                <a:ext uri="{FF2B5EF4-FFF2-40B4-BE49-F238E27FC236}">
                  <a16:creationId xmlns:a16="http://schemas.microsoft.com/office/drawing/2014/main" id="{0F2D393C-6A9E-439A-8892-E493DF195184}"/>
                </a:ext>
              </a:extLst>
            </p:cNvPr>
            <p:cNvSpPr/>
            <p:nvPr/>
          </p:nvSpPr>
          <p:spPr>
            <a:xfrm>
              <a:off x="8433781" y="5436866"/>
              <a:ext cx="180438" cy="140051"/>
            </a:xfrm>
            <a:custGeom>
              <a:avLst/>
              <a:gdLst>
                <a:gd name="connsiteX0" fmla="*/ 22832 w 180438"/>
                <a:gd name="connsiteY0" fmla="*/ 322 h 140051"/>
                <a:gd name="connsiteX1" fmla="*/ 607 w 180438"/>
                <a:gd name="connsiteY1" fmla="*/ 95572 h 140051"/>
                <a:gd name="connsiteX2" fmla="*/ 8544 w 180438"/>
                <a:gd name="connsiteY2" fmla="*/ 117797 h 140051"/>
                <a:gd name="connsiteX3" fmla="*/ 32357 w 180438"/>
                <a:gd name="connsiteY3" fmla="*/ 140022 h 140051"/>
                <a:gd name="connsiteX4" fmla="*/ 179994 w 180438"/>
                <a:gd name="connsiteY4" fmla="*/ 113034 h 140051"/>
                <a:gd name="connsiteX5" fmla="*/ 76807 w 180438"/>
                <a:gd name="connsiteY5" fmla="*/ 127322 h 140051"/>
                <a:gd name="connsiteX6" fmla="*/ 40294 w 180438"/>
                <a:gd name="connsiteY6" fmla="*/ 132084 h 140051"/>
                <a:gd name="connsiteX7" fmla="*/ 22832 w 180438"/>
                <a:gd name="connsiteY7" fmla="*/ 322 h 1400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0438" h="140051">
                  <a:moveTo>
                    <a:pt x="22832" y="322"/>
                  </a:moveTo>
                  <a:cubicBezTo>
                    <a:pt x="16218" y="-5763"/>
                    <a:pt x="2988" y="75993"/>
                    <a:pt x="607" y="95572"/>
                  </a:cubicBezTo>
                  <a:cubicBezTo>
                    <a:pt x="-1774" y="115151"/>
                    <a:pt x="3252" y="110389"/>
                    <a:pt x="8544" y="117797"/>
                  </a:cubicBezTo>
                  <a:cubicBezTo>
                    <a:pt x="13836" y="125205"/>
                    <a:pt x="3782" y="140816"/>
                    <a:pt x="32357" y="140022"/>
                  </a:cubicBezTo>
                  <a:cubicBezTo>
                    <a:pt x="60932" y="139228"/>
                    <a:pt x="172586" y="115151"/>
                    <a:pt x="179994" y="113034"/>
                  </a:cubicBezTo>
                  <a:cubicBezTo>
                    <a:pt x="187402" y="110917"/>
                    <a:pt x="100090" y="124147"/>
                    <a:pt x="76807" y="127322"/>
                  </a:cubicBezTo>
                  <a:cubicBezTo>
                    <a:pt x="53524" y="130497"/>
                    <a:pt x="48496" y="147165"/>
                    <a:pt x="40294" y="132084"/>
                  </a:cubicBezTo>
                  <a:cubicBezTo>
                    <a:pt x="32092" y="117003"/>
                    <a:pt x="29446" y="6407"/>
                    <a:pt x="22832" y="32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30" name="フリーフォーム: 図形 1029">
              <a:extLst>
                <a:ext uri="{FF2B5EF4-FFF2-40B4-BE49-F238E27FC236}">
                  <a16:creationId xmlns:a16="http://schemas.microsoft.com/office/drawing/2014/main" id="{5C3EE0E1-9BFA-4E42-BF7A-E1E643C5D1CE}"/>
                </a:ext>
              </a:extLst>
            </p:cNvPr>
            <p:cNvSpPr/>
            <p:nvPr/>
          </p:nvSpPr>
          <p:spPr>
            <a:xfrm>
              <a:off x="8290395" y="5522855"/>
              <a:ext cx="155718" cy="108058"/>
            </a:xfrm>
            <a:custGeom>
              <a:avLst/>
              <a:gdLst>
                <a:gd name="connsiteX0" fmla="*/ 155105 w 155718"/>
                <a:gd name="connsiteY0" fmla="*/ 58 h 108058"/>
                <a:gd name="connsiteX1" fmla="*/ 43980 w 155718"/>
                <a:gd name="connsiteY1" fmla="*/ 47683 h 108058"/>
                <a:gd name="connsiteX2" fmla="*/ 1118 w 155718"/>
                <a:gd name="connsiteY2" fmla="*/ 108008 h 108058"/>
                <a:gd name="connsiteX3" fmla="*/ 83668 w 155718"/>
                <a:gd name="connsiteY3" fmla="*/ 57208 h 108058"/>
                <a:gd name="connsiteX4" fmla="*/ 155105 w 155718"/>
                <a:gd name="connsiteY4" fmla="*/ 58 h 1080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5718" h="108058">
                  <a:moveTo>
                    <a:pt x="155105" y="58"/>
                  </a:moveTo>
                  <a:cubicBezTo>
                    <a:pt x="148490" y="-1529"/>
                    <a:pt x="69644" y="29691"/>
                    <a:pt x="43980" y="47683"/>
                  </a:cubicBezTo>
                  <a:cubicBezTo>
                    <a:pt x="18316" y="65675"/>
                    <a:pt x="-5497" y="106421"/>
                    <a:pt x="1118" y="108008"/>
                  </a:cubicBezTo>
                  <a:cubicBezTo>
                    <a:pt x="7733" y="109595"/>
                    <a:pt x="54035" y="73612"/>
                    <a:pt x="83668" y="57208"/>
                  </a:cubicBezTo>
                  <a:cubicBezTo>
                    <a:pt x="113301" y="40804"/>
                    <a:pt x="161720" y="1645"/>
                    <a:pt x="155105" y="5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31" name="フリーフォーム: 図形 1030">
              <a:extLst>
                <a:ext uri="{FF2B5EF4-FFF2-40B4-BE49-F238E27FC236}">
                  <a16:creationId xmlns:a16="http://schemas.microsoft.com/office/drawing/2014/main" id="{3C0CB1A5-F691-4025-933E-E0769EC9E3FD}"/>
                </a:ext>
              </a:extLst>
            </p:cNvPr>
            <p:cNvSpPr/>
            <p:nvPr/>
          </p:nvSpPr>
          <p:spPr>
            <a:xfrm>
              <a:off x="7983509" y="5576985"/>
              <a:ext cx="353862" cy="13426"/>
            </a:xfrm>
            <a:custGeom>
              <a:avLst/>
              <a:gdLst>
                <a:gd name="connsiteX0" fmla="*/ 29 w 353862"/>
                <a:gd name="connsiteY0" fmla="*/ 12603 h 13426"/>
                <a:gd name="connsiteX1" fmla="*/ 209579 w 353862"/>
                <a:gd name="connsiteY1" fmla="*/ 12603 h 13426"/>
                <a:gd name="connsiteX2" fmla="*/ 352454 w 353862"/>
                <a:gd name="connsiteY2" fmla="*/ 12603 h 13426"/>
                <a:gd name="connsiteX3" fmla="*/ 279429 w 353862"/>
                <a:gd name="connsiteY3" fmla="*/ 1490 h 13426"/>
                <a:gd name="connsiteX4" fmla="*/ 227041 w 353862"/>
                <a:gd name="connsiteY4" fmla="*/ 1490 h 13426"/>
                <a:gd name="connsiteX5" fmla="*/ 29 w 353862"/>
                <a:gd name="connsiteY5" fmla="*/ 12603 h 134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53862" h="13426">
                  <a:moveTo>
                    <a:pt x="29" y="12603"/>
                  </a:moveTo>
                  <a:cubicBezTo>
                    <a:pt x="-2881" y="14455"/>
                    <a:pt x="209579" y="12603"/>
                    <a:pt x="209579" y="12603"/>
                  </a:cubicBezTo>
                  <a:cubicBezTo>
                    <a:pt x="268316" y="12603"/>
                    <a:pt x="340812" y="14455"/>
                    <a:pt x="352454" y="12603"/>
                  </a:cubicBezTo>
                  <a:cubicBezTo>
                    <a:pt x="364096" y="10751"/>
                    <a:pt x="300331" y="3342"/>
                    <a:pt x="279429" y="1490"/>
                  </a:cubicBezTo>
                  <a:cubicBezTo>
                    <a:pt x="258527" y="-362"/>
                    <a:pt x="271491" y="-627"/>
                    <a:pt x="227041" y="1490"/>
                  </a:cubicBezTo>
                  <a:lnTo>
                    <a:pt x="29" y="12603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32" name="フリーフォーム: 図形 1031">
              <a:extLst>
                <a:ext uri="{FF2B5EF4-FFF2-40B4-BE49-F238E27FC236}">
                  <a16:creationId xmlns:a16="http://schemas.microsoft.com/office/drawing/2014/main" id="{71F33556-95CF-4446-99B3-E8F2782680D2}"/>
                </a:ext>
              </a:extLst>
            </p:cNvPr>
            <p:cNvSpPr/>
            <p:nvPr/>
          </p:nvSpPr>
          <p:spPr>
            <a:xfrm>
              <a:off x="7970469" y="5613632"/>
              <a:ext cx="362644" cy="58807"/>
            </a:xfrm>
            <a:custGeom>
              <a:avLst/>
              <a:gdLst>
                <a:gd name="connsiteX0" fmla="*/ 1956 w 362644"/>
                <a:gd name="connsiteY0" fmla="*/ 58506 h 58807"/>
                <a:gd name="connsiteX1" fmla="*/ 132131 w 362644"/>
                <a:gd name="connsiteY1" fmla="*/ 25168 h 58807"/>
                <a:gd name="connsiteX2" fmla="*/ 355969 w 362644"/>
                <a:gd name="connsiteY2" fmla="*/ 25168 h 58807"/>
                <a:gd name="connsiteX3" fmla="*/ 297231 w 362644"/>
                <a:gd name="connsiteY3" fmla="*/ 7706 h 58807"/>
                <a:gd name="connsiteX4" fmla="*/ 228969 w 362644"/>
                <a:gd name="connsiteY4" fmla="*/ 2943 h 58807"/>
                <a:gd name="connsiteX5" fmla="*/ 1956 w 362644"/>
                <a:gd name="connsiteY5" fmla="*/ 58506 h 588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62644" h="58807">
                  <a:moveTo>
                    <a:pt x="1956" y="58506"/>
                  </a:moveTo>
                  <a:cubicBezTo>
                    <a:pt x="-14184" y="62210"/>
                    <a:pt x="73129" y="30724"/>
                    <a:pt x="132131" y="25168"/>
                  </a:cubicBezTo>
                  <a:cubicBezTo>
                    <a:pt x="191133" y="19612"/>
                    <a:pt x="328452" y="28078"/>
                    <a:pt x="355969" y="25168"/>
                  </a:cubicBezTo>
                  <a:cubicBezTo>
                    <a:pt x="383486" y="22258"/>
                    <a:pt x="318398" y="11410"/>
                    <a:pt x="297231" y="7706"/>
                  </a:cubicBezTo>
                  <a:cubicBezTo>
                    <a:pt x="276064" y="4002"/>
                    <a:pt x="275007" y="-4465"/>
                    <a:pt x="228969" y="2943"/>
                  </a:cubicBezTo>
                  <a:cubicBezTo>
                    <a:pt x="182932" y="10351"/>
                    <a:pt x="18096" y="54802"/>
                    <a:pt x="1956" y="5850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34" name="フリーフォーム: 図形 1033">
              <a:extLst>
                <a:ext uri="{FF2B5EF4-FFF2-40B4-BE49-F238E27FC236}">
                  <a16:creationId xmlns:a16="http://schemas.microsoft.com/office/drawing/2014/main" id="{29EAF208-E4E1-47B4-A68C-17E7B547BBB0}"/>
                </a:ext>
              </a:extLst>
            </p:cNvPr>
            <p:cNvSpPr/>
            <p:nvPr/>
          </p:nvSpPr>
          <p:spPr>
            <a:xfrm>
              <a:off x="7952107" y="5595544"/>
              <a:ext cx="303344" cy="33053"/>
            </a:xfrm>
            <a:custGeom>
              <a:avLst/>
              <a:gdLst>
                <a:gd name="connsiteX0" fmla="*/ 4443 w 303344"/>
                <a:gd name="connsiteY0" fmla="*/ 30556 h 33053"/>
                <a:gd name="connsiteX1" fmla="*/ 85406 w 303344"/>
                <a:gd name="connsiteY1" fmla="*/ 28969 h 33053"/>
                <a:gd name="connsiteX2" fmla="*/ 299718 w 303344"/>
                <a:gd name="connsiteY2" fmla="*/ 9919 h 33053"/>
                <a:gd name="connsiteX3" fmla="*/ 206056 w 303344"/>
                <a:gd name="connsiteY3" fmla="*/ 394 h 33053"/>
                <a:gd name="connsiteX4" fmla="*/ 4443 w 303344"/>
                <a:gd name="connsiteY4" fmla="*/ 30556 h 330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3344" h="33053">
                  <a:moveTo>
                    <a:pt x="4443" y="30556"/>
                  </a:moveTo>
                  <a:cubicBezTo>
                    <a:pt x="-15665" y="35318"/>
                    <a:pt x="36194" y="32408"/>
                    <a:pt x="85406" y="28969"/>
                  </a:cubicBezTo>
                  <a:cubicBezTo>
                    <a:pt x="134618" y="25530"/>
                    <a:pt x="279610" y="14681"/>
                    <a:pt x="299718" y="9919"/>
                  </a:cubicBezTo>
                  <a:cubicBezTo>
                    <a:pt x="319826" y="5157"/>
                    <a:pt x="251829" y="-1723"/>
                    <a:pt x="206056" y="394"/>
                  </a:cubicBezTo>
                  <a:cubicBezTo>
                    <a:pt x="160283" y="2511"/>
                    <a:pt x="24551" y="25794"/>
                    <a:pt x="4443" y="3055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35" name="フリーフォーム: 図形 1034">
              <a:extLst>
                <a:ext uri="{FF2B5EF4-FFF2-40B4-BE49-F238E27FC236}">
                  <a16:creationId xmlns:a16="http://schemas.microsoft.com/office/drawing/2014/main" id="{3F8F2E82-A61B-4460-B770-538D87E80627}"/>
                </a:ext>
              </a:extLst>
            </p:cNvPr>
            <p:cNvSpPr/>
            <p:nvPr/>
          </p:nvSpPr>
          <p:spPr>
            <a:xfrm>
              <a:off x="7861224" y="5560452"/>
              <a:ext cx="157239" cy="111829"/>
            </a:xfrm>
            <a:custGeom>
              <a:avLst/>
              <a:gdLst>
                <a:gd name="connsiteX0" fmla="*/ 76 w 157239"/>
                <a:gd name="connsiteY0" fmla="*/ 14848 h 111829"/>
                <a:gd name="connsiteX1" fmla="*/ 96914 w 157239"/>
                <a:gd name="connsiteY1" fmla="*/ 64061 h 111829"/>
                <a:gd name="connsiteX2" fmla="*/ 114376 w 157239"/>
                <a:gd name="connsiteY2" fmla="*/ 110098 h 111829"/>
                <a:gd name="connsiteX3" fmla="*/ 157239 w 157239"/>
                <a:gd name="connsiteY3" fmla="*/ 561 h 111829"/>
                <a:gd name="connsiteX4" fmla="*/ 114376 w 157239"/>
                <a:gd name="connsiteY4" fmla="*/ 65648 h 111829"/>
                <a:gd name="connsiteX5" fmla="*/ 76 w 157239"/>
                <a:gd name="connsiteY5" fmla="*/ 14848 h 1118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57239" h="111829">
                  <a:moveTo>
                    <a:pt x="76" y="14848"/>
                  </a:moveTo>
                  <a:cubicBezTo>
                    <a:pt x="-2834" y="14583"/>
                    <a:pt x="77864" y="48186"/>
                    <a:pt x="96914" y="64061"/>
                  </a:cubicBezTo>
                  <a:cubicBezTo>
                    <a:pt x="115964" y="79936"/>
                    <a:pt x="104322" y="120681"/>
                    <a:pt x="114376" y="110098"/>
                  </a:cubicBezTo>
                  <a:cubicBezTo>
                    <a:pt x="124430" y="99515"/>
                    <a:pt x="157239" y="7969"/>
                    <a:pt x="157239" y="561"/>
                  </a:cubicBezTo>
                  <a:cubicBezTo>
                    <a:pt x="157239" y="-6847"/>
                    <a:pt x="132632" y="61415"/>
                    <a:pt x="114376" y="65648"/>
                  </a:cubicBezTo>
                  <a:cubicBezTo>
                    <a:pt x="96120" y="69881"/>
                    <a:pt x="2986" y="15113"/>
                    <a:pt x="76" y="1484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36" name="フリーフォーム: 図形 1035">
              <a:extLst>
                <a:ext uri="{FF2B5EF4-FFF2-40B4-BE49-F238E27FC236}">
                  <a16:creationId xmlns:a16="http://schemas.microsoft.com/office/drawing/2014/main" id="{5B9C4099-FCBB-41C9-B61F-C2420FF3398D}"/>
                </a:ext>
              </a:extLst>
            </p:cNvPr>
            <p:cNvSpPr/>
            <p:nvPr/>
          </p:nvSpPr>
          <p:spPr>
            <a:xfrm>
              <a:off x="7570637" y="5593943"/>
              <a:ext cx="431581" cy="274965"/>
            </a:xfrm>
            <a:custGeom>
              <a:avLst/>
              <a:gdLst>
                <a:gd name="connsiteX0" fmla="*/ 355751 w 431581"/>
                <a:gd name="connsiteY0" fmla="*/ 407 h 274965"/>
                <a:gd name="connsiteX1" fmla="*/ 344638 w 431581"/>
                <a:gd name="connsiteY1" fmla="*/ 82957 h 274965"/>
                <a:gd name="connsiteX2" fmla="*/ 260501 w 431581"/>
                <a:gd name="connsiteY2" fmla="*/ 98832 h 274965"/>
                <a:gd name="connsiteX3" fmla="*/ 147788 w 431581"/>
                <a:gd name="connsiteY3" fmla="*/ 63907 h 274965"/>
                <a:gd name="connsiteX4" fmla="*/ 100163 w 431581"/>
                <a:gd name="connsiteY4" fmla="*/ 44857 h 274965"/>
                <a:gd name="connsiteX5" fmla="*/ 331938 w 431581"/>
                <a:gd name="connsiteY5" fmla="*/ 135345 h 274965"/>
                <a:gd name="connsiteX6" fmla="*/ 146201 w 431581"/>
                <a:gd name="connsiteY6" fmla="*/ 71845 h 274965"/>
                <a:gd name="connsiteX7" fmla="*/ 355751 w 431581"/>
                <a:gd name="connsiteY7" fmla="*/ 167095 h 274965"/>
                <a:gd name="connsiteX8" fmla="*/ 427188 w 431581"/>
                <a:gd name="connsiteY8" fmla="*/ 165507 h 274965"/>
                <a:gd name="connsiteX9" fmla="*/ 244626 w 431581"/>
                <a:gd name="connsiteY9" fmla="*/ 136932 h 274965"/>
                <a:gd name="connsiteX10" fmla="*/ 273201 w 431581"/>
                <a:gd name="connsiteY10" fmla="*/ 243295 h 274965"/>
                <a:gd name="connsiteX11" fmla="*/ 387501 w 431581"/>
                <a:gd name="connsiteY11" fmla="*/ 271870 h 274965"/>
                <a:gd name="connsiteX12" fmla="*/ 373213 w 431581"/>
                <a:gd name="connsiteY12" fmla="*/ 271870 h 274965"/>
                <a:gd name="connsiteX13" fmla="*/ 266851 w 431581"/>
                <a:gd name="connsiteY13" fmla="*/ 251232 h 274965"/>
                <a:gd name="connsiteX14" fmla="*/ 151 w 431581"/>
                <a:gd name="connsiteY14" fmla="*/ 52795 h 274965"/>
                <a:gd name="connsiteX15" fmla="*/ 227163 w 431581"/>
                <a:gd name="connsiteY15" fmla="*/ 154395 h 274965"/>
                <a:gd name="connsiteX16" fmla="*/ 130326 w 431581"/>
                <a:gd name="connsiteY16" fmla="*/ 54382 h 274965"/>
                <a:gd name="connsiteX17" fmla="*/ 355751 w 431581"/>
                <a:gd name="connsiteY17" fmla="*/ 407 h 2749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431581" h="274965">
                  <a:moveTo>
                    <a:pt x="355751" y="407"/>
                  </a:moveTo>
                  <a:cubicBezTo>
                    <a:pt x="391470" y="5169"/>
                    <a:pt x="360513" y="66553"/>
                    <a:pt x="344638" y="82957"/>
                  </a:cubicBezTo>
                  <a:cubicBezTo>
                    <a:pt x="328763" y="99361"/>
                    <a:pt x="293309" y="102007"/>
                    <a:pt x="260501" y="98832"/>
                  </a:cubicBezTo>
                  <a:cubicBezTo>
                    <a:pt x="227693" y="95657"/>
                    <a:pt x="174511" y="72903"/>
                    <a:pt x="147788" y="63907"/>
                  </a:cubicBezTo>
                  <a:cubicBezTo>
                    <a:pt x="121065" y="54911"/>
                    <a:pt x="100163" y="44857"/>
                    <a:pt x="100163" y="44857"/>
                  </a:cubicBezTo>
                  <a:lnTo>
                    <a:pt x="331938" y="135345"/>
                  </a:lnTo>
                  <a:cubicBezTo>
                    <a:pt x="339611" y="139843"/>
                    <a:pt x="142232" y="66553"/>
                    <a:pt x="146201" y="71845"/>
                  </a:cubicBezTo>
                  <a:cubicBezTo>
                    <a:pt x="150170" y="77137"/>
                    <a:pt x="308920" y="151485"/>
                    <a:pt x="355751" y="167095"/>
                  </a:cubicBezTo>
                  <a:cubicBezTo>
                    <a:pt x="402582" y="182705"/>
                    <a:pt x="445709" y="170534"/>
                    <a:pt x="427188" y="165507"/>
                  </a:cubicBezTo>
                  <a:cubicBezTo>
                    <a:pt x="408667" y="160480"/>
                    <a:pt x="270290" y="123967"/>
                    <a:pt x="244626" y="136932"/>
                  </a:cubicBezTo>
                  <a:cubicBezTo>
                    <a:pt x="218962" y="149897"/>
                    <a:pt x="249389" y="220805"/>
                    <a:pt x="273201" y="243295"/>
                  </a:cubicBezTo>
                  <a:cubicBezTo>
                    <a:pt x="297013" y="265785"/>
                    <a:pt x="370832" y="267108"/>
                    <a:pt x="387501" y="271870"/>
                  </a:cubicBezTo>
                  <a:cubicBezTo>
                    <a:pt x="404170" y="276633"/>
                    <a:pt x="393321" y="275310"/>
                    <a:pt x="373213" y="271870"/>
                  </a:cubicBezTo>
                  <a:cubicBezTo>
                    <a:pt x="353105" y="268430"/>
                    <a:pt x="329028" y="287744"/>
                    <a:pt x="266851" y="251232"/>
                  </a:cubicBezTo>
                  <a:cubicBezTo>
                    <a:pt x="204674" y="214720"/>
                    <a:pt x="6766" y="68934"/>
                    <a:pt x="151" y="52795"/>
                  </a:cubicBezTo>
                  <a:cubicBezTo>
                    <a:pt x="-6464" y="36656"/>
                    <a:pt x="205467" y="154131"/>
                    <a:pt x="227163" y="154395"/>
                  </a:cubicBezTo>
                  <a:cubicBezTo>
                    <a:pt x="248859" y="154659"/>
                    <a:pt x="108101" y="75019"/>
                    <a:pt x="130326" y="54382"/>
                  </a:cubicBezTo>
                  <a:cubicBezTo>
                    <a:pt x="152551" y="33745"/>
                    <a:pt x="320032" y="-4355"/>
                    <a:pt x="355751" y="40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37" name="フリーフォーム: 図形 1036">
              <a:extLst>
                <a:ext uri="{FF2B5EF4-FFF2-40B4-BE49-F238E27FC236}">
                  <a16:creationId xmlns:a16="http://schemas.microsoft.com/office/drawing/2014/main" id="{4320E5DC-A4A0-43D3-BE19-5DD80BC5A2D4}"/>
                </a:ext>
              </a:extLst>
            </p:cNvPr>
            <p:cNvSpPr/>
            <p:nvPr/>
          </p:nvSpPr>
          <p:spPr>
            <a:xfrm>
              <a:off x="7730514" y="4294514"/>
              <a:ext cx="239623" cy="175886"/>
            </a:xfrm>
            <a:custGeom>
              <a:avLst/>
              <a:gdLst>
                <a:gd name="connsiteX0" fmla="*/ 238736 w 239623"/>
                <a:gd name="connsiteY0" fmla="*/ 1261 h 175886"/>
                <a:gd name="connsiteX1" fmla="*/ 122849 w 239623"/>
                <a:gd name="connsiteY1" fmla="*/ 50474 h 175886"/>
                <a:gd name="connsiteX2" fmla="*/ 83161 w 239623"/>
                <a:gd name="connsiteY2" fmla="*/ 37774 h 175886"/>
                <a:gd name="connsiteX3" fmla="*/ 157774 w 239623"/>
                <a:gd name="connsiteY3" fmla="*/ 48886 h 175886"/>
                <a:gd name="connsiteX4" fmla="*/ 37124 w 239623"/>
                <a:gd name="connsiteY4" fmla="*/ 113974 h 175886"/>
                <a:gd name="connsiteX5" fmla="*/ 49824 w 239623"/>
                <a:gd name="connsiteY5" fmla="*/ 148899 h 175886"/>
                <a:gd name="connsiteX6" fmla="*/ 79986 w 239623"/>
                <a:gd name="connsiteY6" fmla="*/ 174299 h 175886"/>
                <a:gd name="connsiteX7" fmla="*/ 611 w 239623"/>
                <a:gd name="connsiteY7" fmla="*/ 166361 h 175886"/>
                <a:gd name="connsiteX8" fmla="*/ 54586 w 239623"/>
                <a:gd name="connsiteY8" fmla="*/ 110799 h 175886"/>
                <a:gd name="connsiteX9" fmla="*/ 238736 w 239623"/>
                <a:gd name="connsiteY9" fmla="*/ 1261 h 1758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39623" h="175886">
                  <a:moveTo>
                    <a:pt x="238736" y="1261"/>
                  </a:moveTo>
                  <a:cubicBezTo>
                    <a:pt x="250113" y="-8793"/>
                    <a:pt x="148778" y="44389"/>
                    <a:pt x="122849" y="50474"/>
                  </a:cubicBezTo>
                  <a:cubicBezTo>
                    <a:pt x="96920" y="56560"/>
                    <a:pt x="77340" y="38039"/>
                    <a:pt x="83161" y="37774"/>
                  </a:cubicBezTo>
                  <a:cubicBezTo>
                    <a:pt x="88982" y="37509"/>
                    <a:pt x="165447" y="36186"/>
                    <a:pt x="157774" y="48886"/>
                  </a:cubicBezTo>
                  <a:cubicBezTo>
                    <a:pt x="150101" y="61586"/>
                    <a:pt x="55116" y="97305"/>
                    <a:pt x="37124" y="113974"/>
                  </a:cubicBezTo>
                  <a:cubicBezTo>
                    <a:pt x="19132" y="130643"/>
                    <a:pt x="42680" y="138845"/>
                    <a:pt x="49824" y="148899"/>
                  </a:cubicBezTo>
                  <a:cubicBezTo>
                    <a:pt x="56968" y="158953"/>
                    <a:pt x="88188" y="171389"/>
                    <a:pt x="79986" y="174299"/>
                  </a:cubicBezTo>
                  <a:cubicBezTo>
                    <a:pt x="71784" y="177209"/>
                    <a:pt x="4844" y="176944"/>
                    <a:pt x="611" y="166361"/>
                  </a:cubicBezTo>
                  <a:cubicBezTo>
                    <a:pt x="-3622" y="155778"/>
                    <a:pt x="14105" y="135670"/>
                    <a:pt x="54586" y="110799"/>
                  </a:cubicBezTo>
                  <a:cubicBezTo>
                    <a:pt x="95067" y="85928"/>
                    <a:pt x="227359" y="11315"/>
                    <a:pt x="238736" y="126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38" name="フリーフォーム: 図形 1037">
              <a:extLst>
                <a:ext uri="{FF2B5EF4-FFF2-40B4-BE49-F238E27FC236}">
                  <a16:creationId xmlns:a16="http://schemas.microsoft.com/office/drawing/2014/main" id="{2A0BA5EF-3F8C-434A-9C80-627DE3C58B1B}"/>
                </a:ext>
              </a:extLst>
            </p:cNvPr>
            <p:cNvSpPr/>
            <p:nvPr/>
          </p:nvSpPr>
          <p:spPr>
            <a:xfrm>
              <a:off x="7673956" y="4205063"/>
              <a:ext cx="242094" cy="111473"/>
            </a:xfrm>
            <a:custGeom>
              <a:avLst/>
              <a:gdLst>
                <a:gd name="connsiteX0" fmla="*/ 241319 w 242094"/>
                <a:gd name="connsiteY0" fmla="*/ 108175 h 111473"/>
                <a:gd name="connsiteX1" fmla="*/ 141307 w 242094"/>
                <a:gd name="connsiteY1" fmla="*/ 84362 h 111473"/>
                <a:gd name="connsiteX2" fmla="*/ 15894 w 242094"/>
                <a:gd name="connsiteY2" fmla="*/ 8162 h 111473"/>
                <a:gd name="connsiteX3" fmla="*/ 9544 w 242094"/>
                <a:gd name="connsiteY3" fmla="*/ 3400 h 111473"/>
                <a:gd name="connsiteX4" fmla="*/ 87332 w 242094"/>
                <a:gd name="connsiteY4" fmla="*/ 19275 h 111473"/>
                <a:gd name="connsiteX5" fmla="*/ 241319 w 242094"/>
                <a:gd name="connsiteY5" fmla="*/ 108175 h 1114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42094" h="111473">
                  <a:moveTo>
                    <a:pt x="241319" y="108175"/>
                  </a:moveTo>
                  <a:cubicBezTo>
                    <a:pt x="250315" y="119023"/>
                    <a:pt x="178878" y="101031"/>
                    <a:pt x="141307" y="84362"/>
                  </a:cubicBezTo>
                  <a:cubicBezTo>
                    <a:pt x="103736" y="67693"/>
                    <a:pt x="37854" y="21656"/>
                    <a:pt x="15894" y="8162"/>
                  </a:cubicBezTo>
                  <a:cubicBezTo>
                    <a:pt x="-6067" y="-5332"/>
                    <a:pt x="-2362" y="1548"/>
                    <a:pt x="9544" y="3400"/>
                  </a:cubicBezTo>
                  <a:cubicBezTo>
                    <a:pt x="21450" y="5252"/>
                    <a:pt x="52672" y="3929"/>
                    <a:pt x="87332" y="19275"/>
                  </a:cubicBezTo>
                  <a:cubicBezTo>
                    <a:pt x="121992" y="34621"/>
                    <a:pt x="232323" y="97327"/>
                    <a:pt x="241319" y="10817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39" name="フリーフォーム: 図形 1038">
              <a:extLst>
                <a:ext uri="{FF2B5EF4-FFF2-40B4-BE49-F238E27FC236}">
                  <a16:creationId xmlns:a16="http://schemas.microsoft.com/office/drawing/2014/main" id="{C542E8CE-AC4B-48D3-B15B-0B472B5EB39E}"/>
                </a:ext>
              </a:extLst>
            </p:cNvPr>
            <p:cNvSpPr/>
            <p:nvPr/>
          </p:nvSpPr>
          <p:spPr>
            <a:xfrm>
              <a:off x="7389026" y="4221821"/>
              <a:ext cx="304887" cy="336596"/>
            </a:xfrm>
            <a:custGeom>
              <a:avLst/>
              <a:gdLst>
                <a:gd name="connsiteX0" fmla="*/ 303999 w 304887"/>
                <a:gd name="connsiteY0" fmla="*/ 929 h 336596"/>
                <a:gd name="connsiteX1" fmla="*/ 169062 w 304887"/>
                <a:gd name="connsiteY1" fmla="*/ 85067 h 336596"/>
                <a:gd name="connsiteX2" fmla="*/ 119849 w 304887"/>
                <a:gd name="connsiteY2" fmla="*/ 119992 h 336596"/>
                <a:gd name="connsiteX3" fmla="*/ 2374 w 304887"/>
                <a:gd name="connsiteY3" fmla="*/ 334304 h 336596"/>
                <a:gd name="connsiteX4" fmla="*/ 45237 w 304887"/>
                <a:gd name="connsiteY4" fmla="*/ 227942 h 336596"/>
                <a:gd name="connsiteX5" fmla="*/ 96037 w 304887"/>
                <a:gd name="connsiteY5" fmla="*/ 145392 h 336596"/>
                <a:gd name="connsiteX6" fmla="*/ 303999 w 304887"/>
                <a:gd name="connsiteY6" fmla="*/ 929 h 3365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04887" h="336596">
                  <a:moveTo>
                    <a:pt x="303999" y="929"/>
                  </a:moveTo>
                  <a:cubicBezTo>
                    <a:pt x="316170" y="-9125"/>
                    <a:pt x="199754" y="65223"/>
                    <a:pt x="169062" y="85067"/>
                  </a:cubicBezTo>
                  <a:cubicBezTo>
                    <a:pt x="138370" y="104911"/>
                    <a:pt x="147630" y="78453"/>
                    <a:pt x="119849" y="119992"/>
                  </a:cubicBezTo>
                  <a:cubicBezTo>
                    <a:pt x="92068" y="161531"/>
                    <a:pt x="14809" y="316312"/>
                    <a:pt x="2374" y="334304"/>
                  </a:cubicBezTo>
                  <a:cubicBezTo>
                    <a:pt x="-10061" y="352296"/>
                    <a:pt x="29627" y="259427"/>
                    <a:pt x="45237" y="227942"/>
                  </a:cubicBezTo>
                  <a:cubicBezTo>
                    <a:pt x="60847" y="196457"/>
                    <a:pt x="50793" y="182169"/>
                    <a:pt x="96037" y="145392"/>
                  </a:cubicBezTo>
                  <a:cubicBezTo>
                    <a:pt x="141281" y="108615"/>
                    <a:pt x="291828" y="10983"/>
                    <a:pt x="303999" y="92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0" name="フリーフォーム: 図形 1039">
              <a:extLst>
                <a:ext uri="{FF2B5EF4-FFF2-40B4-BE49-F238E27FC236}">
                  <a16:creationId xmlns:a16="http://schemas.microsoft.com/office/drawing/2014/main" id="{3335CBF3-C83C-475C-8DE3-BC6B06EAE203}"/>
                </a:ext>
              </a:extLst>
            </p:cNvPr>
            <p:cNvSpPr/>
            <p:nvPr/>
          </p:nvSpPr>
          <p:spPr>
            <a:xfrm>
              <a:off x="7354250" y="4208453"/>
              <a:ext cx="334154" cy="395411"/>
            </a:xfrm>
            <a:custGeom>
              <a:avLst/>
              <a:gdLst>
                <a:gd name="connsiteX0" fmla="*/ 334013 w 334154"/>
                <a:gd name="connsiteY0" fmla="*/ 10 h 395411"/>
                <a:gd name="connsiteX1" fmla="*/ 145100 w 334154"/>
                <a:gd name="connsiteY1" fmla="*/ 103197 h 395411"/>
                <a:gd name="connsiteX2" fmla="*/ 97475 w 334154"/>
                <a:gd name="connsiteY2" fmla="*/ 152410 h 395411"/>
                <a:gd name="connsiteX3" fmla="*/ 638 w 334154"/>
                <a:gd name="connsiteY3" fmla="*/ 392122 h 395411"/>
                <a:gd name="connsiteX4" fmla="*/ 59375 w 334154"/>
                <a:gd name="connsiteY4" fmla="*/ 280997 h 395411"/>
                <a:gd name="connsiteX5" fmla="*/ 135575 w 334154"/>
                <a:gd name="connsiteY5" fmla="*/ 128597 h 395411"/>
                <a:gd name="connsiteX6" fmla="*/ 175263 w 334154"/>
                <a:gd name="connsiteY6" fmla="*/ 109547 h 395411"/>
                <a:gd name="connsiteX7" fmla="*/ 334013 w 334154"/>
                <a:gd name="connsiteY7" fmla="*/ 10 h 3954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34154" h="395411">
                  <a:moveTo>
                    <a:pt x="334013" y="10"/>
                  </a:moveTo>
                  <a:cubicBezTo>
                    <a:pt x="328986" y="-1048"/>
                    <a:pt x="184523" y="77797"/>
                    <a:pt x="145100" y="103197"/>
                  </a:cubicBezTo>
                  <a:cubicBezTo>
                    <a:pt x="105677" y="128597"/>
                    <a:pt x="121552" y="104256"/>
                    <a:pt x="97475" y="152410"/>
                  </a:cubicBezTo>
                  <a:cubicBezTo>
                    <a:pt x="73398" y="200564"/>
                    <a:pt x="6988" y="370691"/>
                    <a:pt x="638" y="392122"/>
                  </a:cubicBezTo>
                  <a:cubicBezTo>
                    <a:pt x="-5712" y="413553"/>
                    <a:pt x="36886" y="324918"/>
                    <a:pt x="59375" y="280997"/>
                  </a:cubicBezTo>
                  <a:cubicBezTo>
                    <a:pt x="81864" y="237076"/>
                    <a:pt x="116260" y="157172"/>
                    <a:pt x="135575" y="128597"/>
                  </a:cubicBezTo>
                  <a:cubicBezTo>
                    <a:pt x="154890" y="100022"/>
                    <a:pt x="141396" y="130185"/>
                    <a:pt x="175263" y="109547"/>
                  </a:cubicBezTo>
                  <a:cubicBezTo>
                    <a:pt x="209130" y="88910"/>
                    <a:pt x="339040" y="1068"/>
                    <a:pt x="334013" y="1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2" name="フリーフォーム: 図形 1041">
              <a:extLst>
                <a:ext uri="{FF2B5EF4-FFF2-40B4-BE49-F238E27FC236}">
                  <a16:creationId xmlns:a16="http://schemas.microsoft.com/office/drawing/2014/main" id="{928A98EA-F593-4B53-95C6-A379D7EB4726}"/>
                </a:ext>
              </a:extLst>
            </p:cNvPr>
            <p:cNvSpPr/>
            <p:nvPr/>
          </p:nvSpPr>
          <p:spPr>
            <a:xfrm>
              <a:off x="7426171" y="4538875"/>
              <a:ext cx="251260" cy="40003"/>
            </a:xfrm>
            <a:custGeom>
              <a:avLst/>
              <a:gdLst>
                <a:gd name="connsiteX0" fmla="*/ 250979 w 251260"/>
                <a:gd name="connsiteY0" fmla="*/ 39475 h 40003"/>
                <a:gd name="connsiteX1" fmla="*/ 150967 w 251260"/>
                <a:gd name="connsiteY1" fmla="*/ 23600 h 40003"/>
                <a:gd name="connsiteX2" fmla="*/ 43017 w 251260"/>
                <a:gd name="connsiteY2" fmla="*/ 9313 h 40003"/>
                <a:gd name="connsiteX3" fmla="*/ 154 w 251260"/>
                <a:gd name="connsiteY3" fmla="*/ 23600 h 40003"/>
                <a:gd name="connsiteX4" fmla="*/ 55717 w 251260"/>
                <a:gd name="connsiteY4" fmla="*/ 4550 h 40003"/>
                <a:gd name="connsiteX5" fmla="*/ 119217 w 251260"/>
                <a:gd name="connsiteY5" fmla="*/ 2963 h 40003"/>
                <a:gd name="connsiteX6" fmla="*/ 250979 w 251260"/>
                <a:gd name="connsiteY6" fmla="*/ 39475 h 40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51260" h="40003">
                  <a:moveTo>
                    <a:pt x="250979" y="39475"/>
                  </a:moveTo>
                  <a:cubicBezTo>
                    <a:pt x="256271" y="42914"/>
                    <a:pt x="185627" y="28627"/>
                    <a:pt x="150967" y="23600"/>
                  </a:cubicBezTo>
                  <a:cubicBezTo>
                    <a:pt x="116307" y="18573"/>
                    <a:pt x="68152" y="9313"/>
                    <a:pt x="43017" y="9313"/>
                  </a:cubicBezTo>
                  <a:cubicBezTo>
                    <a:pt x="17882" y="9313"/>
                    <a:pt x="-1963" y="24394"/>
                    <a:pt x="154" y="23600"/>
                  </a:cubicBezTo>
                  <a:cubicBezTo>
                    <a:pt x="2271" y="22806"/>
                    <a:pt x="35873" y="7989"/>
                    <a:pt x="55717" y="4550"/>
                  </a:cubicBezTo>
                  <a:cubicBezTo>
                    <a:pt x="75561" y="1110"/>
                    <a:pt x="80588" y="-2858"/>
                    <a:pt x="119217" y="2963"/>
                  </a:cubicBezTo>
                  <a:cubicBezTo>
                    <a:pt x="157846" y="8784"/>
                    <a:pt x="245687" y="36036"/>
                    <a:pt x="250979" y="3947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3" name="フリーフォーム: 図形 1042">
              <a:extLst>
                <a:ext uri="{FF2B5EF4-FFF2-40B4-BE49-F238E27FC236}">
                  <a16:creationId xmlns:a16="http://schemas.microsoft.com/office/drawing/2014/main" id="{6F8B24DD-696B-491F-9062-341CD0A0DEC3}"/>
                </a:ext>
              </a:extLst>
            </p:cNvPr>
            <p:cNvSpPr/>
            <p:nvPr/>
          </p:nvSpPr>
          <p:spPr>
            <a:xfrm>
              <a:off x="7425091" y="4586257"/>
              <a:ext cx="137835" cy="123923"/>
            </a:xfrm>
            <a:custGeom>
              <a:avLst/>
              <a:gdLst>
                <a:gd name="connsiteX0" fmla="*/ 1234 w 137835"/>
                <a:gd name="connsiteY0" fmla="*/ 31 h 123923"/>
                <a:gd name="connsiteX1" fmla="*/ 9172 w 137835"/>
                <a:gd name="connsiteY1" fmla="*/ 55593 h 123923"/>
                <a:gd name="connsiteX2" fmla="*/ 64734 w 137835"/>
                <a:gd name="connsiteY2" fmla="*/ 95281 h 123923"/>
                <a:gd name="connsiteX3" fmla="*/ 101247 w 137835"/>
                <a:gd name="connsiteY3" fmla="*/ 123856 h 123923"/>
                <a:gd name="connsiteX4" fmla="*/ 137759 w 137835"/>
                <a:gd name="connsiteY4" fmla="*/ 87343 h 123923"/>
                <a:gd name="connsiteX5" fmla="*/ 109184 w 137835"/>
                <a:gd name="connsiteY5" fmla="*/ 106393 h 123923"/>
                <a:gd name="connsiteX6" fmla="*/ 55209 w 137835"/>
                <a:gd name="connsiteY6" fmla="*/ 88931 h 123923"/>
                <a:gd name="connsiteX7" fmla="*/ 21872 w 137835"/>
                <a:gd name="connsiteY7" fmla="*/ 63531 h 123923"/>
                <a:gd name="connsiteX8" fmla="*/ 1234 w 137835"/>
                <a:gd name="connsiteY8" fmla="*/ 31 h 1239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7835" h="123923">
                  <a:moveTo>
                    <a:pt x="1234" y="31"/>
                  </a:moveTo>
                  <a:cubicBezTo>
                    <a:pt x="-883" y="-1292"/>
                    <a:pt x="-1411" y="39718"/>
                    <a:pt x="9172" y="55593"/>
                  </a:cubicBezTo>
                  <a:cubicBezTo>
                    <a:pt x="19755" y="71468"/>
                    <a:pt x="49388" y="83904"/>
                    <a:pt x="64734" y="95281"/>
                  </a:cubicBezTo>
                  <a:cubicBezTo>
                    <a:pt x="80080" y="106658"/>
                    <a:pt x="89076" y="125179"/>
                    <a:pt x="101247" y="123856"/>
                  </a:cubicBezTo>
                  <a:cubicBezTo>
                    <a:pt x="113418" y="122533"/>
                    <a:pt x="136436" y="90254"/>
                    <a:pt x="137759" y="87343"/>
                  </a:cubicBezTo>
                  <a:cubicBezTo>
                    <a:pt x="139082" y="84432"/>
                    <a:pt x="122942" y="106128"/>
                    <a:pt x="109184" y="106393"/>
                  </a:cubicBezTo>
                  <a:cubicBezTo>
                    <a:pt x="95426" y="106658"/>
                    <a:pt x="69761" y="96075"/>
                    <a:pt x="55209" y="88931"/>
                  </a:cubicBezTo>
                  <a:cubicBezTo>
                    <a:pt x="40657" y="81787"/>
                    <a:pt x="28222" y="78877"/>
                    <a:pt x="21872" y="63531"/>
                  </a:cubicBezTo>
                  <a:cubicBezTo>
                    <a:pt x="15522" y="48185"/>
                    <a:pt x="3351" y="1354"/>
                    <a:pt x="1234" y="3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4" name="フリーフォーム: 図形 1043">
              <a:extLst>
                <a:ext uri="{FF2B5EF4-FFF2-40B4-BE49-F238E27FC236}">
                  <a16:creationId xmlns:a16="http://schemas.microsoft.com/office/drawing/2014/main" id="{8D8E9CE4-310D-47BB-9FC0-060AF2D15AE7}"/>
                </a:ext>
              </a:extLst>
            </p:cNvPr>
            <p:cNvSpPr/>
            <p:nvPr/>
          </p:nvSpPr>
          <p:spPr>
            <a:xfrm>
              <a:off x="7436170" y="4552854"/>
              <a:ext cx="228495" cy="35166"/>
            </a:xfrm>
            <a:custGeom>
              <a:avLst/>
              <a:gdLst>
                <a:gd name="connsiteX0" fmla="*/ 228280 w 228495"/>
                <a:gd name="connsiteY0" fmla="*/ 35021 h 35166"/>
                <a:gd name="connsiteX1" fmla="*/ 47305 w 228495"/>
                <a:gd name="connsiteY1" fmla="*/ 12796 h 35166"/>
                <a:gd name="connsiteX2" fmla="*/ 1268 w 228495"/>
                <a:gd name="connsiteY2" fmla="*/ 19146 h 35166"/>
                <a:gd name="connsiteX3" fmla="*/ 82230 w 228495"/>
                <a:gd name="connsiteY3" fmla="*/ 96 h 35166"/>
                <a:gd name="connsiteX4" fmla="*/ 228280 w 228495"/>
                <a:gd name="connsiteY4" fmla="*/ 35021 h 351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8495" h="35166">
                  <a:moveTo>
                    <a:pt x="228280" y="35021"/>
                  </a:moveTo>
                  <a:cubicBezTo>
                    <a:pt x="222459" y="37138"/>
                    <a:pt x="85140" y="15442"/>
                    <a:pt x="47305" y="12796"/>
                  </a:cubicBezTo>
                  <a:cubicBezTo>
                    <a:pt x="9470" y="10150"/>
                    <a:pt x="-4553" y="21263"/>
                    <a:pt x="1268" y="19146"/>
                  </a:cubicBezTo>
                  <a:cubicBezTo>
                    <a:pt x="7089" y="17029"/>
                    <a:pt x="43866" y="-1491"/>
                    <a:pt x="82230" y="96"/>
                  </a:cubicBezTo>
                  <a:cubicBezTo>
                    <a:pt x="120594" y="1683"/>
                    <a:pt x="234101" y="32904"/>
                    <a:pt x="228280" y="3502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5" name="フリーフォーム: 図形 1044">
              <a:extLst>
                <a:ext uri="{FF2B5EF4-FFF2-40B4-BE49-F238E27FC236}">
                  <a16:creationId xmlns:a16="http://schemas.microsoft.com/office/drawing/2014/main" id="{03139B2C-D0A3-4668-A94C-F98591A9DF94}"/>
                </a:ext>
              </a:extLst>
            </p:cNvPr>
            <p:cNvSpPr/>
            <p:nvPr/>
          </p:nvSpPr>
          <p:spPr>
            <a:xfrm>
              <a:off x="7439711" y="4589066"/>
              <a:ext cx="146352" cy="107888"/>
            </a:xfrm>
            <a:custGeom>
              <a:avLst/>
              <a:gdLst>
                <a:gd name="connsiteX0" fmla="*/ 902 w 146352"/>
                <a:gd name="connsiteY0" fmla="*/ 397 h 107888"/>
                <a:gd name="connsiteX1" fmla="*/ 39002 w 146352"/>
                <a:gd name="connsiteY1" fmla="*/ 68659 h 107888"/>
                <a:gd name="connsiteX2" fmla="*/ 80277 w 146352"/>
                <a:gd name="connsiteY2" fmla="*/ 86122 h 107888"/>
                <a:gd name="connsiteX3" fmla="*/ 145364 w 146352"/>
                <a:gd name="connsiteY3" fmla="*/ 48022 h 107888"/>
                <a:gd name="connsiteX4" fmla="*/ 116789 w 146352"/>
                <a:gd name="connsiteY4" fmla="*/ 87709 h 107888"/>
                <a:gd name="connsiteX5" fmla="*/ 78689 w 146352"/>
                <a:gd name="connsiteY5" fmla="*/ 103584 h 107888"/>
                <a:gd name="connsiteX6" fmla="*/ 902 w 146352"/>
                <a:gd name="connsiteY6" fmla="*/ 397 h 1078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6352" h="107888">
                  <a:moveTo>
                    <a:pt x="902" y="397"/>
                  </a:moveTo>
                  <a:cubicBezTo>
                    <a:pt x="-5713" y="-5424"/>
                    <a:pt x="25773" y="54372"/>
                    <a:pt x="39002" y="68659"/>
                  </a:cubicBezTo>
                  <a:cubicBezTo>
                    <a:pt x="52231" y="82947"/>
                    <a:pt x="62550" y="89561"/>
                    <a:pt x="80277" y="86122"/>
                  </a:cubicBezTo>
                  <a:cubicBezTo>
                    <a:pt x="98004" y="82683"/>
                    <a:pt x="139279" y="47758"/>
                    <a:pt x="145364" y="48022"/>
                  </a:cubicBezTo>
                  <a:cubicBezTo>
                    <a:pt x="151449" y="48287"/>
                    <a:pt x="127902" y="78449"/>
                    <a:pt x="116789" y="87709"/>
                  </a:cubicBezTo>
                  <a:cubicBezTo>
                    <a:pt x="105677" y="96969"/>
                    <a:pt x="97739" y="116548"/>
                    <a:pt x="78689" y="103584"/>
                  </a:cubicBezTo>
                  <a:cubicBezTo>
                    <a:pt x="59639" y="90620"/>
                    <a:pt x="7517" y="6218"/>
                    <a:pt x="902" y="39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6" name="フリーフォーム: 図形 1045">
              <a:extLst>
                <a:ext uri="{FF2B5EF4-FFF2-40B4-BE49-F238E27FC236}">
                  <a16:creationId xmlns:a16="http://schemas.microsoft.com/office/drawing/2014/main" id="{C0DF6A95-4A0B-4BCD-883D-3B4DF1E0B714}"/>
                </a:ext>
              </a:extLst>
            </p:cNvPr>
            <p:cNvSpPr/>
            <p:nvPr/>
          </p:nvSpPr>
          <p:spPr>
            <a:xfrm>
              <a:off x="7411590" y="4111203"/>
              <a:ext cx="271205" cy="103881"/>
            </a:xfrm>
            <a:custGeom>
              <a:avLst/>
              <a:gdLst>
                <a:gd name="connsiteX0" fmla="*/ 448 w 271205"/>
                <a:gd name="connsiteY0" fmla="*/ 422 h 103881"/>
                <a:gd name="connsiteX1" fmla="*/ 95698 w 271205"/>
                <a:gd name="connsiteY1" fmla="*/ 49635 h 103881"/>
                <a:gd name="connsiteX2" fmla="*/ 202060 w 271205"/>
                <a:gd name="connsiteY2" fmla="*/ 78210 h 103881"/>
                <a:gd name="connsiteX3" fmla="*/ 270323 w 271205"/>
                <a:gd name="connsiteY3" fmla="*/ 103610 h 103881"/>
                <a:gd name="connsiteX4" fmla="*/ 233810 w 271205"/>
                <a:gd name="connsiteY4" fmla="*/ 90910 h 103881"/>
                <a:gd name="connsiteX5" fmla="*/ 135385 w 271205"/>
                <a:gd name="connsiteY5" fmla="*/ 79797 h 103881"/>
                <a:gd name="connsiteX6" fmla="*/ 448 w 271205"/>
                <a:gd name="connsiteY6" fmla="*/ 422 h 1038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71205" h="103881">
                  <a:moveTo>
                    <a:pt x="448" y="422"/>
                  </a:moveTo>
                  <a:cubicBezTo>
                    <a:pt x="-6166" y="-4605"/>
                    <a:pt x="62096" y="36670"/>
                    <a:pt x="95698" y="49635"/>
                  </a:cubicBezTo>
                  <a:cubicBezTo>
                    <a:pt x="129300" y="62600"/>
                    <a:pt x="172956" y="69214"/>
                    <a:pt x="202060" y="78210"/>
                  </a:cubicBezTo>
                  <a:cubicBezTo>
                    <a:pt x="231164" y="87206"/>
                    <a:pt x="265031" y="101493"/>
                    <a:pt x="270323" y="103610"/>
                  </a:cubicBezTo>
                  <a:cubicBezTo>
                    <a:pt x="275615" y="105727"/>
                    <a:pt x="256300" y="94879"/>
                    <a:pt x="233810" y="90910"/>
                  </a:cubicBezTo>
                  <a:cubicBezTo>
                    <a:pt x="211320" y="86941"/>
                    <a:pt x="170045" y="91703"/>
                    <a:pt x="135385" y="79797"/>
                  </a:cubicBezTo>
                  <a:cubicBezTo>
                    <a:pt x="100725" y="67891"/>
                    <a:pt x="7062" y="5449"/>
                    <a:pt x="448" y="42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7" name="フリーフォーム: 図形 1046">
              <a:extLst>
                <a:ext uri="{FF2B5EF4-FFF2-40B4-BE49-F238E27FC236}">
                  <a16:creationId xmlns:a16="http://schemas.microsoft.com/office/drawing/2014/main" id="{719C8AC3-D756-4A42-B680-5D8D2A4B610A}"/>
                </a:ext>
              </a:extLst>
            </p:cNvPr>
            <p:cNvSpPr/>
            <p:nvPr/>
          </p:nvSpPr>
          <p:spPr>
            <a:xfrm>
              <a:off x="7421561" y="4100267"/>
              <a:ext cx="278079" cy="111970"/>
            </a:xfrm>
            <a:custGeom>
              <a:avLst/>
              <a:gdLst>
                <a:gd name="connsiteX0" fmla="*/ 2 w 278079"/>
                <a:gd name="connsiteY0" fmla="*/ 246 h 111970"/>
                <a:gd name="connsiteX1" fmla="*/ 123827 w 278079"/>
                <a:gd name="connsiteY1" fmla="*/ 46283 h 111970"/>
                <a:gd name="connsiteX2" fmla="*/ 184152 w 278079"/>
                <a:gd name="connsiteY2" fmla="*/ 63746 h 111970"/>
                <a:gd name="connsiteX3" fmla="*/ 277814 w 278079"/>
                <a:gd name="connsiteY3" fmla="*/ 111371 h 111970"/>
                <a:gd name="connsiteX4" fmla="*/ 209552 w 278079"/>
                <a:gd name="connsiteY4" fmla="*/ 89146 h 111970"/>
                <a:gd name="connsiteX5" fmla="*/ 127002 w 278079"/>
                <a:gd name="connsiteY5" fmla="*/ 68508 h 111970"/>
                <a:gd name="connsiteX6" fmla="*/ 2 w 278079"/>
                <a:gd name="connsiteY6" fmla="*/ 246 h 1119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78079" h="111970">
                  <a:moveTo>
                    <a:pt x="2" y="246"/>
                  </a:moveTo>
                  <a:cubicBezTo>
                    <a:pt x="-527" y="-3458"/>
                    <a:pt x="93135" y="35700"/>
                    <a:pt x="123827" y="46283"/>
                  </a:cubicBezTo>
                  <a:cubicBezTo>
                    <a:pt x="154519" y="56866"/>
                    <a:pt x="158487" y="52898"/>
                    <a:pt x="184152" y="63746"/>
                  </a:cubicBezTo>
                  <a:cubicBezTo>
                    <a:pt x="209817" y="74594"/>
                    <a:pt x="273581" y="107138"/>
                    <a:pt x="277814" y="111371"/>
                  </a:cubicBezTo>
                  <a:cubicBezTo>
                    <a:pt x="282047" y="115604"/>
                    <a:pt x="234687" y="96290"/>
                    <a:pt x="209552" y="89146"/>
                  </a:cubicBezTo>
                  <a:cubicBezTo>
                    <a:pt x="184417" y="82002"/>
                    <a:pt x="154783" y="82002"/>
                    <a:pt x="127002" y="68508"/>
                  </a:cubicBezTo>
                  <a:cubicBezTo>
                    <a:pt x="99221" y="55014"/>
                    <a:pt x="531" y="3950"/>
                    <a:pt x="2" y="24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8" name="フリーフォーム: 図形 1047">
              <a:extLst>
                <a:ext uri="{FF2B5EF4-FFF2-40B4-BE49-F238E27FC236}">
                  <a16:creationId xmlns:a16="http://schemas.microsoft.com/office/drawing/2014/main" id="{09C1A629-9A31-4B42-9372-2B5DE65C4621}"/>
                </a:ext>
              </a:extLst>
            </p:cNvPr>
            <p:cNvSpPr/>
            <p:nvPr/>
          </p:nvSpPr>
          <p:spPr>
            <a:xfrm>
              <a:off x="7289160" y="4152856"/>
              <a:ext cx="237285" cy="71557"/>
            </a:xfrm>
            <a:custGeom>
              <a:avLst/>
              <a:gdLst>
                <a:gd name="connsiteX0" fmla="*/ 640 w 237285"/>
                <a:gd name="connsiteY0" fmla="*/ 44 h 71557"/>
                <a:gd name="connsiteX1" fmla="*/ 83190 w 237285"/>
                <a:gd name="connsiteY1" fmla="*/ 60369 h 71557"/>
                <a:gd name="connsiteX2" fmla="*/ 135578 w 237285"/>
                <a:gd name="connsiteY2" fmla="*/ 30207 h 71557"/>
                <a:gd name="connsiteX3" fmla="*/ 237178 w 237285"/>
                <a:gd name="connsiteY3" fmla="*/ 9569 h 71557"/>
                <a:gd name="connsiteX4" fmla="*/ 154628 w 237285"/>
                <a:gd name="connsiteY4" fmla="*/ 30207 h 71557"/>
                <a:gd name="connsiteX5" fmla="*/ 130815 w 237285"/>
                <a:gd name="connsiteY5" fmla="*/ 71482 h 71557"/>
                <a:gd name="connsiteX6" fmla="*/ 640 w 237285"/>
                <a:gd name="connsiteY6" fmla="*/ 44 h 715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37285" h="71557">
                  <a:moveTo>
                    <a:pt x="640" y="44"/>
                  </a:moveTo>
                  <a:cubicBezTo>
                    <a:pt x="-7298" y="-1808"/>
                    <a:pt x="60700" y="55342"/>
                    <a:pt x="83190" y="60369"/>
                  </a:cubicBezTo>
                  <a:cubicBezTo>
                    <a:pt x="105680" y="65396"/>
                    <a:pt x="109913" y="38674"/>
                    <a:pt x="135578" y="30207"/>
                  </a:cubicBezTo>
                  <a:cubicBezTo>
                    <a:pt x="161243" y="21740"/>
                    <a:pt x="234003" y="9569"/>
                    <a:pt x="237178" y="9569"/>
                  </a:cubicBezTo>
                  <a:cubicBezTo>
                    <a:pt x="240353" y="9569"/>
                    <a:pt x="172355" y="19888"/>
                    <a:pt x="154628" y="30207"/>
                  </a:cubicBezTo>
                  <a:cubicBezTo>
                    <a:pt x="136901" y="40526"/>
                    <a:pt x="149601" y="73334"/>
                    <a:pt x="130815" y="71482"/>
                  </a:cubicBezTo>
                  <a:cubicBezTo>
                    <a:pt x="112030" y="69630"/>
                    <a:pt x="8578" y="1896"/>
                    <a:pt x="640" y="4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9" name="フリーフォーム: 図形 1048">
              <a:extLst>
                <a:ext uri="{FF2B5EF4-FFF2-40B4-BE49-F238E27FC236}">
                  <a16:creationId xmlns:a16="http://schemas.microsoft.com/office/drawing/2014/main" id="{955E8EF1-E8C7-46E8-90AF-3DBCCBF3523A}"/>
                </a:ext>
              </a:extLst>
            </p:cNvPr>
            <p:cNvSpPr/>
            <p:nvPr/>
          </p:nvSpPr>
          <p:spPr>
            <a:xfrm>
              <a:off x="7277856" y="4127180"/>
              <a:ext cx="113549" cy="128972"/>
            </a:xfrm>
            <a:custGeom>
              <a:avLst/>
              <a:gdLst>
                <a:gd name="connsiteX0" fmla="*/ 32582 w 113549"/>
                <a:gd name="connsiteY0" fmla="*/ 320 h 128972"/>
                <a:gd name="connsiteX1" fmla="*/ 24644 w 113549"/>
                <a:gd name="connsiteY1" fmla="*/ 78108 h 128972"/>
                <a:gd name="connsiteX2" fmla="*/ 4007 w 113549"/>
                <a:gd name="connsiteY2" fmla="*/ 128908 h 128972"/>
                <a:gd name="connsiteX3" fmla="*/ 113544 w 113549"/>
                <a:gd name="connsiteY3" fmla="*/ 89220 h 128972"/>
                <a:gd name="connsiteX4" fmla="*/ 8769 w 113549"/>
                <a:gd name="connsiteY4" fmla="*/ 109858 h 128972"/>
                <a:gd name="connsiteX5" fmla="*/ 32582 w 113549"/>
                <a:gd name="connsiteY5" fmla="*/ 320 h 1289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549" h="128972">
                  <a:moveTo>
                    <a:pt x="32582" y="320"/>
                  </a:moveTo>
                  <a:cubicBezTo>
                    <a:pt x="35228" y="-4972"/>
                    <a:pt x="29406" y="56677"/>
                    <a:pt x="24644" y="78108"/>
                  </a:cubicBezTo>
                  <a:cubicBezTo>
                    <a:pt x="19882" y="99539"/>
                    <a:pt x="-10810" y="127056"/>
                    <a:pt x="4007" y="128908"/>
                  </a:cubicBezTo>
                  <a:cubicBezTo>
                    <a:pt x="18824" y="130760"/>
                    <a:pt x="112750" y="92395"/>
                    <a:pt x="113544" y="89220"/>
                  </a:cubicBezTo>
                  <a:cubicBezTo>
                    <a:pt x="114338" y="86045"/>
                    <a:pt x="20675" y="123087"/>
                    <a:pt x="8769" y="109858"/>
                  </a:cubicBezTo>
                  <a:cubicBezTo>
                    <a:pt x="-3137" y="96629"/>
                    <a:pt x="29936" y="5612"/>
                    <a:pt x="32582" y="32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0" name="フリーフォーム: 図形 1049">
              <a:extLst>
                <a:ext uri="{FF2B5EF4-FFF2-40B4-BE49-F238E27FC236}">
                  <a16:creationId xmlns:a16="http://schemas.microsoft.com/office/drawing/2014/main" id="{AA52FCE2-04D7-4613-976C-2A824BB057C3}"/>
                </a:ext>
              </a:extLst>
            </p:cNvPr>
            <p:cNvSpPr/>
            <p:nvPr/>
          </p:nvSpPr>
          <p:spPr>
            <a:xfrm>
              <a:off x="7277306" y="4094000"/>
              <a:ext cx="165425" cy="82152"/>
            </a:xfrm>
            <a:custGeom>
              <a:avLst/>
              <a:gdLst>
                <a:gd name="connsiteX0" fmla="*/ 163307 w 165425"/>
                <a:gd name="connsiteY0" fmla="*/ 163 h 82152"/>
                <a:gd name="connsiteX1" fmla="*/ 1382 w 165425"/>
                <a:gd name="connsiteY1" fmla="*/ 79538 h 82152"/>
                <a:gd name="connsiteX2" fmla="*/ 88694 w 165425"/>
                <a:gd name="connsiteY2" fmla="*/ 58900 h 82152"/>
                <a:gd name="connsiteX3" fmla="*/ 163307 w 165425"/>
                <a:gd name="connsiteY3" fmla="*/ 163 h 821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5425" h="82152">
                  <a:moveTo>
                    <a:pt x="163307" y="163"/>
                  </a:moveTo>
                  <a:cubicBezTo>
                    <a:pt x="148755" y="3603"/>
                    <a:pt x="13817" y="69749"/>
                    <a:pt x="1382" y="79538"/>
                  </a:cubicBezTo>
                  <a:cubicBezTo>
                    <a:pt x="-11053" y="89327"/>
                    <a:pt x="63823" y="69219"/>
                    <a:pt x="88694" y="58900"/>
                  </a:cubicBezTo>
                  <a:cubicBezTo>
                    <a:pt x="113565" y="48581"/>
                    <a:pt x="177859" y="-3277"/>
                    <a:pt x="163307" y="16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1" name="フリーフォーム: 図形 1050">
              <a:extLst>
                <a:ext uri="{FF2B5EF4-FFF2-40B4-BE49-F238E27FC236}">
                  <a16:creationId xmlns:a16="http://schemas.microsoft.com/office/drawing/2014/main" id="{3FA549D4-0C5F-4EDE-BAA6-00B75484F6F9}"/>
                </a:ext>
              </a:extLst>
            </p:cNvPr>
            <p:cNvSpPr/>
            <p:nvPr/>
          </p:nvSpPr>
          <p:spPr>
            <a:xfrm>
              <a:off x="7334247" y="4243590"/>
              <a:ext cx="50820" cy="222376"/>
            </a:xfrm>
            <a:custGeom>
              <a:avLst/>
              <a:gdLst>
                <a:gd name="connsiteX0" fmla="*/ 20641 w 50820"/>
                <a:gd name="connsiteY0" fmla="*/ 1385 h 222376"/>
                <a:gd name="connsiteX1" fmla="*/ 25403 w 50820"/>
                <a:gd name="connsiteY1" fmla="*/ 115685 h 222376"/>
                <a:gd name="connsiteX2" fmla="*/ 3 w 50820"/>
                <a:gd name="connsiteY2" fmla="*/ 222048 h 222376"/>
                <a:gd name="connsiteX3" fmla="*/ 23816 w 50820"/>
                <a:gd name="connsiteY3" fmla="*/ 145848 h 222376"/>
                <a:gd name="connsiteX4" fmla="*/ 50803 w 50820"/>
                <a:gd name="connsiteY4" fmla="*/ 58535 h 222376"/>
                <a:gd name="connsiteX5" fmla="*/ 20641 w 50820"/>
                <a:gd name="connsiteY5" fmla="*/ 1385 h 2223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0820" h="222376">
                  <a:moveTo>
                    <a:pt x="20641" y="1385"/>
                  </a:moveTo>
                  <a:cubicBezTo>
                    <a:pt x="16408" y="10910"/>
                    <a:pt x="28843" y="78908"/>
                    <a:pt x="25403" y="115685"/>
                  </a:cubicBezTo>
                  <a:cubicBezTo>
                    <a:pt x="21963" y="152462"/>
                    <a:pt x="267" y="217021"/>
                    <a:pt x="3" y="222048"/>
                  </a:cubicBezTo>
                  <a:cubicBezTo>
                    <a:pt x="-261" y="227075"/>
                    <a:pt x="15349" y="173100"/>
                    <a:pt x="23816" y="145848"/>
                  </a:cubicBezTo>
                  <a:cubicBezTo>
                    <a:pt x="32283" y="118596"/>
                    <a:pt x="50009" y="83406"/>
                    <a:pt x="50803" y="58535"/>
                  </a:cubicBezTo>
                  <a:cubicBezTo>
                    <a:pt x="51597" y="33664"/>
                    <a:pt x="24874" y="-8140"/>
                    <a:pt x="20641" y="138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2" name="フリーフォーム: 図形 1051">
              <a:extLst>
                <a:ext uri="{FF2B5EF4-FFF2-40B4-BE49-F238E27FC236}">
                  <a16:creationId xmlns:a16="http://schemas.microsoft.com/office/drawing/2014/main" id="{95F4EF67-66C6-418C-AB9E-0E426B1C6B09}"/>
                </a:ext>
              </a:extLst>
            </p:cNvPr>
            <p:cNvSpPr/>
            <p:nvPr/>
          </p:nvSpPr>
          <p:spPr>
            <a:xfrm>
              <a:off x="7306584" y="4237178"/>
              <a:ext cx="51775" cy="324014"/>
            </a:xfrm>
            <a:custGeom>
              <a:avLst/>
              <a:gdLst>
                <a:gd name="connsiteX0" fmla="*/ 13379 w 51775"/>
                <a:gd name="connsiteY0" fmla="*/ 4622 h 324014"/>
                <a:gd name="connsiteX1" fmla="*/ 21316 w 51775"/>
                <a:gd name="connsiteY1" fmla="*/ 150672 h 324014"/>
                <a:gd name="connsiteX2" fmla="*/ 679 w 51775"/>
                <a:gd name="connsiteY2" fmla="*/ 230047 h 324014"/>
                <a:gd name="connsiteX3" fmla="*/ 5441 w 51775"/>
                <a:gd name="connsiteY3" fmla="*/ 323710 h 324014"/>
                <a:gd name="connsiteX4" fmla="*/ 10204 w 51775"/>
                <a:gd name="connsiteY4" fmla="*/ 252272 h 324014"/>
                <a:gd name="connsiteX5" fmla="*/ 51479 w 51775"/>
                <a:gd name="connsiteY5" fmla="*/ 55422 h 324014"/>
                <a:gd name="connsiteX6" fmla="*/ 13379 w 51775"/>
                <a:gd name="connsiteY6" fmla="*/ 4622 h 3240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1775" h="324014">
                  <a:moveTo>
                    <a:pt x="13379" y="4622"/>
                  </a:moveTo>
                  <a:cubicBezTo>
                    <a:pt x="8352" y="20497"/>
                    <a:pt x="23433" y="113101"/>
                    <a:pt x="21316" y="150672"/>
                  </a:cubicBezTo>
                  <a:cubicBezTo>
                    <a:pt x="19199" y="188243"/>
                    <a:pt x="3325" y="201207"/>
                    <a:pt x="679" y="230047"/>
                  </a:cubicBezTo>
                  <a:cubicBezTo>
                    <a:pt x="-1967" y="258887"/>
                    <a:pt x="3854" y="320006"/>
                    <a:pt x="5441" y="323710"/>
                  </a:cubicBezTo>
                  <a:cubicBezTo>
                    <a:pt x="7028" y="327414"/>
                    <a:pt x="2531" y="296987"/>
                    <a:pt x="10204" y="252272"/>
                  </a:cubicBezTo>
                  <a:cubicBezTo>
                    <a:pt x="17877" y="207557"/>
                    <a:pt x="47510" y="95110"/>
                    <a:pt x="51479" y="55422"/>
                  </a:cubicBezTo>
                  <a:cubicBezTo>
                    <a:pt x="55448" y="15735"/>
                    <a:pt x="18406" y="-11253"/>
                    <a:pt x="13379" y="462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3" name="フリーフォーム: 図形 1052">
              <a:extLst>
                <a:ext uri="{FF2B5EF4-FFF2-40B4-BE49-F238E27FC236}">
                  <a16:creationId xmlns:a16="http://schemas.microsoft.com/office/drawing/2014/main" id="{B04AE7BA-9999-4D4D-87CA-63A868AADF43}"/>
                </a:ext>
              </a:extLst>
            </p:cNvPr>
            <p:cNvSpPr/>
            <p:nvPr/>
          </p:nvSpPr>
          <p:spPr>
            <a:xfrm>
              <a:off x="7112470" y="4225429"/>
              <a:ext cx="201145" cy="97398"/>
            </a:xfrm>
            <a:custGeom>
              <a:avLst/>
              <a:gdLst>
                <a:gd name="connsiteX0" fmla="*/ 1118 w 201145"/>
                <a:gd name="connsiteY0" fmla="*/ 92571 h 97398"/>
                <a:gd name="connsiteX1" fmla="*/ 150343 w 201145"/>
                <a:gd name="connsiteY1" fmla="*/ 6846 h 97398"/>
                <a:gd name="connsiteX2" fmla="*/ 201143 w 201145"/>
                <a:gd name="connsiteY2" fmla="*/ 6846 h 97398"/>
                <a:gd name="connsiteX3" fmla="*/ 148755 w 201145"/>
                <a:gd name="connsiteY3" fmla="*/ 19546 h 97398"/>
                <a:gd name="connsiteX4" fmla="*/ 83668 w 201145"/>
                <a:gd name="connsiteY4" fmla="*/ 78284 h 97398"/>
                <a:gd name="connsiteX5" fmla="*/ 1118 w 201145"/>
                <a:gd name="connsiteY5" fmla="*/ 92571 h 973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1145" h="97398">
                  <a:moveTo>
                    <a:pt x="1118" y="92571"/>
                  </a:moveTo>
                  <a:cubicBezTo>
                    <a:pt x="12230" y="80665"/>
                    <a:pt x="117006" y="21133"/>
                    <a:pt x="150343" y="6846"/>
                  </a:cubicBezTo>
                  <a:cubicBezTo>
                    <a:pt x="183680" y="-7441"/>
                    <a:pt x="201408" y="4729"/>
                    <a:pt x="201143" y="6846"/>
                  </a:cubicBezTo>
                  <a:cubicBezTo>
                    <a:pt x="200878" y="8963"/>
                    <a:pt x="168334" y="7640"/>
                    <a:pt x="148755" y="19546"/>
                  </a:cubicBezTo>
                  <a:cubicBezTo>
                    <a:pt x="129176" y="31452"/>
                    <a:pt x="102453" y="64261"/>
                    <a:pt x="83668" y="78284"/>
                  </a:cubicBezTo>
                  <a:cubicBezTo>
                    <a:pt x="64883" y="92307"/>
                    <a:pt x="-9994" y="104477"/>
                    <a:pt x="1118" y="9257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4" name="フリーフォーム: 図形 1053">
              <a:extLst>
                <a:ext uri="{FF2B5EF4-FFF2-40B4-BE49-F238E27FC236}">
                  <a16:creationId xmlns:a16="http://schemas.microsoft.com/office/drawing/2014/main" id="{9E15ACFA-352C-4C0F-8105-C9C63918B067}"/>
                </a:ext>
              </a:extLst>
            </p:cNvPr>
            <p:cNvSpPr/>
            <p:nvPr/>
          </p:nvSpPr>
          <p:spPr>
            <a:xfrm>
              <a:off x="7104009" y="4157555"/>
              <a:ext cx="218395" cy="138220"/>
            </a:xfrm>
            <a:custGeom>
              <a:avLst/>
              <a:gdLst>
                <a:gd name="connsiteX0" fmla="*/ 217541 w 218395"/>
                <a:gd name="connsiteY0" fmla="*/ 74720 h 138220"/>
                <a:gd name="connsiteX1" fmla="*/ 154041 w 218395"/>
                <a:gd name="connsiteY1" fmla="*/ 39795 h 138220"/>
                <a:gd name="connsiteX2" fmla="*/ 127054 w 218395"/>
                <a:gd name="connsiteY2" fmla="*/ 108 h 138220"/>
                <a:gd name="connsiteX3" fmla="*/ 136579 w 218395"/>
                <a:gd name="connsiteY3" fmla="*/ 52495 h 138220"/>
                <a:gd name="connsiteX4" fmla="*/ 104829 w 218395"/>
                <a:gd name="connsiteY4" fmla="*/ 73133 h 138220"/>
                <a:gd name="connsiteX5" fmla="*/ 54 w 218395"/>
                <a:gd name="connsiteY5" fmla="*/ 138220 h 138220"/>
                <a:gd name="connsiteX6" fmla="*/ 90541 w 218395"/>
                <a:gd name="connsiteY6" fmla="*/ 73133 h 138220"/>
                <a:gd name="connsiteX7" fmla="*/ 103241 w 218395"/>
                <a:gd name="connsiteY7" fmla="*/ 55670 h 138220"/>
                <a:gd name="connsiteX8" fmla="*/ 217541 w 218395"/>
                <a:gd name="connsiteY8" fmla="*/ 74720 h 1382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18395" h="138220">
                  <a:moveTo>
                    <a:pt x="217541" y="74720"/>
                  </a:moveTo>
                  <a:cubicBezTo>
                    <a:pt x="226008" y="72074"/>
                    <a:pt x="169122" y="52230"/>
                    <a:pt x="154041" y="39795"/>
                  </a:cubicBezTo>
                  <a:cubicBezTo>
                    <a:pt x="138960" y="27360"/>
                    <a:pt x="129964" y="-2009"/>
                    <a:pt x="127054" y="108"/>
                  </a:cubicBezTo>
                  <a:cubicBezTo>
                    <a:pt x="124144" y="2225"/>
                    <a:pt x="140283" y="40324"/>
                    <a:pt x="136579" y="52495"/>
                  </a:cubicBezTo>
                  <a:cubicBezTo>
                    <a:pt x="132875" y="64666"/>
                    <a:pt x="127583" y="58845"/>
                    <a:pt x="104829" y="73133"/>
                  </a:cubicBezTo>
                  <a:cubicBezTo>
                    <a:pt x="82075" y="87421"/>
                    <a:pt x="2435" y="138220"/>
                    <a:pt x="54" y="138220"/>
                  </a:cubicBezTo>
                  <a:cubicBezTo>
                    <a:pt x="-2327" y="138220"/>
                    <a:pt x="73343" y="86891"/>
                    <a:pt x="90541" y="73133"/>
                  </a:cubicBezTo>
                  <a:cubicBezTo>
                    <a:pt x="107739" y="59375"/>
                    <a:pt x="86837" y="57257"/>
                    <a:pt x="103241" y="55670"/>
                  </a:cubicBezTo>
                  <a:cubicBezTo>
                    <a:pt x="119645" y="54083"/>
                    <a:pt x="209074" y="77366"/>
                    <a:pt x="217541" y="7472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5" name="フリーフォーム: 図形 1054">
              <a:extLst>
                <a:ext uri="{FF2B5EF4-FFF2-40B4-BE49-F238E27FC236}">
                  <a16:creationId xmlns:a16="http://schemas.microsoft.com/office/drawing/2014/main" id="{D53FB77D-E905-466F-B780-73F68D4DE9CA}"/>
                </a:ext>
              </a:extLst>
            </p:cNvPr>
            <p:cNvSpPr/>
            <p:nvPr/>
          </p:nvSpPr>
          <p:spPr>
            <a:xfrm>
              <a:off x="7546880" y="4435273"/>
              <a:ext cx="125539" cy="82854"/>
            </a:xfrm>
            <a:custGeom>
              <a:avLst/>
              <a:gdLst>
                <a:gd name="connsiteX0" fmla="*/ 95 w 125539"/>
                <a:gd name="connsiteY0" fmla="*/ 82752 h 82854"/>
                <a:gd name="connsiteX1" fmla="*/ 47720 w 125539"/>
                <a:gd name="connsiteY1" fmla="*/ 39890 h 82854"/>
                <a:gd name="connsiteX2" fmla="*/ 125508 w 125539"/>
                <a:gd name="connsiteY2" fmla="*/ 202 h 82854"/>
                <a:gd name="connsiteX3" fmla="*/ 38195 w 125539"/>
                <a:gd name="connsiteY3" fmla="*/ 27190 h 82854"/>
                <a:gd name="connsiteX4" fmla="*/ 95 w 125539"/>
                <a:gd name="connsiteY4" fmla="*/ 82752 h 828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5539" h="82854">
                  <a:moveTo>
                    <a:pt x="95" y="82752"/>
                  </a:moveTo>
                  <a:cubicBezTo>
                    <a:pt x="1683" y="84869"/>
                    <a:pt x="26818" y="53648"/>
                    <a:pt x="47720" y="39890"/>
                  </a:cubicBezTo>
                  <a:cubicBezTo>
                    <a:pt x="68622" y="26132"/>
                    <a:pt x="127096" y="2319"/>
                    <a:pt x="125508" y="202"/>
                  </a:cubicBezTo>
                  <a:cubicBezTo>
                    <a:pt x="123920" y="-1915"/>
                    <a:pt x="59362" y="12902"/>
                    <a:pt x="38195" y="27190"/>
                  </a:cubicBezTo>
                  <a:cubicBezTo>
                    <a:pt x="17028" y="41477"/>
                    <a:pt x="-1493" y="80635"/>
                    <a:pt x="95" y="8275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6" name="フリーフォーム: 図形 1055">
              <a:extLst>
                <a:ext uri="{FF2B5EF4-FFF2-40B4-BE49-F238E27FC236}">
                  <a16:creationId xmlns:a16="http://schemas.microsoft.com/office/drawing/2014/main" id="{3436182A-E97A-4076-ACC0-4C2666973D43}"/>
                </a:ext>
              </a:extLst>
            </p:cNvPr>
            <p:cNvSpPr/>
            <p:nvPr/>
          </p:nvSpPr>
          <p:spPr>
            <a:xfrm>
              <a:off x="7594998" y="4460499"/>
              <a:ext cx="36126" cy="72409"/>
            </a:xfrm>
            <a:custGeom>
              <a:avLst/>
              <a:gdLst>
                <a:gd name="connsiteX0" fmla="*/ 36115 w 36126"/>
                <a:gd name="connsiteY0" fmla="*/ 376 h 72409"/>
                <a:gd name="connsiteX1" fmla="*/ 4365 w 36126"/>
                <a:gd name="connsiteY1" fmla="*/ 44826 h 72409"/>
                <a:gd name="connsiteX2" fmla="*/ 7540 w 36126"/>
                <a:gd name="connsiteY2" fmla="*/ 71814 h 72409"/>
                <a:gd name="connsiteX3" fmla="*/ 36115 w 36126"/>
                <a:gd name="connsiteY3" fmla="*/ 376 h 724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6126" h="72409">
                  <a:moveTo>
                    <a:pt x="36115" y="376"/>
                  </a:moveTo>
                  <a:cubicBezTo>
                    <a:pt x="35586" y="-4122"/>
                    <a:pt x="9127" y="32920"/>
                    <a:pt x="4365" y="44826"/>
                  </a:cubicBezTo>
                  <a:cubicBezTo>
                    <a:pt x="-397" y="56732"/>
                    <a:pt x="-3573" y="76047"/>
                    <a:pt x="7540" y="71814"/>
                  </a:cubicBezTo>
                  <a:cubicBezTo>
                    <a:pt x="18652" y="67581"/>
                    <a:pt x="36644" y="4874"/>
                    <a:pt x="36115" y="37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7" name="フリーフォーム: 図形 1056">
              <a:extLst>
                <a:ext uri="{FF2B5EF4-FFF2-40B4-BE49-F238E27FC236}">
                  <a16:creationId xmlns:a16="http://schemas.microsoft.com/office/drawing/2014/main" id="{55877ECE-4B0B-4441-81A5-D4B8D59D9A45}"/>
                </a:ext>
              </a:extLst>
            </p:cNvPr>
            <p:cNvSpPr/>
            <p:nvPr/>
          </p:nvSpPr>
          <p:spPr>
            <a:xfrm>
              <a:off x="7657745" y="4474755"/>
              <a:ext cx="124730" cy="80197"/>
            </a:xfrm>
            <a:custGeom>
              <a:avLst/>
              <a:gdLst>
                <a:gd name="connsiteX0" fmla="*/ 124180 w 124730"/>
                <a:gd name="connsiteY0" fmla="*/ 3583 h 80197"/>
                <a:gd name="connsiteX1" fmla="*/ 51155 w 124730"/>
                <a:gd name="connsiteY1" fmla="*/ 6758 h 80197"/>
                <a:gd name="connsiteX2" fmla="*/ 1943 w 124730"/>
                <a:gd name="connsiteY2" fmla="*/ 79783 h 80197"/>
                <a:gd name="connsiteX3" fmla="*/ 9880 w 124730"/>
                <a:gd name="connsiteY3" fmla="*/ 35333 h 80197"/>
                <a:gd name="connsiteX4" fmla="*/ 9880 w 124730"/>
                <a:gd name="connsiteY4" fmla="*/ 9933 h 80197"/>
                <a:gd name="connsiteX5" fmla="*/ 124180 w 124730"/>
                <a:gd name="connsiteY5" fmla="*/ 3583 h 801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4730" h="80197">
                  <a:moveTo>
                    <a:pt x="124180" y="3583"/>
                  </a:moveTo>
                  <a:cubicBezTo>
                    <a:pt x="131059" y="3054"/>
                    <a:pt x="71528" y="-5942"/>
                    <a:pt x="51155" y="6758"/>
                  </a:cubicBezTo>
                  <a:cubicBezTo>
                    <a:pt x="30782" y="19458"/>
                    <a:pt x="8822" y="75021"/>
                    <a:pt x="1943" y="79783"/>
                  </a:cubicBezTo>
                  <a:cubicBezTo>
                    <a:pt x="-4936" y="84545"/>
                    <a:pt x="8557" y="46975"/>
                    <a:pt x="9880" y="35333"/>
                  </a:cubicBezTo>
                  <a:cubicBezTo>
                    <a:pt x="11203" y="23691"/>
                    <a:pt x="-9435" y="14166"/>
                    <a:pt x="9880" y="9933"/>
                  </a:cubicBezTo>
                  <a:cubicBezTo>
                    <a:pt x="29195" y="5700"/>
                    <a:pt x="117301" y="4112"/>
                    <a:pt x="124180" y="358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8" name="フリーフォーム: 図形 1057">
              <a:extLst>
                <a:ext uri="{FF2B5EF4-FFF2-40B4-BE49-F238E27FC236}">
                  <a16:creationId xmlns:a16="http://schemas.microsoft.com/office/drawing/2014/main" id="{57231308-3363-4820-8AD7-23BE69343532}"/>
                </a:ext>
              </a:extLst>
            </p:cNvPr>
            <p:cNvSpPr/>
            <p:nvPr/>
          </p:nvSpPr>
          <p:spPr>
            <a:xfrm>
              <a:off x="7127875" y="4473387"/>
              <a:ext cx="269338" cy="473380"/>
            </a:xfrm>
            <a:custGeom>
              <a:avLst/>
              <a:gdLst>
                <a:gd name="connsiteX0" fmla="*/ 265113 w 269338"/>
                <a:gd name="connsiteY0" fmla="*/ 14476 h 473380"/>
                <a:gd name="connsiteX1" fmla="*/ 177800 w 269338"/>
                <a:gd name="connsiteY1" fmla="*/ 379601 h 473380"/>
                <a:gd name="connsiteX2" fmla="*/ 173038 w 269338"/>
                <a:gd name="connsiteY2" fmla="*/ 466913 h 473380"/>
                <a:gd name="connsiteX3" fmla="*/ 131763 w 269338"/>
                <a:gd name="connsiteY3" fmla="*/ 466913 h 473380"/>
                <a:gd name="connsiteX4" fmla="*/ 0 w 269338"/>
                <a:gd name="connsiteY4" fmla="*/ 465326 h 473380"/>
                <a:gd name="connsiteX5" fmla="*/ 157163 w 269338"/>
                <a:gd name="connsiteY5" fmla="*/ 454213 h 473380"/>
                <a:gd name="connsiteX6" fmla="*/ 155575 w 269338"/>
                <a:gd name="connsiteY6" fmla="*/ 425638 h 473380"/>
                <a:gd name="connsiteX7" fmla="*/ 244475 w 269338"/>
                <a:gd name="connsiteY7" fmla="*/ 106551 h 473380"/>
                <a:gd name="connsiteX8" fmla="*/ 265113 w 269338"/>
                <a:gd name="connsiteY8" fmla="*/ 14476 h 4733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69338" h="473380">
                  <a:moveTo>
                    <a:pt x="265113" y="14476"/>
                  </a:moveTo>
                  <a:cubicBezTo>
                    <a:pt x="254000" y="59984"/>
                    <a:pt x="193146" y="304195"/>
                    <a:pt x="177800" y="379601"/>
                  </a:cubicBezTo>
                  <a:cubicBezTo>
                    <a:pt x="162454" y="455007"/>
                    <a:pt x="180711" y="452361"/>
                    <a:pt x="173038" y="466913"/>
                  </a:cubicBezTo>
                  <a:cubicBezTo>
                    <a:pt x="165365" y="481465"/>
                    <a:pt x="131763" y="466913"/>
                    <a:pt x="131763" y="466913"/>
                  </a:cubicBezTo>
                  <a:lnTo>
                    <a:pt x="0" y="465326"/>
                  </a:lnTo>
                  <a:cubicBezTo>
                    <a:pt x="4233" y="463209"/>
                    <a:pt x="131234" y="460828"/>
                    <a:pt x="157163" y="454213"/>
                  </a:cubicBezTo>
                  <a:cubicBezTo>
                    <a:pt x="183092" y="447598"/>
                    <a:pt x="141023" y="483582"/>
                    <a:pt x="155575" y="425638"/>
                  </a:cubicBezTo>
                  <a:cubicBezTo>
                    <a:pt x="170127" y="367694"/>
                    <a:pt x="224896" y="173755"/>
                    <a:pt x="244475" y="106551"/>
                  </a:cubicBezTo>
                  <a:cubicBezTo>
                    <a:pt x="264054" y="39347"/>
                    <a:pt x="276226" y="-31032"/>
                    <a:pt x="265113" y="1447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9" name="フリーフォーム: 図形 1058">
              <a:extLst>
                <a:ext uri="{FF2B5EF4-FFF2-40B4-BE49-F238E27FC236}">
                  <a16:creationId xmlns:a16="http://schemas.microsoft.com/office/drawing/2014/main" id="{1FD395A1-D6BA-4181-8D24-03B68A3D2C0D}"/>
                </a:ext>
              </a:extLst>
            </p:cNvPr>
            <p:cNvSpPr/>
            <p:nvPr/>
          </p:nvSpPr>
          <p:spPr>
            <a:xfrm>
              <a:off x="7043733" y="4448144"/>
              <a:ext cx="330357" cy="555946"/>
            </a:xfrm>
            <a:custGeom>
              <a:avLst/>
              <a:gdLst>
                <a:gd name="connsiteX0" fmla="*/ 330205 w 330357"/>
                <a:gd name="connsiteY0" fmla="*/ 31 h 555946"/>
                <a:gd name="connsiteX1" fmla="*/ 239717 w 330357"/>
                <a:gd name="connsiteY1" fmla="*/ 349281 h 555946"/>
                <a:gd name="connsiteX2" fmla="*/ 212730 w 330357"/>
                <a:gd name="connsiteY2" fmla="*/ 435006 h 555946"/>
                <a:gd name="connsiteX3" fmla="*/ 117480 w 330357"/>
                <a:gd name="connsiteY3" fmla="*/ 474694 h 555946"/>
                <a:gd name="connsiteX4" fmla="*/ 5 w 330357"/>
                <a:gd name="connsiteY4" fmla="*/ 555656 h 555946"/>
                <a:gd name="connsiteX5" fmla="*/ 112717 w 330357"/>
                <a:gd name="connsiteY5" fmla="*/ 500094 h 555946"/>
                <a:gd name="connsiteX6" fmla="*/ 211142 w 330357"/>
                <a:gd name="connsiteY6" fmla="*/ 455644 h 555946"/>
                <a:gd name="connsiteX7" fmla="*/ 215905 w 330357"/>
                <a:gd name="connsiteY7" fmla="*/ 404844 h 555946"/>
                <a:gd name="connsiteX8" fmla="*/ 215905 w 330357"/>
                <a:gd name="connsiteY8" fmla="*/ 369919 h 555946"/>
                <a:gd name="connsiteX9" fmla="*/ 330205 w 330357"/>
                <a:gd name="connsiteY9" fmla="*/ 31 h 5559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30357" h="555946">
                  <a:moveTo>
                    <a:pt x="330205" y="31"/>
                  </a:moveTo>
                  <a:cubicBezTo>
                    <a:pt x="334174" y="-3409"/>
                    <a:pt x="259296" y="276785"/>
                    <a:pt x="239717" y="349281"/>
                  </a:cubicBezTo>
                  <a:cubicBezTo>
                    <a:pt x="220138" y="421777"/>
                    <a:pt x="233103" y="414104"/>
                    <a:pt x="212730" y="435006"/>
                  </a:cubicBezTo>
                  <a:cubicBezTo>
                    <a:pt x="192357" y="455908"/>
                    <a:pt x="152934" y="454586"/>
                    <a:pt x="117480" y="474694"/>
                  </a:cubicBezTo>
                  <a:cubicBezTo>
                    <a:pt x="82026" y="494802"/>
                    <a:pt x="799" y="551423"/>
                    <a:pt x="5" y="555656"/>
                  </a:cubicBezTo>
                  <a:cubicBezTo>
                    <a:pt x="-789" y="559889"/>
                    <a:pt x="77528" y="516763"/>
                    <a:pt x="112717" y="500094"/>
                  </a:cubicBezTo>
                  <a:cubicBezTo>
                    <a:pt x="147906" y="483425"/>
                    <a:pt x="193944" y="471519"/>
                    <a:pt x="211142" y="455644"/>
                  </a:cubicBezTo>
                  <a:cubicBezTo>
                    <a:pt x="228340" y="439769"/>
                    <a:pt x="215111" y="419131"/>
                    <a:pt x="215905" y="404844"/>
                  </a:cubicBezTo>
                  <a:cubicBezTo>
                    <a:pt x="216699" y="390557"/>
                    <a:pt x="194738" y="438182"/>
                    <a:pt x="215905" y="369919"/>
                  </a:cubicBezTo>
                  <a:cubicBezTo>
                    <a:pt x="237072" y="301657"/>
                    <a:pt x="326236" y="3471"/>
                    <a:pt x="330205" y="3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0" name="フリーフォーム: 図形 1059">
              <a:extLst>
                <a:ext uri="{FF2B5EF4-FFF2-40B4-BE49-F238E27FC236}">
                  <a16:creationId xmlns:a16="http://schemas.microsoft.com/office/drawing/2014/main" id="{7C1F1E1E-C665-4976-AE68-FFA8E039166D}"/>
                </a:ext>
              </a:extLst>
            </p:cNvPr>
            <p:cNvSpPr/>
            <p:nvPr/>
          </p:nvSpPr>
          <p:spPr>
            <a:xfrm>
              <a:off x="7032077" y="4009901"/>
              <a:ext cx="113070" cy="327585"/>
            </a:xfrm>
            <a:custGeom>
              <a:avLst/>
              <a:gdLst>
                <a:gd name="connsiteX0" fmla="*/ 11661 w 113070"/>
                <a:gd name="connsiteY0" fmla="*/ 124 h 327585"/>
                <a:gd name="connsiteX1" fmla="*/ 38648 w 113070"/>
                <a:gd name="connsiteY1" fmla="*/ 81087 h 327585"/>
                <a:gd name="connsiteX2" fmla="*/ 24361 w 113070"/>
                <a:gd name="connsiteY2" fmla="*/ 154112 h 327585"/>
                <a:gd name="connsiteX3" fmla="*/ 27536 w 113070"/>
                <a:gd name="connsiteY3" fmla="*/ 206499 h 327585"/>
                <a:gd name="connsiteX4" fmla="*/ 103736 w 113070"/>
                <a:gd name="connsiteY4" fmla="*/ 320799 h 327585"/>
                <a:gd name="connsiteX5" fmla="*/ 100561 w 113070"/>
                <a:gd name="connsiteY5" fmla="*/ 301749 h 327585"/>
                <a:gd name="connsiteX6" fmla="*/ 2136 w 113070"/>
                <a:gd name="connsiteY6" fmla="*/ 196974 h 327585"/>
                <a:gd name="connsiteX7" fmla="*/ 32298 w 113070"/>
                <a:gd name="connsiteY7" fmla="*/ 100137 h 327585"/>
                <a:gd name="connsiteX8" fmla="*/ 11661 w 113070"/>
                <a:gd name="connsiteY8" fmla="*/ 124 h 3275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3070" h="327585">
                  <a:moveTo>
                    <a:pt x="11661" y="124"/>
                  </a:moveTo>
                  <a:cubicBezTo>
                    <a:pt x="12719" y="-3051"/>
                    <a:pt x="36531" y="55422"/>
                    <a:pt x="38648" y="81087"/>
                  </a:cubicBezTo>
                  <a:cubicBezTo>
                    <a:pt x="40765" y="106752"/>
                    <a:pt x="26213" y="133210"/>
                    <a:pt x="24361" y="154112"/>
                  </a:cubicBezTo>
                  <a:cubicBezTo>
                    <a:pt x="22509" y="175014"/>
                    <a:pt x="14307" y="178718"/>
                    <a:pt x="27536" y="206499"/>
                  </a:cubicBezTo>
                  <a:cubicBezTo>
                    <a:pt x="40765" y="234280"/>
                    <a:pt x="91565" y="304924"/>
                    <a:pt x="103736" y="320799"/>
                  </a:cubicBezTo>
                  <a:cubicBezTo>
                    <a:pt x="115907" y="336674"/>
                    <a:pt x="117494" y="322387"/>
                    <a:pt x="100561" y="301749"/>
                  </a:cubicBezTo>
                  <a:cubicBezTo>
                    <a:pt x="83628" y="281112"/>
                    <a:pt x="13513" y="230576"/>
                    <a:pt x="2136" y="196974"/>
                  </a:cubicBezTo>
                  <a:cubicBezTo>
                    <a:pt x="-9241" y="163372"/>
                    <a:pt x="28329" y="129241"/>
                    <a:pt x="32298" y="100137"/>
                  </a:cubicBezTo>
                  <a:cubicBezTo>
                    <a:pt x="36267" y="71033"/>
                    <a:pt x="10603" y="3299"/>
                    <a:pt x="11661" y="12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1" name="フリーフォーム: 図形 1060">
              <a:extLst>
                <a:ext uri="{FF2B5EF4-FFF2-40B4-BE49-F238E27FC236}">
                  <a16:creationId xmlns:a16="http://schemas.microsoft.com/office/drawing/2014/main" id="{817DE1DA-099B-44A4-88DF-AC3F3480EB65}"/>
                </a:ext>
              </a:extLst>
            </p:cNvPr>
            <p:cNvSpPr/>
            <p:nvPr/>
          </p:nvSpPr>
          <p:spPr>
            <a:xfrm>
              <a:off x="7044418" y="4294267"/>
              <a:ext cx="58817" cy="517292"/>
            </a:xfrm>
            <a:custGeom>
              <a:avLst/>
              <a:gdLst>
                <a:gd name="connsiteX0" fmla="*/ 53295 w 58817"/>
                <a:gd name="connsiteY0" fmla="*/ 1508 h 517292"/>
                <a:gd name="connsiteX1" fmla="*/ 51707 w 58817"/>
                <a:gd name="connsiteY1" fmla="*/ 123746 h 517292"/>
                <a:gd name="connsiteX2" fmla="*/ 4082 w 58817"/>
                <a:gd name="connsiteY2" fmla="*/ 276146 h 517292"/>
                <a:gd name="connsiteX3" fmla="*/ 42182 w 58817"/>
                <a:gd name="connsiteY3" fmla="*/ 511096 h 517292"/>
                <a:gd name="connsiteX4" fmla="*/ 32657 w 58817"/>
                <a:gd name="connsiteY4" fmla="*/ 428546 h 517292"/>
                <a:gd name="connsiteX5" fmla="*/ 907 w 58817"/>
                <a:gd name="connsiteY5" fmla="*/ 209471 h 517292"/>
                <a:gd name="connsiteX6" fmla="*/ 53295 w 58817"/>
                <a:gd name="connsiteY6" fmla="*/ 1508 h 5172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8817" h="517292">
                  <a:moveTo>
                    <a:pt x="53295" y="1508"/>
                  </a:moveTo>
                  <a:cubicBezTo>
                    <a:pt x="61762" y="-12780"/>
                    <a:pt x="59909" y="77973"/>
                    <a:pt x="51707" y="123746"/>
                  </a:cubicBezTo>
                  <a:cubicBezTo>
                    <a:pt x="43505" y="169519"/>
                    <a:pt x="5669" y="211588"/>
                    <a:pt x="4082" y="276146"/>
                  </a:cubicBezTo>
                  <a:cubicBezTo>
                    <a:pt x="2495" y="340704"/>
                    <a:pt x="37420" y="485696"/>
                    <a:pt x="42182" y="511096"/>
                  </a:cubicBezTo>
                  <a:cubicBezTo>
                    <a:pt x="46944" y="536496"/>
                    <a:pt x="39536" y="478817"/>
                    <a:pt x="32657" y="428546"/>
                  </a:cubicBezTo>
                  <a:cubicBezTo>
                    <a:pt x="25778" y="378275"/>
                    <a:pt x="-5708" y="284348"/>
                    <a:pt x="907" y="209471"/>
                  </a:cubicBezTo>
                  <a:cubicBezTo>
                    <a:pt x="7522" y="134594"/>
                    <a:pt x="44828" y="15796"/>
                    <a:pt x="53295" y="150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2" name="フリーフォーム: 図形 1061">
              <a:extLst>
                <a:ext uri="{FF2B5EF4-FFF2-40B4-BE49-F238E27FC236}">
                  <a16:creationId xmlns:a16="http://schemas.microsoft.com/office/drawing/2014/main" id="{CBFEEEAB-A74F-42DD-8CAA-6B5BC854C307}"/>
                </a:ext>
              </a:extLst>
            </p:cNvPr>
            <p:cNvSpPr/>
            <p:nvPr/>
          </p:nvSpPr>
          <p:spPr>
            <a:xfrm>
              <a:off x="6988566" y="4844289"/>
              <a:ext cx="246043" cy="422249"/>
            </a:xfrm>
            <a:custGeom>
              <a:avLst/>
              <a:gdLst>
                <a:gd name="connsiteX0" fmla="*/ 25009 w 246043"/>
                <a:gd name="connsiteY0" fmla="*/ 761 h 422249"/>
                <a:gd name="connsiteX1" fmla="*/ 25009 w 246043"/>
                <a:gd name="connsiteY1" fmla="*/ 138874 h 422249"/>
                <a:gd name="connsiteX2" fmla="*/ 232972 w 246043"/>
                <a:gd name="connsiteY2" fmla="*/ 408749 h 422249"/>
                <a:gd name="connsiteX3" fmla="*/ 204397 w 246043"/>
                <a:gd name="connsiteY3" fmla="*/ 362711 h 422249"/>
                <a:gd name="connsiteX4" fmla="*/ 40884 w 246043"/>
                <a:gd name="connsiteY4" fmla="*/ 197611 h 422249"/>
                <a:gd name="connsiteX5" fmla="*/ 1197 w 246043"/>
                <a:gd name="connsiteY5" fmla="*/ 88074 h 422249"/>
                <a:gd name="connsiteX6" fmla="*/ 25009 w 246043"/>
                <a:gd name="connsiteY6" fmla="*/ 761 h 4222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46043" h="422249">
                  <a:moveTo>
                    <a:pt x="25009" y="761"/>
                  </a:moveTo>
                  <a:cubicBezTo>
                    <a:pt x="28978" y="9227"/>
                    <a:pt x="-9651" y="70876"/>
                    <a:pt x="25009" y="138874"/>
                  </a:cubicBezTo>
                  <a:cubicBezTo>
                    <a:pt x="59669" y="206872"/>
                    <a:pt x="203074" y="371443"/>
                    <a:pt x="232972" y="408749"/>
                  </a:cubicBezTo>
                  <a:cubicBezTo>
                    <a:pt x="262870" y="446055"/>
                    <a:pt x="236412" y="397901"/>
                    <a:pt x="204397" y="362711"/>
                  </a:cubicBezTo>
                  <a:cubicBezTo>
                    <a:pt x="172382" y="327521"/>
                    <a:pt x="74751" y="243384"/>
                    <a:pt x="40884" y="197611"/>
                  </a:cubicBezTo>
                  <a:cubicBezTo>
                    <a:pt x="7017" y="151838"/>
                    <a:pt x="8341" y="119559"/>
                    <a:pt x="1197" y="88074"/>
                  </a:cubicBezTo>
                  <a:cubicBezTo>
                    <a:pt x="-5947" y="56589"/>
                    <a:pt x="21040" y="-7705"/>
                    <a:pt x="25009" y="76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3" name="フリーフォーム: 図形 1062">
              <a:extLst>
                <a:ext uri="{FF2B5EF4-FFF2-40B4-BE49-F238E27FC236}">
                  <a16:creationId xmlns:a16="http://schemas.microsoft.com/office/drawing/2014/main" id="{9D8A4AD3-6B55-467D-808D-8B037564B7EF}"/>
                </a:ext>
              </a:extLst>
            </p:cNvPr>
            <p:cNvSpPr/>
            <p:nvPr/>
          </p:nvSpPr>
          <p:spPr>
            <a:xfrm>
              <a:off x="7319525" y="5374399"/>
              <a:ext cx="511632" cy="234647"/>
            </a:xfrm>
            <a:custGeom>
              <a:avLst/>
              <a:gdLst>
                <a:gd name="connsiteX0" fmla="*/ 438 w 511632"/>
                <a:gd name="connsiteY0" fmla="*/ 876 h 234647"/>
                <a:gd name="connsiteX1" fmla="*/ 144900 w 511632"/>
                <a:gd name="connsiteY1" fmla="*/ 92951 h 234647"/>
                <a:gd name="connsiteX2" fmla="*/ 219513 w 511632"/>
                <a:gd name="connsiteY2" fmla="*/ 162801 h 234647"/>
                <a:gd name="connsiteX3" fmla="*/ 373500 w 511632"/>
                <a:gd name="connsiteY3" fmla="*/ 216776 h 234647"/>
                <a:gd name="connsiteX4" fmla="*/ 511613 w 511632"/>
                <a:gd name="connsiteY4" fmla="*/ 194551 h 234647"/>
                <a:gd name="connsiteX5" fmla="*/ 383025 w 511632"/>
                <a:gd name="connsiteY5" fmla="*/ 218364 h 234647"/>
                <a:gd name="connsiteX6" fmla="*/ 298888 w 511632"/>
                <a:gd name="connsiteY6" fmla="*/ 231064 h 234647"/>
                <a:gd name="connsiteX7" fmla="*/ 195700 w 511632"/>
                <a:gd name="connsiteY7" fmla="*/ 151689 h 234647"/>
                <a:gd name="connsiteX8" fmla="*/ 438 w 511632"/>
                <a:gd name="connsiteY8" fmla="*/ 876 h 2346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11632" h="234647">
                  <a:moveTo>
                    <a:pt x="438" y="876"/>
                  </a:moveTo>
                  <a:cubicBezTo>
                    <a:pt x="-8029" y="-8914"/>
                    <a:pt x="108387" y="65963"/>
                    <a:pt x="144900" y="92951"/>
                  </a:cubicBezTo>
                  <a:cubicBezTo>
                    <a:pt x="181413" y="119939"/>
                    <a:pt x="181413" y="142164"/>
                    <a:pt x="219513" y="162801"/>
                  </a:cubicBezTo>
                  <a:cubicBezTo>
                    <a:pt x="257613" y="183438"/>
                    <a:pt x="324817" y="211484"/>
                    <a:pt x="373500" y="216776"/>
                  </a:cubicBezTo>
                  <a:cubicBezTo>
                    <a:pt x="422183" y="222068"/>
                    <a:pt x="510026" y="194286"/>
                    <a:pt x="511613" y="194551"/>
                  </a:cubicBezTo>
                  <a:cubicBezTo>
                    <a:pt x="513201" y="194816"/>
                    <a:pt x="418479" y="212279"/>
                    <a:pt x="383025" y="218364"/>
                  </a:cubicBezTo>
                  <a:cubicBezTo>
                    <a:pt x="347571" y="224449"/>
                    <a:pt x="330109" y="242176"/>
                    <a:pt x="298888" y="231064"/>
                  </a:cubicBezTo>
                  <a:cubicBezTo>
                    <a:pt x="267667" y="219952"/>
                    <a:pt x="242531" y="186350"/>
                    <a:pt x="195700" y="151689"/>
                  </a:cubicBezTo>
                  <a:cubicBezTo>
                    <a:pt x="148869" y="117029"/>
                    <a:pt x="8905" y="10666"/>
                    <a:pt x="438" y="87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4" name="フリーフォーム: 図形 1063">
              <a:extLst>
                <a:ext uri="{FF2B5EF4-FFF2-40B4-BE49-F238E27FC236}">
                  <a16:creationId xmlns:a16="http://schemas.microsoft.com/office/drawing/2014/main" id="{32119657-D6FA-41A3-8596-19FA5B7ED2C9}"/>
                </a:ext>
              </a:extLst>
            </p:cNvPr>
            <p:cNvSpPr/>
            <p:nvPr/>
          </p:nvSpPr>
          <p:spPr>
            <a:xfrm>
              <a:off x="6630760" y="3709961"/>
              <a:ext cx="407626" cy="311434"/>
            </a:xfrm>
            <a:custGeom>
              <a:avLst/>
              <a:gdLst>
                <a:gd name="connsiteX0" fmla="*/ 228 w 407626"/>
                <a:gd name="connsiteY0" fmla="*/ 27 h 311434"/>
                <a:gd name="connsiteX1" fmla="*/ 330428 w 407626"/>
                <a:gd name="connsiteY1" fmla="*/ 161952 h 311434"/>
                <a:gd name="connsiteX2" fmla="*/ 384403 w 407626"/>
                <a:gd name="connsiteY2" fmla="*/ 203227 h 311434"/>
                <a:gd name="connsiteX3" fmla="*/ 406628 w 407626"/>
                <a:gd name="connsiteY3" fmla="*/ 309589 h 311434"/>
                <a:gd name="connsiteX4" fmla="*/ 398690 w 407626"/>
                <a:gd name="connsiteY4" fmla="*/ 265139 h 311434"/>
                <a:gd name="connsiteX5" fmla="*/ 354240 w 407626"/>
                <a:gd name="connsiteY5" fmla="*/ 193702 h 311434"/>
                <a:gd name="connsiteX6" fmla="*/ 279628 w 407626"/>
                <a:gd name="connsiteY6" fmla="*/ 149252 h 311434"/>
                <a:gd name="connsiteX7" fmla="*/ 228 w 407626"/>
                <a:gd name="connsiteY7" fmla="*/ 27 h 3114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07626" h="311434">
                  <a:moveTo>
                    <a:pt x="228" y="27"/>
                  </a:moveTo>
                  <a:cubicBezTo>
                    <a:pt x="8695" y="2144"/>
                    <a:pt x="266399" y="128085"/>
                    <a:pt x="330428" y="161952"/>
                  </a:cubicBezTo>
                  <a:cubicBezTo>
                    <a:pt x="394457" y="195819"/>
                    <a:pt x="371703" y="178621"/>
                    <a:pt x="384403" y="203227"/>
                  </a:cubicBezTo>
                  <a:cubicBezTo>
                    <a:pt x="397103" y="227833"/>
                    <a:pt x="404247" y="299270"/>
                    <a:pt x="406628" y="309589"/>
                  </a:cubicBezTo>
                  <a:cubicBezTo>
                    <a:pt x="409009" y="319908"/>
                    <a:pt x="407421" y="284453"/>
                    <a:pt x="398690" y="265139"/>
                  </a:cubicBezTo>
                  <a:cubicBezTo>
                    <a:pt x="389959" y="245825"/>
                    <a:pt x="374084" y="213017"/>
                    <a:pt x="354240" y="193702"/>
                  </a:cubicBezTo>
                  <a:cubicBezTo>
                    <a:pt x="334396" y="174388"/>
                    <a:pt x="337836" y="179150"/>
                    <a:pt x="279628" y="149252"/>
                  </a:cubicBezTo>
                  <a:cubicBezTo>
                    <a:pt x="221420" y="119354"/>
                    <a:pt x="-8239" y="-2090"/>
                    <a:pt x="228" y="2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5" name="フリーフォーム: 図形 1064">
              <a:extLst>
                <a:ext uri="{FF2B5EF4-FFF2-40B4-BE49-F238E27FC236}">
                  <a16:creationId xmlns:a16="http://schemas.microsoft.com/office/drawing/2014/main" id="{DB41AD0A-4AAE-4976-8513-134EEB96D2DA}"/>
                </a:ext>
              </a:extLst>
            </p:cNvPr>
            <p:cNvSpPr/>
            <p:nvPr/>
          </p:nvSpPr>
          <p:spPr>
            <a:xfrm>
              <a:off x="6606157" y="3673500"/>
              <a:ext cx="444731" cy="341508"/>
            </a:xfrm>
            <a:custGeom>
              <a:avLst/>
              <a:gdLst>
                <a:gd name="connsiteX0" fmla="*/ 2606 w 444731"/>
                <a:gd name="connsiteY0" fmla="*/ 3150 h 341508"/>
                <a:gd name="connsiteX1" fmla="*/ 115318 w 444731"/>
                <a:gd name="connsiteY1" fmla="*/ 49188 h 341508"/>
                <a:gd name="connsiteX2" fmla="*/ 420118 w 444731"/>
                <a:gd name="connsiteY2" fmla="*/ 225400 h 341508"/>
                <a:gd name="connsiteX3" fmla="*/ 428056 w 444731"/>
                <a:gd name="connsiteY3" fmla="*/ 236513 h 341508"/>
                <a:gd name="connsiteX4" fmla="*/ 439168 w 444731"/>
                <a:gd name="connsiteY4" fmla="*/ 341288 h 341508"/>
                <a:gd name="connsiteX5" fmla="*/ 418531 w 444731"/>
                <a:gd name="connsiteY5" fmla="*/ 261913 h 341508"/>
                <a:gd name="connsiteX6" fmla="*/ 355031 w 444731"/>
                <a:gd name="connsiteY6" fmla="*/ 187300 h 341508"/>
                <a:gd name="connsiteX7" fmla="*/ 210568 w 444731"/>
                <a:gd name="connsiteY7" fmla="*/ 117450 h 341508"/>
                <a:gd name="connsiteX8" fmla="*/ 2606 w 444731"/>
                <a:gd name="connsiteY8" fmla="*/ 3150 h 3415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44731" h="341508">
                  <a:moveTo>
                    <a:pt x="2606" y="3150"/>
                  </a:moveTo>
                  <a:cubicBezTo>
                    <a:pt x="-13269" y="-8227"/>
                    <a:pt x="45733" y="12146"/>
                    <a:pt x="115318" y="49188"/>
                  </a:cubicBezTo>
                  <a:cubicBezTo>
                    <a:pt x="184903" y="86230"/>
                    <a:pt x="367995" y="194179"/>
                    <a:pt x="420118" y="225400"/>
                  </a:cubicBezTo>
                  <a:cubicBezTo>
                    <a:pt x="472241" y="256621"/>
                    <a:pt x="424881" y="217198"/>
                    <a:pt x="428056" y="236513"/>
                  </a:cubicBezTo>
                  <a:cubicBezTo>
                    <a:pt x="431231" y="255828"/>
                    <a:pt x="440755" y="337055"/>
                    <a:pt x="439168" y="341288"/>
                  </a:cubicBezTo>
                  <a:cubicBezTo>
                    <a:pt x="437581" y="345521"/>
                    <a:pt x="432554" y="287578"/>
                    <a:pt x="418531" y="261913"/>
                  </a:cubicBezTo>
                  <a:cubicBezTo>
                    <a:pt x="404508" y="236248"/>
                    <a:pt x="389691" y="211377"/>
                    <a:pt x="355031" y="187300"/>
                  </a:cubicBezTo>
                  <a:cubicBezTo>
                    <a:pt x="320371" y="163223"/>
                    <a:pt x="265601" y="147348"/>
                    <a:pt x="210568" y="117450"/>
                  </a:cubicBezTo>
                  <a:cubicBezTo>
                    <a:pt x="155535" y="87552"/>
                    <a:pt x="18481" y="14527"/>
                    <a:pt x="2606" y="315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6" name="フリーフォーム: 図形 1065">
              <a:extLst>
                <a:ext uri="{FF2B5EF4-FFF2-40B4-BE49-F238E27FC236}">
                  <a16:creationId xmlns:a16="http://schemas.microsoft.com/office/drawing/2014/main" id="{FD9717E1-B6AC-4B1C-8165-A34DA9BDCD2B}"/>
                </a:ext>
              </a:extLst>
            </p:cNvPr>
            <p:cNvSpPr/>
            <p:nvPr/>
          </p:nvSpPr>
          <p:spPr>
            <a:xfrm>
              <a:off x="6737240" y="3836986"/>
              <a:ext cx="101992" cy="100206"/>
            </a:xfrm>
            <a:custGeom>
              <a:avLst/>
              <a:gdLst>
                <a:gd name="connsiteX0" fmla="*/ 110 w 101992"/>
                <a:gd name="connsiteY0" fmla="*/ 2 h 100206"/>
                <a:gd name="connsiteX1" fmla="*/ 54085 w 101992"/>
                <a:gd name="connsiteY1" fmla="*/ 76202 h 100206"/>
                <a:gd name="connsiteX2" fmla="*/ 65198 w 101992"/>
                <a:gd name="connsiteY2" fmla="*/ 17464 h 100206"/>
                <a:gd name="connsiteX3" fmla="*/ 96948 w 101992"/>
                <a:gd name="connsiteY3" fmla="*/ 60327 h 100206"/>
                <a:gd name="connsiteX4" fmla="*/ 98535 w 101992"/>
                <a:gd name="connsiteY4" fmla="*/ 84139 h 100206"/>
                <a:gd name="connsiteX5" fmla="*/ 63610 w 101992"/>
                <a:gd name="connsiteY5" fmla="*/ 98427 h 100206"/>
                <a:gd name="connsiteX6" fmla="*/ 79485 w 101992"/>
                <a:gd name="connsiteY6" fmla="*/ 53977 h 100206"/>
                <a:gd name="connsiteX7" fmla="*/ 84248 w 101992"/>
                <a:gd name="connsiteY7" fmla="*/ 92077 h 100206"/>
                <a:gd name="connsiteX8" fmla="*/ 55673 w 101992"/>
                <a:gd name="connsiteY8" fmla="*/ 98427 h 100206"/>
                <a:gd name="connsiteX9" fmla="*/ 11223 w 101992"/>
                <a:gd name="connsiteY9" fmla="*/ 68264 h 100206"/>
                <a:gd name="connsiteX10" fmla="*/ 39798 w 101992"/>
                <a:gd name="connsiteY10" fmla="*/ 79377 h 100206"/>
                <a:gd name="connsiteX11" fmla="*/ 110 w 101992"/>
                <a:gd name="connsiteY11" fmla="*/ 2 h 1002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01992" h="100206">
                  <a:moveTo>
                    <a:pt x="110" y="2"/>
                  </a:moveTo>
                  <a:cubicBezTo>
                    <a:pt x="2491" y="-527"/>
                    <a:pt x="43237" y="73292"/>
                    <a:pt x="54085" y="76202"/>
                  </a:cubicBezTo>
                  <a:cubicBezTo>
                    <a:pt x="64933" y="79112"/>
                    <a:pt x="58054" y="20110"/>
                    <a:pt x="65198" y="17464"/>
                  </a:cubicBezTo>
                  <a:cubicBezTo>
                    <a:pt x="72342" y="14818"/>
                    <a:pt x="91392" y="49215"/>
                    <a:pt x="96948" y="60327"/>
                  </a:cubicBezTo>
                  <a:cubicBezTo>
                    <a:pt x="102504" y="71440"/>
                    <a:pt x="104091" y="77789"/>
                    <a:pt x="98535" y="84139"/>
                  </a:cubicBezTo>
                  <a:cubicBezTo>
                    <a:pt x="92979" y="90489"/>
                    <a:pt x="66785" y="103454"/>
                    <a:pt x="63610" y="98427"/>
                  </a:cubicBezTo>
                  <a:cubicBezTo>
                    <a:pt x="60435" y="93400"/>
                    <a:pt x="76046" y="55035"/>
                    <a:pt x="79485" y="53977"/>
                  </a:cubicBezTo>
                  <a:cubicBezTo>
                    <a:pt x="82924" y="52919"/>
                    <a:pt x="88217" y="84669"/>
                    <a:pt x="84248" y="92077"/>
                  </a:cubicBezTo>
                  <a:cubicBezTo>
                    <a:pt x="80279" y="99485"/>
                    <a:pt x="67844" y="102396"/>
                    <a:pt x="55673" y="98427"/>
                  </a:cubicBezTo>
                  <a:cubicBezTo>
                    <a:pt x="43502" y="94458"/>
                    <a:pt x="13869" y="71439"/>
                    <a:pt x="11223" y="68264"/>
                  </a:cubicBezTo>
                  <a:cubicBezTo>
                    <a:pt x="8577" y="65089"/>
                    <a:pt x="45090" y="84933"/>
                    <a:pt x="39798" y="79377"/>
                  </a:cubicBezTo>
                  <a:cubicBezTo>
                    <a:pt x="34506" y="73821"/>
                    <a:pt x="-2271" y="531"/>
                    <a:pt x="110" y="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7" name="フリーフォーム: 図形 1066">
              <a:extLst>
                <a:ext uri="{FF2B5EF4-FFF2-40B4-BE49-F238E27FC236}">
                  <a16:creationId xmlns:a16="http://schemas.microsoft.com/office/drawing/2014/main" id="{B56CAEE0-2FCB-4256-91DF-82D553D0328B}"/>
                </a:ext>
              </a:extLst>
            </p:cNvPr>
            <p:cNvSpPr/>
            <p:nvPr/>
          </p:nvSpPr>
          <p:spPr>
            <a:xfrm>
              <a:off x="6775884" y="3920956"/>
              <a:ext cx="105238" cy="176775"/>
            </a:xfrm>
            <a:custGeom>
              <a:avLst/>
              <a:gdLst>
                <a:gd name="connsiteX0" fmla="*/ 51954 w 105238"/>
                <a:gd name="connsiteY0" fmla="*/ 169 h 176775"/>
                <a:gd name="connsiteX1" fmla="*/ 104341 w 105238"/>
                <a:gd name="connsiteY1" fmla="*/ 139869 h 176775"/>
                <a:gd name="connsiteX2" fmla="*/ 83704 w 105238"/>
                <a:gd name="connsiteY2" fmla="*/ 138282 h 176775"/>
                <a:gd name="connsiteX3" fmla="*/ 66241 w 105238"/>
                <a:gd name="connsiteY3" fmla="*/ 77957 h 176775"/>
                <a:gd name="connsiteX4" fmla="*/ 58304 w 105238"/>
                <a:gd name="connsiteY4" fmla="*/ 173207 h 176775"/>
                <a:gd name="connsiteX5" fmla="*/ 2741 w 105238"/>
                <a:gd name="connsiteY5" fmla="*/ 147807 h 176775"/>
                <a:gd name="connsiteX6" fmla="*/ 10679 w 105238"/>
                <a:gd name="connsiteY6" fmla="*/ 65257 h 176775"/>
                <a:gd name="connsiteX7" fmla="*/ 29729 w 105238"/>
                <a:gd name="connsiteY7" fmla="*/ 146219 h 176775"/>
                <a:gd name="connsiteX8" fmla="*/ 47191 w 105238"/>
                <a:gd name="connsiteY8" fmla="*/ 76369 h 176775"/>
                <a:gd name="connsiteX9" fmla="*/ 71004 w 105238"/>
                <a:gd name="connsiteY9" fmla="*/ 109707 h 176775"/>
                <a:gd name="connsiteX10" fmla="*/ 51954 w 105238"/>
                <a:gd name="connsiteY10" fmla="*/ 169 h 176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05238" h="176775">
                  <a:moveTo>
                    <a:pt x="51954" y="169"/>
                  </a:moveTo>
                  <a:cubicBezTo>
                    <a:pt x="57510" y="5196"/>
                    <a:pt x="99049" y="116850"/>
                    <a:pt x="104341" y="139869"/>
                  </a:cubicBezTo>
                  <a:cubicBezTo>
                    <a:pt x="109633" y="162888"/>
                    <a:pt x="90054" y="148601"/>
                    <a:pt x="83704" y="138282"/>
                  </a:cubicBezTo>
                  <a:cubicBezTo>
                    <a:pt x="77354" y="127963"/>
                    <a:pt x="70474" y="72136"/>
                    <a:pt x="66241" y="77957"/>
                  </a:cubicBezTo>
                  <a:cubicBezTo>
                    <a:pt x="62008" y="83778"/>
                    <a:pt x="68887" y="161565"/>
                    <a:pt x="58304" y="173207"/>
                  </a:cubicBezTo>
                  <a:cubicBezTo>
                    <a:pt x="47721" y="184849"/>
                    <a:pt x="10678" y="165799"/>
                    <a:pt x="2741" y="147807"/>
                  </a:cubicBezTo>
                  <a:cubicBezTo>
                    <a:pt x="-5197" y="129815"/>
                    <a:pt x="6181" y="65522"/>
                    <a:pt x="10679" y="65257"/>
                  </a:cubicBezTo>
                  <a:cubicBezTo>
                    <a:pt x="15177" y="64992"/>
                    <a:pt x="23644" y="144367"/>
                    <a:pt x="29729" y="146219"/>
                  </a:cubicBezTo>
                  <a:cubicBezTo>
                    <a:pt x="35814" y="148071"/>
                    <a:pt x="40312" y="82454"/>
                    <a:pt x="47191" y="76369"/>
                  </a:cubicBezTo>
                  <a:cubicBezTo>
                    <a:pt x="54070" y="70284"/>
                    <a:pt x="67035" y="115528"/>
                    <a:pt x="71004" y="109707"/>
                  </a:cubicBezTo>
                  <a:cubicBezTo>
                    <a:pt x="74973" y="103886"/>
                    <a:pt x="46398" y="-4858"/>
                    <a:pt x="51954" y="16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8" name="フリーフォーム: 図形 1067">
              <a:extLst>
                <a:ext uri="{FF2B5EF4-FFF2-40B4-BE49-F238E27FC236}">
                  <a16:creationId xmlns:a16="http://schemas.microsoft.com/office/drawing/2014/main" id="{FF6CE4F1-FA32-4CB9-A5F3-8E65316A024F}"/>
                </a:ext>
              </a:extLst>
            </p:cNvPr>
            <p:cNvSpPr/>
            <p:nvPr/>
          </p:nvSpPr>
          <p:spPr>
            <a:xfrm>
              <a:off x="6686536" y="4020081"/>
              <a:ext cx="143167" cy="148959"/>
            </a:xfrm>
            <a:custGeom>
              <a:avLst/>
              <a:gdLst>
                <a:gd name="connsiteX0" fmla="*/ 14 w 143167"/>
                <a:gd name="connsiteY0" fmla="*/ 1057 h 148959"/>
                <a:gd name="connsiteX1" fmla="*/ 77802 w 143167"/>
                <a:gd name="connsiteY1" fmla="*/ 80432 h 148959"/>
                <a:gd name="connsiteX2" fmla="*/ 141302 w 143167"/>
                <a:gd name="connsiteY2" fmla="*/ 64557 h 148959"/>
                <a:gd name="connsiteX3" fmla="*/ 127014 w 143167"/>
                <a:gd name="connsiteY3" fmla="*/ 96307 h 148959"/>
                <a:gd name="connsiteX4" fmla="*/ 134952 w 143167"/>
                <a:gd name="connsiteY4" fmla="*/ 124882 h 148959"/>
                <a:gd name="connsiteX5" fmla="*/ 71452 w 143167"/>
                <a:gd name="connsiteY5" fmla="*/ 99482 h 148959"/>
                <a:gd name="connsiteX6" fmla="*/ 84152 w 143167"/>
                <a:gd name="connsiteY6" fmla="*/ 147107 h 148959"/>
                <a:gd name="connsiteX7" fmla="*/ 14 w 143167"/>
                <a:gd name="connsiteY7" fmla="*/ 1057 h 1489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43167" h="148959">
                  <a:moveTo>
                    <a:pt x="14" y="1057"/>
                  </a:moveTo>
                  <a:cubicBezTo>
                    <a:pt x="-1044" y="-10055"/>
                    <a:pt x="54254" y="69849"/>
                    <a:pt x="77802" y="80432"/>
                  </a:cubicBezTo>
                  <a:cubicBezTo>
                    <a:pt x="101350" y="91015"/>
                    <a:pt x="133100" y="61911"/>
                    <a:pt x="141302" y="64557"/>
                  </a:cubicBezTo>
                  <a:cubicBezTo>
                    <a:pt x="149504" y="67203"/>
                    <a:pt x="128072" y="86253"/>
                    <a:pt x="127014" y="96307"/>
                  </a:cubicBezTo>
                  <a:cubicBezTo>
                    <a:pt x="125956" y="106361"/>
                    <a:pt x="144212" y="124353"/>
                    <a:pt x="134952" y="124882"/>
                  </a:cubicBezTo>
                  <a:cubicBezTo>
                    <a:pt x="125692" y="125411"/>
                    <a:pt x="79919" y="95778"/>
                    <a:pt x="71452" y="99482"/>
                  </a:cubicBezTo>
                  <a:cubicBezTo>
                    <a:pt x="62985" y="103186"/>
                    <a:pt x="92354" y="159807"/>
                    <a:pt x="84152" y="147107"/>
                  </a:cubicBezTo>
                  <a:cubicBezTo>
                    <a:pt x="75950" y="134407"/>
                    <a:pt x="1072" y="12169"/>
                    <a:pt x="14" y="105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9" name="フリーフォーム: 図形 1068">
              <a:extLst>
                <a:ext uri="{FF2B5EF4-FFF2-40B4-BE49-F238E27FC236}">
                  <a16:creationId xmlns:a16="http://schemas.microsoft.com/office/drawing/2014/main" id="{4E39982E-01E0-4026-9D7E-062897D8B07F}"/>
                </a:ext>
              </a:extLst>
            </p:cNvPr>
            <p:cNvSpPr/>
            <p:nvPr/>
          </p:nvSpPr>
          <p:spPr>
            <a:xfrm>
              <a:off x="6964097" y="4363512"/>
              <a:ext cx="107271" cy="647107"/>
            </a:xfrm>
            <a:custGeom>
              <a:avLst/>
              <a:gdLst>
                <a:gd name="connsiteX0" fmla="*/ 106628 w 107271"/>
                <a:gd name="connsiteY0" fmla="*/ 3701 h 647107"/>
                <a:gd name="connsiteX1" fmla="*/ 44716 w 107271"/>
                <a:gd name="connsiteY1" fmla="*/ 278338 h 647107"/>
                <a:gd name="connsiteX2" fmla="*/ 266 w 107271"/>
                <a:gd name="connsiteY2" fmla="*/ 467251 h 647107"/>
                <a:gd name="connsiteX3" fmla="*/ 27253 w 107271"/>
                <a:gd name="connsiteY3" fmla="*/ 592663 h 647107"/>
                <a:gd name="connsiteX4" fmla="*/ 49478 w 107271"/>
                <a:gd name="connsiteY4" fmla="*/ 646638 h 647107"/>
                <a:gd name="connsiteX5" fmla="*/ 24078 w 107271"/>
                <a:gd name="connsiteY5" fmla="*/ 565676 h 647107"/>
                <a:gd name="connsiteX6" fmla="*/ 14553 w 107271"/>
                <a:gd name="connsiteY6" fmla="*/ 427563 h 647107"/>
                <a:gd name="connsiteX7" fmla="*/ 73291 w 107271"/>
                <a:gd name="connsiteY7" fmla="*/ 138638 h 647107"/>
                <a:gd name="connsiteX8" fmla="*/ 106628 w 107271"/>
                <a:gd name="connsiteY8" fmla="*/ 3701 h 6471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7271" h="647107">
                  <a:moveTo>
                    <a:pt x="106628" y="3701"/>
                  </a:moveTo>
                  <a:cubicBezTo>
                    <a:pt x="101865" y="26984"/>
                    <a:pt x="62443" y="201080"/>
                    <a:pt x="44716" y="278338"/>
                  </a:cubicBezTo>
                  <a:cubicBezTo>
                    <a:pt x="26989" y="355596"/>
                    <a:pt x="3176" y="414864"/>
                    <a:pt x="266" y="467251"/>
                  </a:cubicBezTo>
                  <a:cubicBezTo>
                    <a:pt x="-2645" y="519639"/>
                    <a:pt x="19051" y="562765"/>
                    <a:pt x="27253" y="592663"/>
                  </a:cubicBezTo>
                  <a:cubicBezTo>
                    <a:pt x="35455" y="622561"/>
                    <a:pt x="50007" y="651136"/>
                    <a:pt x="49478" y="646638"/>
                  </a:cubicBezTo>
                  <a:cubicBezTo>
                    <a:pt x="48949" y="642140"/>
                    <a:pt x="29899" y="602188"/>
                    <a:pt x="24078" y="565676"/>
                  </a:cubicBezTo>
                  <a:cubicBezTo>
                    <a:pt x="18257" y="529164"/>
                    <a:pt x="6351" y="498736"/>
                    <a:pt x="14553" y="427563"/>
                  </a:cubicBezTo>
                  <a:cubicBezTo>
                    <a:pt x="22755" y="356390"/>
                    <a:pt x="57945" y="205313"/>
                    <a:pt x="73291" y="138638"/>
                  </a:cubicBezTo>
                  <a:cubicBezTo>
                    <a:pt x="88637" y="71963"/>
                    <a:pt x="111391" y="-19582"/>
                    <a:pt x="106628" y="370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0" name="フリーフォーム: 図形 1069">
              <a:extLst>
                <a:ext uri="{FF2B5EF4-FFF2-40B4-BE49-F238E27FC236}">
                  <a16:creationId xmlns:a16="http://schemas.microsoft.com/office/drawing/2014/main" id="{560F50AD-803C-446A-A40E-0B4E4F0B8370}"/>
                </a:ext>
              </a:extLst>
            </p:cNvPr>
            <p:cNvSpPr/>
            <p:nvPr/>
          </p:nvSpPr>
          <p:spPr>
            <a:xfrm>
              <a:off x="7970787" y="5753020"/>
              <a:ext cx="292540" cy="473573"/>
            </a:xfrm>
            <a:custGeom>
              <a:avLst/>
              <a:gdLst>
                <a:gd name="connsiteX0" fmla="*/ 51 w 292540"/>
                <a:gd name="connsiteY0" fmla="*/ 1668 h 473573"/>
                <a:gd name="connsiteX1" fmla="*/ 79426 w 292540"/>
                <a:gd name="connsiteY1" fmla="*/ 22305 h 473573"/>
                <a:gd name="connsiteX2" fmla="*/ 106413 w 292540"/>
                <a:gd name="connsiteY2" fmla="*/ 71518 h 473573"/>
                <a:gd name="connsiteX3" fmla="*/ 127051 w 292540"/>
                <a:gd name="connsiteY3" fmla="*/ 125493 h 473573"/>
                <a:gd name="connsiteX4" fmla="*/ 185788 w 292540"/>
                <a:gd name="connsiteY4" fmla="*/ 193755 h 473573"/>
                <a:gd name="connsiteX5" fmla="*/ 223888 w 292540"/>
                <a:gd name="connsiteY5" fmla="*/ 290593 h 473573"/>
                <a:gd name="connsiteX6" fmla="*/ 257226 w 292540"/>
                <a:gd name="connsiteY6" fmla="*/ 369968 h 473573"/>
                <a:gd name="connsiteX7" fmla="*/ 292151 w 292540"/>
                <a:gd name="connsiteY7" fmla="*/ 471568 h 473573"/>
                <a:gd name="connsiteX8" fmla="*/ 271513 w 292540"/>
                <a:gd name="connsiteY8" fmla="*/ 423943 h 473573"/>
                <a:gd name="connsiteX9" fmla="*/ 206426 w 292540"/>
                <a:gd name="connsiteY9" fmla="*/ 265193 h 473573"/>
                <a:gd name="connsiteX10" fmla="*/ 92126 w 292540"/>
                <a:gd name="connsiteY10" fmla="*/ 63580 h 473573"/>
                <a:gd name="connsiteX11" fmla="*/ 51 w 292540"/>
                <a:gd name="connsiteY11" fmla="*/ 1668 h 473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92540" h="473573">
                  <a:moveTo>
                    <a:pt x="51" y="1668"/>
                  </a:moveTo>
                  <a:cubicBezTo>
                    <a:pt x="-2066" y="-5211"/>
                    <a:pt x="61699" y="10663"/>
                    <a:pt x="79426" y="22305"/>
                  </a:cubicBezTo>
                  <a:cubicBezTo>
                    <a:pt x="97153" y="33947"/>
                    <a:pt x="98476" y="54320"/>
                    <a:pt x="106413" y="71518"/>
                  </a:cubicBezTo>
                  <a:cubicBezTo>
                    <a:pt x="114350" y="88716"/>
                    <a:pt x="113822" y="105120"/>
                    <a:pt x="127051" y="125493"/>
                  </a:cubicBezTo>
                  <a:cubicBezTo>
                    <a:pt x="140280" y="145866"/>
                    <a:pt x="169649" y="166238"/>
                    <a:pt x="185788" y="193755"/>
                  </a:cubicBezTo>
                  <a:cubicBezTo>
                    <a:pt x="201927" y="221272"/>
                    <a:pt x="211982" y="261224"/>
                    <a:pt x="223888" y="290593"/>
                  </a:cubicBezTo>
                  <a:cubicBezTo>
                    <a:pt x="235794" y="319962"/>
                    <a:pt x="245849" y="339806"/>
                    <a:pt x="257226" y="369968"/>
                  </a:cubicBezTo>
                  <a:cubicBezTo>
                    <a:pt x="268603" y="400130"/>
                    <a:pt x="289770" y="462572"/>
                    <a:pt x="292151" y="471568"/>
                  </a:cubicBezTo>
                  <a:cubicBezTo>
                    <a:pt x="294532" y="480564"/>
                    <a:pt x="285801" y="458339"/>
                    <a:pt x="271513" y="423943"/>
                  </a:cubicBezTo>
                  <a:cubicBezTo>
                    <a:pt x="257226" y="389547"/>
                    <a:pt x="236324" y="325253"/>
                    <a:pt x="206426" y="265193"/>
                  </a:cubicBezTo>
                  <a:cubicBezTo>
                    <a:pt x="176528" y="205133"/>
                    <a:pt x="121230" y="107765"/>
                    <a:pt x="92126" y="63580"/>
                  </a:cubicBezTo>
                  <a:cubicBezTo>
                    <a:pt x="63022" y="19395"/>
                    <a:pt x="2168" y="8547"/>
                    <a:pt x="51" y="166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1" name="フリーフォーム: 図形 1070">
              <a:extLst>
                <a:ext uri="{FF2B5EF4-FFF2-40B4-BE49-F238E27FC236}">
                  <a16:creationId xmlns:a16="http://schemas.microsoft.com/office/drawing/2014/main" id="{909819F9-5D0B-4332-A37D-7B7B13032ECD}"/>
                </a:ext>
              </a:extLst>
            </p:cNvPr>
            <p:cNvSpPr/>
            <p:nvPr/>
          </p:nvSpPr>
          <p:spPr>
            <a:xfrm>
              <a:off x="8013651" y="5790177"/>
              <a:ext cx="195511" cy="451893"/>
            </a:xfrm>
            <a:custGeom>
              <a:avLst/>
              <a:gdLst>
                <a:gd name="connsiteX0" fmla="*/ 49 w 195511"/>
                <a:gd name="connsiteY0" fmla="*/ 1023 h 451893"/>
                <a:gd name="connsiteX1" fmla="*/ 52437 w 195511"/>
                <a:gd name="connsiteY1" fmla="*/ 83573 h 451893"/>
                <a:gd name="connsiteX2" fmla="*/ 101649 w 195511"/>
                <a:gd name="connsiteY2" fmla="*/ 120086 h 451893"/>
                <a:gd name="connsiteX3" fmla="*/ 177849 w 195511"/>
                <a:gd name="connsiteY3" fmla="*/ 272486 h 451893"/>
                <a:gd name="connsiteX4" fmla="*/ 190549 w 195511"/>
                <a:gd name="connsiteY4" fmla="*/ 382023 h 451893"/>
                <a:gd name="connsiteX5" fmla="*/ 111174 w 195511"/>
                <a:gd name="connsiteY5" fmla="*/ 451873 h 451893"/>
                <a:gd name="connsiteX6" fmla="*/ 176262 w 195511"/>
                <a:gd name="connsiteY6" fmla="*/ 375673 h 451893"/>
                <a:gd name="connsiteX7" fmla="*/ 177849 w 195511"/>
                <a:gd name="connsiteY7" fmla="*/ 304236 h 451893"/>
                <a:gd name="connsiteX8" fmla="*/ 61962 w 195511"/>
                <a:gd name="connsiteY8" fmla="*/ 54998 h 451893"/>
                <a:gd name="connsiteX9" fmla="*/ 49 w 195511"/>
                <a:gd name="connsiteY9" fmla="*/ 1023 h 4518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95511" h="451893">
                  <a:moveTo>
                    <a:pt x="49" y="1023"/>
                  </a:moveTo>
                  <a:cubicBezTo>
                    <a:pt x="-1538" y="5785"/>
                    <a:pt x="35504" y="63729"/>
                    <a:pt x="52437" y="83573"/>
                  </a:cubicBezTo>
                  <a:cubicBezTo>
                    <a:pt x="69370" y="103417"/>
                    <a:pt x="80747" y="88601"/>
                    <a:pt x="101649" y="120086"/>
                  </a:cubicBezTo>
                  <a:cubicBezTo>
                    <a:pt x="122551" y="151571"/>
                    <a:pt x="163032" y="228830"/>
                    <a:pt x="177849" y="272486"/>
                  </a:cubicBezTo>
                  <a:cubicBezTo>
                    <a:pt x="192666" y="316142"/>
                    <a:pt x="201661" y="352125"/>
                    <a:pt x="190549" y="382023"/>
                  </a:cubicBezTo>
                  <a:cubicBezTo>
                    <a:pt x="179437" y="411921"/>
                    <a:pt x="113555" y="452931"/>
                    <a:pt x="111174" y="451873"/>
                  </a:cubicBezTo>
                  <a:cubicBezTo>
                    <a:pt x="108793" y="450815"/>
                    <a:pt x="165150" y="400279"/>
                    <a:pt x="176262" y="375673"/>
                  </a:cubicBezTo>
                  <a:cubicBezTo>
                    <a:pt x="187374" y="351067"/>
                    <a:pt x="196899" y="357682"/>
                    <a:pt x="177849" y="304236"/>
                  </a:cubicBezTo>
                  <a:cubicBezTo>
                    <a:pt x="158799" y="250790"/>
                    <a:pt x="89743" y="102888"/>
                    <a:pt x="61962" y="54998"/>
                  </a:cubicBezTo>
                  <a:cubicBezTo>
                    <a:pt x="34181" y="7108"/>
                    <a:pt x="1636" y="-3739"/>
                    <a:pt x="49" y="102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2" name="フリーフォーム: 図形 1071">
              <a:extLst>
                <a:ext uri="{FF2B5EF4-FFF2-40B4-BE49-F238E27FC236}">
                  <a16:creationId xmlns:a16="http://schemas.microsoft.com/office/drawing/2014/main" id="{355D6906-BB31-4741-91E6-2C830BAC0C3F}"/>
                </a:ext>
              </a:extLst>
            </p:cNvPr>
            <p:cNvSpPr/>
            <p:nvPr/>
          </p:nvSpPr>
          <p:spPr>
            <a:xfrm>
              <a:off x="7709785" y="5739838"/>
              <a:ext cx="204854" cy="140912"/>
            </a:xfrm>
            <a:custGeom>
              <a:avLst/>
              <a:gdLst>
                <a:gd name="connsiteX0" fmla="*/ 195965 w 204854"/>
                <a:gd name="connsiteY0" fmla="*/ 562 h 140912"/>
                <a:gd name="connsiteX1" fmla="*/ 140403 w 204854"/>
                <a:gd name="connsiteY1" fmla="*/ 94225 h 140912"/>
                <a:gd name="connsiteX2" fmla="*/ 200728 w 204854"/>
                <a:gd name="connsiteY2" fmla="*/ 140262 h 140912"/>
                <a:gd name="connsiteX3" fmla="*/ 703 w 204854"/>
                <a:gd name="connsiteY3" fmla="*/ 62475 h 140912"/>
                <a:gd name="connsiteX4" fmla="*/ 134053 w 204854"/>
                <a:gd name="connsiteY4" fmla="*/ 89462 h 140912"/>
                <a:gd name="connsiteX5" fmla="*/ 124528 w 204854"/>
                <a:gd name="connsiteY5" fmla="*/ 56125 h 140912"/>
                <a:gd name="connsiteX6" fmla="*/ 195965 w 204854"/>
                <a:gd name="connsiteY6" fmla="*/ 562 h 140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04854" h="140912">
                  <a:moveTo>
                    <a:pt x="195965" y="562"/>
                  </a:moveTo>
                  <a:cubicBezTo>
                    <a:pt x="198611" y="6912"/>
                    <a:pt x="139609" y="70942"/>
                    <a:pt x="140403" y="94225"/>
                  </a:cubicBezTo>
                  <a:cubicBezTo>
                    <a:pt x="141197" y="117508"/>
                    <a:pt x="224011" y="145554"/>
                    <a:pt x="200728" y="140262"/>
                  </a:cubicBezTo>
                  <a:cubicBezTo>
                    <a:pt x="177445" y="134970"/>
                    <a:pt x="11815" y="70942"/>
                    <a:pt x="703" y="62475"/>
                  </a:cubicBezTo>
                  <a:cubicBezTo>
                    <a:pt x="-10409" y="54008"/>
                    <a:pt x="113416" y="90520"/>
                    <a:pt x="134053" y="89462"/>
                  </a:cubicBezTo>
                  <a:cubicBezTo>
                    <a:pt x="154690" y="88404"/>
                    <a:pt x="116061" y="68825"/>
                    <a:pt x="124528" y="56125"/>
                  </a:cubicBezTo>
                  <a:cubicBezTo>
                    <a:pt x="132995" y="43425"/>
                    <a:pt x="193319" y="-5788"/>
                    <a:pt x="195965" y="56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3" name="フリーフォーム: 図形 1072">
              <a:extLst>
                <a:ext uri="{FF2B5EF4-FFF2-40B4-BE49-F238E27FC236}">
                  <a16:creationId xmlns:a16="http://schemas.microsoft.com/office/drawing/2014/main" id="{82D22C01-F464-4940-8BD8-B07D590724CA}"/>
                </a:ext>
              </a:extLst>
            </p:cNvPr>
            <p:cNvSpPr/>
            <p:nvPr/>
          </p:nvSpPr>
          <p:spPr>
            <a:xfrm>
              <a:off x="7984772" y="5784651"/>
              <a:ext cx="151192" cy="219289"/>
            </a:xfrm>
            <a:custGeom>
              <a:avLst/>
              <a:gdLst>
                <a:gd name="connsiteX0" fmla="*/ 353 w 151192"/>
                <a:gd name="connsiteY0" fmla="*/ 199 h 219289"/>
                <a:gd name="connsiteX1" fmla="*/ 54328 w 151192"/>
                <a:gd name="connsiteY1" fmla="*/ 112912 h 219289"/>
                <a:gd name="connsiteX2" fmla="*/ 43216 w 151192"/>
                <a:gd name="connsiteY2" fmla="*/ 158949 h 219289"/>
                <a:gd name="connsiteX3" fmla="*/ 147991 w 151192"/>
                <a:gd name="connsiteY3" fmla="*/ 217687 h 219289"/>
                <a:gd name="connsiteX4" fmla="*/ 116241 w 151192"/>
                <a:gd name="connsiteY4" fmla="*/ 198637 h 219289"/>
                <a:gd name="connsiteX5" fmla="*/ 35278 w 151192"/>
                <a:gd name="connsiteY5" fmla="*/ 155774 h 219289"/>
                <a:gd name="connsiteX6" fmla="*/ 30516 w 151192"/>
                <a:gd name="connsiteY6" fmla="*/ 143074 h 219289"/>
                <a:gd name="connsiteX7" fmla="*/ 353 w 151192"/>
                <a:gd name="connsiteY7" fmla="*/ 199 h 2192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51192" h="219289">
                  <a:moveTo>
                    <a:pt x="353" y="199"/>
                  </a:moveTo>
                  <a:cubicBezTo>
                    <a:pt x="4322" y="-4828"/>
                    <a:pt x="47184" y="86454"/>
                    <a:pt x="54328" y="112912"/>
                  </a:cubicBezTo>
                  <a:cubicBezTo>
                    <a:pt x="61472" y="139370"/>
                    <a:pt x="27606" y="141487"/>
                    <a:pt x="43216" y="158949"/>
                  </a:cubicBezTo>
                  <a:cubicBezTo>
                    <a:pt x="58827" y="176412"/>
                    <a:pt x="147991" y="217687"/>
                    <a:pt x="147991" y="217687"/>
                  </a:cubicBezTo>
                  <a:cubicBezTo>
                    <a:pt x="160162" y="224302"/>
                    <a:pt x="135026" y="208956"/>
                    <a:pt x="116241" y="198637"/>
                  </a:cubicBezTo>
                  <a:cubicBezTo>
                    <a:pt x="97456" y="188318"/>
                    <a:pt x="49565" y="165034"/>
                    <a:pt x="35278" y="155774"/>
                  </a:cubicBezTo>
                  <a:cubicBezTo>
                    <a:pt x="20991" y="146514"/>
                    <a:pt x="33955" y="168474"/>
                    <a:pt x="30516" y="143074"/>
                  </a:cubicBezTo>
                  <a:cubicBezTo>
                    <a:pt x="27077" y="117674"/>
                    <a:pt x="-3616" y="5226"/>
                    <a:pt x="353" y="19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4" name="フリーフォーム: 図形 1073">
              <a:extLst>
                <a:ext uri="{FF2B5EF4-FFF2-40B4-BE49-F238E27FC236}">
                  <a16:creationId xmlns:a16="http://schemas.microsoft.com/office/drawing/2014/main" id="{05557BCA-AECA-4A6E-BD80-E32F105A37CD}"/>
                </a:ext>
              </a:extLst>
            </p:cNvPr>
            <p:cNvSpPr/>
            <p:nvPr/>
          </p:nvSpPr>
          <p:spPr>
            <a:xfrm>
              <a:off x="7840628" y="6064956"/>
              <a:ext cx="404697" cy="282281"/>
            </a:xfrm>
            <a:custGeom>
              <a:avLst/>
              <a:gdLst>
                <a:gd name="connsiteX0" fmla="*/ 344522 w 404697"/>
                <a:gd name="connsiteY0" fmla="*/ 4057 h 282281"/>
                <a:gd name="connsiteX1" fmla="*/ 393735 w 404697"/>
                <a:gd name="connsiteY1" fmla="*/ 148519 h 282281"/>
                <a:gd name="connsiteX2" fmla="*/ 387385 w 404697"/>
                <a:gd name="connsiteY2" fmla="*/ 154869 h 282281"/>
                <a:gd name="connsiteX3" fmla="*/ 301660 w 404697"/>
                <a:gd name="connsiteY3" fmla="*/ 185032 h 282281"/>
                <a:gd name="connsiteX4" fmla="*/ 225460 w 404697"/>
                <a:gd name="connsiteY4" fmla="*/ 205669 h 282281"/>
                <a:gd name="connsiteX5" fmla="*/ 35 w 404697"/>
                <a:gd name="connsiteY5" fmla="*/ 281869 h 282281"/>
                <a:gd name="connsiteX6" fmla="*/ 209585 w 404697"/>
                <a:gd name="connsiteY6" fmla="*/ 232657 h 282281"/>
                <a:gd name="connsiteX7" fmla="*/ 396910 w 404697"/>
                <a:gd name="connsiteY7" fmla="*/ 159632 h 282281"/>
                <a:gd name="connsiteX8" fmla="*/ 368335 w 404697"/>
                <a:gd name="connsiteY8" fmla="*/ 48507 h 282281"/>
                <a:gd name="connsiteX9" fmla="*/ 344522 w 404697"/>
                <a:gd name="connsiteY9" fmla="*/ 4057 h 2822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04697" h="282281">
                  <a:moveTo>
                    <a:pt x="344522" y="4057"/>
                  </a:moveTo>
                  <a:cubicBezTo>
                    <a:pt x="348755" y="20726"/>
                    <a:pt x="393735" y="148519"/>
                    <a:pt x="393735" y="148519"/>
                  </a:cubicBezTo>
                  <a:cubicBezTo>
                    <a:pt x="400879" y="173654"/>
                    <a:pt x="402731" y="148784"/>
                    <a:pt x="387385" y="154869"/>
                  </a:cubicBezTo>
                  <a:cubicBezTo>
                    <a:pt x="372039" y="160954"/>
                    <a:pt x="328648" y="176565"/>
                    <a:pt x="301660" y="185032"/>
                  </a:cubicBezTo>
                  <a:cubicBezTo>
                    <a:pt x="274672" y="193499"/>
                    <a:pt x="275731" y="189530"/>
                    <a:pt x="225460" y="205669"/>
                  </a:cubicBezTo>
                  <a:cubicBezTo>
                    <a:pt x="175189" y="221808"/>
                    <a:pt x="2681" y="277371"/>
                    <a:pt x="35" y="281869"/>
                  </a:cubicBezTo>
                  <a:cubicBezTo>
                    <a:pt x="-2611" y="286367"/>
                    <a:pt x="143439" y="253030"/>
                    <a:pt x="209585" y="232657"/>
                  </a:cubicBezTo>
                  <a:cubicBezTo>
                    <a:pt x="275731" y="212284"/>
                    <a:pt x="370452" y="190324"/>
                    <a:pt x="396910" y="159632"/>
                  </a:cubicBezTo>
                  <a:cubicBezTo>
                    <a:pt x="423368" y="128940"/>
                    <a:pt x="374420" y="70997"/>
                    <a:pt x="368335" y="48507"/>
                  </a:cubicBezTo>
                  <a:cubicBezTo>
                    <a:pt x="362250" y="26017"/>
                    <a:pt x="340289" y="-12612"/>
                    <a:pt x="344522" y="405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5" name="フリーフォーム: 図形 1074">
              <a:extLst>
                <a:ext uri="{FF2B5EF4-FFF2-40B4-BE49-F238E27FC236}">
                  <a16:creationId xmlns:a16="http://schemas.microsoft.com/office/drawing/2014/main" id="{8A004C29-2879-47BC-B347-6B5F928F23A5}"/>
                </a:ext>
              </a:extLst>
            </p:cNvPr>
            <p:cNvSpPr/>
            <p:nvPr/>
          </p:nvSpPr>
          <p:spPr>
            <a:xfrm>
              <a:off x="7833179" y="6216377"/>
              <a:ext cx="430537" cy="141747"/>
            </a:xfrm>
            <a:custGeom>
              <a:avLst/>
              <a:gdLst>
                <a:gd name="connsiteX0" fmla="*/ 4309 w 430537"/>
                <a:gd name="connsiteY0" fmla="*/ 141561 h 141747"/>
                <a:gd name="connsiteX1" fmla="*/ 193221 w 430537"/>
                <a:gd name="connsiteY1" fmla="*/ 116161 h 141747"/>
                <a:gd name="connsiteX2" fmla="*/ 428171 w 430537"/>
                <a:gd name="connsiteY2" fmla="*/ 1861 h 141747"/>
                <a:gd name="connsiteX3" fmla="*/ 307521 w 430537"/>
                <a:gd name="connsiteY3" fmla="*/ 49486 h 141747"/>
                <a:gd name="connsiteX4" fmla="*/ 196396 w 430537"/>
                <a:gd name="connsiteY4" fmla="*/ 105048 h 141747"/>
                <a:gd name="connsiteX5" fmla="*/ 69396 w 430537"/>
                <a:gd name="connsiteY5" fmla="*/ 127273 h 141747"/>
                <a:gd name="connsiteX6" fmla="*/ 4309 w 430537"/>
                <a:gd name="connsiteY6" fmla="*/ 141561 h 1417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30537" h="141747">
                  <a:moveTo>
                    <a:pt x="4309" y="141561"/>
                  </a:moveTo>
                  <a:cubicBezTo>
                    <a:pt x="24947" y="139709"/>
                    <a:pt x="122577" y="139444"/>
                    <a:pt x="193221" y="116161"/>
                  </a:cubicBezTo>
                  <a:cubicBezTo>
                    <a:pt x="263865" y="92878"/>
                    <a:pt x="409121" y="12973"/>
                    <a:pt x="428171" y="1861"/>
                  </a:cubicBezTo>
                  <a:cubicBezTo>
                    <a:pt x="447221" y="-9251"/>
                    <a:pt x="346150" y="32288"/>
                    <a:pt x="307521" y="49486"/>
                  </a:cubicBezTo>
                  <a:cubicBezTo>
                    <a:pt x="268892" y="66684"/>
                    <a:pt x="236083" y="92084"/>
                    <a:pt x="196396" y="105048"/>
                  </a:cubicBezTo>
                  <a:cubicBezTo>
                    <a:pt x="156709" y="118012"/>
                    <a:pt x="96383" y="123569"/>
                    <a:pt x="69396" y="127273"/>
                  </a:cubicBezTo>
                  <a:cubicBezTo>
                    <a:pt x="42409" y="130977"/>
                    <a:pt x="-16329" y="143413"/>
                    <a:pt x="4309" y="14156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7" name="フリーフォーム: 図形 1076">
              <a:extLst>
                <a:ext uri="{FF2B5EF4-FFF2-40B4-BE49-F238E27FC236}">
                  <a16:creationId xmlns:a16="http://schemas.microsoft.com/office/drawing/2014/main" id="{DFA6B864-84C6-4A41-A553-C204EFC84F30}"/>
                </a:ext>
              </a:extLst>
            </p:cNvPr>
            <p:cNvSpPr/>
            <p:nvPr/>
          </p:nvSpPr>
          <p:spPr>
            <a:xfrm>
              <a:off x="7804369" y="6190405"/>
              <a:ext cx="340882" cy="111090"/>
            </a:xfrm>
            <a:custGeom>
              <a:avLst/>
              <a:gdLst>
                <a:gd name="connsiteX0" fmla="*/ 6131 w 340882"/>
                <a:gd name="connsiteY0" fmla="*/ 107208 h 111090"/>
                <a:gd name="connsiteX1" fmla="*/ 64869 w 340882"/>
                <a:gd name="connsiteY1" fmla="*/ 89745 h 111090"/>
                <a:gd name="connsiteX2" fmla="*/ 195044 w 340882"/>
                <a:gd name="connsiteY2" fmla="*/ 40533 h 111090"/>
                <a:gd name="connsiteX3" fmla="*/ 328394 w 340882"/>
                <a:gd name="connsiteY3" fmla="*/ 16720 h 111090"/>
                <a:gd name="connsiteX4" fmla="*/ 199806 w 340882"/>
                <a:gd name="connsiteY4" fmla="*/ 67520 h 111090"/>
                <a:gd name="connsiteX5" fmla="*/ 93444 w 340882"/>
                <a:gd name="connsiteY5" fmla="*/ 108795 h 111090"/>
                <a:gd name="connsiteX6" fmla="*/ 312519 w 340882"/>
                <a:gd name="connsiteY6" fmla="*/ 56408 h 111090"/>
                <a:gd name="connsiteX7" fmla="*/ 326806 w 340882"/>
                <a:gd name="connsiteY7" fmla="*/ 2433 h 111090"/>
                <a:gd name="connsiteX8" fmla="*/ 207744 w 340882"/>
                <a:gd name="connsiteY8" fmla="*/ 18308 h 111090"/>
                <a:gd name="connsiteX9" fmla="*/ 6131 w 340882"/>
                <a:gd name="connsiteY9" fmla="*/ 107208 h 1110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40882" h="111090">
                  <a:moveTo>
                    <a:pt x="6131" y="107208"/>
                  </a:moveTo>
                  <a:cubicBezTo>
                    <a:pt x="-17681" y="119114"/>
                    <a:pt x="33384" y="100857"/>
                    <a:pt x="64869" y="89745"/>
                  </a:cubicBezTo>
                  <a:cubicBezTo>
                    <a:pt x="96355" y="78632"/>
                    <a:pt x="151123" y="52704"/>
                    <a:pt x="195044" y="40533"/>
                  </a:cubicBezTo>
                  <a:cubicBezTo>
                    <a:pt x="238965" y="28362"/>
                    <a:pt x="327600" y="12222"/>
                    <a:pt x="328394" y="16720"/>
                  </a:cubicBezTo>
                  <a:cubicBezTo>
                    <a:pt x="329188" y="21218"/>
                    <a:pt x="199806" y="67520"/>
                    <a:pt x="199806" y="67520"/>
                  </a:cubicBezTo>
                  <a:cubicBezTo>
                    <a:pt x="160648" y="82866"/>
                    <a:pt x="74659" y="110647"/>
                    <a:pt x="93444" y="108795"/>
                  </a:cubicBezTo>
                  <a:cubicBezTo>
                    <a:pt x="112230" y="106943"/>
                    <a:pt x="273625" y="74135"/>
                    <a:pt x="312519" y="56408"/>
                  </a:cubicBezTo>
                  <a:cubicBezTo>
                    <a:pt x="351413" y="38681"/>
                    <a:pt x="344268" y="8783"/>
                    <a:pt x="326806" y="2433"/>
                  </a:cubicBezTo>
                  <a:cubicBezTo>
                    <a:pt x="309344" y="-3917"/>
                    <a:pt x="260661" y="2433"/>
                    <a:pt x="207744" y="18308"/>
                  </a:cubicBezTo>
                  <a:cubicBezTo>
                    <a:pt x="154827" y="34183"/>
                    <a:pt x="29943" y="95302"/>
                    <a:pt x="6131" y="10720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8" name="フリーフォーム: 図形 1077">
              <a:extLst>
                <a:ext uri="{FF2B5EF4-FFF2-40B4-BE49-F238E27FC236}">
                  <a16:creationId xmlns:a16="http://schemas.microsoft.com/office/drawing/2014/main" id="{C6F99617-8203-49B7-BD7C-F1ABB898E50C}"/>
                </a:ext>
              </a:extLst>
            </p:cNvPr>
            <p:cNvSpPr/>
            <p:nvPr/>
          </p:nvSpPr>
          <p:spPr>
            <a:xfrm>
              <a:off x="6483252" y="3541287"/>
              <a:ext cx="162457" cy="151937"/>
            </a:xfrm>
            <a:custGeom>
              <a:avLst/>
              <a:gdLst>
                <a:gd name="connsiteX0" fmla="*/ 98 w 162457"/>
                <a:gd name="connsiteY0" fmla="*/ 75038 h 151937"/>
                <a:gd name="connsiteX1" fmla="*/ 111223 w 162457"/>
                <a:gd name="connsiteY1" fmla="*/ 6776 h 151937"/>
                <a:gd name="connsiteX2" fmla="*/ 162023 w 162457"/>
                <a:gd name="connsiteY2" fmla="*/ 6776 h 151937"/>
                <a:gd name="connsiteX3" fmla="*/ 135036 w 162457"/>
                <a:gd name="connsiteY3" fmla="*/ 44876 h 151937"/>
                <a:gd name="connsiteX4" fmla="*/ 122336 w 162457"/>
                <a:gd name="connsiteY4" fmla="*/ 149651 h 151937"/>
                <a:gd name="connsiteX5" fmla="*/ 127098 w 162457"/>
                <a:gd name="connsiteY5" fmla="*/ 109963 h 151937"/>
                <a:gd name="connsiteX6" fmla="*/ 131861 w 162457"/>
                <a:gd name="connsiteY6" fmla="*/ 27413 h 151937"/>
                <a:gd name="connsiteX7" fmla="*/ 98 w 162457"/>
                <a:gd name="connsiteY7" fmla="*/ 75038 h 1519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62457" h="151937">
                  <a:moveTo>
                    <a:pt x="98" y="75038"/>
                  </a:moveTo>
                  <a:cubicBezTo>
                    <a:pt x="-3342" y="71599"/>
                    <a:pt x="84235" y="18153"/>
                    <a:pt x="111223" y="6776"/>
                  </a:cubicBezTo>
                  <a:cubicBezTo>
                    <a:pt x="138211" y="-4601"/>
                    <a:pt x="158054" y="426"/>
                    <a:pt x="162023" y="6776"/>
                  </a:cubicBezTo>
                  <a:cubicBezTo>
                    <a:pt x="165992" y="13126"/>
                    <a:pt x="141651" y="21063"/>
                    <a:pt x="135036" y="44876"/>
                  </a:cubicBezTo>
                  <a:cubicBezTo>
                    <a:pt x="128422" y="68688"/>
                    <a:pt x="123659" y="138803"/>
                    <a:pt x="122336" y="149651"/>
                  </a:cubicBezTo>
                  <a:cubicBezTo>
                    <a:pt x="121013" y="160499"/>
                    <a:pt x="125511" y="130336"/>
                    <a:pt x="127098" y="109963"/>
                  </a:cubicBezTo>
                  <a:cubicBezTo>
                    <a:pt x="128685" y="89590"/>
                    <a:pt x="148530" y="35086"/>
                    <a:pt x="131861" y="27413"/>
                  </a:cubicBezTo>
                  <a:cubicBezTo>
                    <a:pt x="115192" y="19740"/>
                    <a:pt x="3538" y="78477"/>
                    <a:pt x="98" y="7503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9" name="フリーフォーム: 図形 1078">
              <a:extLst>
                <a:ext uri="{FF2B5EF4-FFF2-40B4-BE49-F238E27FC236}">
                  <a16:creationId xmlns:a16="http://schemas.microsoft.com/office/drawing/2014/main" id="{0E6FCBEE-143E-403B-A97F-9B86F90684D2}"/>
                </a:ext>
              </a:extLst>
            </p:cNvPr>
            <p:cNvSpPr/>
            <p:nvPr/>
          </p:nvSpPr>
          <p:spPr>
            <a:xfrm>
              <a:off x="6467429" y="3512946"/>
              <a:ext cx="220483" cy="167974"/>
            </a:xfrm>
            <a:custGeom>
              <a:avLst/>
              <a:gdLst>
                <a:gd name="connsiteX0" fmla="*/ 46 w 220483"/>
                <a:gd name="connsiteY0" fmla="*/ 71629 h 167974"/>
                <a:gd name="connsiteX1" fmla="*/ 123871 w 220483"/>
                <a:gd name="connsiteY1" fmla="*/ 6542 h 167974"/>
                <a:gd name="connsiteX2" fmla="*/ 217534 w 220483"/>
                <a:gd name="connsiteY2" fmla="*/ 4954 h 167974"/>
                <a:gd name="connsiteX3" fmla="*/ 193721 w 220483"/>
                <a:gd name="connsiteY3" fmla="*/ 30354 h 167974"/>
                <a:gd name="connsiteX4" fmla="*/ 160384 w 220483"/>
                <a:gd name="connsiteY4" fmla="*/ 135129 h 167974"/>
                <a:gd name="connsiteX5" fmla="*/ 160384 w 220483"/>
                <a:gd name="connsiteY5" fmla="*/ 165292 h 167974"/>
                <a:gd name="connsiteX6" fmla="*/ 190546 w 220483"/>
                <a:gd name="connsiteY6" fmla="*/ 77979 h 167974"/>
                <a:gd name="connsiteX7" fmla="*/ 195309 w 220483"/>
                <a:gd name="connsiteY7" fmla="*/ 27179 h 167974"/>
                <a:gd name="connsiteX8" fmla="*/ 138159 w 220483"/>
                <a:gd name="connsiteY8" fmla="*/ 24004 h 167974"/>
                <a:gd name="connsiteX9" fmla="*/ 46 w 220483"/>
                <a:gd name="connsiteY9" fmla="*/ 71629 h 1679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20483" h="167974">
                  <a:moveTo>
                    <a:pt x="46" y="71629"/>
                  </a:moveTo>
                  <a:cubicBezTo>
                    <a:pt x="-2335" y="68719"/>
                    <a:pt x="87623" y="17654"/>
                    <a:pt x="123871" y="6542"/>
                  </a:cubicBezTo>
                  <a:cubicBezTo>
                    <a:pt x="160119" y="-4570"/>
                    <a:pt x="205892" y="985"/>
                    <a:pt x="217534" y="4954"/>
                  </a:cubicBezTo>
                  <a:cubicBezTo>
                    <a:pt x="229176" y="8923"/>
                    <a:pt x="203246" y="8658"/>
                    <a:pt x="193721" y="30354"/>
                  </a:cubicBezTo>
                  <a:cubicBezTo>
                    <a:pt x="184196" y="52050"/>
                    <a:pt x="165940" y="112639"/>
                    <a:pt x="160384" y="135129"/>
                  </a:cubicBezTo>
                  <a:cubicBezTo>
                    <a:pt x="154828" y="157619"/>
                    <a:pt x="155357" y="174817"/>
                    <a:pt x="160384" y="165292"/>
                  </a:cubicBezTo>
                  <a:cubicBezTo>
                    <a:pt x="165411" y="155767"/>
                    <a:pt x="184725" y="100998"/>
                    <a:pt x="190546" y="77979"/>
                  </a:cubicBezTo>
                  <a:cubicBezTo>
                    <a:pt x="196367" y="54960"/>
                    <a:pt x="204040" y="36175"/>
                    <a:pt x="195309" y="27179"/>
                  </a:cubicBezTo>
                  <a:cubicBezTo>
                    <a:pt x="186578" y="18183"/>
                    <a:pt x="166999" y="18448"/>
                    <a:pt x="138159" y="24004"/>
                  </a:cubicBezTo>
                  <a:cubicBezTo>
                    <a:pt x="109319" y="29560"/>
                    <a:pt x="2427" y="74539"/>
                    <a:pt x="46" y="7162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0" name="フリーフォーム: 図形 1079">
              <a:extLst>
                <a:ext uri="{FF2B5EF4-FFF2-40B4-BE49-F238E27FC236}">
                  <a16:creationId xmlns:a16="http://schemas.microsoft.com/office/drawing/2014/main" id="{7E14F590-AC03-4F89-89A2-D620007601FC}"/>
                </a:ext>
              </a:extLst>
            </p:cNvPr>
            <p:cNvSpPr/>
            <p:nvPr/>
          </p:nvSpPr>
          <p:spPr>
            <a:xfrm>
              <a:off x="6269612" y="3448420"/>
              <a:ext cx="249710" cy="152476"/>
            </a:xfrm>
            <a:custGeom>
              <a:avLst/>
              <a:gdLst>
                <a:gd name="connsiteX0" fmla="*/ 1013 w 249710"/>
                <a:gd name="connsiteY0" fmla="*/ 1218 h 152476"/>
                <a:gd name="connsiteX1" fmla="*/ 94676 w 249710"/>
                <a:gd name="connsiteY1" fmla="*/ 72655 h 152476"/>
                <a:gd name="connsiteX2" fmla="*/ 245488 w 249710"/>
                <a:gd name="connsiteY2" fmla="*/ 150443 h 152476"/>
                <a:gd name="connsiteX3" fmla="*/ 201038 w 249710"/>
                <a:gd name="connsiteY3" fmla="*/ 125043 h 152476"/>
                <a:gd name="connsiteX4" fmla="*/ 128013 w 249710"/>
                <a:gd name="connsiteY4" fmla="*/ 74243 h 152476"/>
                <a:gd name="connsiteX5" fmla="*/ 50226 w 249710"/>
                <a:gd name="connsiteY5" fmla="*/ 29793 h 152476"/>
                <a:gd name="connsiteX6" fmla="*/ 1013 w 249710"/>
                <a:gd name="connsiteY6" fmla="*/ 1218 h 1524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49710" h="152476">
                  <a:moveTo>
                    <a:pt x="1013" y="1218"/>
                  </a:moveTo>
                  <a:cubicBezTo>
                    <a:pt x="8421" y="8362"/>
                    <a:pt x="53930" y="47784"/>
                    <a:pt x="94676" y="72655"/>
                  </a:cubicBezTo>
                  <a:cubicBezTo>
                    <a:pt x="135422" y="97526"/>
                    <a:pt x="227761" y="141712"/>
                    <a:pt x="245488" y="150443"/>
                  </a:cubicBezTo>
                  <a:cubicBezTo>
                    <a:pt x="263215" y="159174"/>
                    <a:pt x="220617" y="137743"/>
                    <a:pt x="201038" y="125043"/>
                  </a:cubicBezTo>
                  <a:cubicBezTo>
                    <a:pt x="181459" y="112343"/>
                    <a:pt x="153148" y="90118"/>
                    <a:pt x="128013" y="74243"/>
                  </a:cubicBezTo>
                  <a:cubicBezTo>
                    <a:pt x="102878" y="58368"/>
                    <a:pt x="71922" y="39318"/>
                    <a:pt x="50226" y="29793"/>
                  </a:cubicBezTo>
                  <a:cubicBezTo>
                    <a:pt x="28530" y="20268"/>
                    <a:pt x="-6395" y="-5926"/>
                    <a:pt x="1013" y="121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1" name="フリーフォーム: 図形 1080">
              <a:extLst>
                <a:ext uri="{FF2B5EF4-FFF2-40B4-BE49-F238E27FC236}">
                  <a16:creationId xmlns:a16="http://schemas.microsoft.com/office/drawing/2014/main" id="{54AD3662-2FBA-42BB-BAFA-E8C0B3938573}"/>
                </a:ext>
              </a:extLst>
            </p:cNvPr>
            <p:cNvSpPr/>
            <p:nvPr/>
          </p:nvSpPr>
          <p:spPr>
            <a:xfrm>
              <a:off x="6249874" y="3453770"/>
              <a:ext cx="270068" cy="155459"/>
            </a:xfrm>
            <a:custGeom>
              <a:avLst/>
              <a:gdLst>
                <a:gd name="connsiteX0" fmla="*/ 1701 w 270068"/>
                <a:gd name="connsiteY0" fmla="*/ 630 h 155459"/>
                <a:gd name="connsiteX1" fmla="*/ 68376 w 270068"/>
                <a:gd name="connsiteY1" fmla="*/ 73655 h 155459"/>
                <a:gd name="connsiteX2" fmla="*/ 136639 w 270068"/>
                <a:gd name="connsiteY2" fmla="*/ 97468 h 155459"/>
                <a:gd name="connsiteX3" fmla="*/ 268401 w 270068"/>
                <a:gd name="connsiteY3" fmla="*/ 154618 h 155459"/>
                <a:gd name="connsiteX4" fmla="*/ 206489 w 270068"/>
                <a:gd name="connsiteY4" fmla="*/ 130805 h 155459"/>
                <a:gd name="connsiteX5" fmla="*/ 141401 w 270068"/>
                <a:gd name="connsiteY5" fmla="*/ 119693 h 155459"/>
                <a:gd name="connsiteX6" fmla="*/ 1701 w 270068"/>
                <a:gd name="connsiteY6" fmla="*/ 630 h 1554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70068" h="155459">
                  <a:moveTo>
                    <a:pt x="1701" y="630"/>
                  </a:moveTo>
                  <a:cubicBezTo>
                    <a:pt x="-10470" y="-7043"/>
                    <a:pt x="45886" y="57515"/>
                    <a:pt x="68376" y="73655"/>
                  </a:cubicBezTo>
                  <a:cubicBezTo>
                    <a:pt x="90866" y="89795"/>
                    <a:pt x="103302" y="83974"/>
                    <a:pt x="136639" y="97468"/>
                  </a:cubicBezTo>
                  <a:cubicBezTo>
                    <a:pt x="169976" y="110962"/>
                    <a:pt x="256759" y="149062"/>
                    <a:pt x="268401" y="154618"/>
                  </a:cubicBezTo>
                  <a:cubicBezTo>
                    <a:pt x="280043" y="160174"/>
                    <a:pt x="227656" y="136626"/>
                    <a:pt x="206489" y="130805"/>
                  </a:cubicBezTo>
                  <a:cubicBezTo>
                    <a:pt x="185322" y="124984"/>
                    <a:pt x="169976" y="137949"/>
                    <a:pt x="141401" y="119693"/>
                  </a:cubicBezTo>
                  <a:cubicBezTo>
                    <a:pt x="112826" y="101437"/>
                    <a:pt x="13872" y="8303"/>
                    <a:pt x="1701" y="63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2" name="フリーフォーム: 図形 1081">
              <a:extLst>
                <a:ext uri="{FF2B5EF4-FFF2-40B4-BE49-F238E27FC236}">
                  <a16:creationId xmlns:a16="http://schemas.microsoft.com/office/drawing/2014/main" id="{9AACD141-9D4C-4327-84BF-83C0BED03F9F}"/>
                </a:ext>
              </a:extLst>
            </p:cNvPr>
            <p:cNvSpPr/>
            <p:nvPr/>
          </p:nvSpPr>
          <p:spPr>
            <a:xfrm>
              <a:off x="5971981" y="3070410"/>
              <a:ext cx="296375" cy="388448"/>
            </a:xfrm>
            <a:custGeom>
              <a:avLst/>
              <a:gdLst>
                <a:gd name="connsiteX0" fmla="*/ 4957 w 296375"/>
                <a:gd name="connsiteY0" fmla="*/ 1403 h 388448"/>
                <a:gd name="connsiteX1" fmla="*/ 22419 w 296375"/>
                <a:gd name="connsiteY1" fmla="*/ 58553 h 388448"/>
                <a:gd name="connsiteX2" fmla="*/ 98619 w 296375"/>
                <a:gd name="connsiteY2" fmla="*/ 125228 h 388448"/>
                <a:gd name="connsiteX3" fmla="*/ 266894 w 296375"/>
                <a:gd name="connsiteY3" fmla="*/ 282390 h 388448"/>
                <a:gd name="connsiteX4" fmla="*/ 289119 w 296375"/>
                <a:gd name="connsiteY4" fmla="*/ 387165 h 388448"/>
                <a:gd name="connsiteX5" fmla="*/ 290707 w 296375"/>
                <a:gd name="connsiteY5" fmla="*/ 334778 h 388448"/>
                <a:gd name="connsiteX6" fmla="*/ 219269 w 296375"/>
                <a:gd name="connsiteY6" fmla="*/ 247465 h 388448"/>
                <a:gd name="connsiteX7" fmla="*/ 100207 w 296375"/>
                <a:gd name="connsiteY7" fmla="*/ 118878 h 388448"/>
                <a:gd name="connsiteX8" fmla="*/ 4957 w 296375"/>
                <a:gd name="connsiteY8" fmla="*/ 1403 h 3884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96375" h="388448">
                  <a:moveTo>
                    <a:pt x="4957" y="1403"/>
                  </a:moveTo>
                  <a:cubicBezTo>
                    <a:pt x="-8008" y="-8651"/>
                    <a:pt x="6809" y="37916"/>
                    <a:pt x="22419" y="58553"/>
                  </a:cubicBezTo>
                  <a:cubicBezTo>
                    <a:pt x="38029" y="79191"/>
                    <a:pt x="57873" y="87922"/>
                    <a:pt x="98619" y="125228"/>
                  </a:cubicBezTo>
                  <a:cubicBezTo>
                    <a:pt x="139365" y="162534"/>
                    <a:pt x="235144" y="238734"/>
                    <a:pt x="266894" y="282390"/>
                  </a:cubicBezTo>
                  <a:cubicBezTo>
                    <a:pt x="298644" y="326046"/>
                    <a:pt x="285150" y="378434"/>
                    <a:pt x="289119" y="387165"/>
                  </a:cubicBezTo>
                  <a:cubicBezTo>
                    <a:pt x="293088" y="395896"/>
                    <a:pt x="302349" y="358061"/>
                    <a:pt x="290707" y="334778"/>
                  </a:cubicBezTo>
                  <a:cubicBezTo>
                    <a:pt x="279065" y="311495"/>
                    <a:pt x="251019" y="283448"/>
                    <a:pt x="219269" y="247465"/>
                  </a:cubicBezTo>
                  <a:cubicBezTo>
                    <a:pt x="187519" y="211482"/>
                    <a:pt x="133280" y="153538"/>
                    <a:pt x="100207" y="118878"/>
                  </a:cubicBezTo>
                  <a:cubicBezTo>
                    <a:pt x="67134" y="84218"/>
                    <a:pt x="17922" y="11457"/>
                    <a:pt x="4957" y="140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3" name="フリーフォーム: 図形 1082">
              <a:extLst>
                <a:ext uri="{FF2B5EF4-FFF2-40B4-BE49-F238E27FC236}">
                  <a16:creationId xmlns:a16="http://schemas.microsoft.com/office/drawing/2014/main" id="{74CFF199-9794-4000-9D76-D31D8D4B819B}"/>
                </a:ext>
              </a:extLst>
            </p:cNvPr>
            <p:cNvSpPr/>
            <p:nvPr/>
          </p:nvSpPr>
          <p:spPr>
            <a:xfrm>
              <a:off x="6025892" y="3171651"/>
              <a:ext cx="230064" cy="297511"/>
            </a:xfrm>
            <a:custGeom>
              <a:avLst/>
              <a:gdLst>
                <a:gd name="connsiteX0" fmla="*/ 258 w 230064"/>
                <a:gd name="connsiteY0" fmla="*/ 174 h 297511"/>
                <a:gd name="connsiteX1" fmla="*/ 168533 w 230064"/>
                <a:gd name="connsiteY1" fmla="*/ 171624 h 297511"/>
                <a:gd name="connsiteX2" fmla="*/ 195521 w 230064"/>
                <a:gd name="connsiteY2" fmla="*/ 216074 h 297511"/>
                <a:gd name="connsiteX3" fmla="*/ 216158 w 230064"/>
                <a:gd name="connsiteY3" fmla="*/ 295449 h 297511"/>
                <a:gd name="connsiteX4" fmla="*/ 220921 w 230064"/>
                <a:gd name="connsiteY4" fmla="*/ 268462 h 297511"/>
                <a:gd name="connsiteX5" fmla="*/ 211396 w 230064"/>
                <a:gd name="connsiteY5" fmla="*/ 206549 h 297511"/>
                <a:gd name="connsiteX6" fmla="*/ 258 w 230064"/>
                <a:gd name="connsiteY6" fmla="*/ 174 h 2975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30064" h="297511">
                  <a:moveTo>
                    <a:pt x="258" y="174"/>
                  </a:moveTo>
                  <a:cubicBezTo>
                    <a:pt x="-6886" y="-5647"/>
                    <a:pt x="135989" y="135641"/>
                    <a:pt x="168533" y="171624"/>
                  </a:cubicBezTo>
                  <a:cubicBezTo>
                    <a:pt x="201077" y="207607"/>
                    <a:pt x="187584" y="195437"/>
                    <a:pt x="195521" y="216074"/>
                  </a:cubicBezTo>
                  <a:cubicBezTo>
                    <a:pt x="203459" y="236712"/>
                    <a:pt x="211925" y="286718"/>
                    <a:pt x="216158" y="295449"/>
                  </a:cubicBezTo>
                  <a:cubicBezTo>
                    <a:pt x="220391" y="304180"/>
                    <a:pt x="221715" y="283279"/>
                    <a:pt x="220921" y="268462"/>
                  </a:cubicBezTo>
                  <a:cubicBezTo>
                    <a:pt x="220127" y="253645"/>
                    <a:pt x="247379" y="250205"/>
                    <a:pt x="211396" y="206549"/>
                  </a:cubicBezTo>
                  <a:cubicBezTo>
                    <a:pt x="175413" y="162893"/>
                    <a:pt x="7402" y="5995"/>
                    <a:pt x="258" y="17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4" name="フリーフォーム: 図形 1083">
              <a:extLst>
                <a:ext uri="{FF2B5EF4-FFF2-40B4-BE49-F238E27FC236}">
                  <a16:creationId xmlns:a16="http://schemas.microsoft.com/office/drawing/2014/main" id="{6F71E06B-C303-4496-A7BC-FFBDAA0E445F}"/>
                </a:ext>
              </a:extLst>
            </p:cNvPr>
            <p:cNvSpPr/>
            <p:nvPr/>
          </p:nvSpPr>
          <p:spPr>
            <a:xfrm>
              <a:off x="5711799" y="2959097"/>
              <a:ext cx="297045" cy="156055"/>
            </a:xfrm>
            <a:custGeom>
              <a:avLst/>
              <a:gdLst>
                <a:gd name="connsiteX0" fmla="*/ 26 w 297045"/>
                <a:gd name="connsiteY0" fmla="*/ 3 h 156055"/>
                <a:gd name="connsiteX1" fmla="*/ 115914 w 297045"/>
                <a:gd name="connsiteY1" fmla="*/ 84141 h 156055"/>
                <a:gd name="connsiteX2" fmla="*/ 254026 w 297045"/>
                <a:gd name="connsiteY2" fmla="*/ 111128 h 156055"/>
                <a:gd name="connsiteX3" fmla="*/ 296889 w 297045"/>
                <a:gd name="connsiteY3" fmla="*/ 155578 h 156055"/>
                <a:gd name="connsiteX4" fmla="*/ 242914 w 297045"/>
                <a:gd name="connsiteY4" fmla="*/ 131766 h 156055"/>
                <a:gd name="connsiteX5" fmla="*/ 106389 w 297045"/>
                <a:gd name="connsiteY5" fmla="*/ 87316 h 156055"/>
                <a:gd name="connsiteX6" fmla="*/ 26 w 297045"/>
                <a:gd name="connsiteY6" fmla="*/ 3 h 1560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97045" h="156055">
                  <a:moveTo>
                    <a:pt x="26" y="3"/>
                  </a:moveTo>
                  <a:cubicBezTo>
                    <a:pt x="1613" y="-526"/>
                    <a:pt x="73581" y="65620"/>
                    <a:pt x="115914" y="84141"/>
                  </a:cubicBezTo>
                  <a:cubicBezTo>
                    <a:pt x="158247" y="102662"/>
                    <a:pt x="223864" y="99222"/>
                    <a:pt x="254026" y="111128"/>
                  </a:cubicBezTo>
                  <a:cubicBezTo>
                    <a:pt x="284188" y="123034"/>
                    <a:pt x="298741" y="152138"/>
                    <a:pt x="296889" y="155578"/>
                  </a:cubicBezTo>
                  <a:cubicBezTo>
                    <a:pt x="295037" y="159018"/>
                    <a:pt x="274664" y="143143"/>
                    <a:pt x="242914" y="131766"/>
                  </a:cubicBezTo>
                  <a:cubicBezTo>
                    <a:pt x="211164" y="120389"/>
                    <a:pt x="144489" y="106631"/>
                    <a:pt x="106389" y="87316"/>
                  </a:cubicBezTo>
                  <a:cubicBezTo>
                    <a:pt x="68289" y="68001"/>
                    <a:pt x="-1561" y="532"/>
                    <a:pt x="26" y="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5" name="フリーフォーム: 図形 1084">
              <a:extLst>
                <a:ext uri="{FF2B5EF4-FFF2-40B4-BE49-F238E27FC236}">
                  <a16:creationId xmlns:a16="http://schemas.microsoft.com/office/drawing/2014/main" id="{5093DB7D-BC66-49ED-86C8-85E713AA7EDB}"/>
                </a:ext>
              </a:extLst>
            </p:cNvPr>
            <p:cNvSpPr/>
            <p:nvPr/>
          </p:nvSpPr>
          <p:spPr>
            <a:xfrm>
              <a:off x="5610173" y="2798327"/>
              <a:ext cx="124073" cy="174296"/>
            </a:xfrm>
            <a:custGeom>
              <a:avLst/>
              <a:gdLst>
                <a:gd name="connsiteX0" fmla="*/ 52 w 124073"/>
                <a:gd name="connsiteY0" fmla="*/ 436 h 174296"/>
                <a:gd name="connsiteX1" fmla="*/ 96890 w 124073"/>
                <a:gd name="connsiteY1" fmla="*/ 68698 h 174296"/>
                <a:gd name="connsiteX2" fmla="*/ 123877 w 124073"/>
                <a:gd name="connsiteY2" fmla="*/ 121086 h 174296"/>
                <a:gd name="connsiteX3" fmla="*/ 87365 w 124073"/>
                <a:gd name="connsiteY3" fmla="*/ 173473 h 174296"/>
                <a:gd name="connsiteX4" fmla="*/ 115940 w 124073"/>
                <a:gd name="connsiteY4" fmla="*/ 149661 h 174296"/>
                <a:gd name="connsiteX5" fmla="*/ 111177 w 124073"/>
                <a:gd name="connsiteY5" fmla="*/ 103623 h 174296"/>
                <a:gd name="connsiteX6" fmla="*/ 52 w 124073"/>
                <a:gd name="connsiteY6" fmla="*/ 436 h 1742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073" h="174296">
                  <a:moveTo>
                    <a:pt x="52" y="436"/>
                  </a:moveTo>
                  <a:cubicBezTo>
                    <a:pt x="-2329" y="-5385"/>
                    <a:pt x="76253" y="48590"/>
                    <a:pt x="96890" y="68698"/>
                  </a:cubicBezTo>
                  <a:cubicBezTo>
                    <a:pt x="117527" y="88806"/>
                    <a:pt x="125464" y="103624"/>
                    <a:pt x="123877" y="121086"/>
                  </a:cubicBezTo>
                  <a:cubicBezTo>
                    <a:pt x="122290" y="138548"/>
                    <a:pt x="88688" y="168711"/>
                    <a:pt x="87365" y="173473"/>
                  </a:cubicBezTo>
                  <a:cubicBezTo>
                    <a:pt x="86042" y="178235"/>
                    <a:pt x="111971" y="161303"/>
                    <a:pt x="115940" y="149661"/>
                  </a:cubicBezTo>
                  <a:cubicBezTo>
                    <a:pt x="119909" y="138019"/>
                    <a:pt x="129698" y="125054"/>
                    <a:pt x="111177" y="103623"/>
                  </a:cubicBezTo>
                  <a:cubicBezTo>
                    <a:pt x="92656" y="82192"/>
                    <a:pt x="2433" y="6257"/>
                    <a:pt x="52" y="43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6" name="フリーフォーム: 図形 1085">
              <a:extLst>
                <a:ext uri="{FF2B5EF4-FFF2-40B4-BE49-F238E27FC236}">
                  <a16:creationId xmlns:a16="http://schemas.microsoft.com/office/drawing/2014/main" id="{B5350215-88CD-44E0-8720-1497B265A1BE}"/>
                </a:ext>
              </a:extLst>
            </p:cNvPr>
            <p:cNvSpPr/>
            <p:nvPr/>
          </p:nvSpPr>
          <p:spPr>
            <a:xfrm>
              <a:off x="5641903" y="2790759"/>
              <a:ext cx="361526" cy="308092"/>
            </a:xfrm>
            <a:custGeom>
              <a:avLst/>
              <a:gdLst>
                <a:gd name="connsiteX0" fmla="*/ 72 w 361526"/>
                <a:gd name="connsiteY0" fmla="*/ 66 h 308092"/>
                <a:gd name="connsiteX1" fmla="*/ 104847 w 361526"/>
                <a:gd name="connsiteY1" fmla="*/ 92141 h 308092"/>
                <a:gd name="connsiteX2" fmla="*/ 104847 w 361526"/>
                <a:gd name="connsiteY2" fmla="*/ 177866 h 308092"/>
                <a:gd name="connsiteX3" fmla="*/ 103260 w 361526"/>
                <a:gd name="connsiteY3" fmla="*/ 149291 h 308092"/>
                <a:gd name="connsiteX4" fmla="*/ 171522 w 361526"/>
                <a:gd name="connsiteY4" fmla="*/ 215966 h 308092"/>
                <a:gd name="connsiteX5" fmla="*/ 258835 w 361526"/>
                <a:gd name="connsiteY5" fmla="*/ 252479 h 308092"/>
                <a:gd name="connsiteX6" fmla="*/ 338210 w 361526"/>
                <a:gd name="connsiteY6" fmla="*/ 269941 h 308092"/>
                <a:gd name="connsiteX7" fmla="*/ 360435 w 361526"/>
                <a:gd name="connsiteY7" fmla="*/ 308041 h 308092"/>
                <a:gd name="connsiteX8" fmla="*/ 311222 w 361526"/>
                <a:gd name="connsiteY8" fmla="*/ 276291 h 308092"/>
                <a:gd name="connsiteX9" fmla="*/ 125485 w 361526"/>
                <a:gd name="connsiteY9" fmla="*/ 203266 h 308092"/>
                <a:gd name="connsiteX10" fmla="*/ 88972 w 361526"/>
                <a:gd name="connsiteY10" fmla="*/ 79441 h 308092"/>
                <a:gd name="connsiteX11" fmla="*/ 72 w 361526"/>
                <a:gd name="connsiteY11" fmla="*/ 66 h 3080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61526" h="308092">
                  <a:moveTo>
                    <a:pt x="72" y="66"/>
                  </a:moveTo>
                  <a:cubicBezTo>
                    <a:pt x="2718" y="2183"/>
                    <a:pt x="87385" y="62508"/>
                    <a:pt x="104847" y="92141"/>
                  </a:cubicBezTo>
                  <a:cubicBezTo>
                    <a:pt x="122309" y="121774"/>
                    <a:pt x="105112" y="168341"/>
                    <a:pt x="104847" y="177866"/>
                  </a:cubicBezTo>
                  <a:cubicBezTo>
                    <a:pt x="104583" y="187391"/>
                    <a:pt x="92148" y="142941"/>
                    <a:pt x="103260" y="149291"/>
                  </a:cubicBezTo>
                  <a:cubicBezTo>
                    <a:pt x="114372" y="155641"/>
                    <a:pt x="145593" y="198768"/>
                    <a:pt x="171522" y="215966"/>
                  </a:cubicBezTo>
                  <a:cubicBezTo>
                    <a:pt x="197451" y="233164"/>
                    <a:pt x="231054" y="243483"/>
                    <a:pt x="258835" y="252479"/>
                  </a:cubicBezTo>
                  <a:cubicBezTo>
                    <a:pt x="286616" y="261475"/>
                    <a:pt x="321277" y="260681"/>
                    <a:pt x="338210" y="269941"/>
                  </a:cubicBezTo>
                  <a:cubicBezTo>
                    <a:pt x="355143" y="279201"/>
                    <a:pt x="364933" y="306983"/>
                    <a:pt x="360435" y="308041"/>
                  </a:cubicBezTo>
                  <a:cubicBezTo>
                    <a:pt x="355937" y="309099"/>
                    <a:pt x="350380" y="293753"/>
                    <a:pt x="311222" y="276291"/>
                  </a:cubicBezTo>
                  <a:cubicBezTo>
                    <a:pt x="272064" y="258829"/>
                    <a:pt x="162527" y="236074"/>
                    <a:pt x="125485" y="203266"/>
                  </a:cubicBezTo>
                  <a:cubicBezTo>
                    <a:pt x="88443" y="170458"/>
                    <a:pt x="109610" y="111720"/>
                    <a:pt x="88972" y="79441"/>
                  </a:cubicBezTo>
                  <a:cubicBezTo>
                    <a:pt x="68335" y="47162"/>
                    <a:pt x="-2574" y="-2051"/>
                    <a:pt x="72" y="6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7" name="フリーフォーム: 図形 1086">
              <a:extLst>
                <a:ext uri="{FF2B5EF4-FFF2-40B4-BE49-F238E27FC236}">
                  <a16:creationId xmlns:a16="http://schemas.microsoft.com/office/drawing/2014/main" id="{D3766C49-C022-461B-A137-9DC4B63366A7}"/>
                </a:ext>
              </a:extLst>
            </p:cNvPr>
            <p:cNvSpPr/>
            <p:nvPr/>
          </p:nvSpPr>
          <p:spPr>
            <a:xfrm>
              <a:off x="5419651" y="2500126"/>
              <a:ext cx="235728" cy="327216"/>
            </a:xfrm>
            <a:custGeom>
              <a:avLst/>
              <a:gdLst>
                <a:gd name="connsiteX0" fmla="*/ 74 w 235728"/>
                <a:gd name="connsiteY0" fmla="*/ 187 h 327216"/>
                <a:gd name="connsiteX1" fmla="*/ 95324 w 235728"/>
                <a:gd name="connsiteY1" fmla="*/ 44637 h 327216"/>
                <a:gd name="connsiteX2" fmla="*/ 177874 w 235728"/>
                <a:gd name="connsiteY2" fmla="*/ 127187 h 327216"/>
                <a:gd name="connsiteX3" fmla="*/ 222324 w 235728"/>
                <a:gd name="connsiteY3" fmla="*/ 209737 h 327216"/>
                <a:gd name="connsiteX4" fmla="*/ 231849 w 235728"/>
                <a:gd name="connsiteY4" fmla="*/ 228787 h 327216"/>
                <a:gd name="connsiteX5" fmla="*/ 230262 w 235728"/>
                <a:gd name="connsiteY5" fmla="*/ 265299 h 327216"/>
                <a:gd name="connsiteX6" fmla="*/ 235024 w 235728"/>
                <a:gd name="connsiteY6" fmla="*/ 327212 h 327216"/>
                <a:gd name="connsiteX7" fmla="*/ 231849 w 235728"/>
                <a:gd name="connsiteY7" fmla="*/ 262124 h 327216"/>
                <a:gd name="connsiteX8" fmla="*/ 200099 w 235728"/>
                <a:gd name="connsiteY8" fmla="*/ 192274 h 327216"/>
                <a:gd name="connsiteX9" fmla="*/ 150887 w 235728"/>
                <a:gd name="connsiteY9" fmla="*/ 127187 h 327216"/>
                <a:gd name="connsiteX10" fmla="*/ 111199 w 235728"/>
                <a:gd name="connsiteY10" fmla="*/ 60512 h 327216"/>
                <a:gd name="connsiteX11" fmla="*/ 74 w 235728"/>
                <a:gd name="connsiteY11" fmla="*/ 187 h 3272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35728" h="327216">
                  <a:moveTo>
                    <a:pt x="74" y="187"/>
                  </a:moveTo>
                  <a:cubicBezTo>
                    <a:pt x="-2572" y="-2459"/>
                    <a:pt x="65691" y="23470"/>
                    <a:pt x="95324" y="44637"/>
                  </a:cubicBezTo>
                  <a:cubicBezTo>
                    <a:pt x="124957" y="65804"/>
                    <a:pt x="156707" y="99670"/>
                    <a:pt x="177874" y="127187"/>
                  </a:cubicBezTo>
                  <a:cubicBezTo>
                    <a:pt x="199041" y="154704"/>
                    <a:pt x="213328" y="192804"/>
                    <a:pt x="222324" y="209737"/>
                  </a:cubicBezTo>
                  <a:cubicBezTo>
                    <a:pt x="231320" y="226670"/>
                    <a:pt x="230526" y="219527"/>
                    <a:pt x="231849" y="228787"/>
                  </a:cubicBezTo>
                  <a:cubicBezTo>
                    <a:pt x="233172" y="238047"/>
                    <a:pt x="229733" y="248895"/>
                    <a:pt x="230262" y="265299"/>
                  </a:cubicBezTo>
                  <a:cubicBezTo>
                    <a:pt x="230791" y="281703"/>
                    <a:pt x="234760" y="327741"/>
                    <a:pt x="235024" y="327212"/>
                  </a:cubicBezTo>
                  <a:cubicBezTo>
                    <a:pt x="235289" y="326683"/>
                    <a:pt x="237670" y="284614"/>
                    <a:pt x="231849" y="262124"/>
                  </a:cubicBezTo>
                  <a:cubicBezTo>
                    <a:pt x="226028" y="239634"/>
                    <a:pt x="213593" y="214763"/>
                    <a:pt x="200099" y="192274"/>
                  </a:cubicBezTo>
                  <a:cubicBezTo>
                    <a:pt x="186605" y="169785"/>
                    <a:pt x="165704" y="149147"/>
                    <a:pt x="150887" y="127187"/>
                  </a:cubicBezTo>
                  <a:cubicBezTo>
                    <a:pt x="136070" y="105227"/>
                    <a:pt x="131043" y="78503"/>
                    <a:pt x="111199" y="60512"/>
                  </a:cubicBezTo>
                  <a:cubicBezTo>
                    <a:pt x="91355" y="42521"/>
                    <a:pt x="2720" y="2833"/>
                    <a:pt x="74" y="18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8" name="フリーフォーム: 図形 1087">
              <a:extLst>
                <a:ext uri="{FF2B5EF4-FFF2-40B4-BE49-F238E27FC236}">
                  <a16:creationId xmlns:a16="http://schemas.microsoft.com/office/drawing/2014/main" id="{F8EE88B2-28DA-42AC-B157-9238B9674303}"/>
                </a:ext>
              </a:extLst>
            </p:cNvPr>
            <p:cNvSpPr/>
            <p:nvPr/>
          </p:nvSpPr>
          <p:spPr>
            <a:xfrm>
              <a:off x="5435600" y="2530475"/>
              <a:ext cx="204109" cy="247156"/>
            </a:xfrm>
            <a:custGeom>
              <a:avLst/>
              <a:gdLst>
                <a:gd name="connsiteX0" fmla="*/ 0 w 204109"/>
                <a:gd name="connsiteY0" fmla="*/ 0 h 247156"/>
                <a:gd name="connsiteX1" fmla="*/ 106363 w 204109"/>
                <a:gd name="connsiteY1" fmla="*/ 84138 h 247156"/>
                <a:gd name="connsiteX2" fmla="*/ 195263 w 204109"/>
                <a:gd name="connsiteY2" fmla="*/ 198438 h 247156"/>
                <a:gd name="connsiteX3" fmla="*/ 200025 w 204109"/>
                <a:gd name="connsiteY3" fmla="*/ 217488 h 247156"/>
                <a:gd name="connsiteX4" fmla="*/ 187325 w 204109"/>
                <a:gd name="connsiteY4" fmla="*/ 246063 h 247156"/>
                <a:gd name="connsiteX5" fmla="*/ 182563 w 204109"/>
                <a:gd name="connsiteY5" fmla="*/ 176213 h 247156"/>
                <a:gd name="connsiteX6" fmla="*/ 96838 w 204109"/>
                <a:gd name="connsiteY6" fmla="*/ 58738 h 247156"/>
                <a:gd name="connsiteX7" fmla="*/ 77788 w 204109"/>
                <a:gd name="connsiteY7" fmla="*/ 46038 h 247156"/>
                <a:gd name="connsiteX8" fmla="*/ 0 w 204109"/>
                <a:gd name="connsiteY8" fmla="*/ 0 h 247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04109" h="247156">
                  <a:moveTo>
                    <a:pt x="0" y="0"/>
                  </a:moveTo>
                  <a:cubicBezTo>
                    <a:pt x="36909" y="25532"/>
                    <a:pt x="73819" y="51065"/>
                    <a:pt x="106363" y="84138"/>
                  </a:cubicBezTo>
                  <a:cubicBezTo>
                    <a:pt x="138907" y="117211"/>
                    <a:pt x="179653" y="176213"/>
                    <a:pt x="195263" y="198438"/>
                  </a:cubicBezTo>
                  <a:cubicBezTo>
                    <a:pt x="210873" y="220663"/>
                    <a:pt x="201348" y="209551"/>
                    <a:pt x="200025" y="217488"/>
                  </a:cubicBezTo>
                  <a:cubicBezTo>
                    <a:pt x="198702" y="225425"/>
                    <a:pt x="190235" y="252942"/>
                    <a:pt x="187325" y="246063"/>
                  </a:cubicBezTo>
                  <a:cubicBezTo>
                    <a:pt x="184415" y="239184"/>
                    <a:pt x="197644" y="207434"/>
                    <a:pt x="182563" y="176213"/>
                  </a:cubicBezTo>
                  <a:cubicBezTo>
                    <a:pt x="167482" y="144992"/>
                    <a:pt x="114300" y="80434"/>
                    <a:pt x="96838" y="58738"/>
                  </a:cubicBezTo>
                  <a:cubicBezTo>
                    <a:pt x="79376" y="37042"/>
                    <a:pt x="77788" y="46038"/>
                    <a:pt x="77788" y="46038"/>
                  </a:cubicBezTo>
                  <a:lnTo>
                    <a:pt x="0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9" name="フリーフォーム: 図形 1088">
              <a:extLst>
                <a:ext uri="{FF2B5EF4-FFF2-40B4-BE49-F238E27FC236}">
                  <a16:creationId xmlns:a16="http://schemas.microsoft.com/office/drawing/2014/main" id="{E3270F0F-0C1D-45CB-8297-97D371177748}"/>
                </a:ext>
              </a:extLst>
            </p:cNvPr>
            <p:cNvSpPr/>
            <p:nvPr/>
          </p:nvSpPr>
          <p:spPr>
            <a:xfrm>
              <a:off x="5192664" y="2298695"/>
              <a:ext cx="232835" cy="212388"/>
            </a:xfrm>
            <a:custGeom>
              <a:avLst/>
              <a:gdLst>
                <a:gd name="connsiteX0" fmla="*/ 49 w 232835"/>
                <a:gd name="connsiteY0" fmla="*/ 11118 h 212388"/>
                <a:gd name="connsiteX1" fmla="*/ 147686 w 232835"/>
                <a:gd name="connsiteY1" fmla="*/ 19055 h 212388"/>
                <a:gd name="connsiteX2" fmla="*/ 152449 w 232835"/>
                <a:gd name="connsiteY2" fmla="*/ 23818 h 212388"/>
                <a:gd name="connsiteX3" fmla="*/ 177849 w 232835"/>
                <a:gd name="connsiteY3" fmla="*/ 77793 h 212388"/>
                <a:gd name="connsiteX4" fmla="*/ 231824 w 232835"/>
                <a:gd name="connsiteY4" fmla="*/ 209555 h 212388"/>
                <a:gd name="connsiteX5" fmla="*/ 209599 w 232835"/>
                <a:gd name="connsiteY5" fmla="*/ 155580 h 212388"/>
                <a:gd name="connsiteX6" fmla="*/ 166736 w 232835"/>
                <a:gd name="connsiteY6" fmla="*/ 11118 h 212388"/>
                <a:gd name="connsiteX7" fmla="*/ 49 w 232835"/>
                <a:gd name="connsiteY7" fmla="*/ 11118 h 2123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32835" h="212388">
                  <a:moveTo>
                    <a:pt x="49" y="11118"/>
                  </a:moveTo>
                  <a:cubicBezTo>
                    <a:pt x="-3126" y="12441"/>
                    <a:pt x="147686" y="19055"/>
                    <a:pt x="147686" y="19055"/>
                  </a:cubicBezTo>
                  <a:cubicBezTo>
                    <a:pt x="173086" y="21172"/>
                    <a:pt x="147422" y="14028"/>
                    <a:pt x="152449" y="23818"/>
                  </a:cubicBezTo>
                  <a:cubicBezTo>
                    <a:pt x="157476" y="33608"/>
                    <a:pt x="164620" y="46837"/>
                    <a:pt x="177849" y="77793"/>
                  </a:cubicBezTo>
                  <a:cubicBezTo>
                    <a:pt x="191078" y="108749"/>
                    <a:pt x="226532" y="196591"/>
                    <a:pt x="231824" y="209555"/>
                  </a:cubicBezTo>
                  <a:cubicBezTo>
                    <a:pt x="237116" y="222519"/>
                    <a:pt x="220447" y="188653"/>
                    <a:pt x="209599" y="155580"/>
                  </a:cubicBezTo>
                  <a:cubicBezTo>
                    <a:pt x="198751" y="122507"/>
                    <a:pt x="200867" y="35460"/>
                    <a:pt x="166736" y="11118"/>
                  </a:cubicBezTo>
                  <a:cubicBezTo>
                    <a:pt x="132605" y="-13224"/>
                    <a:pt x="3224" y="9795"/>
                    <a:pt x="49" y="1111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90" name="フリーフォーム: 図形 1089">
              <a:extLst>
                <a:ext uri="{FF2B5EF4-FFF2-40B4-BE49-F238E27FC236}">
                  <a16:creationId xmlns:a16="http://schemas.microsoft.com/office/drawing/2014/main" id="{6B85D62C-5C0E-4AC6-987C-45653B747B74}"/>
                </a:ext>
              </a:extLst>
            </p:cNvPr>
            <p:cNvSpPr/>
            <p:nvPr/>
          </p:nvSpPr>
          <p:spPr>
            <a:xfrm>
              <a:off x="4943397" y="2138298"/>
              <a:ext cx="283389" cy="177539"/>
            </a:xfrm>
            <a:custGeom>
              <a:avLst/>
              <a:gdLst>
                <a:gd name="connsiteX0" fmla="*/ 78 w 283389"/>
                <a:gd name="connsiteY0" fmla="*/ 65 h 177539"/>
                <a:gd name="connsiteX1" fmla="*/ 127078 w 283389"/>
                <a:gd name="connsiteY1" fmla="*/ 84202 h 177539"/>
                <a:gd name="connsiteX2" fmla="*/ 220741 w 283389"/>
                <a:gd name="connsiteY2" fmla="*/ 128652 h 177539"/>
                <a:gd name="connsiteX3" fmla="*/ 282653 w 283389"/>
                <a:gd name="connsiteY3" fmla="*/ 176277 h 177539"/>
                <a:gd name="connsiteX4" fmla="*/ 247728 w 283389"/>
                <a:gd name="connsiteY4" fmla="*/ 155640 h 177539"/>
                <a:gd name="connsiteX5" fmla="*/ 146128 w 283389"/>
                <a:gd name="connsiteY5" fmla="*/ 71502 h 177539"/>
                <a:gd name="connsiteX6" fmla="*/ 78 w 283389"/>
                <a:gd name="connsiteY6" fmla="*/ 65 h 1775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83389" h="177539">
                  <a:moveTo>
                    <a:pt x="78" y="65"/>
                  </a:moveTo>
                  <a:cubicBezTo>
                    <a:pt x="-3097" y="2182"/>
                    <a:pt x="90301" y="62771"/>
                    <a:pt x="127078" y="84202"/>
                  </a:cubicBezTo>
                  <a:cubicBezTo>
                    <a:pt x="163855" y="105633"/>
                    <a:pt x="194812" y="113306"/>
                    <a:pt x="220741" y="128652"/>
                  </a:cubicBezTo>
                  <a:cubicBezTo>
                    <a:pt x="246670" y="143998"/>
                    <a:pt x="278155" y="171779"/>
                    <a:pt x="282653" y="176277"/>
                  </a:cubicBezTo>
                  <a:cubicBezTo>
                    <a:pt x="287151" y="180775"/>
                    <a:pt x="270482" y="173103"/>
                    <a:pt x="247728" y="155640"/>
                  </a:cubicBezTo>
                  <a:cubicBezTo>
                    <a:pt x="224974" y="138178"/>
                    <a:pt x="186345" y="95579"/>
                    <a:pt x="146128" y="71502"/>
                  </a:cubicBezTo>
                  <a:cubicBezTo>
                    <a:pt x="105911" y="47425"/>
                    <a:pt x="3253" y="-2052"/>
                    <a:pt x="78" y="6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91" name="フリーフォーム: 図形 1090">
              <a:extLst>
                <a:ext uri="{FF2B5EF4-FFF2-40B4-BE49-F238E27FC236}">
                  <a16:creationId xmlns:a16="http://schemas.microsoft.com/office/drawing/2014/main" id="{CF0C75AE-62D7-4939-97D2-20903CF80110}"/>
                </a:ext>
              </a:extLst>
            </p:cNvPr>
            <p:cNvSpPr/>
            <p:nvPr/>
          </p:nvSpPr>
          <p:spPr>
            <a:xfrm>
              <a:off x="4864914" y="2075715"/>
              <a:ext cx="467710" cy="268921"/>
            </a:xfrm>
            <a:custGeom>
              <a:avLst/>
              <a:gdLst>
                <a:gd name="connsiteX0" fmla="*/ 467499 w 467710"/>
                <a:gd name="connsiteY0" fmla="*/ 265848 h 268921"/>
                <a:gd name="connsiteX1" fmla="*/ 353199 w 467710"/>
                <a:gd name="connsiteY1" fmla="*/ 262673 h 268921"/>
                <a:gd name="connsiteX2" fmla="*/ 265886 w 467710"/>
                <a:gd name="connsiteY2" fmla="*/ 199173 h 268921"/>
                <a:gd name="connsiteX3" fmla="*/ 162699 w 467710"/>
                <a:gd name="connsiteY3" fmla="*/ 132498 h 268921"/>
                <a:gd name="connsiteX4" fmla="*/ 774 w 467710"/>
                <a:gd name="connsiteY4" fmla="*/ 735 h 268921"/>
                <a:gd name="connsiteX5" fmla="*/ 110311 w 467710"/>
                <a:gd name="connsiteY5" fmla="*/ 84873 h 268921"/>
                <a:gd name="connsiteX6" fmla="*/ 308749 w 467710"/>
                <a:gd name="connsiteY6" fmla="*/ 203935 h 268921"/>
                <a:gd name="connsiteX7" fmla="*/ 378599 w 467710"/>
                <a:gd name="connsiteY7" fmla="*/ 256323 h 268921"/>
                <a:gd name="connsiteX8" fmla="*/ 467499 w 467710"/>
                <a:gd name="connsiteY8" fmla="*/ 265848 h 2689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67710" h="268921">
                  <a:moveTo>
                    <a:pt x="467499" y="265848"/>
                  </a:moveTo>
                  <a:cubicBezTo>
                    <a:pt x="463266" y="266906"/>
                    <a:pt x="386801" y="273785"/>
                    <a:pt x="353199" y="262673"/>
                  </a:cubicBezTo>
                  <a:cubicBezTo>
                    <a:pt x="319597" y="251561"/>
                    <a:pt x="297636" y="220869"/>
                    <a:pt x="265886" y="199173"/>
                  </a:cubicBezTo>
                  <a:cubicBezTo>
                    <a:pt x="234136" y="177477"/>
                    <a:pt x="206884" y="165571"/>
                    <a:pt x="162699" y="132498"/>
                  </a:cubicBezTo>
                  <a:cubicBezTo>
                    <a:pt x="118514" y="99425"/>
                    <a:pt x="9505" y="8672"/>
                    <a:pt x="774" y="735"/>
                  </a:cubicBezTo>
                  <a:cubicBezTo>
                    <a:pt x="-7957" y="-7202"/>
                    <a:pt x="58982" y="51006"/>
                    <a:pt x="110311" y="84873"/>
                  </a:cubicBezTo>
                  <a:cubicBezTo>
                    <a:pt x="161640" y="118740"/>
                    <a:pt x="264034" y="175360"/>
                    <a:pt x="308749" y="203935"/>
                  </a:cubicBezTo>
                  <a:cubicBezTo>
                    <a:pt x="353464" y="232510"/>
                    <a:pt x="345791" y="244417"/>
                    <a:pt x="378599" y="256323"/>
                  </a:cubicBezTo>
                  <a:cubicBezTo>
                    <a:pt x="411407" y="268229"/>
                    <a:pt x="471732" y="264790"/>
                    <a:pt x="467499" y="26584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92" name="フリーフォーム: 図形 1091">
              <a:extLst>
                <a:ext uri="{FF2B5EF4-FFF2-40B4-BE49-F238E27FC236}">
                  <a16:creationId xmlns:a16="http://schemas.microsoft.com/office/drawing/2014/main" id="{CE3B7B1B-509B-4D50-8679-C3EE78B34047}"/>
                </a:ext>
              </a:extLst>
            </p:cNvPr>
            <p:cNvSpPr/>
            <p:nvPr/>
          </p:nvSpPr>
          <p:spPr>
            <a:xfrm>
              <a:off x="4241798" y="1844927"/>
              <a:ext cx="711208" cy="299283"/>
            </a:xfrm>
            <a:custGeom>
              <a:avLst/>
              <a:gdLst>
                <a:gd name="connsiteX0" fmla="*/ 2 w 711208"/>
                <a:gd name="connsiteY0" fmla="*/ 1336 h 299283"/>
                <a:gd name="connsiteX1" fmla="*/ 280990 w 711208"/>
                <a:gd name="connsiteY1" fmla="*/ 10861 h 299283"/>
                <a:gd name="connsiteX2" fmla="*/ 444502 w 711208"/>
                <a:gd name="connsiteY2" fmla="*/ 87061 h 299283"/>
                <a:gd name="connsiteX3" fmla="*/ 693740 w 711208"/>
                <a:gd name="connsiteY3" fmla="*/ 287086 h 299283"/>
                <a:gd name="connsiteX4" fmla="*/ 655640 w 711208"/>
                <a:gd name="connsiteY4" fmla="*/ 252161 h 299283"/>
                <a:gd name="connsiteX5" fmla="*/ 377827 w 711208"/>
                <a:gd name="connsiteY5" fmla="*/ 45786 h 299283"/>
                <a:gd name="connsiteX6" fmla="*/ 285752 w 711208"/>
                <a:gd name="connsiteY6" fmla="*/ 18798 h 299283"/>
                <a:gd name="connsiteX7" fmla="*/ 2 w 711208"/>
                <a:gd name="connsiteY7" fmla="*/ 1336 h 299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711208" h="299283">
                  <a:moveTo>
                    <a:pt x="2" y="1336"/>
                  </a:moveTo>
                  <a:cubicBezTo>
                    <a:pt x="-792" y="13"/>
                    <a:pt x="206907" y="-3426"/>
                    <a:pt x="280990" y="10861"/>
                  </a:cubicBezTo>
                  <a:cubicBezTo>
                    <a:pt x="355073" y="25148"/>
                    <a:pt x="375710" y="41024"/>
                    <a:pt x="444502" y="87061"/>
                  </a:cubicBezTo>
                  <a:cubicBezTo>
                    <a:pt x="513294" y="133098"/>
                    <a:pt x="658550" y="259569"/>
                    <a:pt x="693740" y="287086"/>
                  </a:cubicBezTo>
                  <a:cubicBezTo>
                    <a:pt x="728930" y="314603"/>
                    <a:pt x="708292" y="292378"/>
                    <a:pt x="655640" y="252161"/>
                  </a:cubicBezTo>
                  <a:cubicBezTo>
                    <a:pt x="602988" y="211944"/>
                    <a:pt x="439475" y="84680"/>
                    <a:pt x="377827" y="45786"/>
                  </a:cubicBezTo>
                  <a:cubicBezTo>
                    <a:pt x="316179" y="6892"/>
                    <a:pt x="344225" y="26471"/>
                    <a:pt x="285752" y="18798"/>
                  </a:cubicBezTo>
                  <a:cubicBezTo>
                    <a:pt x="227279" y="11125"/>
                    <a:pt x="796" y="2659"/>
                    <a:pt x="2" y="133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93" name="フリーフォーム: 図形 1092">
              <a:extLst>
                <a:ext uri="{FF2B5EF4-FFF2-40B4-BE49-F238E27FC236}">
                  <a16:creationId xmlns:a16="http://schemas.microsoft.com/office/drawing/2014/main" id="{82995180-B7F0-4558-963E-DA917B6DBA2E}"/>
                </a:ext>
              </a:extLst>
            </p:cNvPr>
            <p:cNvSpPr/>
            <p:nvPr/>
          </p:nvSpPr>
          <p:spPr>
            <a:xfrm>
              <a:off x="4257569" y="1873695"/>
              <a:ext cx="701498" cy="277317"/>
            </a:xfrm>
            <a:custGeom>
              <a:avLst/>
              <a:gdLst>
                <a:gd name="connsiteX0" fmla="*/ 106 w 701498"/>
                <a:gd name="connsiteY0" fmla="*/ 10668 h 277317"/>
                <a:gd name="connsiteX1" fmla="*/ 296969 w 701498"/>
                <a:gd name="connsiteY1" fmla="*/ 23368 h 277317"/>
                <a:gd name="connsiteX2" fmla="*/ 533506 w 701498"/>
                <a:gd name="connsiteY2" fmla="*/ 156718 h 277317"/>
                <a:gd name="connsiteX3" fmla="*/ 693844 w 701498"/>
                <a:gd name="connsiteY3" fmla="*/ 272605 h 277317"/>
                <a:gd name="connsiteX4" fmla="*/ 639869 w 701498"/>
                <a:gd name="connsiteY4" fmla="*/ 231330 h 277317"/>
                <a:gd name="connsiteX5" fmla="*/ 330306 w 701498"/>
                <a:gd name="connsiteY5" fmla="*/ 20193 h 277317"/>
                <a:gd name="connsiteX6" fmla="*/ 106 w 701498"/>
                <a:gd name="connsiteY6" fmla="*/ 10668 h 2773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01498" h="277317">
                  <a:moveTo>
                    <a:pt x="106" y="10668"/>
                  </a:moveTo>
                  <a:cubicBezTo>
                    <a:pt x="-5450" y="11197"/>
                    <a:pt x="208069" y="-974"/>
                    <a:pt x="296969" y="23368"/>
                  </a:cubicBezTo>
                  <a:cubicBezTo>
                    <a:pt x="385869" y="47710"/>
                    <a:pt x="467360" y="115179"/>
                    <a:pt x="533506" y="156718"/>
                  </a:cubicBezTo>
                  <a:cubicBezTo>
                    <a:pt x="599652" y="198258"/>
                    <a:pt x="676117" y="260170"/>
                    <a:pt x="693844" y="272605"/>
                  </a:cubicBezTo>
                  <a:cubicBezTo>
                    <a:pt x="711571" y="285040"/>
                    <a:pt x="700459" y="273399"/>
                    <a:pt x="639869" y="231330"/>
                  </a:cubicBezTo>
                  <a:cubicBezTo>
                    <a:pt x="579279" y="189261"/>
                    <a:pt x="435875" y="58822"/>
                    <a:pt x="330306" y="20193"/>
                  </a:cubicBezTo>
                  <a:cubicBezTo>
                    <a:pt x="224737" y="-18436"/>
                    <a:pt x="5662" y="10139"/>
                    <a:pt x="106" y="1066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94" name="フリーフォーム: 図形 1093">
              <a:extLst>
                <a:ext uri="{FF2B5EF4-FFF2-40B4-BE49-F238E27FC236}">
                  <a16:creationId xmlns:a16="http://schemas.microsoft.com/office/drawing/2014/main" id="{7A3A9E6B-0B70-4E8F-BDBE-F69F1F3DB84A}"/>
                </a:ext>
              </a:extLst>
            </p:cNvPr>
            <p:cNvSpPr/>
            <p:nvPr/>
          </p:nvSpPr>
          <p:spPr>
            <a:xfrm>
              <a:off x="4163994" y="1881187"/>
              <a:ext cx="92221" cy="229629"/>
            </a:xfrm>
            <a:custGeom>
              <a:avLst/>
              <a:gdLst>
                <a:gd name="connsiteX0" fmla="*/ 92094 w 92221"/>
                <a:gd name="connsiteY0" fmla="*/ 1 h 229629"/>
                <a:gd name="connsiteX1" fmla="*/ 49231 w 92221"/>
                <a:gd name="connsiteY1" fmla="*/ 74613 h 229629"/>
                <a:gd name="connsiteX2" fmla="*/ 55581 w 92221"/>
                <a:gd name="connsiteY2" fmla="*/ 225426 h 229629"/>
                <a:gd name="connsiteX3" fmla="*/ 52406 w 92221"/>
                <a:gd name="connsiteY3" fmla="*/ 176213 h 229629"/>
                <a:gd name="connsiteX4" fmla="*/ 19 w 92221"/>
                <a:gd name="connsiteY4" fmla="*/ 55563 h 229629"/>
                <a:gd name="connsiteX5" fmla="*/ 46056 w 92221"/>
                <a:gd name="connsiteY5" fmla="*/ 160338 h 229629"/>
                <a:gd name="connsiteX6" fmla="*/ 33356 w 92221"/>
                <a:gd name="connsiteY6" fmla="*/ 76201 h 229629"/>
                <a:gd name="connsiteX7" fmla="*/ 92094 w 92221"/>
                <a:gd name="connsiteY7" fmla="*/ 1 h 2296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92221" h="229629">
                  <a:moveTo>
                    <a:pt x="92094" y="1"/>
                  </a:moveTo>
                  <a:cubicBezTo>
                    <a:pt x="94740" y="-264"/>
                    <a:pt x="55316" y="37042"/>
                    <a:pt x="49231" y="74613"/>
                  </a:cubicBezTo>
                  <a:cubicBezTo>
                    <a:pt x="43146" y="112184"/>
                    <a:pt x="55052" y="208493"/>
                    <a:pt x="55581" y="225426"/>
                  </a:cubicBezTo>
                  <a:cubicBezTo>
                    <a:pt x="56110" y="242359"/>
                    <a:pt x="61666" y="204523"/>
                    <a:pt x="52406" y="176213"/>
                  </a:cubicBezTo>
                  <a:cubicBezTo>
                    <a:pt x="43146" y="147903"/>
                    <a:pt x="1077" y="58209"/>
                    <a:pt x="19" y="55563"/>
                  </a:cubicBezTo>
                  <a:cubicBezTo>
                    <a:pt x="-1039" y="52917"/>
                    <a:pt x="40500" y="156898"/>
                    <a:pt x="46056" y="160338"/>
                  </a:cubicBezTo>
                  <a:cubicBezTo>
                    <a:pt x="51612" y="163778"/>
                    <a:pt x="28329" y="100807"/>
                    <a:pt x="33356" y="76201"/>
                  </a:cubicBezTo>
                  <a:cubicBezTo>
                    <a:pt x="38383" y="51595"/>
                    <a:pt x="89448" y="266"/>
                    <a:pt x="92094" y="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95" name="フリーフォーム: 図形 1094">
              <a:extLst>
                <a:ext uri="{FF2B5EF4-FFF2-40B4-BE49-F238E27FC236}">
                  <a16:creationId xmlns:a16="http://schemas.microsoft.com/office/drawing/2014/main" id="{49F441C2-B245-46DC-9C65-FDF2672ADC09}"/>
                </a:ext>
              </a:extLst>
            </p:cNvPr>
            <p:cNvSpPr/>
            <p:nvPr/>
          </p:nvSpPr>
          <p:spPr>
            <a:xfrm>
              <a:off x="4182307" y="1828105"/>
              <a:ext cx="171530" cy="427583"/>
            </a:xfrm>
            <a:custGeom>
              <a:avLst/>
              <a:gdLst>
                <a:gd name="connsiteX0" fmla="*/ 81718 w 171530"/>
                <a:gd name="connsiteY0" fmla="*/ 2283 h 427583"/>
                <a:gd name="connsiteX1" fmla="*/ 15043 w 171530"/>
                <a:gd name="connsiteY1" fmla="*/ 108645 h 427583"/>
                <a:gd name="connsiteX2" fmla="*/ 2343 w 171530"/>
                <a:gd name="connsiteY2" fmla="*/ 154683 h 427583"/>
                <a:gd name="connsiteX3" fmla="*/ 27743 w 171530"/>
                <a:gd name="connsiteY3" fmla="*/ 232470 h 427583"/>
                <a:gd name="connsiteX4" fmla="*/ 69018 w 171530"/>
                <a:gd name="connsiteY4" fmla="*/ 326133 h 427583"/>
                <a:gd name="connsiteX5" fmla="*/ 169031 w 171530"/>
                <a:gd name="connsiteY5" fmla="*/ 426145 h 427583"/>
                <a:gd name="connsiteX6" fmla="*/ 129343 w 171530"/>
                <a:gd name="connsiteY6" fmla="*/ 373758 h 427583"/>
                <a:gd name="connsiteX7" fmla="*/ 756 w 171530"/>
                <a:gd name="connsiteY7" fmla="*/ 219770 h 427583"/>
                <a:gd name="connsiteX8" fmla="*/ 81718 w 171530"/>
                <a:gd name="connsiteY8" fmla="*/ 2283 h 4275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71530" h="427583">
                  <a:moveTo>
                    <a:pt x="81718" y="2283"/>
                  </a:moveTo>
                  <a:cubicBezTo>
                    <a:pt x="84099" y="-16238"/>
                    <a:pt x="28272" y="83245"/>
                    <a:pt x="15043" y="108645"/>
                  </a:cubicBezTo>
                  <a:cubicBezTo>
                    <a:pt x="1814" y="134045"/>
                    <a:pt x="226" y="134046"/>
                    <a:pt x="2343" y="154683"/>
                  </a:cubicBezTo>
                  <a:cubicBezTo>
                    <a:pt x="4460" y="175320"/>
                    <a:pt x="16631" y="203895"/>
                    <a:pt x="27743" y="232470"/>
                  </a:cubicBezTo>
                  <a:cubicBezTo>
                    <a:pt x="38855" y="261045"/>
                    <a:pt x="45470" y="293854"/>
                    <a:pt x="69018" y="326133"/>
                  </a:cubicBezTo>
                  <a:cubicBezTo>
                    <a:pt x="92566" y="358412"/>
                    <a:pt x="158977" y="418208"/>
                    <a:pt x="169031" y="426145"/>
                  </a:cubicBezTo>
                  <a:cubicBezTo>
                    <a:pt x="179085" y="434082"/>
                    <a:pt x="157389" y="408154"/>
                    <a:pt x="129343" y="373758"/>
                  </a:cubicBezTo>
                  <a:cubicBezTo>
                    <a:pt x="101297" y="339362"/>
                    <a:pt x="10545" y="279566"/>
                    <a:pt x="756" y="219770"/>
                  </a:cubicBezTo>
                  <a:cubicBezTo>
                    <a:pt x="-9034" y="159974"/>
                    <a:pt x="79337" y="20804"/>
                    <a:pt x="81718" y="228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96" name="フリーフォーム: 図形 1095">
              <a:extLst>
                <a:ext uri="{FF2B5EF4-FFF2-40B4-BE49-F238E27FC236}">
                  <a16:creationId xmlns:a16="http://schemas.microsoft.com/office/drawing/2014/main" id="{646A79A0-429D-47AE-BF60-370A2916D708}"/>
                </a:ext>
              </a:extLst>
            </p:cNvPr>
            <p:cNvSpPr/>
            <p:nvPr/>
          </p:nvSpPr>
          <p:spPr>
            <a:xfrm>
              <a:off x="4349699" y="2236433"/>
              <a:ext cx="304457" cy="232019"/>
            </a:xfrm>
            <a:custGeom>
              <a:avLst/>
              <a:gdLst>
                <a:gd name="connsiteX0" fmla="*/ 51 w 304457"/>
                <a:gd name="connsiteY0" fmla="*/ 355 h 232019"/>
                <a:gd name="connsiteX1" fmla="*/ 222301 w 304457"/>
                <a:gd name="connsiteY1" fmla="*/ 119417 h 232019"/>
                <a:gd name="connsiteX2" fmla="*/ 301676 w 304457"/>
                <a:gd name="connsiteY2" fmla="*/ 230542 h 232019"/>
                <a:gd name="connsiteX3" fmla="*/ 281039 w 304457"/>
                <a:gd name="connsiteY3" fmla="*/ 178155 h 232019"/>
                <a:gd name="connsiteX4" fmla="*/ 228651 w 304457"/>
                <a:gd name="connsiteY4" fmla="*/ 105130 h 232019"/>
                <a:gd name="connsiteX5" fmla="*/ 201664 w 304457"/>
                <a:gd name="connsiteY5" fmla="*/ 82905 h 232019"/>
                <a:gd name="connsiteX6" fmla="*/ 51 w 304457"/>
                <a:gd name="connsiteY6" fmla="*/ 355 h 2320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04457" h="232019">
                  <a:moveTo>
                    <a:pt x="51" y="355"/>
                  </a:moveTo>
                  <a:cubicBezTo>
                    <a:pt x="3490" y="6440"/>
                    <a:pt x="172030" y="81053"/>
                    <a:pt x="222301" y="119417"/>
                  </a:cubicBezTo>
                  <a:cubicBezTo>
                    <a:pt x="272572" y="157781"/>
                    <a:pt x="291886" y="220752"/>
                    <a:pt x="301676" y="230542"/>
                  </a:cubicBezTo>
                  <a:cubicBezTo>
                    <a:pt x="311466" y="240332"/>
                    <a:pt x="293210" y="199057"/>
                    <a:pt x="281039" y="178155"/>
                  </a:cubicBezTo>
                  <a:cubicBezTo>
                    <a:pt x="268868" y="157253"/>
                    <a:pt x="241880" y="121005"/>
                    <a:pt x="228651" y="105130"/>
                  </a:cubicBezTo>
                  <a:cubicBezTo>
                    <a:pt x="215422" y="89255"/>
                    <a:pt x="236589" y="97722"/>
                    <a:pt x="201664" y="82905"/>
                  </a:cubicBezTo>
                  <a:cubicBezTo>
                    <a:pt x="166739" y="68088"/>
                    <a:pt x="-3388" y="-5730"/>
                    <a:pt x="51" y="35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97" name="フリーフォーム: 図形 1096">
              <a:extLst>
                <a:ext uri="{FF2B5EF4-FFF2-40B4-BE49-F238E27FC236}">
                  <a16:creationId xmlns:a16="http://schemas.microsoft.com/office/drawing/2014/main" id="{1AED609F-862D-4D2B-B2A4-AD22A817BBAE}"/>
                </a:ext>
              </a:extLst>
            </p:cNvPr>
            <p:cNvSpPr/>
            <p:nvPr/>
          </p:nvSpPr>
          <p:spPr>
            <a:xfrm>
              <a:off x="4344694" y="2243145"/>
              <a:ext cx="299655" cy="320751"/>
            </a:xfrm>
            <a:custGeom>
              <a:avLst/>
              <a:gdLst>
                <a:gd name="connsiteX0" fmla="*/ 11406 w 299655"/>
                <a:gd name="connsiteY0" fmla="*/ 1580 h 320751"/>
                <a:gd name="connsiteX1" fmla="*/ 43156 w 299655"/>
                <a:gd name="connsiteY1" fmla="*/ 50793 h 320751"/>
                <a:gd name="connsiteX2" fmla="*/ 173331 w 299655"/>
                <a:gd name="connsiteY2" fmla="*/ 114293 h 320751"/>
                <a:gd name="connsiteX3" fmla="*/ 263819 w 299655"/>
                <a:gd name="connsiteY3" fmla="*/ 161918 h 320751"/>
                <a:gd name="connsiteX4" fmla="*/ 278106 w 299655"/>
                <a:gd name="connsiteY4" fmla="*/ 207955 h 320751"/>
                <a:gd name="connsiteX5" fmla="*/ 262231 w 299655"/>
                <a:gd name="connsiteY5" fmla="*/ 320668 h 320751"/>
                <a:gd name="connsiteX6" fmla="*/ 295569 w 299655"/>
                <a:gd name="connsiteY6" fmla="*/ 225418 h 320751"/>
                <a:gd name="connsiteX7" fmla="*/ 290806 w 299655"/>
                <a:gd name="connsiteY7" fmla="*/ 173030 h 320751"/>
                <a:gd name="connsiteX8" fmla="*/ 220956 w 299655"/>
                <a:gd name="connsiteY8" fmla="*/ 111118 h 320751"/>
                <a:gd name="connsiteX9" fmla="*/ 11406 w 299655"/>
                <a:gd name="connsiteY9" fmla="*/ 1580 h 3207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99655" h="320751">
                  <a:moveTo>
                    <a:pt x="11406" y="1580"/>
                  </a:moveTo>
                  <a:cubicBezTo>
                    <a:pt x="-18227" y="-8474"/>
                    <a:pt x="16169" y="32008"/>
                    <a:pt x="43156" y="50793"/>
                  </a:cubicBezTo>
                  <a:cubicBezTo>
                    <a:pt x="70143" y="69578"/>
                    <a:pt x="173331" y="114293"/>
                    <a:pt x="173331" y="114293"/>
                  </a:cubicBezTo>
                  <a:cubicBezTo>
                    <a:pt x="210108" y="132814"/>
                    <a:pt x="246357" y="146308"/>
                    <a:pt x="263819" y="161918"/>
                  </a:cubicBezTo>
                  <a:cubicBezTo>
                    <a:pt x="281281" y="177528"/>
                    <a:pt x="278371" y="181497"/>
                    <a:pt x="278106" y="207955"/>
                  </a:cubicBezTo>
                  <a:cubicBezTo>
                    <a:pt x="277841" y="234413"/>
                    <a:pt x="259321" y="317758"/>
                    <a:pt x="262231" y="320668"/>
                  </a:cubicBezTo>
                  <a:cubicBezTo>
                    <a:pt x="265141" y="323578"/>
                    <a:pt x="290807" y="250024"/>
                    <a:pt x="295569" y="225418"/>
                  </a:cubicBezTo>
                  <a:cubicBezTo>
                    <a:pt x="300331" y="200812"/>
                    <a:pt x="303241" y="192080"/>
                    <a:pt x="290806" y="173030"/>
                  </a:cubicBezTo>
                  <a:cubicBezTo>
                    <a:pt x="278371" y="153980"/>
                    <a:pt x="266200" y="134666"/>
                    <a:pt x="220956" y="111118"/>
                  </a:cubicBezTo>
                  <a:cubicBezTo>
                    <a:pt x="175712" y="87570"/>
                    <a:pt x="41039" y="11634"/>
                    <a:pt x="11406" y="158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98" name="フリーフォーム: 図形 1097">
              <a:extLst>
                <a:ext uri="{FF2B5EF4-FFF2-40B4-BE49-F238E27FC236}">
                  <a16:creationId xmlns:a16="http://schemas.microsoft.com/office/drawing/2014/main" id="{8E91E476-5C76-49C4-917B-34F17A0AAAC2}"/>
                </a:ext>
              </a:extLst>
            </p:cNvPr>
            <p:cNvSpPr/>
            <p:nvPr/>
          </p:nvSpPr>
          <p:spPr>
            <a:xfrm>
              <a:off x="4475024" y="2547908"/>
              <a:ext cx="285961" cy="330958"/>
            </a:xfrm>
            <a:custGeom>
              <a:avLst/>
              <a:gdLst>
                <a:gd name="connsiteX0" fmla="*/ 147776 w 285961"/>
                <a:gd name="connsiteY0" fmla="*/ 30 h 330958"/>
                <a:gd name="connsiteX1" fmla="*/ 81101 w 285961"/>
                <a:gd name="connsiteY1" fmla="*/ 109567 h 330958"/>
                <a:gd name="connsiteX2" fmla="*/ 60464 w 285961"/>
                <a:gd name="connsiteY2" fmla="*/ 169892 h 330958"/>
                <a:gd name="connsiteX3" fmla="*/ 79514 w 285961"/>
                <a:gd name="connsiteY3" fmla="*/ 160367 h 330958"/>
                <a:gd name="connsiteX4" fmla="*/ 1726 w 285961"/>
                <a:gd name="connsiteY4" fmla="*/ 306417 h 330958"/>
                <a:gd name="connsiteX5" fmla="*/ 28714 w 285961"/>
                <a:gd name="connsiteY5" fmla="*/ 290542 h 330958"/>
                <a:gd name="connsiteX6" fmla="*/ 65226 w 285961"/>
                <a:gd name="connsiteY6" fmla="*/ 292130 h 330958"/>
                <a:gd name="connsiteX7" fmla="*/ 285889 w 285961"/>
                <a:gd name="connsiteY7" fmla="*/ 196880 h 330958"/>
                <a:gd name="connsiteX8" fmla="*/ 39826 w 285961"/>
                <a:gd name="connsiteY8" fmla="*/ 330230 h 330958"/>
                <a:gd name="connsiteX9" fmla="*/ 66814 w 285961"/>
                <a:gd name="connsiteY9" fmla="*/ 244505 h 330958"/>
                <a:gd name="connsiteX10" fmla="*/ 119201 w 285961"/>
                <a:gd name="connsiteY10" fmla="*/ 120680 h 330958"/>
                <a:gd name="connsiteX11" fmla="*/ 147776 w 285961"/>
                <a:gd name="connsiteY11" fmla="*/ 30 h 3309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85961" h="330958">
                  <a:moveTo>
                    <a:pt x="147776" y="30"/>
                  </a:moveTo>
                  <a:cubicBezTo>
                    <a:pt x="141426" y="-1822"/>
                    <a:pt x="95653" y="81257"/>
                    <a:pt x="81101" y="109567"/>
                  </a:cubicBezTo>
                  <a:cubicBezTo>
                    <a:pt x="66549" y="137877"/>
                    <a:pt x="60728" y="161425"/>
                    <a:pt x="60464" y="169892"/>
                  </a:cubicBezTo>
                  <a:cubicBezTo>
                    <a:pt x="60199" y="178359"/>
                    <a:pt x="89304" y="137613"/>
                    <a:pt x="79514" y="160367"/>
                  </a:cubicBezTo>
                  <a:cubicBezTo>
                    <a:pt x="69724" y="183121"/>
                    <a:pt x="10193" y="284721"/>
                    <a:pt x="1726" y="306417"/>
                  </a:cubicBezTo>
                  <a:cubicBezTo>
                    <a:pt x="-6741" y="328113"/>
                    <a:pt x="18131" y="292923"/>
                    <a:pt x="28714" y="290542"/>
                  </a:cubicBezTo>
                  <a:cubicBezTo>
                    <a:pt x="39297" y="288161"/>
                    <a:pt x="22363" y="307740"/>
                    <a:pt x="65226" y="292130"/>
                  </a:cubicBezTo>
                  <a:cubicBezTo>
                    <a:pt x="108088" y="276520"/>
                    <a:pt x="290122" y="190530"/>
                    <a:pt x="285889" y="196880"/>
                  </a:cubicBezTo>
                  <a:cubicBezTo>
                    <a:pt x="281656" y="203230"/>
                    <a:pt x="76338" y="322293"/>
                    <a:pt x="39826" y="330230"/>
                  </a:cubicBezTo>
                  <a:cubicBezTo>
                    <a:pt x="3314" y="338167"/>
                    <a:pt x="53585" y="279430"/>
                    <a:pt x="66814" y="244505"/>
                  </a:cubicBezTo>
                  <a:cubicBezTo>
                    <a:pt x="80043" y="209580"/>
                    <a:pt x="105972" y="159045"/>
                    <a:pt x="119201" y="120680"/>
                  </a:cubicBezTo>
                  <a:cubicBezTo>
                    <a:pt x="132430" y="82315"/>
                    <a:pt x="154126" y="1882"/>
                    <a:pt x="147776" y="3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99" name="フリーフォーム: 図形 1098">
              <a:extLst>
                <a:ext uri="{FF2B5EF4-FFF2-40B4-BE49-F238E27FC236}">
                  <a16:creationId xmlns:a16="http://schemas.microsoft.com/office/drawing/2014/main" id="{E1F9A65D-76B4-4FA3-9519-E30B28A4F052}"/>
                </a:ext>
              </a:extLst>
            </p:cNvPr>
            <p:cNvSpPr/>
            <p:nvPr/>
          </p:nvSpPr>
          <p:spPr>
            <a:xfrm>
              <a:off x="4522615" y="2757486"/>
              <a:ext cx="252708" cy="117923"/>
            </a:xfrm>
            <a:custGeom>
              <a:avLst/>
              <a:gdLst>
                <a:gd name="connsiteX0" fmla="*/ 252585 w 252708"/>
                <a:gd name="connsiteY0" fmla="*/ 2 h 117923"/>
                <a:gd name="connsiteX1" fmla="*/ 120823 w 252708"/>
                <a:gd name="connsiteY1" fmla="*/ 95252 h 117923"/>
                <a:gd name="connsiteX2" fmla="*/ 73198 w 252708"/>
                <a:gd name="connsiteY2" fmla="*/ 114302 h 117923"/>
                <a:gd name="connsiteX3" fmla="*/ 173 w 252708"/>
                <a:gd name="connsiteY3" fmla="*/ 115889 h 117923"/>
                <a:gd name="connsiteX4" fmla="*/ 95423 w 252708"/>
                <a:gd name="connsiteY4" fmla="*/ 92077 h 117923"/>
                <a:gd name="connsiteX5" fmla="*/ 252585 w 252708"/>
                <a:gd name="connsiteY5" fmla="*/ 2 h 1179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52708" h="117923">
                  <a:moveTo>
                    <a:pt x="252585" y="2"/>
                  </a:moveTo>
                  <a:cubicBezTo>
                    <a:pt x="256818" y="531"/>
                    <a:pt x="150721" y="76202"/>
                    <a:pt x="120823" y="95252"/>
                  </a:cubicBezTo>
                  <a:cubicBezTo>
                    <a:pt x="90925" y="114302"/>
                    <a:pt x="93306" y="110863"/>
                    <a:pt x="73198" y="114302"/>
                  </a:cubicBezTo>
                  <a:cubicBezTo>
                    <a:pt x="53090" y="117741"/>
                    <a:pt x="-3531" y="119593"/>
                    <a:pt x="173" y="115889"/>
                  </a:cubicBezTo>
                  <a:cubicBezTo>
                    <a:pt x="3877" y="112185"/>
                    <a:pt x="56265" y="107952"/>
                    <a:pt x="95423" y="92077"/>
                  </a:cubicBezTo>
                  <a:cubicBezTo>
                    <a:pt x="134581" y="76202"/>
                    <a:pt x="248352" y="-527"/>
                    <a:pt x="252585" y="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00" name="フリーフォーム: 図形 1099">
              <a:extLst>
                <a:ext uri="{FF2B5EF4-FFF2-40B4-BE49-F238E27FC236}">
                  <a16:creationId xmlns:a16="http://schemas.microsoft.com/office/drawing/2014/main" id="{41489BED-7372-44B5-AE4D-1DA3658ADE99}"/>
                </a:ext>
              </a:extLst>
            </p:cNvPr>
            <p:cNvSpPr/>
            <p:nvPr/>
          </p:nvSpPr>
          <p:spPr>
            <a:xfrm>
              <a:off x="4265380" y="1891629"/>
              <a:ext cx="434279" cy="157447"/>
            </a:xfrm>
            <a:custGeom>
              <a:avLst/>
              <a:gdLst>
                <a:gd name="connsiteX0" fmla="*/ 433620 w 434279"/>
                <a:gd name="connsiteY0" fmla="*/ 102271 h 157447"/>
                <a:gd name="connsiteX1" fmla="*/ 200258 w 434279"/>
                <a:gd name="connsiteY1" fmla="*/ 5434 h 157447"/>
                <a:gd name="connsiteX2" fmla="*/ 90720 w 434279"/>
                <a:gd name="connsiteY2" fmla="*/ 27659 h 157447"/>
                <a:gd name="connsiteX3" fmla="*/ 233 w 434279"/>
                <a:gd name="connsiteY3" fmla="*/ 156246 h 157447"/>
                <a:gd name="connsiteX4" fmla="*/ 65320 w 434279"/>
                <a:gd name="connsiteY4" fmla="*/ 91159 h 157447"/>
                <a:gd name="connsiteX5" fmla="*/ 89133 w 434279"/>
                <a:gd name="connsiteY5" fmla="*/ 76871 h 157447"/>
                <a:gd name="connsiteX6" fmla="*/ 139933 w 434279"/>
                <a:gd name="connsiteY6" fmla="*/ 73696 h 157447"/>
                <a:gd name="connsiteX7" fmla="*/ 182795 w 434279"/>
                <a:gd name="connsiteY7" fmla="*/ 14959 h 157447"/>
                <a:gd name="connsiteX8" fmla="*/ 266933 w 434279"/>
                <a:gd name="connsiteY8" fmla="*/ 34009 h 157447"/>
                <a:gd name="connsiteX9" fmla="*/ 433620 w 434279"/>
                <a:gd name="connsiteY9" fmla="*/ 102271 h 1574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34279" h="157447">
                  <a:moveTo>
                    <a:pt x="433620" y="102271"/>
                  </a:moveTo>
                  <a:cubicBezTo>
                    <a:pt x="422508" y="97509"/>
                    <a:pt x="257408" y="17869"/>
                    <a:pt x="200258" y="5434"/>
                  </a:cubicBezTo>
                  <a:cubicBezTo>
                    <a:pt x="143108" y="-7001"/>
                    <a:pt x="124057" y="2524"/>
                    <a:pt x="90720" y="27659"/>
                  </a:cubicBezTo>
                  <a:cubicBezTo>
                    <a:pt x="57383" y="52794"/>
                    <a:pt x="4466" y="145663"/>
                    <a:pt x="233" y="156246"/>
                  </a:cubicBezTo>
                  <a:cubicBezTo>
                    <a:pt x="-4000" y="166829"/>
                    <a:pt x="50503" y="104388"/>
                    <a:pt x="65320" y="91159"/>
                  </a:cubicBezTo>
                  <a:cubicBezTo>
                    <a:pt x="80137" y="77930"/>
                    <a:pt x="76698" y="79781"/>
                    <a:pt x="89133" y="76871"/>
                  </a:cubicBezTo>
                  <a:cubicBezTo>
                    <a:pt x="101568" y="73961"/>
                    <a:pt x="124323" y="84015"/>
                    <a:pt x="139933" y="73696"/>
                  </a:cubicBezTo>
                  <a:cubicBezTo>
                    <a:pt x="155543" y="63377"/>
                    <a:pt x="161628" y="21573"/>
                    <a:pt x="182795" y="14959"/>
                  </a:cubicBezTo>
                  <a:cubicBezTo>
                    <a:pt x="203962" y="8344"/>
                    <a:pt x="221425" y="18399"/>
                    <a:pt x="266933" y="34009"/>
                  </a:cubicBezTo>
                  <a:cubicBezTo>
                    <a:pt x="312441" y="49619"/>
                    <a:pt x="444732" y="107033"/>
                    <a:pt x="433620" y="10227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01" name="フリーフォーム: 図形 1100">
              <a:extLst>
                <a:ext uri="{FF2B5EF4-FFF2-40B4-BE49-F238E27FC236}">
                  <a16:creationId xmlns:a16="http://schemas.microsoft.com/office/drawing/2014/main" id="{6663FD8D-A776-446F-A214-98FA066F5563}"/>
                </a:ext>
              </a:extLst>
            </p:cNvPr>
            <p:cNvSpPr/>
            <p:nvPr/>
          </p:nvSpPr>
          <p:spPr>
            <a:xfrm>
              <a:off x="4689258" y="2093910"/>
              <a:ext cx="202806" cy="352932"/>
            </a:xfrm>
            <a:custGeom>
              <a:avLst/>
              <a:gdLst>
                <a:gd name="connsiteX0" fmla="*/ 217 w 202806"/>
                <a:gd name="connsiteY0" fmla="*/ 3 h 352932"/>
                <a:gd name="connsiteX1" fmla="*/ 147855 w 202806"/>
                <a:gd name="connsiteY1" fmla="*/ 93665 h 352932"/>
                <a:gd name="connsiteX2" fmla="*/ 181192 w 202806"/>
                <a:gd name="connsiteY2" fmla="*/ 196853 h 352932"/>
                <a:gd name="connsiteX3" fmla="*/ 197067 w 202806"/>
                <a:gd name="connsiteY3" fmla="*/ 352428 h 352932"/>
                <a:gd name="connsiteX4" fmla="*/ 197067 w 202806"/>
                <a:gd name="connsiteY4" fmla="*/ 241303 h 352932"/>
                <a:gd name="connsiteX5" fmla="*/ 184367 w 202806"/>
                <a:gd name="connsiteY5" fmla="*/ 96840 h 352932"/>
                <a:gd name="connsiteX6" fmla="*/ 217 w 202806"/>
                <a:gd name="connsiteY6" fmla="*/ 3 h 3529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02806" h="352932">
                  <a:moveTo>
                    <a:pt x="217" y="3"/>
                  </a:moveTo>
                  <a:cubicBezTo>
                    <a:pt x="-5868" y="-526"/>
                    <a:pt x="117693" y="60857"/>
                    <a:pt x="147855" y="93665"/>
                  </a:cubicBezTo>
                  <a:cubicBezTo>
                    <a:pt x="178017" y="126473"/>
                    <a:pt x="172990" y="153726"/>
                    <a:pt x="181192" y="196853"/>
                  </a:cubicBezTo>
                  <a:cubicBezTo>
                    <a:pt x="189394" y="239980"/>
                    <a:pt x="194421" y="345020"/>
                    <a:pt x="197067" y="352428"/>
                  </a:cubicBezTo>
                  <a:cubicBezTo>
                    <a:pt x="199713" y="359836"/>
                    <a:pt x="199184" y="283901"/>
                    <a:pt x="197067" y="241303"/>
                  </a:cubicBezTo>
                  <a:cubicBezTo>
                    <a:pt x="194950" y="198705"/>
                    <a:pt x="217969" y="135205"/>
                    <a:pt x="184367" y="96840"/>
                  </a:cubicBezTo>
                  <a:cubicBezTo>
                    <a:pt x="150765" y="58475"/>
                    <a:pt x="6302" y="532"/>
                    <a:pt x="217" y="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02" name="フリーフォーム: 図形 1101">
              <a:extLst>
                <a:ext uri="{FF2B5EF4-FFF2-40B4-BE49-F238E27FC236}">
                  <a16:creationId xmlns:a16="http://schemas.microsoft.com/office/drawing/2014/main" id="{4643358C-A933-4F64-8A03-CE26BE58ED43}"/>
                </a:ext>
              </a:extLst>
            </p:cNvPr>
            <p:cNvSpPr/>
            <p:nvPr/>
          </p:nvSpPr>
          <p:spPr>
            <a:xfrm>
              <a:off x="4340026" y="2142463"/>
              <a:ext cx="347679" cy="53953"/>
            </a:xfrm>
            <a:custGeom>
              <a:avLst/>
              <a:gdLst>
                <a:gd name="connsiteX0" fmla="*/ 66874 w 347679"/>
                <a:gd name="connsiteY0" fmla="*/ 41937 h 53953"/>
                <a:gd name="connsiteX1" fmla="*/ 297062 w 347679"/>
                <a:gd name="connsiteY1" fmla="*/ 51462 h 53953"/>
                <a:gd name="connsiteX2" fmla="*/ 338337 w 347679"/>
                <a:gd name="connsiteY2" fmla="*/ 662 h 53953"/>
                <a:gd name="connsiteX3" fmla="*/ 314524 w 347679"/>
                <a:gd name="connsiteY3" fmla="*/ 24475 h 53953"/>
                <a:gd name="connsiteX4" fmla="*/ 16074 w 347679"/>
                <a:gd name="connsiteY4" fmla="*/ 53050 h 53953"/>
                <a:gd name="connsiteX5" fmla="*/ 66874 w 347679"/>
                <a:gd name="connsiteY5" fmla="*/ 41937 h 539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47679" h="53953">
                  <a:moveTo>
                    <a:pt x="66874" y="41937"/>
                  </a:moveTo>
                  <a:cubicBezTo>
                    <a:pt x="113705" y="41672"/>
                    <a:pt x="251818" y="58341"/>
                    <a:pt x="297062" y="51462"/>
                  </a:cubicBezTo>
                  <a:cubicBezTo>
                    <a:pt x="342306" y="44583"/>
                    <a:pt x="335427" y="5160"/>
                    <a:pt x="338337" y="662"/>
                  </a:cubicBezTo>
                  <a:cubicBezTo>
                    <a:pt x="341247" y="-3836"/>
                    <a:pt x="368235" y="15744"/>
                    <a:pt x="314524" y="24475"/>
                  </a:cubicBezTo>
                  <a:cubicBezTo>
                    <a:pt x="260814" y="33206"/>
                    <a:pt x="57084" y="48288"/>
                    <a:pt x="16074" y="53050"/>
                  </a:cubicBezTo>
                  <a:cubicBezTo>
                    <a:pt x="-24936" y="57812"/>
                    <a:pt x="20043" y="42202"/>
                    <a:pt x="66874" y="4193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03" name="フリーフォーム: 図形 1102">
              <a:extLst>
                <a:ext uri="{FF2B5EF4-FFF2-40B4-BE49-F238E27FC236}">
                  <a16:creationId xmlns:a16="http://schemas.microsoft.com/office/drawing/2014/main" id="{6A98C632-A738-42CB-8F59-E7E9823C99C4}"/>
                </a:ext>
              </a:extLst>
            </p:cNvPr>
            <p:cNvSpPr/>
            <p:nvPr/>
          </p:nvSpPr>
          <p:spPr>
            <a:xfrm>
              <a:off x="4847526" y="2152312"/>
              <a:ext cx="178556" cy="565361"/>
            </a:xfrm>
            <a:custGeom>
              <a:avLst/>
              <a:gdLst>
                <a:gd name="connsiteX0" fmla="*/ 86424 w 178556"/>
                <a:gd name="connsiteY0" fmla="*/ 3513 h 565361"/>
                <a:gd name="connsiteX1" fmla="*/ 148337 w 178556"/>
                <a:gd name="connsiteY1" fmla="*/ 146388 h 565361"/>
                <a:gd name="connsiteX2" fmla="*/ 156274 w 178556"/>
                <a:gd name="connsiteY2" fmla="*/ 268626 h 565361"/>
                <a:gd name="connsiteX3" fmla="*/ 108649 w 178556"/>
                <a:gd name="connsiteY3" fmla="*/ 414676 h 565361"/>
                <a:gd name="connsiteX4" fmla="*/ 41974 w 178556"/>
                <a:gd name="connsiteY4" fmla="*/ 535326 h 565361"/>
                <a:gd name="connsiteX5" fmla="*/ 699 w 178556"/>
                <a:gd name="connsiteY5" fmla="*/ 563901 h 565361"/>
                <a:gd name="connsiteX6" fmla="*/ 75312 w 178556"/>
                <a:gd name="connsiteY6" fmla="*/ 503576 h 565361"/>
                <a:gd name="connsiteX7" fmla="*/ 178499 w 178556"/>
                <a:gd name="connsiteY7" fmla="*/ 301963 h 565361"/>
                <a:gd name="connsiteX8" fmla="*/ 86424 w 178556"/>
                <a:gd name="connsiteY8" fmla="*/ 3513 h 5653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78556" h="565361">
                  <a:moveTo>
                    <a:pt x="86424" y="3513"/>
                  </a:moveTo>
                  <a:cubicBezTo>
                    <a:pt x="81397" y="-22416"/>
                    <a:pt x="136695" y="102203"/>
                    <a:pt x="148337" y="146388"/>
                  </a:cubicBezTo>
                  <a:cubicBezTo>
                    <a:pt x="159979" y="190574"/>
                    <a:pt x="162889" y="223911"/>
                    <a:pt x="156274" y="268626"/>
                  </a:cubicBezTo>
                  <a:cubicBezTo>
                    <a:pt x="149659" y="313341"/>
                    <a:pt x="127699" y="370226"/>
                    <a:pt x="108649" y="414676"/>
                  </a:cubicBezTo>
                  <a:cubicBezTo>
                    <a:pt x="89599" y="459126"/>
                    <a:pt x="59966" y="510455"/>
                    <a:pt x="41974" y="535326"/>
                  </a:cubicBezTo>
                  <a:cubicBezTo>
                    <a:pt x="23982" y="560197"/>
                    <a:pt x="-4857" y="569193"/>
                    <a:pt x="699" y="563901"/>
                  </a:cubicBezTo>
                  <a:cubicBezTo>
                    <a:pt x="6255" y="558609"/>
                    <a:pt x="45679" y="547232"/>
                    <a:pt x="75312" y="503576"/>
                  </a:cubicBezTo>
                  <a:cubicBezTo>
                    <a:pt x="104945" y="459920"/>
                    <a:pt x="175853" y="386894"/>
                    <a:pt x="178499" y="301963"/>
                  </a:cubicBezTo>
                  <a:cubicBezTo>
                    <a:pt x="181145" y="217032"/>
                    <a:pt x="91451" y="29442"/>
                    <a:pt x="86424" y="351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04" name="フリーフォーム: 図形 1103">
              <a:extLst>
                <a:ext uri="{FF2B5EF4-FFF2-40B4-BE49-F238E27FC236}">
                  <a16:creationId xmlns:a16="http://schemas.microsoft.com/office/drawing/2014/main" id="{27B5984D-333E-40FA-A7AB-3EEBCF27DB0E}"/>
                </a:ext>
              </a:extLst>
            </p:cNvPr>
            <p:cNvSpPr/>
            <p:nvPr/>
          </p:nvSpPr>
          <p:spPr>
            <a:xfrm>
              <a:off x="4885994" y="2200116"/>
              <a:ext cx="170263" cy="530490"/>
            </a:xfrm>
            <a:custGeom>
              <a:avLst/>
              <a:gdLst>
                <a:gd name="connsiteX0" fmla="*/ 120981 w 170263"/>
                <a:gd name="connsiteY0" fmla="*/ 159 h 530490"/>
                <a:gd name="connsiteX1" fmla="*/ 168606 w 170263"/>
                <a:gd name="connsiteY1" fmla="*/ 219234 h 530490"/>
                <a:gd name="connsiteX2" fmla="*/ 152731 w 170263"/>
                <a:gd name="connsiteY2" fmla="*/ 290672 h 530490"/>
                <a:gd name="connsiteX3" fmla="*/ 89231 w 170263"/>
                <a:gd name="connsiteY3" fmla="*/ 441484 h 530490"/>
                <a:gd name="connsiteX4" fmla="*/ 331 w 170263"/>
                <a:gd name="connsiteY4" fmla="*/ 530384 h 530490"/>
                <a:gd name="connsiteX5" fmla="*/ 62244 w 170263"/>
                <a:gd name="connsiteY5" fmla="*/ 455772 h 530490"/>
                <a:gd name="connsiteX6" fmla="*/ 144794 w 170263"/>
                <a:gd name="connsiteY6" fmla="*/ 295434 h 530490"/>
                <a:gd name="connsiteX7" fmla="*/ 159081 w 170263"/>
                <a:gd name="connsiteY7" fmla="*/ 185897 h 530490"/>
                <a:gd name="connsiteX8" fmla="*/ 120981 w 170263"/>
                <a:gd name="connsiteY8" fmla="*/ 159 h 5304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70263" h="530490">
                  <a:moveTo>
                    <a:pt x="120981" y="159"/>
                  </a:moveTo>
                  <a:cubicBezTo>
                    <a:pt x="122568" y="5715"/>
                    <a:pt x="163314" y="170815"/>
                    <a:pt x="168606" y="219234"/>
                  </a:cubicBezTo>
                  <a:cubicBezTo>
                    <a:pt x="173898" y="267653"/>
                    <a:pt x="165960" y="253630"/>
                    <a:pt x="152731" y="290672"/>
                  </a:cubicBezTo>
                  <a:cubicBezTo>
                    <a:pt x="139502" y="327714"/>
                    <a:pt x="114631" y="401532"/>
                    <a:pt x="89231" y="441484"/>
                  </a:cubicBezTo>
                  <a:cubicBezTo>
                    <a:pt x="63831" y="481436"/>
                    <a:pt x="4829" y="528003"/>
                    <a:pt x="331" y="530384"/>
                  </a:cubicBezTo>
                  <a:cubicBezTo>
                    <a:pt x="-4167" y="532765"/>
                    <a:pt x="38167" y="494930"/>
                    <a:pt x="62244" y="455772"/>
                  </a:cubicBezTo>
                  <a:cubicBezTo>
                    <a:pt x="86321" y="416614"/>
                    <a:pt x="128654" y="340413"/>
                    <a:pt x="144794" y="295434"/>
                  </a:cubicBezTo>
                  <a:cubicBezTo>
                    <a:pt x="160934" y="250455"/>
                    <a:pt x="163844" y="235903"/>
                    <a:pt x="159081" y="185897"/>
                  </a:cubicBezTo>
                  <a:cubicBezTo>
                    <a:pt x="154319" y="135891"/>
                    <a:pt x="119394" y="-5397"/>
                    <a:pt x="120981" y="15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05" name="フリーフォーム: 図形 1104">
              <a:extLst>
                <a:ext uri="{FF2B5EF4-FFF2-40B4-BE49-F238E27FC236}">
                  <a16:creationId xmlns:a16="http://schemas.microsoft.com/office/drawing/2014/main" id="{11D70120-02C4-4FA6-B503-05D2FF2B5202}"/>
                </a:ext>
              </a:extLst>
            </p:cNvPr>
            <p:cNvSpPr/>
            <p:nvPr/>
          </p:nvSpPr>
          <p:spPr>
            <a:xfrm>
              <a:off x="5126034" y="2279495"/>
              <a:ext cx="240873" cy="129043"/>
            </a:xfrm>
            <a:custGeom>
              <a:avLst/>
              <a:gdLst>
                <a:gd name="connsiteX0" fmla="*/ 4 w 240873"/>
                <a:gd name="connsiteY0" fmla="*/ 155 h 129043"/>
                <a:gd name="connsiteX1" fmla="*/ 87316 w 240873"/>
                <a:gd name="connsiteY1" fmla="*/ 98580 h 129043"/>
                <a:gd name="connsiteX2" fmla="*/ 239716 w 240873"/>
                <a:gd name="connsiteY2" fmla="*/ 116043 h 129043"/>
                <a:gd name="connsiteX3" fmla="*/ 153991 w 240873"/>
                <a:gd name="connsiteY3" fmla="*/ 114455 h 129043"/>
                <a:gd name="connsiteX4" fmla="*/ 90491 w 240873"/>
                <a:gd name="connsiteY4" fmla="*/ 123980 h 129043"/>
                <a:gd name="connsiteX5" fmla="*/ 4 w 240873"/>
                <a:gd name="connsiteY5" fmla="*/ 155 h 1290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40873" h="129043">
                  <a:moveTo>
                    <a:pt x="4" y="155"/>
                  </a:moveTo>
                  <a:cubicBezTo>
                    <a:pt x="-525" y="-4078"/>
                    <a:pt x="47364" y="79265"/>
                    <a:pt x="87316" y="98580"/>
                  </a:cubicBezTo>
                  <a:cubicBezTo>
                    <a:pt x="127268" y="117895"/>
                    <a:pt x="228603" y="113397"/>
                    <a:pt x="239716" y="116043"/>
                  </a:cubicBezTo>
                  <a:cubicBezTo>
                    <a:pt x="250829" y="118689"/>
                    <a:pt x="178862" y="113132"/>
                    <a:pt x="153991" y="114455"/>
                  </a:cubicBezTo>
                  <a:cubicBezTo>
                    <a:pt x="129120" y="115778"/>
                    <a:pt x="112980" y="139061"/>
                    <a:pt x="90491" y="123980"/>
                  </a:cubicBezTo>
                  <a:cubicBezTo>
                    <a:pt x="68002" y="108899"/>
                    <a:pt x="533" y="4388"/>
                    <a:pt x="4" y="15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06" name="フリーフォーム: 図形 1105">
              <a:extLst>
                <a:ext uri="{FF2B5EF4-FFF2-40B4-BE49-F238E27FC236}">
                  <a16:creationId xmlns:a16="http://schemas.microsoft.com/office/drawing/2014/main" id="{D6FB1478-484E-4C72-A2F1-3D634057B014}"/>
                </a:ext>
              </a:extLst>
            </p:cNvPr>
            <p:cNvSpPr/>
            <p:nvPr/>
          </p:nvSpPr>
          <p:spPr>
            <a:xfrm>
              <a:off x="4580718" y="2183355"/>
              <a:ext cx="198436" cy="104319"/>
            </a:xfrm>
            <a:custGeom>
              <a:avLst/>
              <a:gdLst>
                <a:gd name="connsiteX0" fmla="*/ 197657 w 198436"/>
                <a:gd name="connsiteY0" fmla="*/ 1045 h 104319"/>
                <a:gd name="connsiteX1" fmla="*/ 161145 w 198436"/>
                <a:gd name="connsiteY1" fmla="*/ 47083 h 104319"/>
                <a:gd name="connsiteX2" fmla="*/ 43670 w 198436"/>
                <a:gd name="connsiteY2" fmla="*/ 88358 h 104319"/>
                <a:gd name="connsiteX3" fmla="*/ 807 w 198436"/>
                <a:gd name="connsiteY3" fmla="*/ 104233 h 104319"/>
                <a:gd name="connsiteX4" fmla="*/ 75420 w 198436"/>
                <a:gd name="connsiteY4" fmla="*/ 94708 h 104319"/>
                <a:gd name="connsiteX5" fmla="*/ 134157 w 198436"/>
                <a:gd name="connsiteY5" fmla="*/ 94708 h 104319"/>
                <a:gd name="connsiteX6" fmla="*/ 197657 w 198436"/>
                <a:gd name="connsiteY6" fmla="*/ 1045 h 1043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98436" h="104319">
                  <a:moveTo>
                    <a:pt x="197657" y="1045"/>
                  </a:moveTo>
                  <a:cubicBezTo>
                    <a:pt x="202155" y="-6893"/>
                    <a:pt x="186810" y="32531"/>
                    <a:pt x="161145" y="47083"/>
                  </a:cubicBezTo>
                  <a:cubicBezTo>
                    <a:pt x="135480" y="61635"/>
                    <a:pt x="70393" y="78833"/>
                    <a:pt x="43670" y="88358"/>
                  </a:cubicBezTo>
                  <a:cubicBezTo>
                    <a:pt x="16947" y="97883"/>
                    <a:pt x="-4484" y="103175"/>
                    <a:pt x="807" y="104233"/>
                  </a:cubicBezTo>
                  <a:cubicBezTo>
                    <a:pt x="6098" y="105291"/>
                    <a:pt x="53195" y="96295"/>
                    <a:pt x="75420" y="94708"/>
                  </a:cubicBezTo>
                  <a:cubicBezTo>
                    <a:pt x="97645" y="93121"/>
                    <a:pt x="115636" y="106879"/>
                    <a:pt x="134157" y="94708"/>
                  </a:cubicBezTo>
                  <a:cubicBezTo>
                    <a:pt x="152678" y="82537"/>
                    <a:pt x="193159" y="8983"/>
                    <a:pt x="197657" y="104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07" name="フリーフォーム: 図形 1106">
              <a:extLst>
                <a:ext uri="{FF2B5EF4-FFF2-40B4-BE49-F238E27FC236}">
                  <a16:creationId xmlns:a16="http://schemas.microsoft.com/office/drawing/2014/main" id="{B703D416-29C8-4BA0-B624-36960DD98669}"/>
                </a:ext>
              </a:extLst>
            </p:cNvPr>
            <p:cNvSpPr/>
            <p:nvPr/>
          </p:nvSpPr>
          <p:spPr>
            <a:xfrm>
              <a:off x="4703701" y="2439987"/>
              <a:ext cx="171446" cy="286784"/>
            </a:xfrm>
            <a:custGeom>
              <a:avLst/>
              <a:gdLst>
                <a:gd name="connsiteX0" fmla="*/ 161987 w 171446"/>
                <a:gd name="connsiteY0" fmla="*/ 1 h 286784"/>
                <a:gd name="connsiteX1" fmla="*/ 125474 w 171446"/>
                <a:gd name="connsiteY1" fmla="*/ 71438 h 286784"/>
                <a:gd name="connsiteX2" fmla="*/ 131824 w 171446"/>
                <a:gd name="connsiteY2" fmla="*/ 138113 h 286784"/>
                <a:gd name="connsiteX3" fmla="*/ 46099 w 171446"/>
                <a:gd name="connsiteY3" fmla="*/ 285751 h 286784"/>
                <a:gd name="connsiteX4" fmla="*/ 142937 w 171446"/>
                <a:gd name="connsiteY4" fmla="*/ 203201 h 286784"/>
                <a:gd name="connsiteX5" fmla="*/ 62 w 171446"/>
                <a:gd name="connsiteY5" fmla="*/ 192088 h 286784"/>
                <a:gd name="connsiteX6" fmla="*/ 163574 w 171446"/>
                <a:gd name="connsiteY6" fmla="*/ 173038 h 286784"/>
                <a:gd name="connsiteX7" fmla="*/ 146112 w 171446"/>
                <a:gd name="connsiteY7" fmla="*/ 73026 h 286784"/>
                <a:gd name="connsiteX8" fmla="*/ 161987 w 171446"/>
                <a:gd name="connsiteY8" fmla="*/ 1 h 2867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71446" h="286784">
                  <a:moveTo>
                    <a:pt x="161987" y="1"/>
                  </a:moveTo>
                  <a:cubicBezTo>
                    <a:pt x="158547" y="-264"/>
                    <a:pt x="130501" y="48419"/>
                    <a:pt x="125474" y="71438"/>
                  </a:cubicBezTo>
                  <a:cubicBezTo>
                    <a:pt x="120447" y="94457"/>
                    <a:pt x="145053" y="102394"/>
                    <a:pt x="131824" y="138113"/>
                  </a:cubicBezTo>
                  <a:cubicBezTo>
                    <a:pt x="118595" y="173832"/>
                    <a:pt x="44247" y="274903"/>
                    <a:pt x="46099" y="285751"/>
                  </a:cubicBezTo>
                  <a:cubicBezTo>
                    <a:pt x="47951" y="296599"/>
                    <a:pt x="150610" y="218811"/>
                    <a:pt x="142937" y="203201"/>
                  </a:cubicBezTo>
                  <a:cubicBezTo>
                    <a:pt x="135264" y="187591"/>
                    <a:pt x="-3377" y="197115"/>
                    <a:pt x="62" y="192088"/>
                  </a:cubicBezTo>
                  <a:cubicBezTo>
                    <a:pt x="3501" y="187061"/>
                    <a:pt x="139232" y="192882"/>
                    <a:pt x="163574" y="173038"/>
                  </a:cubicBezTo>
                  <a:cubicBezTo>
                    <a:pt x="187916" y="153194"/>
                    <a:pt x="148229" y="97897"/>
                    <a:pt x="146112" y="73026"/>
                  </a:cubicBezTo>
                  <a:cubicBezTo>
                    <a:pt x="143995" y="48155"/>
                    <a:pt x="165427" y="266"/>
                    <a:pt x="161987" y="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08" name="フリーフォーム: 図形 1107">
              <a:extLst>
                <a:ext uri="{FF2B5EF4-FFF2-40B4-BE49-F238E27FC236}">
                  <a16:creationId xmlns:a16="http://schemas.microsoft.com/office/drawing/2014/main" id="{80947E96-8229-4C54-9A49-CDB736BBD01B}"/>
                </a:ext>
              </a:extLst>
            </p:cNvPr>
            <p:cNvSpPr/>
            <p:nvPr/>
          </p:nvSpPr>
          <p:spPr>
            <a:xfrm>
              <a:off x="5014848" y="2203314"/>
              <a:ext cx="217738" cy="325785"/>
            </a:xfrm>
            <a:custGeom>
              <a:avLst/>
              <a:gdLst>
                <a:gd name="connsiteX0" fmla="*/ 65 w 217738"/>
                <a:gd name="connsiteY0" fmla="*/ 136 h 325785"/>
                <a:gd name="connsiteX1" fmla="*/ 111190 w 217738"/>
                <a:gd name="connsiteY1" fmla="*/ 90624 h 325785"/>
                <a:gd name="connsiteX2" fmla="*/ 115952 w 217738"/>
                <a:gd name="connsiteY2" fmla="*/ 128724 h 325785"/>
                <a:gd name="connsiteX3" fmla="*/ 169927 w 217738"/>
                <a:gd name="connsiteY3" fmla="*/ 228736 h 325785"/>
                <a:gd name="connsiteX4" fmla="*/ 217552 w 217738"/>
                <a:gd name="connsiteY4" fmla="*/ 325574 h 325785"/>
                <a:gd name="connsiteX5" fmla="*/ 184215 w 217738"/>
                <a:gd name="connsiteY5" fmla="*/ 201749 h 325785"/>
                <a:gd name="connsiteX6" fmla="*/ 128652 w 217738"/>
                <a:gd name="connsiteY6" fmla="*/ 112849 h 325785"/>
                <a:gd name="connsiteX7" fmla="*/ 65 w 217738"/>
                <a:gd name="connsiteY7" fmla="*/ 136 h 3257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17738" h="325785">
                  <a:moveTo>
                    <a:pt x="65" y="136"/>
                  </a:moveTo>
                  <a:cubicBezTo>
                    <a:pt x="-2845" y="-3568"/>
                    <a:pt x="91876" y="69193"/>
                    <a:pt x="111190" y="90624"/>
                  </a:cubicBezTo>
                  <a:cubicBezTo>
                    <a:pt x="130505" y="112055"/>
                    <a:pt x="106163" y="105705"/>
                    <a:pt x="115952" y="128724"/>
                  </a:cubicBezTo>
                  <a:cubicBezTo>
                    <a:pt x="125742" y="151743"/>
                    <a:pt x="152994" y="195928"/>
                    <a:pt x="169927" y="228736"/>
                  </a:cubicBezTo>
                  <a:cubicBezTo>
                    <a:pt x="186860" y="261544"/>
                    <a:pt x="215171" y="330072"/>
                    <a:pt x="217552" y="325574"/>
                  </a:cubicBezTo>
                  <a:cubicBezTo>
                    <a:pt x="219933" y="321076"/>
                    <a:pt x="199032" y="237203"/>
                    <a:pt x="184215" y="201749"/>
                  </a:cubicBezTo>
                  <a:cubicBezTo>
                    <a:pt x="169398" y="166295"/>
                    <a:pt x="156963" y="145393"/>
                    <a:pt x="128652" y="112849"/>
                  </a:cubicBezTo>
                  <a:cubicBezTo>
                    <a:pt x="100342" y="80305"/>
                    <a:pt x="2975" y="3840"/>
                    <a:pt x="65" y="13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09" name="フリーフォーム: 図形 1108">
              <a:extLst>
                <a:ext uri="{FF2B5EF4-FFF2-40B4-BE49-F238E27FC236}">
                  <a16:creationId xmlns:a16="http://schemas.microsoft.com/office/drawing/2014/main" id="{D47BD6F9-0C2A-473A-B432-3131C41D776D}"/>
                </a:ext>
              </a:extLst>
            </p:cNvPr>
            <p:cNvSpPr/>
            <p:nvPr/>
          </p:nvSpPr>
          <p:spPr>
            <a:xfrm>
              <a:off x="4764000" y="2534428"/>
              <a:ext cx="395778" cy="217987"/>
            </a:xfrm>
            <a:custGeom>
              <a:avLst/>
              <a:gdLst>
                <a:gd name="connsiteX0" fmla="*/ 88 w 395778"/>
                <a:gd name="connsiteY0" fmla="*/ 202422 h 217987"/>
                <a:gd name="connsiteX1" fmla="*/ 130263 w 395778"/>
                <a:gd name="connsiteY1" fmla="*/ 216710 h 217987"/>
                <a:gd name="connsiteX2" fmla="*/ 217575 w 395778"/>
                <a:gd name="connsiteY2" fmla="*/ 169085 h 217987"/>
                <a:gd name="connsiteX3" fmla="*/ 390613 w 395778"/>
                <a:gd name="connsiteY3" fmla="*/ 5572 h 217987"/>
                <a:gd name="connsiteX4" fmla="*/ 341400 w 395778"/>
                <a:gd name="connsiteY4" fmla="*/ 46847 h 217987"/>
                <a:gd name="connsiteX5" fmla="*/ 249325 w 395778"/>
                <a:gd name="connsiteY5" fmla="*/ 132572 h 217987"/>
                <a:gd name="connsiteX6" fmla="*/ 201700 w 395778"/>
                <a:gd name="connsiteY6" fmla="*/ 162735 h 217987"/>
                <a:gd name="connsiteX7" fmla="*/ 150900 w 395778"/>
                <a:gd name="connsiteY7" fmla="*/ 181785 h 217987"/>
                <a:gd name="connsiteX8" fmla="*/ 88 w 395778"/>
                <a:gd name="connsiteY8" fmla="*/ 202422 h 2179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95778" h="217987">
                  <a:moveTo>
                    <a:pt x="88" y="202422"/>
                  </a:moveTo>
                  <a:cubicBezTo>
                    <a:pt x="-3351" y="208243"/>
                    <a:pt x="94015" y="222266"/>
                    <a:pt x="130263" y="216710"/>
                  </a:cubicBezTo>
                  <a:cubicBezTo>
                    <a:pt x="166511" y="211154"/>
                    <a:pt x="174183" y="204275"/>
                    <a:pt x="217575" y="169085"/>
                  </a:cubicBezTo>
                  <a:cubicBezTo>
                    <a:pt x="260967" y="133895"/>
                    <a:pt x="369976" y="25945"/>
                    <a:pt x="390613" y="5572"/>
                  </a:cubicBezTo>
                  <a:cubicBezTo>
                    <a:pt x="411250" y="-14801"/>
                    <a:pt x="364948" y="25680"/>
                    <a:pt x="341400" y="46847"/>
                  </a:cubicBezTo>
                  <a:cubicBezTo>
                    <a:pt x="317852" y="68014"/>
                    <a:pt x="272608" y="113257"/>
                    <a:pt x="249325" y="132572"/>
                  </a:cubicBezTo>
                  <a:cubicBezTo>
                    <a:pt x="226042" y="151887"/>
                    <a:pt x="218104" y="154533"/>
                    <a:pt x="201700" y="162735"/>
                  </a:cubicBezTo>
                  <a:cubicBezTo>
                    <a:pt x="185296" y="170937"/>
                    <a:pt x="185031" y="177023"/>
                    <a:pt x="150900" y="181785"/>
                  </a:cubicBezTo>
                  <a:cubicBezTo>
                    <a:pt x="116769" y="186547"/>
                    <a:pt x="3527" y="196601"/>
                    <a:pt x="88" y="20242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0" name="フリーフォーム: 図形 1109">
              <a:extLst>
                <a:ext uri="{FF2B5EF4-FFF2-40B4-BE49-F238E27FC236}">
                  <a16:creationId xmlns:a16="http://schemas.microsoft.com/office/drawing/2014/main" id="{A6B6F8C7-1530-4D51-BE95-E34C273334E6}"/>
                </a:ext>
              </a:extLst>
            </p:cNvPr>
            <p:cNvSpPr/>
            <p:nvPr/>
          </p:nvSpPr>
          <p:spPr>
            <a:xfrm>
              <a:off x="4783022" y="2549281"/>
              <a:ext cx="407415" cy="217363"/>
            </a:xfrm>
            <a:custGeom>
              <a:avLst/>
              <a:gdLst>
                <a:gd name="connsiteX0" fmla="*/ 116 w 407415"/>
                <a:gd name="connsiteY0" fmla="*/ 208207 h 217363"/>
                <a:gd name="connsiteX1" fmla="*/ 141403 w 407415"/>
                <a:gd name="connsiteY1" fmla="*/ 216144 h 217363"/>
                <a:gd name="connsiteX2" fmla="*/ 198553 w 407415"/>
                <a:gd name="connsiteY2" fmla="*/ 179632 h 217363"/>
                <a:gd name="connsiteX3" fmla="*/ 282691 w 407415"/>
                <a:gd name="connsiteY3" fmla="*/ 117719 h 217363"/>
                <a:gd name="connsiteX4" fmla="*/ 406516 w 407415"/>
                <a:gd name="connsiteY4" fmla="*/ 1832 h 217363"/>
                <a:gd name="connsiteX5" fmla="*/ 335078 w 407415"/>
                <a:gd name="connsiteY5" fmla="*/ 51044 h 217363"/>
                <a:gd name="connsiteX6" fmla="*/ 268403 w 407415"/>
                <a:gd name="connsiteY6" fmla="*/ 109782 h 217363"/>
                <a:gd name="connsiteX7" fmla="*/ 166803 w 407415"/>
                <a:gd name="connsiteY7" fmla="*/ 203444 h 217363"/>
                <a:gd name="connsiteX8" fmla="*/ 116 w 407415"/>
                <a:gd name="connsiteY8" fmla="*/ 208207 h 217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07415" h="217363">
                  <a:moveTo>
                    <a:pt x="116" y="208207"/>
                  </a:moveTo>
                  <a:cubicBezTo>
                    <a:pt x="-4117" y="210324"/>
                    <a:pt x="108330" y="220907"/>
                    <a:pt x="141403" y="216144"/>
                  </a:cubicBezTo>
                  <a:cubicBezTo>
                    <a:pt x="174476" y="211382"/>
                    <a:pt x="175005" y="196036"/>
                    <a:pt x="198553" y="179632"/>
                  </a:cubicBezTo>
                  <a:cubicBezTo>
                    <a:pt x="222101" y="163228"/>
                    <a:pt x="248031" y="147352"/>
                    <a:pt x="282691" y="117719"/>
                  </a:cubicBezTo>
                  <a:cubicBezTo>
                    <a:pt x="317351" y="88086"/>
                    <a:pt x="397785" y="12945"/>
                    <a:pt x="406516" y="1832"/>
                  </a:cubicBezTo>
                  <a:cubicBezTo>
                    <a:pt x="415247" y="-9281"/>
                    <a:pt x="358097" y="33052"/>
                    <a:pt x="335078" y="51044"/>
                  </a:cubicBezTo>
                  <a:cubicBezTo>
                    <a:pt x="312059" y="69036"/>
                    <a:pt x="296449" y="84382"/>
                    <a:pt x="268403" y="109782"/>
                  </a:cubicBezTo>
                  <a:cubicBezTo>
                    <a:pt x="240357" y="135182"/>
                    <a:pt x="205432" y="187305"/>
                    <a:pt x="166803" y="203444"/>
                  </a:cubicBezTo>
                  <a:cubicBezTo>
                    <a:pt x="128174" y="219583"/>
                    <a:pt x="4349" y="206090"/>
                    <a:pt x="116" y="20820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1" name="フリーフォーム: 図形 1110">
              <a:extLst>
                <a:ext uri="{FF2B5EF4-FFF2-40B4-BE49-F238E27FC236}">
                  <a16:creationId xmlns:a16="http://schemas.microsoft.com/office/drawing/2014/main" id="{3246EFEB-C476-45F4-B57A-49A5FBF05EE5}"/>
                </a:ext>
              </a:extLst>
            </p:cNvPr>
            <p:cNvSpPr/>
            <p:nvPr/>
          </p:nvSpPr>
          <p:spPr>
            <a:xfrm>
              <a:off x="5133849" y="2419249"/>
              <a:ext cx="191376" cy="216581"/>
            </a:xfrm>
            <a:custGeom>
              <a:avLst/>
              <a:gdLst>
                <a:gd name="connsiteX0" fmla="*/ 93789 w 191376"/>
                <a:gd name="connsiteY0" fmla="*/ 101 h 216581"/>
                <a:gd name="connsiteX1" fmla="*/ 116014 w 191376"/>
                <a:gd name="connsiteY1" fmla="*/ 92176 h 216581"/>
                <a:gd name="connsiteX2" fmla="*/ 177926 w 191376"/>
                <a:gd name="connsiteY2" fmla="*/ 115989 h 216581"/>
                <a:gd name="connsiteX3" fmla="*/ 143001 w 191376"/>
                <a:gd name="connsiteY3" fmla="*/ 162026 h 216581"/>
                <a:gd name="connsiteX4" fmla="*/ 123951 w 191376"/>
                <a:gd name="connsiteY4" fmla="*/ 211239 h 216581"/>
                <a:gd name="connsiteX5" fmla="*/ 20764 w 191376"/>
                <a:gd name="connsiteY5" fmla="*/ 120751 h 216581"/>
                <a:gd name="connsiteX6" fmla="*/ 4889 w 191376"/>
                <a:gd name="connsiteY6" fmla="*/ 122339 h 216581"/>
                <a:gd name="connsiteX7" fmla="*/ 82676 w 191376"/>
                <a:gd name="connsiteY7" fmla="*/ 179489 h 216581"/>
                <a:gd name="connsiteX8" fmla="*/ 133476 w 191376"/>
                <a:gd name="connsiteY8" fmla="*/ 216001 h 216581"/>
                <a:gd name="connsiteX9" fmla="*/ 182689 w 191376"/>
                <a:gd name="connsiteY9" fmla="*/ 150914 h 216581"/>
                <a:gd name="connsiteX10" fmla="*/ 185864 w 191376"/>
                <a:gd name="connsiteY10" fmla="*/ 106464 h 216581"/>
                <a:gd name="connsiteX11" fmla="*/ 125539 w 191376"/>
                <a:gd name="connsiteY11" fmla="*/ 74714 h 216581"/>
                <a:gd name="connsiteX12" fmla="*/ 93789 w 191376"/>
                <a:gd name="connsiteY12" fmla="*/ 101 h 2165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91376" h="216581">
                  <a:moveTo>
                    <a:pt x="93789" y="101"/>
                  </a:moveTo>
                  <a:cubicBezTo>
                    <a:pt x="92202" y="3011"/>
                    <a:pt x="101991" y="72861"/>
                    <a:pt x="116014" y="92176"/>
                  </a:cubicBezTo>
                  <a:cubicBezTo>
                    <a:pt x="130037" y="111491"/>
                    <a:pt x="173428" y="104347"/>
                    <a:pt x="177926" y="115989"/>
                  </a:cubicBezTo>
                  <a:cubicBezTo>
                    <a:pt x="182424" y="127631"/>
                    <a:pt x="151997" y="146151"/>
                    <a:pt x="143001" y="162026"/>
                  </a:cubicBezTo>
                  <a:cubicBezTo>
                    <a:pt x="134005" y="177901"/>
                    <a:pt x="144324" y="218118"/>
                    <a:pt x="123951" y="211239"/>
                  </a:cubicBezTo>
                  <a:cubicBezTo>
                    <a:pt x="103578" y="204360"/>
                    <a:pt x="40608" y="135568"/>
                    <a:pt x="20764" y="120751"/>
                  </a:cubicBezTo>
                  <a:cubicBezTo>
                    <a:pt x="920" y="105934"/>
                    <a:pt x="-5430" y="112549"/>
                    <a:pt x="4889" y="122339"/>
                  </a:cubicBezTo>
                  <a:cubicBezTo>
                    <a:pt x="15208" y="132129"/>
                    <a:pt x="82676" y="179489"/>
                    <a:pt x="82676" y="179489"/>
                  </a:cubicBezTo>
                  <a:cubicBezTo>
                    <a:pt x="104107" y="195099"/>
                    <a:pt x="116807" y="220764"/>
                    <a:pt x="133476" y="216001"/>
                  </a:cubicBezTo>
                  <a:cubicBezTo>
                    <a:pt x="150145" y="211239"/>
                    <a:pt x="173958" y="169170"/>
                    <a:pt x="182689" y="150914"/>
                  </a:cubicBezTo>
                  <a:cubicBezTo>
                    <a:pt x="191420" y="132658"/>
                    <a:pt x="195389" y="119164"/>
                    <a:pt x="185864" y="106464"/>
                  </a:cubicBezTo>
                  <a:cubicBezTo>
                    <a:pt x="176339" y="93764"/>
                    <a:pt x="142208" y="91912"/>
                    <a:pt x="125539" y="74714"/>
                  </a:cubicBezTo>
                  <a:cubicBezTo>
                    <a:pt x="108870" y="57516"/>
                    <a:pt x="95376" y="-2809"/>
                    <a:pt x="93789" y="10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2" name="フリーフォーム: 図形 1111">
              <a:extLst>
                <a:ext uri="{FF2B5EF4-FFF2-40B4-BE49-F238E27FC236}">
                  <a16:creationId xmlns:a16="http://schemas.microsoft.com/office/drawing/2014/main" id="{738C4F07-C2D8-41C0-8DC1-04E1A4A87218}"/>
                </a:ext>
              </a:extLst>
            </p:cNvPr>
            <p:cNvSpPr/>
            <p:nvPr/>
          </p:nvSpPr>
          <p:spPr>
            <a:xfrm>
              <a:off x="5238115" y="2333235"/>
              <a:ext cx="125741" cy="251334"/>
            </a:xfrm>
            <a:custGeom>
              <a:avLst/>
              <a:gdLst>
                <a:gd name="connsiteX0" fmla="*/ 76835 w 125741"/>
                <a:gd name="connsiteY0" fmla="*/ 390 h 251334"/>
                <a:gd name="connsiteX1" fmla="*/ 35560 w 125741"/>
                <a:gd name="connsiteY1" fmla="*/ 84528 h 251334"/>
                <a:gd name="connsiteX2" fmla="*/ 72073 w 125741"/>
                <a:gd name="connsiteY2" fmla="*/ 141678 h 251334"/>
                <a:gd name="connsiteX3" fmla="*/ 114935 w 125741"/>
                <a:gd name="connsiteY3" fmla="*/ 192478 h 251334"/>
                <a:gd name="connsiteX4" fmla="*/ 124460 w 125741"/>
                <a:gd name="connsiteY4" fmla="*/ 251215 h 251334"/>
                <a:gd name="connsiteX5" fmla="*/ 111760 w 125741"/>
                <a:gd name="connsiteY5" fmla="*/ 205178 h 251334"/>
                <a:gd name="connsiteX6" fmla="*/ 635 w 125741"/>
                <a:gd name="connsiteY6" fmla="*/ 121040 h 251334"/>
                <a:gd name="connsiteX7" fmla="*/ 76835 w 125741"/>
                <a:gd name="connsiteY7" fmla="*/ 390 h 2513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5741" h="251334">
                  <a:moveTo>
                    <a:pt x="76835" y="390"/>
                  </a:moveTo>
                  <a:cubicBezTo>
                    <a:pt x="82656" y="-5695"/>
                    <a:pt x="36354" y="60980"/>
                    <a:pt x="35560" y="84528"/>
                  </a:cubicBezTo>
                  <a:cubicBezTo>
                    <a:pt x="34766" y="108076"/>
                    <a:pt x="58844" y="123686"/>
                    <a:pt x="72073" y="141678"/>
                  </a:cubicBezTo>
                  <a:cubicBezTo>
                    <a:pt x="85302" y="159670"/>
                    <a:pt x="106204" y="174222"/>
                    <a:pt x="114935" y="192478"/>
                  </a:cubicBezTo>
                  <a:cubicBezTo>
                    <a:pt x="123666" y="210734"/>
                    <a:pt x="124989" y="249098"/>
                    <a:pt x="124460" y="251215"/>
                  </a:cubicBezTo>
                  <a:cubicBezTo>
                    <a:pt x="123931" y="253332"/>
                    <a:pt x="132398" y="226874"/>
                    <a:pt x="111760" y="205178"/>
                  </a:cubicBezTo>
                  <a:cubicBezTo>
                    <a:pt x="91123" y="183482"/>
                    <a:pt x="9102" y="154377"/>
                    <a:pt x="635" y="121040"/>
                  </a:cubicBezTo>
                  <a:cubicBezTo>
                    <a:pt x="-7832" y="87703"/>
                    <a:pt x="71014" y="6475"/>
                    <a:pt x="76835" y="39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3" name="フリーフォーム: 図形 1112">
              <a:extLst>
                <a:ext uri="{FF2B5EF4-FFF2-40B4-BE49-F238E27FC236}">
                  <a16:creationId xmlns:a16="http://schemas.microsoft.com/office/drawing/2014/main" id="{0C6DA8D2-8F2A-4087-8BB4-28041023E730}"/>
                </a:ext>
              </a:extLst>
            </p:cNvPr>
            <p:cNvSpPr/>
            <p:nvPr/>
          </p:nvSpPr>
          <p:spPr>
            <a:xfrm>
              <a:off x="4759190" y="2760841"/>
              <a:ext cx="127265" cy="244408"/>
            </a:xfrm>
            <a:custGeom>
              <a:avLst/>
              <a:gdLst>
                <a:gd name="connsiteX0" fmla="*/ 135 w 127265"/>
                <a:gd name="connsiteY0" fmla="*/ 1409 h 244408"/>
                <a:gd name="connsiteX1" fmla="*/ 46173 w 127265"/>
                <a:gd name="connsiteY1" fmla="*/ 63322 h 244408"/>
                <a:gd name="connsiteX2" fmla="*/ 42998 w 127265"/>
                <a:gd name="connsiteY2" fmla="*/ 109359 h 244408"/>
                <a:gd name="connsiteX3" fmla="*/ 46173 w 127265"/>
                <a:gd name="connsiteY3" fmla="*/ 136347 h 244408"/>
                <a:gd name="connsiteX4" fmla="*/ 125548 w 127265"/>
                <a:gd name="connsiteY4" fmla="*/ 242709 h 244408"/>
                <a:gd name="connsiteX5" fmla="*/ 95385 w 127265"/>
                <a:gd name="connsiteY5" fmla="*/ 196672 h 244408"/>
                <a:gd name="connsiteX6" fmla="*/ 33473 w 127265"/>
                <a:gd name="connsiteY6" fmla="*/ 128409 h 244408"/>
                <a:gd name="connsiteX7" fmla="*/ 135 w 127265"/>
                <a:gd name="connsiteY7" fmla="*/ 1409 h 2444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7265" h="244408">
                  <a:moveTo>
                    <a:pt x="135" y="1409"/>
                  </a:moveTo>
                  <a:cubicBezTo>
                    <a:pt x="2252" y="-9439"/>
                    <a:pt x="39029" y="45330"/>
                    <a:pt x="46173" y="63322"/>
                  </a:cubicBezTo>
                  <a:cubicBezTo>
                    <a:pt x="53317" y="81314"/>
                    <a:pt x="42998" y="97188"/>
                    <a:pt x="42998" y="109359"/>
                  </a:cubicBezTo>
                  <a:cubicBezTo>
                    <a:pt x="42998" y="121530"/>
                    <a:pt x="32415" y="114122"/>
                    <a:pt x="46173" y="136347"/>
                  </a:cubicBezTo>
                  <a:cubicBezTo>
                    <a:pt x="59931" y="158572"/>
                    <a:pt x="117346" y="232655"/>
                    <a:pt x="125548" y="242709"/>
                  </a:cubicBezTo>
                  <a:cubicBezTo>
                    <a:pt x="133750" y="252763"/>
                    <a:pt x="110731" y="215722"/>
                    <a:pt x="95385" y="196672"/>
                  </a:cubicBezTo>
                  <a:cubicBezTo>
                    <a:pt x="80039" y="177622"/>
                    <a:pt x="45644" y="158307"/>
                    <a:pt x="33473" y="128409"/>
                  </a:cubicBezTo>
                  <a:cubicBezTo>
                    <a:pt x="21302" y="98511"/>
                    <a:pt x="-1982" y="12257"/>
                    <a:pt x="135" y="140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4" name="フリーフォーム: 図形 1113">
              <a:extLst>
                <a:ext uri="{FF2B5EF4-FFF2-40B4-BE49-F238E27FC236}">
                  <a16:creationId xmlns:a16="http://schemas.microsoft.com/office/drawing/2014/main" id="{C2B7051E-DCEC-459C-AA42-235F3F0A4A65}"/>
                </a:ext>
              </a:extLst>
            </p:cNvPr>
            <p:cNvSpPr/>
            <p:nvPr/>
          </p:nvSpPr>
          <p:spPr>
            <a:xfrm>
              <a:off x="4811244" y="2811022"/>
              <a:ext cx="96408" cy="131861"/>
            </a:xfrm>
            <a:custGeom>
              <a:avLst/>
              <a:gdLst>
                <a:gd name="connsiteX0" fmla="*/ 21106 w 96408"/>
                <a:gd name="connsiteY0" fmla="*/ 441 h 131861"/>
                <a:gd name="connsiteX1" fmla="*/ 5231 w 96408"/>
                <a:gd name="connsiteY1" fmla="*/ 59178 h 131861"/>
                <a:gd name="connsiteX2" fmla="*/ 35394 w 96408"/>
                <a:gd name="connsiteY2" fmla="*/ 95691 h 131861"/>
                <a:gd name="connsiteX3" fmla="*/ 95719 w 96408"/>
                <a:gd name="connsiteY3" fmla="*/ 130616 h 131861"/>
                <a:gd name="connsiteX4" fmla="*/ 63969 w 96408"/>
                <a:gd name="connsiteY4" fmla="*/ 121091 h 131861"/>
                <a:gd name="connsiteX5" fmla="*/ 2056 w 96408"/>
                <a:gd name="connsiteY5" fmla="*/ 92516 h 131861"/>
                <a:gd name="connsiteX6" fmla="*/ 21106 w 96408"/>
                <a:gd name="connsiteY6" fmla="*/ 441 h 1318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6408" h="131861">
                  <a:moveTo>
                    <a:pt x="21106" y="441"/>
                  </a:moveTo>
                  <a:cubicBezTo>
                    <a:pt x="21635" y="-5115"/>
                    <a:pt x="2850" y="43303"/>
                    <a:pt x="5231" y="59178"/>
                  </a:cubicBezTo>
                  <a:cubicBezTo>
                    <a:pt x="7612" y="75053"/>
                    <a:pt x="20313" y="83785"/>
                    <a:pt x="35394" y="95691"/>
                  </a:cubicBezTo>
                  <a:cubicBezTo>
                    <a:pt x="50475" y="107597"/>
                    <a:pt x="90957" y="126383"/>
                    <a:pt x="95719" y="130616"/>
                  </a:cubicBezTo>
                  <a:cubicBezTo>
                    <a:pt x="100481" y="134849"/>
                    <a:pt x="79579" y="127441"/>
                    <a:pt x="63969" y="121091"/>
                  </a:cubicBezTo>
                  <a:cubicBezTo>
                    <a:pt x="48359" y="114741"/>
                    <a:pt x="11846" y="110772"/>
                    <a:pt x="2056" y="92516"/>
                  </a:cubicBezTo>
                  <a:cubicBezTo>
                    <a:pt x="-7734" y="74260"/>
                    <a:pt x="20577" y="5997"/>
                    <a:pt x="21106" y="44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5" name="フリーフォーム: 図形 1114">
              <a:extLst>
                <a:ext uri="{FF2B5EF4-FFF2-40B4-BE49-F238E27FC236}">
                  <a16:creationId xmlns:a16="http://schemas.microsoft.com/office/drawing/2014/main" id="{4D2CEAD7-8368-4104-971E-22CDAC90E746}"/>
                </a:ext>
              </a:extLst>
            </p:cNvPr>
            <p:cNvSpPr/>
            <p:nvPr/>
          </p:nvSpPr>
          <p:spPr>
            <a:xfrm>
              <a:off x="5310162" y="2328863"/>
              <a:ext cx="43133" cy="156175"/>
            </a:xfrm>
            <a:custGeom>
              <a:avLst/>
              <a:gdLst>
                <a:gd name="connsiteX0" fmla="*/ 30188 w 43133"/>
                <a:gd name="connsiteY0" fmla="*/ 0 h 156175"/>
                <a:gd name="connsiteX1" fmla="*/ 42888 w 43133"/>
                <a:gd name="connsiteY1" fmla="*/ 68262 h 156175"/>
                <a:gd name="connsiteX2" fmla="*/ 17488 w 43133"/>
                <a:gd name="connsiteY2" fmla="*/ 93662 h 156175"/>
                <a:gd name="connsiteX3" fmla="*/ 33363 w 43133"/>
                <a:gd name="connsiteY3" fmla="*/ 152400 h 156175"/>
                <a:gd name="connsiteX4" fmla="*/ 22251 w 43133"/>
                <a:gd name="connsiteY4" fmla="*/ 144462 h 156175"/>
                <a:gd name="connsiteX5" fmla="*/ 26 w 43133"/>
                <a:gd name="connsiteY5" fmla="*/ 96837 h 156175"/>
                <a:gd name="connsiteX6" fmla="*/ 27013 w 43133"/>
                <a:gd name="connsiteY6" fmla="*/ 68262 h 156175"/>
                <a:gd name="connsiteX7" fmla="*/ 30188 w 43133"/>
                <a:gd name="connsiteY7" fmla="*/ 0 h 1561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3133" h="156175">
                  <a:moveTo>
                    <a:pt x="30188" y="0"/>
                  </a:moveTo>
                  <a:cubicBezTo>
                    <a:pt x="32834" y="0"/>
                    <a:pt x="45005" y="52652"/>
                    <a:pt x="42888" y="68262"/>
                  </a:cubicBezTo>
                  <a:cubicBezTo>
                    <a:pt x="40771" y="83872"/>
                    <a:pt x="19075" y="79639"/>
                    <a:pt x="17488" y="93662"/>
                  </a:cubicBezTo>
                  <a:cubicBezTo>
                    <a:pt x="15901" y="107685"/>
                    <a:pt x="32569" y="143933"/>
                    <a:pt x="33363" y="152400"/>
                  </a:cubicBezTo>
                  <a:cubicBezTo>
                    <a:pt x="34157" y="160867"/>
                    <a:pt x="27807" y="153722"/>
                    <a:pt x="22251" y="144462"/>
                  </a:cubicBezTo>
                  <a:cubicBezTo>
                    <a:pt x="16695" y="135202"/>
                    <a:pt x="-768" y="109537"/>
                    <a:pt x="26" y="96837"/>
                  </a:cubicBezTo>
                  <a:cubicBezTo>
                    <a:pt x="820" y="84137"/>
                    <a:pt x="21721" y="80962"/>
                    <a:pt x="27013" y="68262"/>
                  </a:cubicBezTo>
                  <a:cubicBezTo>
                    <a:pt x="32305" y="55562"/>
                    <a:pt x="27542" y="0"/>
                    <a:pt x="30188" y="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6" name="フリーフォーム: 図形 1115">
              <a:extLst>
                <a:ext uri="{FF2B5EF4-FFF2-40B4-BE49-F238E27FC236}">
                  <a16:creationId xmlns:a16="http://schemas.microsoft.com/office/drawing/2014/main" id="{303F7EE2-3250-4A5E-8A76-2F5D6BDEDA7C}"/>
                </a:ext>
              </a:extLst>
            </p:cNvPr>
            <p:cNvSpPr/>
            <p:nvPr/>
          </p:nvSpPr>
          <p:spPr>
            <a:xfrm>
              <a:off x="4817992" y="2503153"/>
              <a:ext cx="579608" cy="335799"/>
            </a:xfrm>
            <a:custGeom>
              <a:avLst/>
              <a:gdLst>
                <a:gd name="connsiteX0" fmla="*/ 71 w 579608"/>
                <a:gd name="connsiteY0" fmla="*/ 268622 h 335799"/>
                <a:gd name="connsiteX1" fmla="*/ 152471 w 579608"/>
                <a:gd name="connsiteY1" fmla="*/ 327360 h 335799"/>
                <a:gd name="connsiteX2" fmla="*/ 236608 w 579608"/>
                <a:gd name="connsiteY2" fmla="*/ 322597 h 335799"/>
                <a:gd name="connsiteX3" fmla="*/ 446158 w 579608"/>
                <a:gd name="connsiteY3" fmla="*/ 208297 h 335799"/>
                <a:gd name="connsiteX4" fmla="*/ 541408 w 579608"/>
                <a:gd name="connsiteY4" fmla="*/ 168610 h 335799"/>
                <a:gd name="connsiteX5" fmla="*/ 579508 w 579608"/>
                <a:gd name="connsiteY5" fmla="*/ 335 h 335799"/>
                <a:gd name="connsiteX6" fmla="*/ 531883 w 579608"/>
                <a:gd name="connsiteY6" fmla="*/ 127335 h 335799"/>
                <a:gd name="connsiteX7" fmla="*/ 420758 w 579608"/>
                <a:gd name="connsiteY7" fmla="*/ 198772 h 335799"/>
                <a:gd name="connsiteX8" fmla="*/ 184221 w 579608"/>
                <a:gd name="connsiteY8" fmla="*/ 308310 h 335799"/>
                <a:gd name="connsiteX9" fmla="*/ 133421 w 579608"/>
                <a:gd name="connsiteY9" fmla="*/ 313072 h 335799"/>
                <a:gd name="connsiteX10" fmla="*/ 71 w 579608"/>
                <a:gd name="connsiteY10" fmla="*/ 268622 h 3357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79608" h="335799">
                  <a:moveTo>
                    <a:pt x="71" y="268622"/>
                  </a:moveTo>
                  <a:cubicBezTo>
                    <a:pt x="3246" y="271003"/>
                    <a:pt x="113048" y="318364"/>
                    <a:pt x="152471" y="327360"/>
                  </a:cubicBezTo>
                  <a:cubicBezTo>
                    <a:pt x="191894" y="336356"/>
                    <a:pt x="187660" y="342441"/>
                    <a:pt x="236608" y="322597"/>
                  </a:cubicBezTo>
                  <a:cubicBezTo>
                    <a:pt x="285556" y="302753"/>
                    <a:pt x="395358" y="233961"/>
                    <a:pt x="446158" y="208297"/>
                  </a:cubicBezTo>
                  <a:cubicBezTo>
                    <a:pt x="496958" y="182633"/>
                    <a:pt x="519183" y="203270"/>
                    <a:pt x="541408" y="168610"/>
                  </a:cubicBezTo>
                  <a:cubicBezTo>
                    <a:pt x="563633" y="133950"/>
                    <a:pt x="581095" y="7214"/>
                    <a:pt x="579508" y="335"/>
                  </a:cubicBezTo>
                  <a:cubicBezTo>
                    <a:pt x="577921" y="-6544"/>
                    <a:pt x="558341" y="94262"/>
                    <a:pt x="531883" y="127335"/>
                  </a:cubicBezTo>
                  <a:cubicBezTo>
                    <a:pt x="505425" y="160408"/>
                    <a:pt x="478702" y="168610"/>
                    <a:pt x="420758" y="198772"/>
                  </a:cubicBezTo>
                  <a:cubicBezTo>
                    <a:pt x="362814" y="228934"/>
                    <a:pt x="232111" y="289260"/>
                    <a:pt x="184221" y="308310"/>
                  </a:cubicBezTo>
                  <a:cubicBezTo>
                    <a:pt x="136332" y="327360"/>
                    <a:pt x="165965" y="319158"/>
                    <a:pt x="133421" y="313072"/>
                  </a:cubicBezTo>
                  <a:cubicBezTo>
                    <a:pt x="100877" y="306987"/>
                    <a:pt x="-3104" y="266241"/>
                    <a:pt x="71" y="26862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7" name="フリーフォーム: 図形 1116">
              <a:extLst>
                <a:ext uri="{FF2B5EF4-FFF2-40B4-BE49-F238E27FC236}">
                  <a16:creationId xmlns:a16="http://schemas.microsoft.com/office/drawing/2014/main" id="{DD1FE4D2-BC81-409C-B84B-0D410B0CA2AC}"/>
                </a:ext>
              </a:extLst>
            </p:cNvPr>
            <p:cNvSpPr/>
            <p:nvPr/>
          </p:nvSpPr>
          <p:spPr>
            <a:xfrm>
              <a:off x="5369321" y="2395493"/>
              <a:ext cx="107003" cy="277705"/>
            </a:xfrm>
            <a:custGeom>
              <a:avLst/>
              <a:gdLst>
                <a:gd name="connsiteX0" fmla="*/ 18654 w 107003"/>
                <a:gd name="connsiteY0" fmla="*/ 45 h 277705"/>
                <a:gd name="connsiteX1" fmla="*/ 1192 w 107003"/>
                <a:gd name="connsiteY1" fmla="*/ 93707 h 277705"/>
                <a:gd name="connsiteX2" fmla="*/ 58342 w 107003"/>
                <a:gd name="connsiteY2" fmla="*/ 136570 h 277705"/>
                <a:gd name="connsiteX3" fmla="*/ 99617 w 107003"/>
                <a:gd name="connsiteY3" fmla="*/ 196895 h 277705"/>
                <a:gd name="connsiteX4" fmla="*/ 99617 w 107003"/>
                <a:gd name="connsiteY4" fmla="*/ 276270 h 277705"/>
                <a:gd name="connsiteX5" fmla="*/ 25004 w 107003"/>
                <a:gd name="connsiteY5" fmla="*/ 249282 h 277705"/>
                <a:gd name="connsiteX6" fmla="*/ 94854 w 107003"/>
                <a:gd name="connsiteY6" fmla="*/ 265157 h 277705"/>
                <a:gd name="connsiteX7" fmla="*/ 94854 w 107003"/>
                <a:gd name="connsiteY7" fmla="*/ 220707 h 277705"/>
                <a:gd name="connsiteX8" fmla="*/ 67867 w 107003"/>
                <a:gd name="connsiteY8" fmla="*/ 163557 h 277705"/>
                <a:gd name="connsiteX9" fmla="*/ 7542 w 107003"/>
                <a:gd name="connsiteY9" fmla="*/ 106407 h 277705"/>
                <a:gd name="connsiteX10" fmla="*/ 18654 w 107003"/>
                <a:gd name="connsiteY10" fmla="*/ 45 h 2777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07003" h="277705">
                  <a:moveTo>
                    <a:pt x="18654" y="45"/>
                  </a:moveTo>
                  <a:cubicBezTo>
                    <a:pt x="17596" y="-2072"/>
                    <a:pt x="-5423" y="70953"/>
                    <a:pt x="1192" y="93707"/>
                  </a:cubicBezTo>
                  <a:cubicBezTo>
                    <a:pt x="7807" y="116461"/>
                    <a:pt x="41938" y="119372"/>
                    <a:pt x="58342" y="136570"/>
                  </a:cubicBezTo>
                  <a:cubicBezTo>
                    <a:pt x="74746" y="153768"/>
                    <a:pt x="92738" y="173612"/>
                    <a:pt x="99617" y="196895"/>
                  </a:cubicBezTo>
                  <a:cubicBezTo>
                    <a:pt x="106496" y="220178"/>
                    <a:pt x="112052" y="267539"/>
                    <a:pt x="99617" y="276270"/>
                  </a:cubicBezTo>
                  <a:cubicBezTo>
                    <a:pt x="87182" y="285001"/>
                    <a:pt x="25798" y="251134"/>
                    <a:pt x="25004" y="249282"/>
                  </a:cubicBezTo>
                  <a:cubicBezTo>
                    <a:pt x="24210" y="247430"/>
                    <a:pt x="83212" y="269919"/>
                    <a:pt x="94854" y="265157"/>
                  </a:cubicBezTo>
                  <a:cubicBezTo>
                    <a:pt x="106496" y="260395"/>
                    <a:pt x="99352" y="237640"/>
                    <a:pt x="94854" y="220707"/>
                  </a:cubicBezTo>
                  <a:cubicBezTo>
                    <a:pt x="90356" y="203774"/>
                    <a:pt x="82419" y="182607"/>
                    <a:pt x="67867" y="163557"/>
                  </a:cubicBezTo>
                  <a:cubicBezTo>
                    <a:pt x="53315" y="144507"/>
                    <a:pt x="18655" y="129426"/>
                    <a:pt x="7542" y="106407"/>
                  </a:cubicBezTo>
                  <a:cubicBezTo>
                    <a:pt x="-3571" y="83388"/>
                    <a:pt x="19712" y="2162"/>
                    <a:pt x="18654" y="4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8" name="フリーフォーム: 図形 1117">
              <a:extLst>
                <a:ext uri="{FF2B5EF4-FFF2-40B4-BE49-F238E27FC236}">
                  <a16:creationId xmlns:a16="http://schemas.microsoft.com/office/drawing/2014/main" id="{907EDB26-948A-4517-9016-5392A93445D3}"/>
                </a:ext>
              </a:extLst>
            </p:cNvPr>
            <p:cNvSpPr/>
            <p:nvPr/>
          </p:nvSpPr>
          <p:spPr>
            <a:xfrm>
              <a:off x="5355812" y="2468487"/>
              <a:ext cx="102668" cy="178531"/>
            </a:xfrm>
            <a:custGeom>
              <a:avLst/>
              <a:gdLst>
                <a:gd name="connsiteX0" fmla="*/ 413 w 102668"/>
                <a:gd name="connsiteY0" fmla="*/ 76 h 178531"/>
                <a:gd name="connsiteX1" fmla="*/ 44863 w 102668"/>
                <a:gd name="connsiteY1" fmla="*/ 77863 h 178531"/>
                <a:gd name="connsiteX2" fmla="*/ 94076 w 102668"/>
                <a:gd name="connsiteY2" fmla="*/ 158826 h 178531"/>
                <a:gd name="connsiteX3" fmla="*/ 87726 w 102668"/>
                <a:gd name="connsiteY3" fmla="*/ 169938 h 178531"/>
                <a:gd name="connsiteX4" fmla="*/ 57563 w 102668"/>
                <a:gd name="connsiteY4" fmla="*/ 115963 h 178531"/>
                <a:gd name="connsiteX5" fmla="*/ 35338 w 102668"/>
                <a:gd name="connsiteY5" fmla="*/ 90563 h 178531"/>
                <a:gd name="connsiteX6" fmla="*/ 44863 w 102668"/>
                <a:gd name="connsiteY6" fmla="*/ 173113 h 178531"/>
                <a:gd name="connsiteX7" fmla="*/ 102013 w 102668"/>
                <a:gd name="connsiteY7" fmla="*/ 162001 h 178531"/>
                <a:gd name="connsiteX8" fmla="*/ 71851 w 102668"/>
                <a:gd name="connsiteY8" fmla="*/ 92151 h 178531"/>
                <a:gd name="connsiteX9" fmla="*/ 413 w 102668"/>
                <a:gd name="connsiteY9" fmla="*/ 76 h 1785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02668" h="178531">
                  <a:moveTo>
                    <a:pt x="413" y="76"/>
                  </a:moveTo>
                  <a:cubicBezTo>
                    <a:pt x="-4085" y="-2305"/>
                    <a:pt x="29253" y="51405"/>
                    <a:pt x="44863" y="77863"/>
                  </a:cubicBezTo>
                  <a:cubicBezTo>
                    <a:pt x="60474" y="104321"/>
                    <a:pt x="86932" y="143480"/>
                    <a:pt x="94076" y="158826"/>
                  </a:cubicBezTo>
                  <a:cubicBezTo>
                    <a:pt x="101220" y="174172"/>
                    <a:pt x="93812" y="177082"/>
                    <a:pt x="87726" y="169938"/>
                  </a:cubicBezTo>
                  <a:cubicBezTo>
                    <a:pt x="81641" y="162794"/>
                    <a:pt x="66294" y="129192"/>
                    <a:pt x="57563" y="115963"/>
                  </a:cubicBezTo>
                  <a:cubicBezTo>
                    <a:pt x="48832" y="102734"/>
                    <a:pt x="37455" y="81038"/>
                    <a:pt x="35338" y="90563"/>
                  </a:cubicBezTo>
                  <a:cubicBezTo>
                    <a:pt x="33221" y="100088"/>
                    <a:pt x="33751" y="161207"/>
                    <a:pt x="44863" y="173113"/>
                  </a:cubicBezTo>
                  <a:cubicBezTo>
                    <a:pt x="55975" y="185019"/>
                    <a:pt x="97515" y="175495"/>
                    <a:pt x="102013" y="162001"/>
                  </a:cubicBezTo>
                  <a:cubicBezTo>
                    <a:pt x="106511" y="148507"/>
                    <a:pt x="86932" y="115170"/>
                    <a:pt x="71851" y="92151"/>
                  </a:cubicBezTo>
                  <a:cubicBezTo>
                    <a:pt x="56770" y="69132"/>
                    <a:pt x="4911" y="2457"/>
                    <a:pt x="413" y="7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9" name="フリーフォーム: 図形 1118">
              <a:extLst>
                <a:ext uri="{FF2B5EF4-FFF2-40B4-BE49-F238E27FC236}">
                  <a16:creationId xmlns:a16="http://schemas.microsoft.com/office/drawing/2014/main" id="{1732B48B-9276-414E-A0C3-5F3750593476}"/>
                </a:ext>
              </a:extLst>
            </p:cNvPr>
            <p:cNvSpPr/>
            <p:nvPr/>
          </p:nvSpPr>
          <p:spPr>
            <a:xfrm>
              <a:off x="5325932" y="2642677"/>
              <a:ext cx="158983" cy="226023"/>
            </a:xfrm>
            <a:custGeom>
              <a:avLst/>
              <a:gdLst>
                <a:gd name="connsiteX0" fmla="*/ 44581 w 158983"/>
                <a:gd name="connsiteY0" fmla="*/ 511 h 226023"/>
                <a:gd name="connsiteX1" fmla="*/ 136656 w 158983"/>
                <a:gd name="connsiteY1" fmla="*/ 57661 h 226023"/>
                <a:gd name="connsiteX2" fmla="*/ 158881 w 158983"/>
                <a:gd name="connsiteY2" fmla="*/ 79886 h 226023"/>
                <a:gd name="connsiteX3" fmla="*/ 136656 w 158983"/>
                <a:gd name="connsiteY3" fmla="*/ 111636 h 226023"/>
                <a:gd name="connsiteX4" fmla="*/ 8068 w 158983"/>
                <a:gd name="connsiteY4" fmla="*/ 114811 h 226023"/>
                <a:gd name="connsiteX5" fmla="*/ 52518 w 158983"/>
                <a:gd name="connsiteY5" fmla="*/ 137036 h 226023"/>
                <a:gd name="connsiteX6" fmla="*/ 131893 w 158983"/>
                <a:gd name="connsiteY6" fmla="*/ 173548 h 226023"/>
                <a:gd name="connsiteX7" fmla="*/ 96968 w 158983"/>
                <a:gd name="connsiteY7" fmla="*/ 225936 h 226023"/>
                <a:gd name="connsiteX8" fmla="*/ 111256 w 158983"/>
                <a:gd name="connsiteY8" fmla="*/ 184661 h 226023"/>
                <a:gd name="connsiteX9" fmla="*/ 131 w 158983"/>
                <a:gd name="connsiteY9" fmla="*/ 135448 h 226023"/>
                <a:gd name="connsiteX10" fmla="*/ 136656 w 158983"/>
                <a:gd name="connsiteY10" fmla="*/ 94173 h 226023"/>
                <a:gd name="connsiteX11" fmla="*/ 149356 w 158983"/>
                <a:gd name="connsiteY11" fmla="*/ 94173 h 226023"/>
                <a:gd name="connsiteX12" fmla="*/ 44581 w 158983"/>
                <a:gd name="connsiteY12" fmla="*/ 511 h 2260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58983" h="226023">
                  <a:moveTo>
                    <a:pt x="44581" y="511"/>
                  </a:moveTo>
                  <a:cubicBezTo>
                    <a:pt x="42464" y="-5574"/>
                    <a:pt x="117606" y="44432"/>
                    <a:pt x="136656" y="57661"/>
                  </a:cubicBezTo>
                  <a:cubicBezTo>
                    <a:pt x="155706" y="70890"/>
                    <a:pt x="158881" y="70890"/>
                    <a:pt x="158881" y="79886"/>
                  </a:cubicBezTo>
                  <a:cubicBezTo>
                    <a:pt x="158881" y="88882"/>
                    <a:pt x="161792" y="105815"/>
                    <a:pt x="136656" y="111636"/>
                  </a:cubicBezTo>
                  <a:cubicBezTo>
                    <a:pt x="111520" y="117457"/>
                    <a:pt x="22091" y="110578"/>
                    <a:pt x="8068" y="114811"/>
                  </a:cubicBezTo>
                  <a:cubicBezTo>
                    <a:pt x="-5955" y="119044"/>
                    <a:pt x="31881" y="127247"/>
                    <a:pt x="52518" y="137036"/>
                  </a:cubicBezTo>
                  <a:cubicBezTo>
                    <a:pt x="73155" y="146825"/>
                    <a:pt x="124485" y="158731"/>
                    <a:pt x="131893" y="173548"/>
                  </a:cubicBezTo>
                  <a:cubicBezTo>
                    <a:pt x="139301" y="188365"/>
                    <a:pt x="100407" y="224084"/>
                    <a:pt x="96968" y="225936"/>
                  </a:cubicBezTo>
                  <a:cubicBezTo>
                    <a:pt x="93529" y="227788"/>
                    <a:pt x="127395" y="199742"/>
                    <a:pt x="111256" y="184661"/>
                  </a:cubicBezTo>
                  <a:cubicBezTo>
                    <a:pt x="95117" y="169580"/>
                    <a:pt x="-4102" y="150529"/>
                    <a:pt x="131" y="135448"/>
                  </a:cubicBezTo>
                  <a:cubicBezTo>
                    <a:pt x="4364" y="120367"/>
                    <a:pt x="111785" y="101052"/>
                    <a:pt x="136656" y="94173"/>
                  </a:cubicBezTo>
                  <a:cubicBezTo>
                    <a:pt x="161527" y="87294"/>
                    <a:pt x="161527" y="102904"/>
                    <a:pt x="149356" y="94173"/>
                  </a:cubicBezTo>
                  <a:cubicBezTo>
                    <a:pt x="137185" y="85442"/>
                    <a:pt x="46698" y="6596"/>
                    <a:pt x="44581" y="51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20" name="フリーフォーム: 図形 1119">
              <a:extLst>
                <a:ext uri="{FF2B5EF4-FFF2-40B4-BE49-F238E27FC236}">
                  <a16:creationId xmlns:a16="http://schemas.microsoft.com/office/drawing/2014/main" id="{D477401A-A63D-4DAD-B533-39F1E62F8290}"/>
                </a:ext>
              </a:extLst>
            </p:cNvPr>
            <p:cNvSpPr/>
            <p:nvPr/>
          </p:nvSpPr>
          <p:spPr>
            <a:xfrm>
              <a:off x="5295185" y="2619248"/>
              <a:ext cx="170907" cy="243016"/>
            </a:xfrm>
            <a:custGeom>
              <a:avLst/>
              <a:gdLst>
                <a:gd name="connsiteX0" fmla="*/ 75328 w 170907"/>
                <a:gd name="connsiteY0" fmla="*/ 127 h 243016"/>
                <a:gd name="connsiteX1" fmla="*/ 76915 w 170907"/>
                <a:gd name="connsiteY1" fmla="*/ 106490 h 243016"/>
                <a:gd name="connsiteX2" fmla="*/ 13415 w 170907"/>
                <a:gd name="connsiteY2" fmla="*/ 120777 h 243016"/>
                <a:gd name="connsiteX3" fmla="*/ 715 w 170907"/>
                <a:gd name="connsiteY3" fmla="*/ 146177 h 243016"/>
                <a:gd name="connsiteX4" fmla="*/ 26115 w 170907"/>
                <a:gd name="connsiteY4" fmla="*/ 195390 h 243016"/>
                <a:gd name="connsiteX5" fmla="*/ 170578 w 170907"/>
                <a:gd name="connsiteY5" fmla="*/ 243015 h 243016"/>
                <a:gd name="connsiteX6" fmla="*/ 64215 w 170907"/>
                <a:gd name="connsiteY6" fmla="*/ 196977 h 243016"/>
                <a:gd name="connsiteX7" fmla="*/ 18178 w 170907"/>
                <a:gd name="connsiteY7" fmla="*/ 173165 h 243016"/>
                <a:gd name="connsiteX8" fmla="*/ 62628 w 170907"/>
                <a:gd name="connsiteY8" fmla="*/ 130302 h 243016"/>
                <a:gd name="connsiteX9" fmla="*/ 75328 w 170907"/>
                <a:gd name="connsiteY9" fmla="*/ 127 h 243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70907" h="243016">
                  <a:moveTo>
                    <a:pt x="75328" y="127"/>
                  </a:moveTo>
                  <a:cubicBezTo>
                    <a:pt x="77709" y="-3842"/>
                    <a:pt x="87234" y="86382"/>
                    <a:pt x="76915" y="106490"/>
                  </a:cubicBezTo>
                  <a:cubicBezTo>
                    <a:pt x="66596" y="126598"/>
                    <a:pt x="26115" y="114163"/>
                    <a:pt x="13415" y="120777"/>
                  </a:cubicBezTo>
                  <a:cubicBezTo>
                    <a:pt x="715" y="127391"/>
                    <a:pt x="-1402" y="133742"/>
                    <a:pt x="715" y="146177"/>
                  </a:cubicBezTo>
                  <a:cubicBezTo>
                    <a:pt x="2832" y="158612"/>
                    <a:pt x="-2195" y="179250"/>
                    <a:pt x="26115" y="195390"/>
                  </a:cubicBezTo>
                  <a:cubicBezTo>
                    <a:pt x="54425" y="211530"/>
                    <a:pt x="164228" y="242751"/>
                    <a:pt x="170578" y="243015"/>
                  </a:cubicBezTo>
                  <a:cubicBezTo>
                    <a:pt x="176928" y="243279"/>
                    <a:pt x="89615" y="208619"/>
                    <a:pt x="64215" y="196977"/>
                  </a:cubicBezTo>
                  <a:cubicBezTo>
                    <a:pt x="38815" y="185335"/>
                    <a:pt x="18442" y="184277"/>
                    <a:pt x="18178" y="173165"/>
                  </a:cubicBezTo>
                  <a:cubicBezTo>
                    <a:pt x="17914" y="162053"/>
                    <a:pt x="49663" y="152792"/>
                    <a:pt x="62628" y="130302"/>
                  </a:cubicBezTo>
                  <a:cubicBezTo>
                    <a:pt x="75593" y="107812"/>
                    <a:pt x="72947" y="4096"/>
                    <a:pt x="75328" y="12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21" name="フリーフォーム: 図形 1120">
              <a:extLst>
                <a:ext uri="{FF2B5EF4-FFF2-40B4-BE49-F238E27FC236}">
                  <a16:creationId xmlns:a16="http://schemas.microsoft.com/office/drawing/2014/main" id="{E42235C9-EA78-4F84-80B1-DA67F1FB8510}"/>
                </a:ext>
              </a:extLst>
            </p:cNvPr>
            <p:cNvSpPr/>
            <p:nvPr/>
          </p:nvSpPr>
          <p:spPr>
            <a:xfrm>
              <a:off x="4867987" y="2797171"/>
              <a:ext cx="170843" cy="164006"/>
            </a:xfrm>
            <a:custGeom>
              <a:avLst/>
              <a:gdLst>
                <a:gd name="connsiteX0" fmla="*/ 11988 w 170843"/>
                <a:gd name="connsiteY0" fmla="*/ 4 h 164006"/>
                <a:gd name="connsiteX1" fmla="*/ 4051 w 170843"/>
                <a:gd name="connsiteY1" fmla="*/ 66679 h 164006"/>
                <a:gd name="connsiteX2" fmla="*/ 78663 w 170843"/>
                <a:gd name="connsiteY2" fmla="*/ 96842 h 164006"/>
                <a:gd name="connsiteX3" fmla="*/ 169151 w 170843"/>
                <a:gd name="connsiteY3" fmla="*/ 163517 h 164006"/>
                <a:gd name="connsiteX4" fmla="*/ 129463 w 170843"/>
                <a:gd name="connsiteY4" fmla="*/ 123829 h 164006"/>
                <a:gd name="connsiteX5" fmla="*/ 29451 w 170843"/>
                <a:gd name="connsiteY5" fmla="*/ 63504 h 164006"/>
                <a:gd name="connsiteX6" fmla="*/ 11988 w 170843"/>
                <a:gd name="connsiteY6" fmla="*/ 4 h 1640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70843" h="164006">
                  <a:moveTo>
                    <a:pt x="11988" y="4"/>
                  </a:moveTo>
                  <a:cubicBezTo>
                    <a:pt x="7755" y="533"/>
                    <a:pt x="-7061" y="50539"/>
                    <a:pt x="4051" y="66679"/>
                  </a:cubicBezTo>
                  <a:cubicBezTo>
                    <a:pt x="15163" y="82819"/>
                    <a:pt x="51146" y="80702"/>
                    <a:pt x="78663" y="96842"/>
                  </a:cubicBezTo>
                  <a:cubicBezTo>
                    <a:pt x="106180" y="112982"/>
                    <a:pt x="160684" y="159019"/>
                    <a:pt x="169151" y="163517"/>
                  </a:cubicBezTo>
                  <a:cubicBezTo>
                    <a:pt x="177618" y="168015"/>
                    <a:pt x="152746" y="140498"/>
                    <a:pt x="129463" y="123829"/>
                  </a:cubicBezTo>
                  <a:cubicBezTo>
                    <a:pt x="106180" y="107160"/>
                    <a:pt x="49295" y="81231"/>
                    <a:pt x="29451" y="63504"/>
                  </a:cubicBezTo>
                  <a:cubicBezTo>
                    <a:pt x="9607" y="45777"/>
                    <a:pt x="16221" y="-525"/>
                    <a:pt x="11988" y="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22" name="フリーフォーム: 図形 1121">
              <a:extLst>
                <a:ext uri="{FF2B5EF4-FFF2-40B4-BE49-F238E27FC236}">
                  <a16:creationId xmlns:a16="http://schemas.microsoft.com/office/drawing/2014/main" id="{1C9BC4E2-552E-4CDB-B596-C3A00C9F0F14}"/>
                </a:ext>
              </a:extLst>
            </p:cNvPr>
            <p:cNvSpPr/>
            <p:nvPr/>
          </p:nvSpPr>
          <p:spPr>
            <a:xfrm>
              <a:off x="4879916" y="2908286"/>
              <a:ext cx="400214" cy="85587"/>
            </a:xfrm>
            <a:custGeom>
              <a:avLst/>
              <a:gdLst>
                <a:gd name="connsiteX0" fmla="*/ 59 w 400214"/>
                <a:gd name="connsiteY0" fmla="*/ 14 h 85587"/>
                <a:gd name="connsiteX1" fmla="*/ 112772 w 400214"/>
                <a:gd name="connsiteY1" fmla="*/ 46052 h 85587"/>
                <a:gd name="connsiteX2" fmla="*/ 173097 w 400214"/>
                <a:gd name="connsiteY2" fmla="*/ 84152 h 85587"/>
                <a:gd name="connsiteX3" fmla="*/ 400109 w 400214"/>
                <a:gd name="connsiteY3" fmla="*/ 76214 h 85587"/>
                <a:gd name="connsiteX4" fmla="*/ 201672 w 400214"/>
                <a:gd name="connsiteY4" fmla="*/ 63514 h 85587"/>
                <a:gd name="connsiteX5" fmla="*/ 128647 w 400214"/>
                <a:gd name="connsiteY5" fmla="*/ 50814 h 85587"/>
                <a:gd name="connsiteX6" fmla="*/ 59 w 400214"/>
                <a:gd name="connsiteY6" fmla="*/ 14 h 855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00214" h="85587">
                  <a:moveTo>
                    <a:pt x="59" y="14"/>
                  </a:moveTo>
                  <a:cubicBezTo>
                    <a:pt x="-2587" y="-780"/>
                    <a:pt x="83932" y="32029"/>
                    <a:pt x="112772" y="46052"/>
                  </a:cubicBezTo>
                  <a:cubicBezTo>
                    <a:pt x="141612" y="60075"/>
                    <a:pt x="125208" y="79125"/>
                    <a:pt x="173097" y="84152"/>
                  </a:cubicBezTo>
                  <a:cubicBezTo>
                    <a:pt x="220986" y="89179"/>
                    <a:pt x="395347" y="79654"/>
                    <a:pt x="400109" y="76214"/>
                  </a:cubicBezTo>
                  <a:cubicBezTo>
                    <a:pt x="404871" y="72774"/>
                    <a:pt x="246916" y="67747"/>
                    <a:pt x="201672" y="63514"/>
                  </a:cubicBezTo>
                  <a:cubicBezTo>
                    <a:pt x="156428" y="59281"/>
                    <a:pt x="159339" y="61662"/>
                    <a:pt x="128647" y="50814"/>
                  </a:cubicBezTo>
                  <a:cubicBezTo>
                    <a:pt x="97955" y="39966"/>
                    <a:pt x="2705" y="808"/>
                    <a:pt x="59" y="1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23" name="フリーフォーム: 図形 1122">
              <a:extLst>
                <a:ext uri="{FF2B5EF4-FFF2-40B4-BE49-F238E27FC236}">
                  <a16:creationId xmlns:a16="http://schemas.microsoft.com/office/drawing/2014/main" id="{89F15A9B-4882-452C-8B7C-BFB52FC80F91}"/>
                </a:ext>
              </a:extLst>
            </p:cNvPr>
            <p:cNvSpPr/>
            <p:nvPr/>
          </p:nvSpPr>
          <p:spPr>
            <a:xfrm>
              <a:off x="5546676" y="2646189"/>
              <a:ext cx="60679" cy="132417"/>
            </a:xfrm>
            <a:custGeom>
              <a:avLst/>
              <a:gdLst>
                <a:gd name="connsiteX0" fmla="*/ 4812 w 60679"/>
                <a:gd name="connsiteY0" fmla="*/ 174 h 132417"/>
                <a:gd name="connsiteX1" fmla="*/ 49262 w 60679"/>
                <a:gd name="connsiteY1" fmla="*/ 74786 h 132417"/>
                <a:gd name="connsiteX2" fmla="*/ 49 w 60679"/>
                <a:gd name="connsiteY2" fmla="*/ 131936 h 132417"/>
                <a:gd name="connsiteX3" fmla="*/ 60374 w 60679"/>
                <a:gd name="connsiteY3" fmla="*/ 97011 h 132417"/>
                <a:gd name="connsiteX4" fmla="*/ 4812 w 60679"/>
                <a:gd name="connsiteY4" fmla="*/ 174 h 1324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679" h="132417">
                  <a:moveTo>
                    <a:pt x="4812" y="174"/>
                  </a:moveTo>
                  <a:cubicBezTo>
                    <a:pt x="2960" y="-3530"/>
                    <a:pt x="50056" y="52826"/>
                    <a:pt x="49262" y="74786"/>
                  </a:cubicBezTo>
                  <a:cubicBezTo>
                    <a:pt x="48468" y="96746"/>
                    <a:pt x="-1803" y="128232"/>
                    <a:pt x="49" y="131936"/>
                  </a:cubicBezTo>
                  <a:cubicBezTo>
                    <a:pt x="1901" y="135640"/>
                    <a:pt x="55347" y="117384"/>
                    <a:pt x="60374" y="97011"/>
                  </a:cubicBezTo>
                  <a:cubicBezTo>
                    <a:pt x="65401" y="76638"/>
                    <a:pt x="6664" y="3878"/>
                    <a:pt x="4812" y="17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24" name="フリーフォーム: 図形 1123">
              <a:extLst>
                <a:ext uri="{FF2B5EF4-FFF2-40B4-BE49-F238E27FC236}">
                  <a16:creationId xmlns:a16="http://schemas.microsoft.com/office/drawing/2014/main" id="{4CF8C1AB-63FE-4C82-8867-82577C825BC7}"/>
                </a:ext>
              </a:extLst>
            </p:cNvPr>
            <p:cNvSpPr/>
            <p:nvPr/>
          </p:nvSpPr>
          <p:spPr>
            <a:xfrm>
              <a:off x="5452885" y="2777933"/>
              <a:ext cx="144871" cy="227701"/>
            </a:xfrm>
            <a:custGeom>
              <a:avLst/>
              <a:gdLst>
                <a:gd name="connsiteX0" fmla="*/ 144640 w 144871"/>
                <a:gd name="connsiteY0" fmla="*/ 192 h 227701"/>
                <a:gd name="connsiteX1" fmla="*/ 41453 w 144871"/>
                <a:gd name="connsiteY1" fmla="*/ 100205 h 227701"/>
                <a:gd name="connsiteX2" fmla="*/ 14465 w 144871"/>
                <a:gd name="connsiteY2" fmla="*/ 225617 h 227701"/>
                <a:gd name="connsiteX3" fmla="*/ 9703 w 144871"/>
                <a:gd name="connsiteY3" fmla="*/ 174817 h 227701"/>
                <a:gd name="connsiteX4" fmla="*/ 9703 w 144871"/>
                <a:gd name="connsiteY4" fmla="*/ 125605 h 227701"/>
                <a:gd name="connsiteX5" fmla="*/ 144640 w 144871"/>
                <a:gd name="connsiteY5" fmla="*/ 192 h 2277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44871" h="227701">
                  <a:moveTo>
                    <a:pt x="144640" y="192"/>
                  </a:moveTo>
                  <a:cubicBezTo>
                    <a:pt x="149932" y="-4041"/>
                    <a:pt x="63149" y="62634"/>
                    <a:pt x="41453" y="100205"/>
                  </a:cubicBezTo>
                  <a:cubicBezTo>
                    <a:pt x="19757" y="137776"/>
                    <a:pt x="19757" y="213182"/>
                    <a:pt x="14465" y="225617"/>
                  </a:cubicBezTo>
                  <a:cubicBezTo>
                    <a:pt x="9173" y="238052"/>
                    <a:pt x="10497" y="191486"/>
                    <a:pt x="9703" y="174817"/>
                  </a:cubicBezTo>
                  <a:cubicBezTo>
                    <a:pt x="8909" y="158148"/>
                    <a:pt x="-11728" y="153122"/>
                    <a:pt x="9703" y="125605"/>
                  </a:cubicBezTo>
                  <a:cubicBezTo>
                    <a:pt x="31134" y="98088"/>
                    <a:pt x="139348" y="4425"/>
                    <a:pt x="144640" y="19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25" name="フリーフォーム: 図形 1124">
              <a:extLst>
                <a:ext uri="{FF2B5EF4-FFF2-40B4-BE49-F238E27FC236}">
                  <a16:creationId xmlns:a16="http://schemas.microsoft.com/office/drawing/2014/main" id="{7A6137A4-69DC-40C7-8099-66A6F05C9D7A}"/>
                </a:ext>
              </a:extLst>
            </p:cNvPr>
            <p:cNvSpPr/>
            <p:nvPr/>
          </p:nvSpPr>
          <p:spPr>
            <a:xfrm>
              <a:off x="5537275" y="2811403"/>
              <a:ext cx="74641" cy="186684"/>
            </a:xfrm>
            <a:custGeom>
              <a:avLst/>
              <a:gdLst>
                <a:gd name="connsiteX0" fmla="*/ 74538 w 74641"/>
                <a:gd name="connsiteY0" fmla="*/ 60 h 186684"/>
                <a:gd name="connsiteX1" fmla="*/ 20563 w 74641"/>
                <a:gd name="connsiteY1" fmla="*/ 104835 h 186684"/>
                <a:gd name="connsiteX2" fmla="*/ 26913 w 74641"/>
                <a:gd name="connsiteY2" fmla="*/ 185797 h 186684"/>
                <a:gd name="connsiteX3" fmla="*/ 9450 w 74641"/>
                <a:gd name="connsiteY3" fmla="*/ 144522 h 186684"/>
                <a:gd name="connsiteX4" fmla="*/ 4688 w 74641"/>
                <a:gd name="connsiteY4" fmla="*/ 90547 h 186684"/>
                <a:gd name="connsiteX5" fmla="*/ 74538 w 74641"/>
                <a:gd name="connsiteY5" fmla="*/ 60 h 1866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4641" h="186684">
                  <a:moveTo>
                    <a:pt x="74538" y="60"/>
                  </a:moveTo>
                  <a:cubicBezTo>
                    <a:pt x="77184" y="2441"/>
                    <a:pt x="28500" y="73879"/>
                    <a:pt x="20563" y="104835"/>
                  </a:cubicBezTo>
                  <a:cubicBezTo>
                    <a:pt x="12626" y="135791"/>
                    <a:pt x="28765" y="179183"/>
                    <a:pt x="26913" y="185797"/>
                  </a:cubicBezTo>
                  <a:cubicBezTo>
                    <a:pt x="25061" y="192412"/>
                    <a:pt x="13154" y="160397"/>
                    <a:pt x="9450" y="144522"/>
                  </a:cubicBezTo>
                  <a:cubicBezTo>
                    <a:pt x="5746" y="128647"/>
                    <a:pt x="-6689" y="114624"/>
                    <a:pt x="4688" y="90547"/>
                  </a:cubicBezTo>
                  <a:cubicBezTo>
                    <a:pt x="16065" y="66470"/>
                    <a:pt x="71892" y="-2321"/>
                    <a:pt x="74538" y="6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26" name="フリーフォーム: 図形 1125">
              <a:extLst>
                <a:ext uri="{FF2B5EF4-FFF2-40B4-BE49-F238E27FC236}">
                  <a16:creationId xmlns:a16="http://schemas.microsoft.com/office/drawing/2014/main" id="{1872160E-FA40-4038-A56A-E2275B8DBA81}"/>
                </a:ext>
              </a:extLst>
            </p:cNvPr>
            <p:cNvSpPr/>
            <p:nvPr/>
          </p:nvSpPr>
          <p:spPr>
            <a:xfrm>
              <a:off x="5010125" y="2735171"/>
              <a:ext cx="338321" cy="164106"/>
            </a:xfrm>
            <a:custGeom>
              <a:avLst/>
              <a:gdLst>
                <a:gd name="connsiteX0" fmla="*/ 25 w 338321"/>
                <a:gd name="connsiteY0" fmla="*/ 114392 h 164106"/>
                <a:gd name="connsiteX1" fmla="*/ 207988 w 338321"/>
                <a:gd name="connsiteY1" fmla="*/ 163604 h 164106"/>
                <a:gd name="connsiteX2" fmla="*/ 258788 w 338321"/>
                <a:gd name="connsiteY2" fmla="*/ 77879 h 164106"/>
                <a:gd name="connsiteX3" fmla="*/ 338163 w 338321"/>
                <a:gd name="connsiteY3" fmla="*/ 92 h 164106"/>
                <a:gd name="connsiteX4" fmla="*/ 277838 w 338321"/>
                <a:gd name="connsiteY4" fmla="*/ 63592 h 164106"/>
                <a:gd name="connsiteX5" fmla="*/ 230213 w 338321"/>
                <a:gd name="connsiteY5" fmla="*/ 130267 h 164106"/>
                <a:gd name="connsiteX6" fmla="*/ 222275 w 338321"/>
                <a:gd name="connsiteY6" fmla="*/ 138204 h 164106"/>
                <a:gd name="connsiteX7" fmla="*/ 25 w 338321"/>
                <a:gd name="connsiteY7" fmla="*/ 114392 h 1641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38321" h="164106">
                  <a:moveTo>
                    <a:pt x="25" y="114392"/>
                  </a:moveTo>
                  <a:cubicBezTo>
                    <a:pt x="-2356" y="118625"/>
                    <a:pt x="164861" y="169689"/>
                    <a:pt x="207988" y="163604"/>
                  </a:cubicBezTo>
                  <a:cubicBezTo>
                    <a:pt x="251115" y="157519"/>
                    <a:pt x="237092" y="105131"/>
                    <a:pt x="258788" y="77879"/>
                  </a:cubicBezTo>
                  <a:cubicBezTo>
                    <a:pt x="280484" y="50627"/>
                    <a:pt x="334988" y="2473"/>
                    <a:pt x="338163" y="92"/>
                  </a:cubicBezTo>
                  <a:cubicBezTo>
                    <a:pt x="341338" y="-2289"/>
                    <a:pt x="295830" y="41896"/>
                    <a:pt x="277838" y="63592"/>
                  </a:cubicBezTo>
                  <a:cubicBezTo>
                    <a:pt x="259846" y="85288"/>
                    <a:pt x="239473" y="117832"/>
                    <a:pt x="230213" y="130267"/>
                  </a:cubicBezTo>
                  <a:cubicBezTo>
                    <a:pt x="220953" y="142702"/>
                    <a:pt x="258258" y="140850"/>
                    <a:pt x="222275" y="138204"/>
                  </a:cubicBezTo>
                  <a:cubicBezTo>
                    <a:pt x="186292" y="135558"/>
                    <a:pt x="2406" y="110159"/>
                    <a:pt x="25" y="11439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27" name="フリーフォーム: 図形 1126">
              <a:extLst>
                <a:ext uri="{FF2B5EF4-FFF2-40B4-BE49-F238E27FC236}">
                  <a16:creationId xmlns:a16="http://schemas.microsoft.com/office/drawing/2014/main" id="{D53CE576-0B2E-4A6F-832C-5A116B2DB8DC}"/>
                </a:ext>
              </a:extLst>
            </p:cNvPr>
            <p:cNvSpPr/>
            <p:nvPr/>
          </p:nvSpPr>
          <p:spPr>
            <a:xfrm>
              <a:off x="4882145" y="3000117"/>
              <a:ext cx="185720" cy="218773"/>
            </a:xfrm>
            <a:custGeom>
              <a:avLst/>
              <a:gdLst>
                <a:gd name="connsiteX0" fmla="*/ 1005 w 185720"/>
                <a:gd name="connsiteY0" fmla="*/ 258 h 218773"/>
                <a:gd name="connsiteX1" fmla="*/ 145468 w 185720"/>
                <a:gd name="connsiteY1" fmla="*/ 130433 h 218773"/>
                <a:gd name="connsiteX2" fmla="*/ 185155 w 185720"/>
                <a:gd name="connsiteY2" fmla="*/ 217746 h 218773"/>
                <a:gd name="connsiteX3" fmla="*/ 162930 w 185720"/>
                <a:gd name="connsiteY3" fmla="*/ 173296 h 218773"/>
                <a:gd name="connsiteX4" fmla="*/ 85143 w 185720"/>
                <a:gd name="connsiteY4" fmla="*/ 98683 h 218773"/>
                <a:gd name="connsiteX5" fmla="*/ 1005 w 185720"/>
                <a:gd name="connsiteY5" fmla="*/ 258 h 2187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85720" h="218773">
                  <a:moveTo>
                    <a:pt x="1005" y="258"/>
                  </a:moveTo>
                  <a:cubicBezTo>
                    <a:pt x="11059" y="5550"/>
                    <a:pt x="114776" y="94185"/>
                    <a:pt x="145468" y="130433"/>
                  </a:cubicBezTo>
                  <a:cubicBezTo>
                    <a:pt x="176160" y="166681"/>
                    <a:pt x="182245" y="210602"/>
                    <a:pt x="185155" y="217746"/>
                  </a:cubicBezTo>
                  <a:cubicBezTo>
                    <a:pt x="188065" y="224890"/>
                    <a:pt x="179599" y="193140"/>
                    <a:pt x="162930" y="173296"/>
                  </a:cubicBezTo>
                  <a:cubicBezTo>
                    <a:pt x="146261" y="153452"/>
                    <a:pt x="111337" y="124877"/>
                    <a:pt x="85143" y="98683"/>
                  </a:cubicBezTo>
                  <a:cubicBezTo>
                    <a:pt x="58949" y="72489"/>
                    <a:pt x="-9049" y="-5034"/>
                    <a:pt x="1005" y="25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28" name="フリーフォーム: 図形 1127">
              <a:extLst>
                <a:ext uri="{FF2B5EF4-FFF2-40B4-BE49-F238E27FC236}">
                  <a16:creationId xmlns:a16="http://schemas.microsoft.com/office/drawing/2014/main" id="{FA86D1A2-A940-43F0-9D23-F6B601A80025}"/>
                </a:ext>
              </a:extLst>
            </p:cNvPr>
            <p:cNvSpPr/>
            <p:nvPr/>
          </p:nvSpPr>
          <p:spPr>
            <a:xfrm>
              <a:off x="5225949" y="2892425"/>
              <a:ext cx="313544" cy="129370"/>
            </a:xfrm>
            <a:custGeom>
              <a:avLst/>
              <a:gdLst>
                <a:gd name="connsiteX0" fmla="*/ 228701 w 313544"/>
                <a:gd name="connsiteY0" fmla="*/ 0 h 129370"/>
                <a:gd name="connsiteX1" fmla="*/ 95351 w 313544"/>
                <a:gd name="connsiteY1" fmla="*/ 93663 h 129370"/>
                <a:gd name="connsiteX2" fmla="*/ 101 w 313544"/>
                <a:gd name="connsiteY2" fmla="*/ 122238 h 129370"/>
                <a:gd name="connsiteX3" fmla="*/ 112814 w 313544"/>
                <a:gd name="connsiteY3" fmla="*/ 120650 h 129370"/>
                <a:gd name="connsiteX4" fmla="*/ 79476 w 313544"/>
                <a:gd name="connsiteY4" fmla="*/ 128588 h 129370"/>
                <a:gd name="connsiteX5" fmla="*/ 139801 w 313544"/>
                <a:gd name="connsiteY5" fmla="*/ 98425 h 129370"/>
                <a:gd name="connsiteX6" fmla="*/ 312839 w 313544"/>
                <a:gd name="connsiteY6" fmla="*/ 95250 h 129370"/>
                <a:gd name="connsiteX7" fmla="*/ 196951 w 313544"/>
                <a:gd name="connsiteY7" fmla="*/ 79375 h 129370"/>
                <a:gd name="connsiteX8" fmla="*/ 96939 w 313544"/>
                <a:gd name="connsiteY8" fmla="*/ 95250 h 129370"/>
                <a:gd name="connsiteX9" fmla="*/ 228701 w 313544"/>
                <a:gd name="connsiteY9" fmla="*/ 0 h 1293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13544" h="129370">
                  <a:moveTo>
                    <a:pt x="228701" y="0"/>
                  </a:moveTo>
                  <a:cubicBezTo>
                    <a:pt x="228436" y="-264"/>
                    <a:pt x="133451" y="73290"/>
                    <a:pt x="95351" y="93663"/>
                  </a:cubicBezTo>
                  <a:cubicBezTo>
                    <a:pt x="57251" y="114036"/>
                    <a:pt x="-2810" y="117740"/>
                    <a:pt x="101" y="122238"/>
                  </a:cubicBezTo>
                  <a:cubicBezTo>
                    <a:pt x="3011" y="126736"/>
                    <a:pt x="99585" y="119592"/>
                    <a:pt x="112814" y="120650"/>
                  </a:cubicBezTo>
                  <a:cubicBezTo>
                    <a:pt x="126043" y="121708"/>
                    <a:pt x="74978" y="132292"/>
                    <a:pt x="79476" y="128588"/>
                  </a:cubicBezTo>
                  <a:cubicBezTo>
                    <a:pt x="83974" y="124884"/>
                    <a:pt x="100907" y="103981"/>
                    <a:pt x="139801" y="98425"/>
                  </a:cubicBezTo>
                  <a:cubicBezTo>
                    <a:pt x="178695" y="92869"/>
                    <a:pt x="303314" y="98425"/>
                    <a:pt x="312839" y="95250"/>
                  </a:cubicBezTo>
                  <a:cubicBezTo>
                    <a:pt x="322364" y="92075"/>
                    <a:pt x="232934" y="79375"/>
                    <a:pt x="196951" y="79375"/>
                  </a:cubicBezTo>
                  <a:cubicBezTo>
                    <a:pt x="160968" y="79375"/>
                    <a:pt x="92970" y="105039"/>
                    <a:pt x="96939" y="95250"/>
                  </a:cubicBezTo>
                  <a:cubicBezTo>
                    <a:pt x="100908" y="85461"/>
                    <a:pt x="228966" y="264"/>
                    <a:pt x="228701" y="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29" name="フリーフォーム: 図形 1128">
              <a:extLst>
                <a:ext uri="{FF2B5EF4-FFF2-40B4-BE49-F238E27FC236}">
                  <a16:creationId xmlns:a16="http://schemas.microsoft.com/office/drawing/2014/main" id="{9F1B2F05-B405-4BC9-9390-29BB7F63C1C9}"/>
                </a:ext>
              </a:extLst>
            </p:cNvPr>
            <p:cNvSpPr/>
            <p:nvPr/>
          </p:nvSpPr>
          <p:spPr>
            <a:xfrm>
              <a:off x="5503495" y="2608230"/>
              <a:ext cx="47080" cy="124243"/>
            </a:xfrm>
            <a:custGeom>
              <a:avLst/>
              <a:gdLst>
                <a:gd name="connsiteX0" fmla="*/ 368 w 47080"/>
                <a:gd name="connsiteY0" fmla="*/ 33 h 124243"/>
                <a:gd name="connsiteX1" fmla="*/ 22593 w 47080"/>
                <a:gd name="connsiteY1" fmla="*/ 74645 h 124243"/>
                <a:gd name="connsiteX2" fmla="*/ 3543 w 47080"/>
                <a:gd name="connsiteY2" fmla="*/ 123858 h 124243"/>
                <a:gd name="connsiteX3" fmla="*/ 38468 w 47080"/>
                <a:gd name="connsiteY3" fmla="*/ 96870 h 124243"/>
                <a:gd name="connsiteX4" fmla="*/ 44818 w 47080"/>
                <a:gd name="connsiteY4" fmla="*/ 84170 h 124243"/>
                <a:gd name="connsiteX5" fmla="*/ 368 w 47080"/>
                <a:gd name="connsiteY5" fmla="*/ 33 h 1242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7080" h="124243">
                  <a:moveTo>
                    <a:pt x="368" y="33"/>
                  </a:moveTo>
                  <a:cubicBezTo>
                    <a:pt x="-3336" y="-1554"/>
                    <a:pt x="22064" y="54008"/>
                    <a:pt x="22593" y="74645"/>
                  </a:cubicBezTo>
                  <a:cubicBezTo>
                    <a:pt x="23122" y="95282"/>
                    <a:pt x="897" y="120154"/>
                    <a:pt x="3543" y="123858"/>
                  </a:cubicBezTo>
                  <a:cubicBezTo>
                    <a:pt x="6189" y="127562"/>
                    <a:pt x="31589" y="103485"/>
                    <a:pt x="38468" y="96870"/>
                  </a:cubicBezTo>
                  <a:cubicBezTo>
                    <a:pt x="45347" y="90255"/>
                    <a:pt x="50110" y="98722"/>
                    <a:pt x="44818" y="84170"/>
                  </a:cubicBezTo>
                  <a:cubicBezTo>
                    <a:pt x="39526" y="69618"/>
                    <a:pt x="4072" y="1620"/>
                    <a:pt x="368" y="3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30" name="フリーフォーム: 図形 1129">
              <a:extLst>
                <a:ext uri="{FF2B5EF4-FFF2-40B4-BE49-F238E27FC236}">
                  <a16:creationId xmlns:a16="http://schemas.microsoft.com/office/drawing/2014/main" id="{F1E17474-9259-4FDC-BD87-4FE4CEE6EA37}"/>
                </a:ext>
              </a:extLst>
            </p:cNvPr>
            <p:cNvSpPr/>
            <p:nvPr/>
          </p:nvSpPr>
          <p:spPr>
            <a:xfrm>
              <a:off x="5402138" y="2878135"/>
              <a:ext cx="296213" cy="304805"/>
            </a:xfrm>
            <a:custGeom>
              <a:avLst/>
              <a:gdLst>
                <a:gd name="connsiteX0" fmla="*/ 287462 w 296213"/>
                <a:gd name="connsiteY0" fmla="*/ 3 h 304805"/>
                <a:gd name="connsiteX1" fmla="*/ 285875 w 296213"/>
                <a:gd name="connsiteY1" fmla="*/ 82553 h 304805"/>
                <a:gd name="connsiteX2" fmla="*/ 163637 w 296213"/>
                <a:gd name="connsiteY2" fmla="*/ 177803 h 304805"/>
                <a:gd name="connsiteX3" fmla="*/ 35050 w 296213"/>
                <a:gd name="connsiteY3" fmla="*/ 260353 h 304805"/>
                <a:gd name="connsiteX4" fmla="*/ 125 w 296213"/>
                <a:gd name="connsiteY4" fmla="*/ 304803 h 304805"/>
                <a:gd name="connsiteX5" fmla="*/ 42987 w 296213"/>
                <a:gd name="connsiteY5" fmla="*/ 258765 h 304805"/>
                <a:gd name="connsiteX6" fmla="*/ 203325 w 296213"/>
                <a:gd name="connsiteY6" fmla="*/ 142878 h 304805"/>
                <a:gd name="connsiteX7" fmla="*/ 268412 w 296213"/>
                <a:gd name="connsiteY7" fmla="*/ 85728 h 304805"/>
                <a:gd name="connsiteX8" fmla="*/ 287462 w 296213"/>
                <a:gd name="connsiteY8" fmla="*/ 3 h 3048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96213" h="304805">
                  <a:moveTo>
                    <a:pt x="287462" y="3"/>
                  </a:moveTo>
                  <a:cubicBezTo>
                    <a:pt x="290373" y="-526"/>
                    <a:pt x="306512" y="52920"/>
                    <a:pt x="285875" y="82553"/>
                  </a:cubicBezTo>
                  <a:cubicBezTo>
                    <a:pt x="265238" y="112186"/>
                    <a:pt x="205441" y="148170"/>
                    <a:pt x="163637" y="177803"/>
                  </a:cubicBezTo>
                  <a:cubicBezTo>
                    <a:pt x="121833" y="207436"/>
                    <a:pt x="62302" y="239186"/>
                    <a:pt x="35050" y="260353"/>
                  </a:cubicBezTo>
                  <a:cubicBezTo>
                    <a:pt x="7798" y="281520"/>
                    <a:pt x="-1198" y="305068"/>
                    <a:pt x="125" y="304803"/>
                  </a:cubicBezTo>
                  <a:cubicBezTo>
                    <a:pt x="1448" y="304538"/>
                    <a:pt x="9120" y="285752"/>
                    <a:pt x="42987" y="258765"/>
                  </a:cubicBezTo>
                  <a:cubicBezTo>
                    <a:pt x="76854" y="231778"/>
                    <a:pt x="165754" y="171718"/>
                    <a:pt x="203325" y="142878"/>
                  </a:cubicBezTo>
                  <a:cubicBezTo>
                    <a:pt x="240896" y="114039"/>
                    <a:pt x="253066" y="109805"/>
                    <a:pt x="268412" y="85728"/>
                  </a:cubicBezTo>
                  <a:cubicBezTo>
                    <a:pt x="283758" y="61651"/>
                    <a:pt x="284551" y="532"/>
                    <a:pt x="287462" y="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31" name="フリーフォーム: 図形 1130">
              <a:extLst>
                <a:ext uri="{FF2B5EF4-FFF2-40B4-BE49-F238E27FC236}">
                  <a16:creationId xmlns:a16="http://schemas.microsoft.com/office/drawing/2014/main" id="{C2AF5DE5-5E3E-4593-933D-6C211AD037D4}"/>
                </a:ext>
              </a:extLst>
            </p:cNvPr>
            <p:cNvSpPr/>
            <p:nvPr/>
          </p:nvSpPr>
          <p:spPr>
            <a:xfrm>
              <a:off x="5366006" y="2976529"/>
              <a:ext cx="341391" cy="253772"/>
            </a:xfrm>
            <a:custGeom>
              <a:avLst/>
              <a:gdLst>
                <a:gd name="connsiteX0" fmla="*/ 341057 w 341391"/>
                <a:gd name="connsiteY0" fmla="*/ 34 h 253772"/>
                <a:gd name="connsiteX1" fmla="*/ 266444 w 341391"/>
                <a:gd name="connsiteY1" fmla="*/ 127034 h 253772"/>
                <a:gd name="connsiteX2" fmla="*/ 147382 w 341391"/>
                <a:gd name="connsiteY2" fmla="*/ 196884 h 253772"/>
                <a:gd name="connsiteX3" fmla="*/ 1332 w 341391"/>
                <a:gd name="connsiteY3" fmla="*/ 252446 h 253772"/>
                <a:gd name="connsiteX4" fmla="*/ 237869 w 341391"/>
                <a:gd name="connsiteY4" fmla="*/ 139734 h 253772"/>
                <a:gd name="connsiteX5" fmla="*/ 341057 w 341391"/>
                <a:gd name="connsiteY5" fmla="*/ 34 h 2537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41391" h="253772">
                  <a:moveTo>
                    <a:pt x="341057" y="34"/>
                  </a:moveTo>
                  <a:cubicBezTo>
                    <a:pt x="345819" y="-2083"/>
                    <a:pt x="298723" y="94226"/>
                    <a:pt x="266444" y="127034"/>
                  </a:cubicBezTo>
                  <a:cubicBezTo>
                    <a:pt x="234165" y="159842"/>
                    <a:pt x="191567" y="175982"/>
                    <a:pt x="147382" y="196884"/>
                  </a:cubicBezTo>
                  <a:cubicBezTo>
                    <a:pt x="103197" y="217786"/>
                    <a:pt x="-13749" y="261971"/>
                    <a:pt x="1332" y="252446"/>
                  </a:cubicBezTo>
                  <a:cubicBezTo>
                    <a:pt x="16413" y="242921"/>
                    <a:pt x="182836" y="184184"/>
                    <a:pt x="237869" y="139734"/>
                  </a:cubicBezTo>
                  <a:cubicBezTo>
                    <a:pt x="292902" y="95284"/>
                    <a:pt x="336295" y="2151"/>
                    <a:pt x="341057" y="3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32" name="フリーフォーム: 図形 1131">
              <a:extLst>
                <a:ext uri="{FF2B5EF4-FFF2-40B4-BE49-F238E27FC236}">
                  <a16:creationId xmlns:a16="http://schemas.microsoft.com/office/drawing/2014/main" id="{DB358406-4297-4773-BF4F-07E7F7770304}"/>
                </a:ext>
              </a:extLst>
            </p:cNvPr>
            <p:cNvSpPr/>
            <p:nvPr/>
          </p:nvSpPr>
          <p:spPr>
            <a:xfrm>
              <a:off x="4993335" y="3000367"/>
              <a:ext cx="718890" cy="323713"/>
            </a:xfrm>
            <a:custGeom>
              <a:avLst/>
              <a:gdLst>
                <a:gd name="connsiteX0" fmla="*/ 718490 w 718890"/>
                <a:gd name="connsiteY0" fmla="*/ 8 h 323713"/>
                <a:gd name="connsiteX1" fmla="*/ 629590 w 718890"/>
                <a:gd name="connsiteY1" fmla="*/ 150821 h 323713"/>
                <a:gd name="connsiteX2" fmla="*/ 545453 w 718890"/>
                <a:gd name="connsiteY2" fmla="*/ 195271 h 323713"/>
                <a:gd name="connsiteX3" fmla="*/ 415278 w 718890"/>
                <a:gd name="connsiteY3" fmla="*/ 261946 h 323713"/>
                <a:gd name="connsiteX4" fmla="*/ 448615 w 718890"/>
                <a:gd name="connsiteY4" fmla="*/ 284171 h 323713"/>
                <a:gd name="connsiteX5" fmla="*/ 369240 w 718890"/>
                <a:gd name="connsiteY5" fmla="*/ 314333 h 323713"/>
                <a:gd name="connsiteX6" fmla="*/ 224778 w 718890"/>
                <a:gd name="connsiteY6" fmla="*/ 322271 h 323713"/>
                <a:gd name="connsiteX7" fmla="*/ 124765 w 718890"/>
                <a:gd name="connsiteY7" fmla="*/ 288933 h 323713"/>
                <a:gd name="connsiteX8" fmla="*/ 73965 w 718890"/>
                <a:gd name="connsiteY8" fmla="*/ 238133 h 323713"/>
                <a:gd name="connsiteX9" fmla="*/ 940 w 718890"/>
                <a:gd name="connsiteY9" fmla="*/ 196858 h 323713"/>
                <a:gd name="connsiteX10" fmla="*/ 129528 w 718890"/>
                <a:gd name="connsiteY10" fmla="*/ 239721 h 323713"/>
                <a:gd name="connsiteX11" fmla="*/ 358128 w 718890"/>
                <a:gd name="connsiteY11" fmla="*/ 319096 h 323713"/>
                <a:gd name="connsiteX12" fmla="*/ 447028 w 718890"/>
                <a:gd name="connsiteY12" fmla="*/ 250833 h 323713"/>
                <a:gd name="connsiteX13" fmla="*/ 651815 w 718890"/>
                <a:gd name="connsiteY13" fmla="*/ 144471 h 323713"/>
                <a:gd name="connsiteX14" fmla="*/ 718490 w 718890"/>
                <a:gd name="connsiteY14" fmla="*/ 8 h 3237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718890" h="323713">
                  <a:moveTo>
                    <a:pt x="718490" y="8"/>
                  </a:moveTo>
                  <a:cubicBezTo>
                    <a:pt x="714786" y="1066"/>
                    <a:pt x="658430" y="118277"/>
                    <a:pt x="629590" y="150821"/>
                  </a:cubicBezTo>
                  <a:cubicBezTo>
                    <a:pt x="600750" y="183365"/>
                    <a:pt x="581172" y="176750"/>
                    <a:pt x="545453" y="195271"/>
                  </a:cubicBezTo>
                  <a:cubicBezTo>
                    <a:pt x="509734" y="213792"/>
                    <a:pt x="431418" y="247129"/>
                    <a:pt x="415278" y="261946"/>
                  </a:cubicBezTo>
                  <a:cubicBezTo>
                    <a:pt x="399138" y="276763"/>
                    <a:pt x="456288" y="275440"/>
                    <a:pt x="448615" y="284171"/>
                  </a:cubicBezTo>
                  <a:cubicBezTo>
                    <a:pt x="440942" y="292902"/>
                    <a:pt x="406546" y="307983"/>
                    <a:pt x="369240" y="314333"/>
                  </a:cubicBezTo>
                  <a:cubicBezTo>
                    <a:pt x="331934" y="320683"/>
                    <a:pt x="265524" y="326504"/>
                    <a:pt x="224778" y="322271"/>
                  </a:cubicBezTo>
                  <a:cubicBezTo>
                    <a:pt x="184032" y="318038"/>
                    <a:pt x="149900" y="302956"/>
                    <a:pt x="124765" y="288933"/>
                  </a:cubicBezTo>
                  <a:cubicBezTo>
                    <a:pt x="99630" y="274910"/>
                    <a:pt x="94602" y="253479"/>
                    <a:pt x="73965" y="238133"/>
                  </a:cubicBezTo>
                  <a:cubicBezTo>
                    <a:pt x="53328" y="222787"/>
                    <a:pt x="-8320" y="196593"/>
                    <a:pt x="940" y="196858"/>
                  </a:cubicBezTo>
                  <a:cubicBezTo>
                    <a:pt x="10200" y="197123"/>
                    <a:pt x="69997" y="219348"/>
                    <a:pt x="129528" y="239721"/>
                  </a:cubicBezTo>
                  <a:cubicBezTo>
                    <a:pt x="189059" y="260094"/>
                    <a:pt x="305211" y="317244"/>
                    <a:pt x="358128" y="319096"/>
                  </a:cubicBezTo>
                  <a:cubicBezTo>
                    <a:pt x="411045" y="320948"/>
                    <a:pt x="398080" y="279937"/>
                    <a:pt x="447028" y="250833"/>
                  </a:cubicBezTo>
                  <a:cubicBezTo>
                    <a:pt x="495976" y="221729"/>
                    <a:pt x="603396" y="188656"/>
                    <a:pt x="651815" y="144471"/>
                  </a:cubicBezTo>
                  <a:cubicBezTo>
                    <a:pt x="700234" y="100286"/>
                    <a:pt x="722194" y="-1050"/>
                    <a:pt x="718490" y="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33" name="フリーフォーム: 図形 1132">
              <a:extLst>
                <a:ext uri="{FF2B5EF4-FFF2-40B4-BE49-F238E27FC236}">
                  <a16:creationId xmlns:a16="http://schemas.microsoft.com/office/drawing/2014/main" id="{65BC3224-D0EA-4A35-8FF3-E9E6F494F6FB}"/>
                </a:ext>
              </a:extLst>
            </p:cNvPr>
            <p:cNvSpPr/>
            <p:nvPr/>
          </p:nvSpPr>
          <p:spPr>
            <a:xfrm>
              <a:off x="4861226" y="2981254"/>
              <a:ext cx="121908" cy="349312"/>
            </a:xfrm>
            <a:custGeom>
              <a:avLst/>
              <a:gdLst>
                <a:gd name="connsiteX0" fmla="*/ 7637 w 121908"/>
                <a:gd name="connsiteY0" fmla="*/ 71 h 349312"/>
                <a:gd name="connsiteX1" fmla="*/ 9224 w 121908"/>
                <a:gd name="connsiteY1" fmla="*/ 125484 h 349312"/>
                <a:gd name="connsiteX2" fmla="*/ 117174 w 121908"/>
                <a:gd name="connsiteY2" fmla="*/ 342971 h 349312"/>
                <a:gd name="connsiteX3" fmla="*/ 94949 w 121908"/>
                <a:gd name="connsiteY3" fmla="*/ 277884 h 349312"/>
                <a:gd name="connsiteX4" fmla="*/ 25099 w 121908"/>
                <a:gd name="connsiteY4" fmla="*/ 141359 h 349312"/>
                <a:gd name="connsiteX5" fmla="*/ 7637 w 121908"/>
                <a:gd name="connsiteY5" fmla="*/ 71 h 3493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1908" h="349312">
                  <a:moveTo>
                    <a:pt x="7637" y="71"/>
                  </a:moveTo>
                  <a:cubicBezTo>
                    <a:pt x="4991" y="-2575"/>
                    <a:pt x="-9032" y="68334"/>
                    <a:pt x="9224" y="125484"/>
                  </a:cubicBezTo>
                  <a:cubicBezTo>
                    <a:pt x="27480" y="182634"/>
                    <a:pt x="102887" y="317571"/>
                    <a:pt x="117174" y="342971"/>
                  </a:cubicBezTo>
                  <a:cubicBezTo>
                    <a:pt x="131461" y="368371"/>
                    <a:pt x="110295" y="311486"/>
                    <a:pt x="94949" y="277884"/>
                  </a:cubicBezTo>
                  <a:cubicBezTo>
                    <a:pt x="79603" y="244282"/>
                    <a:pt x="40974" y="179459"/>
                    <a:pt x="25099" y="141359"/>
                  </a:cubicBezTo>
                  <a:cubicBezTo>
                    <a:pt x="9224" y="103259"/>
                    <a:pt x="10283" y="2717"/>
                    <a:pt x="7637" y="7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34" name="フリーフォーム: 図形 1133">
              <a:extLst>
                <a:ext uri="{FF2B5EF4-FFF2-40B4-BE49-F238E27FC236}">
                  <a16:creationId xmlns:a16="http://schemas.microsoft.com/office/drawing/2014/main" id="{FEEC1D86-88C1-4134-841B-3653D431D026}"/>
                </a:ext>
              </a:extLst>
            </p:cNvPr>
            <p:cNvSpPr/>
            <p:nvPr/>
          </p:nvSpPr>
          <p:spPr>
            <a:xfrm>
              <a:off x="4889500" y="3011414"/>
              <a:ext cx="100021" cy="258546"/>
            </a:xfrm>
            <a:custGeom>
              <a:avLst/>
              <a:gdLst>
                <a:gd name="connsiteX0" fmla="*/ 0 w 100021"/>
                <a:gd name="connsiteY0" fmla="*/ 74 h 258546"/>
                <a:gd name="connsiteX1" fmla="*/ 14288 w 100021"/>
                <a:gd name="connsiteY1" fmla="*/ 98499 h 258546"/>
                <a:gd name="connsiteX2" fmla="*/ 26988 w 100021"/>
                <a:gd name="connsiteY2" fmla="*/ 109611 h 258546"/>
                <a:gd name="connsiteX3" fmla="*/ 42863 w 100021"/>
                <a:gd name="connsiteY3" fmla="*/ 71511 h 258546"/>
                <a:gd name="connsiteX4" fmla="*/ 69850 w 100021"/>
                <a:gd name="connsiteY4" fmla="*/ 174699 h 258546"/>
                <a:gd name="connsiteX5" fmla="*/ 100013 w 100021"/>
                <a:gd name="connsiteY5" fmla="*/ 96911 h 258546"/>
                <a:gd name="connsiteX6" fmla="*/ 73025 w 100021"/>
                <a:gd name="connsiteY6" fmla="*/ 257249 h 258546"/>
                <a:gd name="connsiteX7" fmla="*/ 84138 w 100021"/>
                <a:gd name="connsiteY7" fmla="*/ 173111 h 258546"/>
                <a:gd name="connsiteX8" fmla="*/ 55563 w 100021"/>
                <a:gd name="connsiteY8" fmla="*/ 182636 h 258546"/>
                <a:gd name="connsiteX9" fmla="*/ 38100 w 100021"/>
                <a:gd name="connsiteY9" fmla="*/ 112786 h 258546"/>
                <a:gd name="connsiteX10" fmla="*/ 14288 w 100021"/>
                <a:gd name="connsiteY10" fmla="*/ 115961 h 258546"/>
                <a:gd name="connsiteX11" fmla="*/ 0 w 100021"/>
                <a:gd name="connsiteY11" fmla="*/ 74 h 2585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00021" h="258546">
                  <a:moveTo>
                    <a:pt x="0" y="74"/>
                  </a:moveTo>
                  <a:cubicBezTo>
                    <a:pt x="0" y="-2836"/>
                    <a:pt x="9790" y="80243"/>
                    <a:pt x="14288" y="98499"/>
                  </a:cubicBezTo>
                  <a:cubicBezTo>
                    <a:pt x="18786" y="116755"/>
                    <a:pt x="22225" y="114109"/>
                    <a:pt x="26988" y="109611"/>
                  </a:cubicBezTo>
                  <a:cubicBezTo>
                    <a:pt x="31751" y="105113"/>
                    <a:pt x="35719" y="60663"/>
                    <a:pt x="42863" y="71511"/>
                  </a:cubicBezTo>
                  <a:cubicBezTo>
                    <a:pt x="50007" y="82359"/>
                    <a:pt x="60325" y="170466"/>
                    <a:pt x="69850" y="174699"/>
                  </a:cubicBezTo>
                  <a:cubicBezTo>
                    <a:pt x="79375" y="178932"/>
                    <a:pt x="99484" y="83153"/>
                    <a:pt x="100013" y="96911"/>
                  </a:cubicBezTo>
                  <a:cubicBezTo>
                    <a:pt x="100542" y="110669"/>
                    <a:pt x="75671" y="244549"/>
                    <a:pt x="73025" y="257249"/>
                  </a:cubicBezTo>
                  <a:cubicBezTo>
                    <a:pt x="70379" y="269949"/>
                    <a:pt x="87048" y="185546"/>
                    <a:pt x="84138" y="173111"/>
                  </a:cubicBezTo>
                  <a:cubicBezTo>
                    <a:pt x="81228" y="160676"/>
                    <a:pt x="63236" y="192690"/>
                    <a:pt x="55563" y="182636"/>
                  </a:cubicBezTo>
                  <a:cubicBezTo>
                    <a:pt x="47890" y="172582"/>
                    <a:pt x="44979" y="123898"/>
                    <a:pt x="38100" y="112786"/>
                  </a:cubicBezTo>
                  <a:cubicBezTo>
                    <a:pt x="31221" y="101674"/>
                    <a:pt x="21432" y="134217"/>
                    <a:pt x="14288" y="115961"/>
                  </a:cubicBezTo>
                  <a:cubicBezTo>
                    <a:pt x="7144" y="97705"/>
                    <a:pt x="0" y="2984"/>
                    <a:pt x="0" y="7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35" name="フリーフォーム: 図形 1134">
              <a:extLst>
                <a:ext uri="{FF2B5EF4-FFF2-40B4-BE49-F238E27FC236}">
                  <a16:creationId xmlns:a16="http://schemas.microsoft.com/office/drawing/2014/main" id="{27930786-50CA-415B-A68F-F8671F802A67}"/>
                </a:ext>
              </a:extLst>
            </p:cNvPr>
            <p:cNvSpPr/>
            <p:nvPr/>
          </p:nvSpPr>
          <p:spPr>
            <a:xfrm>
              <a:off x="4950538" y="2965705"/>
              <a:ext cx="783393" cy="400842"/>
            </a:xfrm>
            <a:custGeom>
              <a:avLst/>
              <a:gdLst>
                <a:gd name="connsiteX0" fmla="*/ 781925 w 783393"/>
                <a:gd name="connsiteY0" fmla="*/ 1333 h 400842"/>
                <a:gd name="connsiteX1" fmla="*/ 727950 w 783393"/>
                <a:gd name="connsiteY1" fmla="*/ 171195 h 400842"/>
                <a:gd name="connsiteX2" fmla="*/ 677150 w 783393"/>
                <a:gd name="connsiteY2" fmla="*/ 282320 h 400842"/>
                <a:gd name="connsiteX3" fmla="*/ 648575 w 783393"/>
                <a:gd name="connsiteY3" fmla="*/ 369633 h 400842"/>
                <a:gd name="connsiteX4" fmla="*/ 599362 w 783393"/>
                <a:gd name="connsiteY4" fmla="*/ 350583 h 400842"/>
                <a:gd name="connsiteX5" fmla="*/ 593012 w 783393"/>
                <a:gd name="connsiteY5" fmla="*/ 358520 h 400842"/>
                <a:gd name="connsiteX6" fmla="*/ 424737 w 783393"/>
                <a:gd name="connsiteY6" fmla="*/ 399795 h 400842"/>
                <a:gd name="connsiteX7" fmla="*/ 205662 w 783393"/>
                <a:gd name="connsiteY7" fmla="*/ 383920 h 400842"/>
                <a:gd name="connsiteX8" fmla="*/ 4050 w 783393"/>
                <a:gd name="connsiteY8" fmla="*/ 334708 h 400842"/>
                <a:gd name="connsiteX9" fmla="*/ 65962 w 783393"/>
                <a:gd name="connsiteY9" fmla="*/ 348995 h 400842"/>
                <a:gd name="connsiteX10" fmla="*/ 7225 w 783393"/>
                <a:gd name="connsiteY10" fmla="*/ 250570 h 400842"/>
                <a:gd name="connsiteX11" fmla="*/ 59612 w 783393"/>
                <a:gd name="connsiteY11" fmla="*/ 250570 h 400842"/>
                <a:gd name="connsiteX12" fmla="*/ 45325 w 783393"/>
                <a:gd name="connsiteY12" fmla="*/ 282320 h 400842"/>
                <a:gd name="connsiteX13" fmla="*/ 32625 w 783393"/>
                <a:gd name="connsiteY13" fmla="*/ 306133 h 400842"/>
                <a:gd name="connsiteX14" fmla="*/ 135812 w 783393"/>
                <a:gd name="connsiteY14" fmla="*/ 337883 h 400842"/>
                <a:gd name="connsiteX15" fmla="*/ 448550 w 783393"/>
                <a:gd name="connsiteY15" fmla="*/ 398208 h 400842"/>
                <a:gd name="connsiteX16" fmla="*/ 642225 w 783393"/>
                <a:gd name="connsiteY16" fmla="*/ 375983 h 400842"/>
                <a:gd name="connsiteX17" fmla="*/ 659687 w 783393"/>
                <a:gd name="connsiteY17" fmla="*/ 322008 h 400842"/>
                <a:gd name="connsiteX18" fmla="*/ 666037 w 783393"/>
                <a:gd name="connsiteY18" fmla="*/ 269620 h 400842"/>
                <a:gd name="connsiteX19" fmla="*/ 781925 w 783393"/>
                <a:gd name="connsiteY19" fmla="*/ 1333 h 4008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783393" h="400842">
                  <a:moveTo>
                    <a:pt x="781925" y="1333"/>
                  </a:moveTo>
                  <a:cubicBezTo>
                    <a:pt x="792244" y="-15071"/>
                    <a:pt x="745412" y="124364"/>
                    <a:pt x="727950" y="171195"/>
                  </a:cubicBezTo>
                  <a:cubicBezTo>
                    <a:pt x="710487" y="218026"/>
                    <a:pt x="690379" y="249247"/>
                    <a:pt x="677150" y="282320"/>
                  </a:cubicBezTo>
                  <a:cubicBezTo>
                    <a:pt x="663921" y="315393"/>
                    <a:pt x="661540" y="358256"/>
                    <a:pt x="648575" y="369633"/>
                  </a:cubicBezTo>
                  <a:cubicBezTo>
                    <a:pt x="635610" y="381010"/>
                    <a:pt x="608622" y="352435"/>
                    <a:pt x="599362" y="350583"/>
                  </a:cubicBezTo>
                  <a:cubicBezTo>
                    <a:pt x="590102" y="348731"/>
                    <a:pt x="622116" y="350318"/>
                    <a:pt x="593012" y="358520"/>
                  </a:cubicBezTo>
                  <a:cubicBezTo>
                    <a:pt x="563908" y="366722"/>
                    <a:pt x="489295" y="395562"/>
                    <a:pt x="424737" y="399795"/>
                  </a:cubicBezTo>
                  <a:cubicBezTo>
                    <a:pt x="360179" y="404028"/>
                    <a:pt x="275776" y="394768"/>
                    <a:pt x="205662" y="383920"/>
                  </a:cubicBezTo>
                  <a:cubicBezTo>
                    <a:pt x="135548" y="373072"/>
                    <a:pt x="27333" y="340529"/>
                    <a:pt x="4050" y="334708"/>
                  </a:cubicBezTo>
                  <a:cubicBezTo>
                    <a:pt x="-19233" y="328887"/>
                    <a:pt x="65433" y="363018"/>
                    <a:pt x="65962" y="348995"/>
                  </a:cubicBezTo>
                  <a:cubicBezTo>
                    <a:pt x="66491" y="334972"/>
                    <a:pt x="8283" y="266974"/>
                    <a:pt x="7225" y="250570"/>
                  </a:cubicBezTo>
                  <a:cubicBezTo>
                    <a:pt x="6167" y="234166"/>
                    <a:pt x="53262" y="245278"/>
                    <a:pt x="59612" y="250570"/>
                  </a:cubicBezTo>
                  <a:cubicBezTo>
                    <a:pt x="65962" y="255862"/>
                    <a:pt x="49823" y="273060"/>
                    <a:pt x="45325" y="282320"/>
                  </a:cubicBezTo>
                  <a:cubicBezTo>
                    <a:pt x="40827" y="291580"/>
                    <a:pt x="17544" y="296873"/>
                    <a:pt x="32625" y="306133"/>
                  </a:cubicBezTo>
                  <a:cubicBezTo>
                    <a:pt x="47706" y="315393"/>
                    <a:pt x="66491" y="322537"/>
                    <a:pt x="135812" y="337883"/>
                  </a:cubicBezTo>
                  <a:cubicBezTo>
                    <a:pt x="205133" y="353229"/>
                    <a:pt x="364148" y="391858"/>
                    <a:pt x="448550" y="398208"/>
                  </a:cubicBezTo>
                  <a:cubicBezTo>
                    <a:pt x="532952" y="404558"/>
                    <a:pt x="607036" y="388683"/>
                    <a:pt x="642225" y="375983"/>
                  </a:cubicBezTo>
                  <a:cubicBezTo>
                    <a:pt x="677414" y="363283"/>
                    <a:pt x="655718" y="339735"/>
                    <a:pt x="659687" y="322008"/>
                  </a:cubicBezTo>
                  <a:cubicBezTo>
                    <a:pt x="663656" y="304281"/>
                    <a:pt x="644341" y="326770"/>
                    <a:pt x="666037" y="269620"/>
                  </a:cubicBezTo>
                  <a:cubicBezTo>
                    <a:pt x="687733" y="212470"/>
                    <a:pt x="771606" y="17737"/>
                    <a:pt x="781925" y="133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36" name="フリーフォーム: 図形 1135">
              <a:extLst>
                <a:ext uri="{FF2B5EF4-FFF2-40B4-BE49-F238E27FC236}">
                  <a16:creationId xmlns:a16="http://schemas.microsoft.com/office/drawing/2014/main" id="{E9B4AD58-A807-414E-9377-32FD306E6C97}"/>
                </a:ext>
              </a:extLst>
            </p:cNvPr>
            <p:cNvSpPr/>
            <p:nvPr/>
          </p:nvSpPr>
          <p:spPr>
            <a:xfrm>
              <a:off x="5004400" y="3330534"/>
              <a:ext cx="447311" cy="79955"/>
            </a:xfrm>
            <a:custGeom>
              <a:avLst/>
              <a:gdLst>
                <a:gd name="connsiteX0" fmla="*/ 988 w 447311"/>
                <a:gd name="connsiteY0" fmla="*/ 41 h 79955"/>
                <a:gd name="connsiteX1" fmla="*/ 328013 w 447311"/>
                <a:gd name="connsiteY1" fmla="*/ 66716 h 79955"/>
                <a:gd name="connsiteX2" fmla="*/ 447075 w 447311"/>
                <a:gd name="connsiteY2" fmla="*/ 46079 h 79955"/>
                <a:gd name="connsiteX3" fmla="*/ 355000 w 447311"/>
                <a:gd name="connsiteY3" fmla="*/ 54016 h 79955"/>
                <a:gd name="connsiteX4" fmla="*/ 231175 w 447311"/>
                <a:gd name="connsiteY4" fmla="*/ 77829 h 79955"/>
                <a:gd name="connsiteX5" fmla="*/ 988 w 447311"/>
                <a:gd name="connsiteY5" fmla="*/ 41 h 799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47311" h="79955">
                  <a:moveTo>
                    <a:pt x="988" y="41"/>
                  </a:moveTo>
                  <a:cubicBezTo>
                    <a:pt x="17128" y="-1811"/>
                    <a:pt x="253665" y="59043"/>
                    <a:pt x="328013" y="66716"/>
                  </a:cubicBezTo>
                  <a:cubicBezTo>
                    <a:pt x="402361" y="74389"/>
                    <a:pt x="442577" y="48196"/>
                    <a:pt x="447075" y="46079"/>
                  </a:cubicBezTo>
                  <a:cubicBezTo>
                    <a:pt x="451573" y="43962"/>
                    <a:pt x="390983" y="48724"/>
                    <a:pt x="355000" y="54016"/>
                  </a:cubicBezTo>
                  <a:cubicBezTo>
                    <a:pt x="319017" y="59308"/>
                    <a:pt x="291500" y="87883"/>
                    <a:pt x="231175" y="77829"/>
                  </a:cubicBezTo>
                  <a:cubicBezTo>
                    <a:pt x="170850" y="67775"/>
                    <a:pt x="-15152" y="1893"/>
                    <a:pt x="988" y="4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37" name="フリーフォーム: 図形 1136">
              <a:extLst>
                <a:ext uri="{FF2B5EF4-FFF2-40B4-BE49-F238E27FC236}">
                  <a16:creationId xmlns:a16="http://schemas.microsoft.com/office/drawing/2014/main" id="{34A28647-B664-4499-9799-C24482CCE6A7}"/>
                </a:ext>
              </a:extLst>
            </p:cNvPr>
            <p:cNvSpPr/>
            <p:nvPr/>
          </p:nvSpPr>
          <p:spPr>
            <a:xfrm>
              <a:off x="5657500" y="3025743"/>
              <a:ext cx="140357" cy="311191"/>
            </a:xfrm>
            <a:custGeom>
              <a:avLst/>
              <a:gdLst>
                <a:gd name="connsiteX0" fmla="*/ 111475 w 140357"/>
                <a:gd name="connsiteY0" fmla="*/ 32 h 311191"/>
                <a:gd name="connsiteX1" fmla="*/ 41625 w 140357"/>
                <a:gd name="connsiteY1" fmla="*/ 177832 h 311191"/>
                <a:gd name="connsiteX2" fmla="*/ 350 w 140357"/>
                <a:gd name="connsiteY2" fmla="*/ 311182 h 311191"/>
                <a:gd name="connsiteX3" fmla="*/ 63850 w 140357"/>
                <a:gd name="connsiteY3" fmla="*/ 184182 h 311191"/>
                <a:gd name="connsiteX4" fmla="*/ 140050 w 140357"/>
                <a:gd name="connsiteY4" fmla="*/ 69882 h 311191"/>
                <a:gd name="connsiteX5" fmla="*/ 33688 w 140357"/>
                <a:gd name="connsiteY5" fmla="*/ 292132 h 311191"/>
                <a:gd name="connsiteX6" fmla="*/ 43213 w 140357"/>
                <a:gd name="connsiteY6" fmla="*/ 192120 h 311191"/>
                <a:gd name="connsiteX7" fmla="*/ 111475 w 140357"/>
                <a:gd name="connsiteY7" fmla="*/ 32 h 3111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40357" h="311191">
                  <a:moveTo>
                    <a:pt x="111475" y="32"/>
                  </a:moveTo>
                  <a:cubicBezTo>
                    <a:pt x="111210" y="-2349"/>
                    <a:pt x="60146" y="125974"/>
                    <a:pt x="41625" y="177832"/>
                  </a:cubicBezTo>
                  <a:cubicBezTo>
                    <a:pt x="23104" y="229690"/>
                    <a:pt x="-3354" y="310124"/>
                    <a:pt x="350" y="311182"/>
                  </a:cubicBezTo>
                  <a:cubicBezTo>
                    <a:pt x="4054" y="312240"/>
                    <a:pt x="40567" y="224399"/>
                    <a:pt x="63850" y="184182"/>
                  </a:cubicBezTo>
                  <a:cubicBezTo>
                    <a:pt x="87133" y="143965"/>
                    <a:pt x="145077" y="51891"/>
                    <a:pt x="140050" y="69882"/>
                  </a:cubicBezTo>
                  <a:cubicBezTo>
                    <a:pt x="135023" y="87873"/>
                    <a:pt x="49827" y="271759"/>
                    <a:pt x="33688" y="292132"/>
                  </a:cubicBezTo>
                  <a:cubicBezTo>
                    <a:pt x="17548" y="312505"/>
                    <a:pt x="29719" y="236041"/>
                    <a:pt x="43213" y="192120"/>
                  </a:cubicBezTo>
                  <a:cubicBezTo>
                    <a:pt x="56707" y="148199"/>
                    <a:pt x="111740" y="2413"/>
                    <a:pt x="111475" y="3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38" name="フリーフォーム: 図形 1137">
              <a:extLst>
                <a:ext uri="{FF2B5EF4-FFF2-40B4-BE49-F238E27FC236}">
                  <a16:creationId xmlns:a16="http://schemas.microsoft.com/office/drawing/2014/main" id="{1C966159-47E7-41E1-AA4C-E44D01512E5D}"/>
                </a:ext>
              </a:extLst>
            </p:cNvPr>
            <p:cNvSpPr/>
            <p:nvPr/>
          </p:nvSpPr>
          <p:spPr>
            <a:xfrm>
              <a:off x="5043175" y="3348036"/>
              <a:ext cx="388172" cy="152810"/>
            </a:xfrm>
            <a:custGeom>
              <a:avLst/>
              <a:gdLst>
                <a:gd name="connsiteX0" fmla="*/ 313 w 388172"/>
                <a:gd name="connsiteY0" fmla="*/ 2 h 152810"/>
                <a:gd name="connsiteX1" fmla="*/ 227325 w 388172"/>
                <a:gd name="connsiteY1" fmla="*/ 90489 h 152810"/>
                <a:gd name="connsiteX2" fmla="*/ 359088 w 388172"/>
                <a:gd name="connsiteY2" fmla="*/ 131764 h 152810"/>
                <a:gd name="connsiteX3" fmla="*/ 386075 w 388172"/>
                <a:gd name="connsiteY3" fmla="*/ 152402 h 152810"/>
                <a:gd name="connsiteX4" fmla="*/ 322575 w 388172"/>
                <a:gd name="connsiteY4" fmla="*/ 114302 h 152810"/>
                <a:gd name="connsiteX5" fmla="*/ 279713 w 388172"/>
                <a:gd name="connsiteY5" fmla="*/ 87314 h 152810"/>
                <a:gd name="connsiteX6" fmla="*/ 313 w 388172"/>
                <a:gd name="connsiteY6" fmla="*/ 2 h 1528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88172" h="152810">
                  <a:moveTo>
                    <a:pt x="313" y="2"/>
                  </a:moveTo>
                  <a:cubicBezTo>
                    <a:pt x="-8418" y="531"/>
                    <a:pt x="167529" y="68529"/>
                    <a:pt x="227325" y="90489"/>
                  </a:cubicBezTo>
                  <a:cubicBezTo>
                    <a:pt x="287121" y="112449"/>
                    <a:pt x="332630" y="121445"/>
                    <a:pt x="359088" y="131764"/>
                  </a:cubicBezTo>
                  <a:cubicBezTo>
                    <a:pt x="385546" y="142083"/>
                    <a:pt x="392160" y="155312"/>
                    <a:pt x="386075" y="152402"/>
                  </a:cubicBezTo>
                  <a:cubicBezTo>
                    <a:pt x="379990" y="149492"/>
                    <a:pt x="340302" y="125150"/>
                    <a:pt x="322575" y="114302"/>
                  </a:cubicBezTo>
                  <a:cubicBezTo>
                    <a:pt x="304848" y="103454"/>
                    <a:pt x="331836" y="104512"/>
                    <a:pt x="279713" y="87314"/>
                  </a:cubicBezTo>
                  <a:cubicBezTo>
                    <a:pt x="227590" y="70116"/>
                    <a:pt x="9044" y="-527"/>
                    <a:pt x="313" y="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39" name="フリーフォーム: 図形 1138">
              <a:extLst>
                <a:ext uri="{FF2B5EF4-FFF2-40B4-BE49-F238E27FC236}">
                  <a16:creationId xmlns:a16="http://schemas.microsoft.com/office/drawing/2014/main" id="{3E729EC5-ECCB-4432-8EC8-DE2DB001A5D5}"/>
                </a:ext>
              </a:extLst>
            </p:cNvPr>
            <p:cNvSpPr/>
            <p:nvPr/>
          </p:nvSpPr>
          <p:spPr>
            <a:xfrm>
              <a:off x="5068654" y="3382963"/>
              <a:ext cx="346845" cy="200237"/>
            </a:xfrm>
            <a:custGeom>
              <a:avLst/>
              <a:gdLst>
                <a:gd name="connsiteX0" fmla="*/ 234 w 346845"/>
                <a:gd name="connsiteY0" fmla="*/ 0 h 200237"/>
                <a:gd name="connsiteX1" fmla="*/ 236771 w 346845"/>
                <a:gd name="connsiteY1" fmla="*/ 93662 h 200237"/>
                <a:gd name="connsiteX2" fmla="*/ 346309 w 346845"/>
                <a:gd name="connsiteY2" fmla="*/ 122237 h 200237"/>
                <a:gd name="connsiteX3" fmla="*/ 276459 w 346845"/>
                <a:gd name="connsiteY3" fmla="*/ 109537 h 200237"/>
                <a:gd name="connsiteX4" fmla="*/ 225659 w 346845"/>
                <a:gd name="connsiteY4" fmla="*/ 200025 h 200237"/>
                <a:gd name="connsiteX5" fmla="*/ 251059 w 346845"/>
                <a:gd name="connsiteY5" fmla="*/ 133350 h 200237"/>
                <a:gd name="connsiteX6" fmla="*/ 193909 w 346845"/>
                <a:gd name="connsiteY6" fmla="*/ 92075 h 200237"/>
                <a:gd name="connsiteX7" fmla="*/ 234 w 346845"/>
                <a:gd name="connsiteY7" fmla="*/ 0 h 2002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46845" h="200237">
                  <a:moveTo>
                    <a:pt x="234" y="0"/>
                  </a:moveTo>
                  <a:cubicBezTo>
                    <a:pt x="7378" y="264"/>
                    <a:pt x="179092" y="73289"/>
                    <a:pt x="236771" y="93662"/>
                  </a:cubicBezTo>
                  <a:cubicBezTo>
                    <a:pt x="294450" y="114035"/>
                    <a:pt x="339694" y="119591"/>
                    <a:pt x="346309" y="122237"/>
                  </a:cubicBezTo>
                  <a:cubicBezTo>
                    <a:pt x="352924" y="124883"/>
                    <a:pt x="296567" y="96572"/>
                    <a:pt x="276459" y="109537"/>
                  </a:cubicBezTo>
                  <a:cubicBezTo>
                    <a:pt x="256351" y="122502"/>
                    <a:pt x="229892" y="196056"/>
                    <a:pt x="225659" y="200025"/>
                  </a:cubicBezTo>
                  <a:cubicBezTo>
                    <a:pt x="221426" y="203994"/>
                    <a:pt x="256351" y="151342"/>
                    <a:pt x="251059" y="133350"/>
                  </a:cubicBezTo>
                  <a:cubicBezTo>
                    <a:pt x="245767" y="115358"/>
                    <a:pt x="236242" y="115094"/>
                    <a:pt x="193909" y="92075"/>
                  </a:cubicBezTo>
                  <a:cubicBezTo>
                    <a:pt x="151576" y="69056"/>
                    <a:pt x="-6910" y="-264"/>
                    <a:pt x="234" y="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40" name="フリーフォーム: 図形 1139">
              <a:extLst>
                <a:ext uri="{FF2B5EF4-FFF2-40B4-BE49-F238E27FC236}">
                  <a16:creationId xmlns:a16="http://schemas.microsoft.com/office/drawing/2014/main" id="{5EC27D52-0F19-49A5-B625-571215E76AF3}"/>
                </a:ext>
              </a:extLst>
            </p:cNvPr>
            <p:cNvSpPr/>
            <p:nvPr/>
          </p:nvSpPr>
          <p:spPr>
            <a:xfrm>
              <a:off x="5700629" y="3063398"/>
              <a:ext cx="249520" cy="253305"/>
            </a:xfrm>
            <a:custGeom>
              <a:avLst/>
              <a:gdLst>
                <a:gd name="connsiteX0" fmla="*/ 106446 w 249520"/>
                <a:gd name="connsiteY0" fmla="*/ 477 h 253305"/>
                <a:gd name="connsiteX1" fmla="*/ 236621 w 249520"/>
                <a:gd name="connsiteY1" fmla="*/ 54452 h 253305"/>
                <a:gd name="connsiteX2" fmla="*/ 231859 w 249520"/>
                <a:gd name="connsiteY2" fmla="*/ 90965 h 253305"/>
                <a:gd name="connsiteX3" fmla="*/ 122321 w 249520"/>
                <a:gd name="connsiteY3" fmla="*/ 184627 h 253305"/>
                <a:gd name="connsiteX4" fmla="*/ 84 w 249520"/>
                <a:gd name="connsiteY4" fmla="*/ 252890 h 253305"/>
                <a:gd name="connsiteX5" fmla="*/ 141371 w 249520"/>
                <a:gd name="connsiteY5" fmla="*/ 152877 h 253305"/>
                <a:gd name="connsiteX6" fmla="*/ 212809 w 249520"/>
                <a:gd name="connsiteY6" fmla="*/ 87790 h 253305"/>
                <a:gd name="connsiteX7" fmla="*/ 106446 w 249520"/>
                <a:gd name="connsiteY7" fmla="*/ 477 h 2533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9520" h="253305">
                  <a:moveTo>
                    <a:pt x="106446" y="477"/>
                  </a:moveTo>
                  <a:cubicBezTo>
                    <a:pt x="110415" y="-5079"/>
                    <a:pt x="215719" y="39371"/>
                    <a:pt x="236621" y="54452"/>
                  </a:cubicBezTo>
                  <a:cubicBezTo>
                    <a:pt x="257523" y="69533"/>
                    <a:pt x="250909" y="69269"/>
                    <a:pt x="231859" y="90965"/>
                  </a:cubicBezTo>
                  <a:cubicBezTo>
                    <a:pt x="212809" y="112661"/>
                    <a:pt x="160950" y="157640"/>
                    <a:pt x="122321" y="184627"/>
                  </a:cubicBezTo>
                  <a:cubicBezTo>
                    <a:pt x="83692" y="211614"/>
                    <a:pt x="-3091" y="258182"/>
                    <a:pt x="84" y="252890"/>
                  </a:cubicBezTo>
                  <a:cubicBezTo>
                    <a:pt x="3259" y="247598"/>
                    <a:pt x="105917" y="180394"/>
                    <a:pt x="141371" y="152877"/>
                  </a:cubicBezTo>
                  <a:cubicBezTo>
                    <a:pt x="176825" y="125360"/>
                    <a:pt x="219159" y="109486"/>
                    <a:pt x="212809" y="87790"/>
                  </a:cubicBezTo>
                  <a:cubicBezTo>
                    <a:pt x="206459" y="66094"/>
                    <a:pt x="102477" y="6033"/>
                    <a:pt x="106446" y="47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41" name="フリーフォーム: 図形 1140">
              <a:extLst>
                <a:ext uri="{FF2B5EF4-FFF2-40B4-BE49-F238E27FC236}">
                  <a16:creationId xmlns:a16="http://schemas.microsoft.com/office/drawing/2014/main" id="{9966CB6D-1A49-44F6-9526-C91701423141}"/>
                </a:ext>
              </a:extLst>
            </p:cNvPr>
            <p:cNvSpPr/>
            <p:nvPr/>
          </p:nvSpPr>
          <p:spPr>
            <a:xfrm>
              <a:off x="5051529" y="3358758"/>
              <a:ext cx="109683" cy="236138"/>
            </a:xfrm>
            <a:custGeom>
              <a:avLst/>
              <a:gdLst>
                <a:gd name="connsiteX0" fmla="*/ 18946 w 109683"/>
                <a:gd name="connsiteY0" fmla="*/ 392 h 236138"/>
                <a:gd name="connsiteX1" fmla="*/ 11009 w 109683"/>
                <a:gd name="connsiteY1" fmla="*/ 67067 h 236138"/>
                <a:gd name="connsiteX2" fmla="*/ 28471 w 109683"/>
                <a:gd name="connsiteY2" fmla="*/ 103580 h 236138"/>
                <a:gd name="connsiteX3" fmla="*/ 107846 w 109683"/>
                <a:gd name="connsiteY3" fmla="*/ 233755 h 236138"/>
                <a:gd name="connsiteX4" fmla="*/ 77684 w 109683"/>
                <a:gd name="connsiteY4" fmla="*/ 181367 h 236138"/>
                <a:gd name="connsiteX5" fmla="*/ 3071 w 109683"/>
                <a:gd name="connsiteY5" fmla="*/ 100405 h 236138"/>
                <a:gd name="connsiteX6" fmla="*/ 18946 w 109683"/>
                <a:gd name="connsiteY6" fmla="*/ 392 h 2361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9683" h="236138">
                  <a:moveTo>
                    <a:pt x="18946" y="392"/>
                  </a:moveTo>
                  <a:cubicBezTo>
                    <a:pt x="20269" y="-5164"/>
                    <a:pt x="9421" y="49869"/>
                    <a:pt x="11009" y="67067"/>
                  </a:cubicBezTo>
                  <a:cubicBezTo>
                    <a:pt x="12596" y="84265"/>
                    <a:pt x="12332" y="75799"/>
                    <a:pt x="28471" y="103580"/>
                  </a:cubicBezTo>
                  <a:cubicBezTo>
                    <a:pt x="44610" y="131361"/>
                    <a:pt x="99644" y="220791"/>
                    <a:pt x="107846" y="233755"/>
                  </a:cubicBezTo>
                  <a:cubicBezTo>
                    <a:pt x="116048" y="246720"/>
                    <a:pt x="95146" y="203592"/>
                    <a:pt x="77684" y="181367"/>
                  </a:cubicBezTo>
                  <a:cubicBezTo>
                    <a:pt x="60222" y="159142"/>
                    <a:pt x="14977" y="129509"/>
                    <a:pt x="3071" y="100405"/>
                  </a:cubicBezTo>
                  <a:cubicBezTo>
                    <a:pt x="-8835" y="71301"/>
                    <a:pt x="17623" y="5948"/>
                    <a:pt x="18946" y="39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42" name="フリーフォーム: 図形 1141">
              <a:extLst>
                <a:ext uri="{FF2B5EF4-FFF2-40B4-BE49-F238E27FC236}">
                  <a16:creationId xmlns:a16="http://schemas.microsoft.com/office/drawing/2014/main" id="{DB6754F4-C857-4970-99FC-8D75067C7289}"/>
                </a:ext>
              </a:extLst>
            </p:cNvPr>
            <p:cNvSpPr/>
            <p:nvPr/>
          </p:nvSpPr>
          <p:spPr>
            <a:xfrm>
              <a:off x="5040198" y="3328958"/>
              <a:ext cx="197215" cy="429990"/>
            </a:xfrm>
            <a:custGeom>
              <a:avLst/>
              <a:gdLst>
                <a:gd name="connsiteX0" fmla="*/ 1702 w 197215"/>
                <a:gd name="connsiteY0" fmla="*/ 30 h 429990"/>
                <a:gd name="connsiteX1" fmla="*/ 4877 w 197215"/>
                <a:gd name="connsiteY1" fmla="*/ 122267 h 429990"/>
                <a:gd name="connsiteX2" fmla="*/ 36627 w 197215"/>
                <a:gd name="connsiteY2" fmla="*/ 144492 h 429990"/>
                <a:gd name="connsiteX3" fmla="*/ 193790 w 197215"/>
                <a:gd name="connsiteY3" fmla="*/ 420717 h 429990"/>
                <a:gd name="connsiteX4" fmla="*/ 135052 w 197215"/>
                <a:gd name="connsiteY4" fmla="*/ 341342 h 429990"/>
                <a:gd name="connsiteX5" fmla="*/ 20752 w 197215"/>
                <a:gd name="connsiteY5" fmla="*/ 112742 h 429990"/>
                <a:gd name="connsiteX6" fmla="*/ 1702 w 197215"/>
                <a:gd name="connsiteY6" fmla="*/ 30 h 4299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97215" h="429990">
                  <a:moveTo>
                    <a:pt x="1702" y="30"/>
                  </a:moveTo>
                  <a:cubicBezTo>
                    <a:pt x="-944" y="1618"/>
                    <a:pt x="-944" y="98190"/>
                    <a:pt x="4877" y="122267"/>
                  </a:cubicBezTo>
                  <a:cubicBezTo>
                    <a:pt x="10698" y="146344"/>
                    <a:pt x="5142" y="94750"/>
                    <a:pt x="36627" y="144492"/>
                  </a:cubicBezTo>
                  <a:cubicBezTo>
                    <a:pt x="68112" y="194234"/>
                    <a:pt x="177386" y="387909"/>
                    <a:pt x="193790" y="420717"/>
                  </a:cubicBezTo>
                  <a:cubicBezTo>
                    <a:pt x="210194" y="453525"/>
                    <a:pt x="163892" y="392671"/>
                    <a:pt x="135052" y="341342"/>
                  </a:cubicBezTo>
                  <a:cubicBezTo>
                    <a:pt x="106212" y="290013"/>
                    <a:pt x="40860" y="165923"/>
                    <a:pt x="20752" y="112742"/>
                  </a:cubicBezTo>
                  <a:cubicBezTo>
                    <a:pt x="644" y="59561"/>
                    <a:pt x="4348" y="-1558"/>
                    <a:pt x="1702" y="3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43" name="フリーフォーム: 図形 1142">
              <a:extLst>
                <a:ext uri="{FF2B5EF4-FFF2-40B4-BE49-F238E27FC236}">
                  <a16:creationId xmlns:a16="http://schemas.microsoft.com/office/drawing/2014/main" id="{71830319-55CB-4CBB-9F09-DD878A94CB53}"/>
                </a:ext>
              </a:extLst>
            </p:cNvPr>
            <p:cNvSpPr/>
            <p:nvPr/>
          </p:nvSpPr>
          <p:spPr>
            <a:xfrm>
              <a:off x="5092510" y="3370249"/>
              <a:ext cx="48501" cy="114832"/>
            </a:xfrm>
            <a:custGeom>
              <a:avLst/>
              <a:gdLst>
                <a:gd name="connsiteX0" fmla="*/ 22415 w 48501"/>
                <a:gd name="connsiteY0" fmla="*/ 14 h 114832"/>
                <a:gd name="connsiteX1" fmla="*/ 24003 w 48501"/>
                <a:gd name="connsiteY1" fmla="*/ 79389 h 114832"/>
                <a:gd name="connsiteX2" fmla="*/ 47815 w 48501"/>
                <a:gd name="connsiteY2" fmla="*/ 114314 h 114832"/>
                <a:gd name="connsiteX3" fmla="*/ 38290 w 48501"/>
                <a:gd name="connsiteY3" fmla="*/ 98439 h 114832"/>
                <a:gd name="connsiteX4" fmla="*/ 190 w 48501"/>
                <a:gd name="connsiteY4" fmla="*/ 73039 h 114832"/>
                <a:gd name="connsiteX5" fmla="*/ 22415 w 48501"/>
                <a:gd name="connsiteY5" fmla="*/ 14 h 1148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8501" h="114832">
                  <a:moveTo>
                    <a:pt x="22415" y="14"/>
                  </a:moveTo>
                  <a:cubicBezTo>
                    <a:pt x="26384" y="1072"/>
                    <a:pt x="19770" y="60339"/>
                    <a:pt x="24003" y="79389"/>
                  </a:cubicBezTo>
                  <a:cubicBezTo>
                    <a:pt x="28236" y="98439"/>
                    <a:pt x="45434" y="111139"/>
                    <a:pt x="47815" y="114314"/>
                  </a:cubicBezTo>
                  <a:cubicBezTo>
                    <a:pt x="50196" y="117489"/>
                    <a:pt x="46228" y="105318"/>
                    <a:pt x="38290" y="98439"/>
                  </a:cubicBezTo>
                  <a:cubicBezTo>
                    <a:pt x="30352" y="91560"/>
                    <a:pt x="2571" y="88120"/>
                    <a:pt x="190" y="73039"/>
                  </a:cubicBezTo>
                  <a:cubicBezTo>
                    <a:pt x="-2191" y="57958"/>
                    <a:pt x="18446" y="-1044"/>
                    <a:pt x="22415" y="1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44" name="フリーフォーム: 図形 1143">
              <a:extLst>
                <a:ext uri="{FF2B5EF4-FFF2-40B4-BE49-F238E27FC236}">
                  <a16:creationId xmlns:a16="http://schemas.microsoft.com/office/drawing/2014/main" id="{97D65CF4-64F2-4613-BF7C-5C8CACEF2B41}"/>
                </a:ext>
              </a:extLst>
            </p:cNvPr>
            <p:cNvSpPr/>
            <p:nvPr/>
          </p:nvSpPr>
          <p:spPr>
            <a:xfrm>
              <a:off x="5173417" y="3362325"/>
              <a:ext cx="443158" cy="241375"/>
            </a:xfrm>
            <a:custGeom>
              <a:avLst/>
              <a:gdLst>
                <a:gd name="connsiteX0" fmla="*/ 443158 w 443158"/>
                <a:gd name="connsiteY0" fmla="*/ 0 h 241375"/>
                <a:gd name="connsiteX1" fmla="*/ 241546 w 443158"/>
                <a:gd name="connsiteY1" fmla="*/ 150813 h 241375"/>
                <a:gd name="connsiteX2" fmla="*/ 162171 w 443158"/>
                <a:gd name="connsiteY2" fmla="*/ 211138 h 241375"/>
                <a:gd name="connsiteX3" fmla="*/ 146296 w 443158"/>
                <a:gd name="connsiteY3" fmla="*/ 241300 h 241375"/>
                <a:gd name="connsiteX4" fmla="*/ 66921 w 443158"/>
                <a:gd name="connsiteY4" fmla="*/ 203200 h 241375"/>
                <a:gd name="connsiteX5" fmla="*/ 3421 w 443158"/>
                <a:gd name="connsiteY5" fmla="*/ 173038 h 241375"/>
                <a:gd name="connsiteX6" fmla="*/ 174871 w 443158"/>
                <a:gd name="connsiteY6" fmla="*/ 192088 h 241375"/>
                <a:gd name="connsiteX7" fmla="*/ 227258 w 443158"/>
                <a:gd name="connsiteY7" fmla="*/ 155575 h 241375"/>
                <a:gd name="connsiteX8" fmla="*/ 443158 w 443158"/>
                <a:gd name="connsiteY8" fmla="*/ 0 h 2413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43158" h="241375">
                  <a:moveTo>
                    <a:pt x="443158" y="0"/>
                  </a:moveTo>
                  <a:lnTo>
                    <a:pt x="241546" y="150813"/>
                  </a:lnTo>
                  <a:cubicBezTo>
                    <a:pt x="194715" y="186003"/>
                    <a:pt x="178046" y="196057"/>
                    <a:pt x="162171" y="211138"/>
                  </a:cubicBezTo>
                  <a:cubicBezTo>
                    <a:pt x="146296" y="226219"/>
                    <a:pt x="162171" y="242623"/>
                    <a:pt x="146296" y="241300"/>
                  </a:cubicBezTo>
                  <a:cubicBezTo>
                    <a:pt x="130421" y="239977"/>
                    <a:pt x="66921" y="203200"/>
                    <a:pt x="66921" y="203200"/>
                  </a:cubicBezTo>
                  <a:cubicBezTo>
                    <a:pt x="43109" y="191823"/>
                    <a:pt x="-14571" y="174890"/>
                    <a:pt x="3421" y="173038"/>
                  </a:cubicBezTo>
                  <a:cubicBezTo>
                    <a:pt x="21413" y="171186"/>
                    <a:pt x="137565" y="194998"/>
                    <a:pt x="174871" y="192088"/>
                  </a:cubicBezTo>
                  <a:cubicBezTo>
                    <a:pt x="212177" y="189178"/>
                    <a:pt x="227258" y="155575"/>
                    <a:pt x="227258" y="155575"/>
                  </a:cubicBezTo>
                  <a:lnTo>
                    <a:pt x="443158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45" name="フリーフォーム: 図形 1144">
              <a:extLst>
                <a:ext uri="{FF2B5EF4-FFF2-40B4-BE49-F238E27FC236}">
                  <a16:creationId xmlns:a16="http://schemas.microsoft.com/office/drawing/2014/main" id="{75965196-4AED-496F-8D6B-10FFDF422E3D}"/>
                </a:ext>
              </a:extLst>
            </p:cNvPr>
            <p:cNvSpPr/>
            <p:nvPr/>
          </p:nvSpPr>
          <p:spPr>
            <a:xfrm>
              <a:off x="5094168" y="3481326"/>
              <a:ext cx="220894" cy="137175"/>
            </a:xfrm>
            <a:custGeom>
              <a:avLst/>
              <a:gdLst>
                <a:gd name="connsiteX0" fmla="*/ 120 w 220894"/>
                <a:gd name="connsiteY0" fmla="*/ 62 h 137175"/>
                <a:gd name="connsiteX1" fmla="*/ 127120 w 220894"/>
                <a:gd name="connsiteY1" fmla="*/ 85787 h 137175"/>
                <a:gd name="connsiteX2" fmla="*/ 138232 w 220894"/>
                <a:gd name="connsiteY2" fmla="*/ 130237 h 137175"/>
                <a:gd name="connsiteX3" fmla="*/ 138232 w 220894"/>
                <a:gd name="connsiteY3" fmla="*/ 136587 h 137175"/>
                <a:gd name="connsiteX4" fmla="*/ 220782 w 220894"/>
                <a:gd name="connsiteY4" fmla="*/ 125474 h 137175"/>
                <a:gd name="connsiteX5" fmla="*/ 152520 w 220894"/>
                <a:gd name="connsiteY5" fmla="*/ 100074 h 137175"/>
                <a:gd name="connsiteX6" fmla="*/ 120 w 220894"/>
                <a:gd name="connsiteY6" fmla="*/ 62 h 1371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20894" h="137175">
                  <a:moveTo>
                    <a:pt x="120" y="62"/>
                  </a:moveTo>
                  <a:cubicBezTo>
                    <a:pt x="-4113" y="-2319"/>
                    <a:pt x="104102" y="64091"/>
                    <a:pt x="127120" y="85787"/>
                  </a:cubicBezTo>
                  <a:cubicBezTo>
                    <a:pt x="150138" y="107483"/>
                    <a:pt x="136380" y="121770"/>
                    <a:pt x="138232" y="130237"/>
                  </a:cubicBezTo>
                  <a:cubicBezTo>
                    <a:pt x="140084" y="138704"/>
                    <a:pt x="124474" y="137381"/>
                    <a:pt x="138232" y="136587"/>
                  </a:cubicBezTo>
                  <a:cubicBezTo>
                    <a:pt x="151990" y="135793"/>
                    <a:pt x="218401" y="131560"/>
                    <a:pt x="220782" y="125474"/>
                  </a:cubicBezTo>
                  <a:cubicBezTo>
                    <a:pt x="223163" y="119388"/>
                    <a:pt x="187445" y="120976"/>
                    <a:pt x="152520" y="100074"/>
                  </a:cubicBezTo>
                  <a:cubicBezTo>
                    <a:pt x="117595" y="79172"/>
                    <a:pt x="4353" y="2443"/>
                    <a:pt x="120" y="6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46" name="フリーフォーム: 図形 1145">
              <a:extLst>
                <a:ext uri="{FF2B5EF4-FFF2-40B4-BE49-F238E27FC236}">
                  <a16:creationId xmlns:a16="http://schemas.microsoft.com/office/drawing/2014/main" id="{C2D4F06A-4EB1-46FB-B30E-1547AEA8585F}"/>
                </a:ext>
              </a:extLst>
            </p:cNvPr>
            <p:cNvSpPr/>
            <p:nvPr/>
          </p:nvSpPr>
          <p:spPr>
            <a:xfrm>
              <a:off x="5699105" y="3250462"/>
              <a:ext cx="227125" cy="254418"/>
            </a:xfrm>
            <a:custGeom>
              <a:avLst/>
              <a:gdLst>
                <a:gd name="connsiteX0" fmla="*/ 221212 w 227125"/>
                <a:gd name="connsiteY0" fmla="*/ 738 h 254418"/>
                <a:gd name="connsiteX1" fmla="*/ 219095 w 227125"/>
                <a:gd name="connsiteY1" fmla="*/ 220871 h 254418"/>
                <a:gd name="connsiteX2" fmla="*/ 210628 w 227125"/>
                <a:gd name="connsiteY2" fmla="*/ 242038 h 254418"/>
                <a:gd name="connsiteX3" fmla="*/ 24362 w 227125"/>
                <a:gd name="connsiteY3" fmla="*/ 199705 h 254418"/>
                <a:gd name="connsiteX4" fmla="*/ 11662 w 227125"/>
                <a:gd name="connsiteY4" fmla="*/ 87521 h 254418"/>
                <a:gd name="connsiteX5" fmla="*/ 3195 w 227125"/>
                <a:gd name="connsiteY5" fmla="*/ 167955 h 254418"/>
                <a:gd name="connsiteX6" fmla="*/ 68812 w 227125"/>
                <a:gd name="connsiteY6" fmla="*/ 244155 h 254418"/>
                <a:gd name="connsiteX7" fmla="*/ 180995 w 227125"/>
                <a:gd name="connsiteY7" fmla="*/ 250505 h 254418"/>
                <a:gd name="connsiteX8" fmla="*/ 187345 w 227125"/>
                <a:gd name="connsiteY8" fmla="*/ 214521 h 254418"/>
                <a:gd name="connsiteX9" fmla="*/ 202162 w 227125"/>
                <a:gd name="connsiteY9" fmla="*/ 151021 h 254418"/>
                <a:gd name="connsiteX10" fmla="*/ 221212 w 227125"/>
                <a:gd name="connsiteY10" fmla="*/ 738 h 2544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27125" h="254418">
                  <a:moveTo>
                    <a:pt x="221212" y="738"/>
                  </a:moveTo>
                  <a:cubicBezTo>
                    <a:pt x="224034" y="12380"/>
                    <a:pt x="220859" y="180654"/>
                    <a:pt x="219095" y="220871"/>
                  </a:cubicBezTo>
                  <a:cubicBezTo>
                    <a:pt x="217331" y="261088"/>
                    <a:pt x="243083" y="245566"/>
                    <a:pt x="210628" y="242038"/>
                  </a:cubicBezTo>
                  <a:cubicBezTo>
                    <a:pt x="178173" y="238510"/>
                    <a:pt x="57523" y="225458"/>
                    <a:pt x="24362" y="199705"/>
                  </a:cubicBezTo>
                  <a:cubicBezTo>
                    <a:pt x="-8799" y="173952"/>
                    <a:pt x="15190" y="92813"/>
                    <a:pt x="11662" y="87521"/>
                  </a:cubicBezTo>
                  <a:cubicBezTo>
                    <a:pt x="8134" y="82229"/>
                    <a:pt x="-6330" y="141849"/>
                    <a:pt x="3195" y="167955"/>
                  </a:cubicBezTo>
                  <a:cubicBezTo>
                    <a:pt x="12720" y="194061"/>
                    <a:pt x="39179" y="230397"/>
                    <a:pt x="68812" y="244155"/>
                  </a:cubicBezTo>
                  <a:cubicBezTo>
                    <a:pt x="98445" y="257913"/>
                    <a:pt x="161239" y="255444"/>
                    <a:pt x="180995" y="250505"/>
                  </a:cubicBezTo>
                  <a:cubicBezTo>
                    <a:pt x="200750" y="245566"/>
                    <a:pt x="183817" y="231102"/>
                    <a:pt x="187345" y="214521"/>
                  </a:cubicBezTo>
                  <a:cubicBezTo>
                    <a:pt x="190873" y="197940"/>
                    <a:pt x="195459" y="183477"/>
                    <a:pt x="202162" y="151021"/>
                  </a:cubicBezTo>
                  <a:cubicBezTo>
                    <a:pt x="208865" y="118566"/>
                    <a:pt x="218390" y="-10904"/>
                    <a:pt x="221212" y="73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47" name="フリーフォーム: 図形 1146">
              <a:extLst>
                <a:ext uri="{FF2B5EF4-FFF2-40B4-BE49-F238E27FC236}">
                  <a16:creationId xmlns:a16="http://schemas.microsoft.com/office/drawing/2014/main" id="{D057D324-CE2C-4BEB-9F3C-27A01F218909}"/>
                </a:ext>
              </a:extLst>
            </p:cNvPr>
            <p:cNvSpPr/>
            <p:nvPr/>
          </p:nvSpPr>
          <p:spPr>
            <a:xfrm>
              <a:off x="5187202" y="3716386"/>
              <a:ext cx="369139" cy="641653"/>
            </a:xfrm>
            <a:custGeom>
              <a:avLst/>
              <a:gdLst>
                <a:gd name="connsiteX0" fmla="*/ 748 w 369139"/>
                <a:gd name="connsiteY0" fmla="*/ 481 h 641653"/>
                <a:gd name="connsiteX1" fmla="*/ 74831 w 369139"/>
                <a:gd name="connsiteY1" fmla="*/ 85147 h 641653"/>
                <a:gd name="connsiteX2" fmla="*/ 104465 w 369139"/>
                <a:gd name="connsiteY2" fmla="*/ 157114 h 641653"/>
                <a:gd name="connsiteX3" fmla="*/ 193365 w 369139"/>
                <a:gd name="connsiteY3" fmla="*/ 332797 h 641653"/>
                <a:gd name="connsiteX4" fmla="*/ 362698 w 369139"/>
                <a:gd name="connsiteY4" fmla="*/ 629131 h 641653"/>
                <a:gd name="connsiteX5" fmla="*/ 324598 w 369139"/>
                <a:gd name="connsiteY5" fmla="*/ 571981 h 641653"/>
                <a:gd name="connsiteX6" fmla="*/ 237815 w 369139"/>
                <a:gd name="connsiteY6" fmla="*/ 438631 h 641653"/>
                <a:gd name="connsiteX7" fmla="*/ 131981 w 369139"/>
                <a:gd name="connsiteY7" fmla="*/ 254481 h 641653"/>
                <a:gd name="connsiteX8" fmla="*/ 40965 w 369139"/>
                <a:gd name="connsiteY8" fmla="*/ 59747 h 641653"/>
                <a:gd name="connsiteX9" fmla="*/ 748 w 369139"/>
                <a:gd name="connsiteY9" fmla="*/ 481 h 6416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69139" h="641653">
                  <a:moveTo>
                    <a:pt x="748" y="481"/>
                  </a:moveTo>
                  <a:cubicBezTo>
                    <a:pt x="6392" y="4714"/>
                    <a:pt x="57545" y="59042"/>
                    <a:pt x="74831" y="85147"/>
                  </a:cubicBezTo>
                  <a:cubicBezTo>
                    <a:pt x="92117" y="111252"/>
                    <a:pt x="84709" y="115839"/>
                    <a:pt x="104465" y="157114"/>
                  </a:cubicBezTo>
                  <a:cubicBezTo>
                    <a:pt x="124221" y="198389"/>
                    <a:pt x="150326" y="254127"/>
                    <a:pt x="193365" y="332797"/>
                  </a:cubicBezTo>
                  <a:cubicBezTo>
                    <a:pt x="236404" y="411467"/>
                    <a:pt x="340826" y="589267"/>
                    <a:pt x="362698" y="629131"/>
                  </a:cubicBezTo>
                  <a:cubicBezTo>
                    <a:pt x="384570" y="668995"/>
                    <a:pt x="345412" y="603731"/>
                    <a:pt x="324598" y="571981"/>
                  </a:cubicBezTo>
                  <a:cubicBezTo>
                    <a:pt x="303784" y="540231"/>
                    <a:pt x="269918" y="491548"/>
                    <a:pt x="237815" y="438631"/>
                  </a:cubicBezTo>
                  <a:cubicBezTo>
                    <a:pt x="205712" y="385714"/>
                    <a:pt x="164789" y="317628"/>
                    <a:pt x="131981" y="254481"/>
                  </a:cubicBezTo>
                  <a:cubicBezTo>
                    <a:pt x="99173" y="191334"/>
                    <a:pt x="59309" y="99258"/>
                    <a:pt x="40965" y="59747"/>
                  </a:cubicBezTo>
                  <a:cubicBezTo>
                    <a:pt x="22621" y="20236"/>
                    <a:pt x="-4896" y="-3752"/>
                    <a:pt x="748" y="48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48" name="フリーフォーム: 図形 1147">
              <a:extLst>
                <a:ext uri="{FF2B5EF4-FFF2-40B4-BE49-F238E27FC236}">
                  <a16:creationId xmlns:a16="http://schemas.microsoft.com/office/drawing/2014/main" id="{895C6FC3-408F-430F-88FE-2A39DE040EFA}"/>
                </a:ext>
              </a:extLst>
            </p:cNvPr>
            <p:cNvSpPr/>
            <p:nvPr/>
          </p:nvSpPr>
          <p:spPr>
            <a:xfrm>
              <a:off x="6009669" y="3316811"/>
              <a:ext cx="139427" cy="260826"/>
            </a:xfrm>
            <a:custGeom>
              <a:avLst/>
              <a:gdLst>
                <a:gd name="connsiteX0" fmla="*/ 139248 w 139427"/>
                <a:gd name="connsiteY0" fmla="*/ 6 h 260826"/>
                <a:gd name="connsiteX1" fmla="*/ 37648 w 139427"/>
                <a:gd name="connsiteY1" fmla="*/ 101606 h 260826"/>
                <a:gd name="connsiteX2" fmla="*/ 10131 w 139427"/>
                <a:gd name="connsiteY2" fmla="*/ 258239 h 260826"/>
                <a:gd name="connsiteX3" fmla="*/ 14364 w 139427"/>
                <a:gd name="connsiteY3" fmla="*/ 192622 h 260826"/>
                <a:gd name="connsiteX4" fmla="*/ 10131 w 139427"/>
                <a:gd name="connsiteY4" fmla="*/ 105839 h 260826"/>
                <a:gd name="connsiteX5" fmla="*/ 139248 w 139427"/>
                <a:gd name="connsiteY5" fmla="*/ 6 h 2608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9427" h="260826">
                  <a:moveTo>
                    <a:pt x="139248" y="6"/>
                  </a:moveTo>
                  <a:cubicBezTo>
                    <a:pt x="143834" y="-700"/>
                    <a:pt x="59167" y="58567"/>
                    <a:pt x="37648" y="101606"/>
                  </a:cubicBezTo>
                  <a:cubicBezTo>
                    <a:pt x="16129" y="144645"/>
                    <a:pt x="14012" y="243070"/>
                    <a:pt x="10131" y="258239"/>
                  </a:cubicBezTo>
                  <a:cubicBezTo>
                    <a:pt x="6250" y="273408"/>
                    <a:pt x="14364" y="218022"/>
                    <a:pt x="14364" y="192622"/>
                  </a:cubicBezTo>
                  <a:cubicBezTo>
                    <a:pt x="14364" y="167222"/>
                    <a:pt x="-14916" y="135120"/>
                    <a:pt x="10131" y="105839"/>
                  </a:cubicBezTo>
                  <a:cubicBezTo>
                    <a:pt x="35178" y="76559"/>
                    <a:pt x="134662" y="712"/>
                    <a:pt x="139248" y="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49" name="フリーフォーム: 図形 1148">
              <a:extLst>
                <a:ext uri="{FF2B5EF4-FFF2-40B4-BE49-F238E27FC236}">
                  <a16:creationId xmlns:a16="http://schemas.microsoft.com/office/drawing/2014/main" id="{9A5625DD-FD99-4FEE-8AE2-EB3A4120FA75}"/>
                </a:ext>
              </a:extLst>
            </p:cNvPr>
            <p:cNvSpPr/>
            <p:nvPr/>
          </p:nvSpPr>
          <p:spPr>
            <a:xfrm>
              <a:off x="5374217" y="3597045"/>
              <a:ext cx="517461" cy="120002"/>
            </a:xfrm>
            <a:custGeom>
              <a:avLst/>
              <a:gdLst>
                <a:gd name="connsiteX0" fmla="*/ 0 w 517461"/>
                <a:gd name="connsiteY0" fmla="*/ 7638 h 120002"/>
                <a:gd name="connsiteX1" fmla="*/ 277283 w 517461"/>
                <a:gd name="connsiteY1" fmla="*/ 11872 h 120002"/>
                <a:gd name="connsiteX2" fmla="*/ 516466 w 517461"/>
                <a:gd name="connsiteY2" fmla="*/ 119822 h 120002"/>
                <a:gd name="connsiteX3" fmla="*/ 357716 w 517461"/>
                <a:gd name="connsiteY3" fmla="*/ 37272 h 120002"/>
                <a:gd name="connsiteX4" fmla="*/ 237066 w 517461"/>
                <a:gd name="connsiteY4" fmla="*/ 28805 h 120002"/>
                <a:gd name="connsiteX5" fmla="*/ 171450 w 517461"/>
                <a:gd name="connsiteY5" fmla="*/ 20338 h 120002"/>
                <a:gd name="connsiteX6" fmla="*/ 0 w 517461"/>
                <a:gd name="connsiteY6" fmla="*/ 7638 h 1200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17461" h="120002">
                  <a:moveTo>
                    <a:pt x="0" y="7638"/>
                  </a:moveTo>
                  <a:cubicBezTo>
                    <a:pt x="95602" y="406"/>
                    <a:pt x="191205" y="-6825"/>
                    <a:pt x="277283" y="11872"/>
                  </a:cubicBezTo>
                  <a:cubicBezTo>
                    <a:pt x="363361" y="30569"/>
                    <a:pt x="503061" y="115589"/>
                    <a:pt x="516466" y="119822"/>
                  </a:cubicBezTo>
                  <a:cubicBezTo>
                    <a:pt x="529872" y="124055"/>
                    <a:pt x="404283" y="52442"/>
                    <a:pt x="357716" y="37272"/>
                  </a:cubicBezTo>
                  <a:cubicBezTo>
                    <a:pt x="311149" y="22102"/>
                    <a:pt x="268110" y="31627"/>
                    <a:pt x="237066" y="28805"/>
                  </a:cubicBezTo>
                  <a:cubicBezTo>
                    <a:pt x="206022" y="25983"/>
                    <a:pt x="171450" y="20338"/>
                    <a:pt x="171450" y="20338"/>
                  </a:cubicBezTo>
                  <a:lnTo>
                    <a:pt x="0" y="7638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50" name="フリーフォーム: 図形 1149">
              <a:extLst>
                <a:ext uri="{FF2B5EF4-FFF2-40B4-BE49-F238E27FC236}">
                  <a16:creationId xmlns:a16="http://schemas.microsoft.com/office/drawing/2014/main" id="{B63B0FA8-A814-432C-B48C-363FBE11BBDB}"/>
                </a:ext>
              </a:extLst>
            </p:cNvPr>
            <p:cNvSpPr/>
            <p:nvPr/>
          </p:nvSpPr>
          <p:spPr>
            <a:xfrm>
              <a:off x="5324110" y="3645410"/>
              <a:ext cx="517479" cy="167350"/>
            </a:xfrm>
            <a:custGeom>
              <a:avLst/>
              <a:gdLst>
                <a:gd name="connsiteX0" fmla="*/ 9890 w 517479"/>
                <a:gd name="connsiteY0" fmla="*/ 3723 h 167350"/>
                <a:gd name="connsiteX1" fmla="*/ 69157 w 517479"/>
                <a:gd name="connsiteY1" fmla="*/ 16423 h 167350"/>
                <a:gd name="connsiteX2" fmla="*/ 166523 w 517479"/>
                <a:gd name="connsiteY2" fmla="*/ 62990 h 167350"/>
                <a:gd name="connsiteX3" fmla="*/ 153823 w 517479"/>
                <a:gd name="connsiteY3" fmla="*/ 82040 h 167350"/>
                <a:gd name="connsiteX4" fmla="*/ 488257 w 517479"/>
                <a:gd name="connsiteY4" fmla="*/ 160357 h 167350"/>
                <a:gd name="connsiteX5" fmla="*/ 481907 w 517479"/>
                <a:gd name="connsiteY5" fmla="*/ 156123 h 167350"/>
                <a:gd name="connsiteX6" fmla="*/ 325273 w 517479"/>
                <a:gd name="connsiteY6" fmla="*/ 94740 h 167350"/>
                <a:gd name="connsiteX7" fmla="*/ 357023 w 517479"/>
                <a:gd name="connsiteY7" fmla="*/ 31240 h 167350"/>
                <a:gd name="connsiteX8" fmla="*/ 363373 w 517479"/>
                <a:gd name="connsiteY8" fmla="*/ 113790 h 167350"/>
                <a:gd name="connsiteX9" fmla="*/ 280823 w 517479"/>
                <a:gd name="connsiteY9" fmla="*/ 77807 h 167350"/>
                <a:gd name="connsiteX10" fmla="*/ 9890 w 517479"/>
                <a:gd name="connsiteY10" fmla="*/ 3723 h 167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17479" h="167350">
                  <a:moveTo>
                    <a:pt x="9890" y="3723"/>
                  </a:moveTo>
                  <a:cubicBezTo>
                    <a:pt x="-25388" y="-6508"/>
                    <a:pt x="43051" y="6545"/>
                    <a:pt x="69157" y="16423"/>
                  </a:cubicBezTo>
                  <a:cubicBezTo>
                    <a:pt x="95263" y="26301"/>
                    <a:pt x="152412" y="52054"/>
                    <a:pt x="166523" y="62990"/>
                  </a:cubicBezTo>
                  <a:cubicBezTo>
                    <a:pt x="180634" y="73926"/>
                    <a:pt x="100201" y="65812"/>
                    <a:pt x="153823" y="82040"/>
                  </a:cubicBezTo>
                  <a:cubicBezTo>
                    <a:pt x="207445" y="98268"/>
                    <a:pt x="433576" y="148010"/>
                    <a:pt x="488257" y="160357"/>
                  </a:cubicBezTo>
                  <a:cubicBezTo>
                    <a:pt x="542938" y="172704"/>
                    <a:pt x="509071" y="167059"/>
                    <a:pt x="481907" y="156123"/>
                  </a:cubicBezTo>
                  <a:cubicBezTo>
                    <a:pt x="454743" y="145187"/>
                    <a:pt x="346087" y="115554"/>
                    <a:pt x="325273" y="94740"/>
                  </a:cubicBezTo>
                  <a:cubicBezTo>
                    <a:pt x="304459" y="73926"/>
                    <a:pt x="350673" y="28065"/>
                    <a:pt x="357023" y="31240"/>
                  </a:cubicBezTo>
                  <a:cubicBezTo>
                    <a:pt x="363373" y="34415"/>
                    <a:pt x="376073" y="106029"/>
                    <a:pt x="363373" y="113790"/>
                  </a:cubicBezTo>
                  <a:cubicBezTo>
                    <a:pt x="350673" y="121551"/>
                    <a:pt x="340090" y="96857"/>
                    <a:pt x="280823" y="77807"/>
                  </a:cubicBezTo>
                  <a:cubicBezTo>
                    <a:pt x="221556" y="58757"/>
                    <a:pt x="45168" y="13954"/>
                    <a:pt x="9890" y="372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51" name="フリーフォーム: 図形 1150">
              <a:extLst>
                <a:ext uri="{FF2B5EF4-FFF2-40B4-BE49-F238E27FC236}">
                  <a16:creationId xmlns:a16="http://schemas.microsoft.com/office/drawing/2014/main" id="{6D44746F-BFA4-40DA-B632-A772171B6DDE}"/>
                </a:ext>
              </a:extLst>
            </p:cNvPr>
            <p:cNvSpPr/>
            <p:nvPr/>
          </p:nvSpPr>
          <p:spPr>
            <a:xfrm>
              <a:off x="5215386" y="3663896"/>
              <a:ext cx="610901" cy="777752"/>
            </a:xfrm>
            <a:custGeom>
              <a:avLst/>
              <a:gdLst>
                <a:gd name="connsiteX0" fmla="*/ 81 w 610901"/>
                <a:gd name="connsiteY0" fmla="*/ 54 h 777752"/>
                <a:gd name="connsiteX1" fmla="*/ 122847 w 610901"/>
                <a:gd name="connsiteY1" fmla="*/ 76254 h 777752"/>
                <a:gd name="connsiteX2" fmla="*/ 148247 w 610901"/>
                <a:gd name="connsiteY2" fmla="*/ 218071 h 777752"/>
                <a:gd name="connsiteX3" fmla="*/ 222331 w 610901"/>
                <a:gd name="connsiteY3" fmla="*/ 355654 h 777752"/>
                <a:gd name="connsiteX4" fmla="*/ 359914 w 610901"/>
                <a:gd name="connsiteY4" fmla="*/ 582137 h 777752"/>
                <a:gd name="connsiteX5" fmla="*/ 607564 w 610901"/>
                <a:gd name="connsiteY5" fmla="*/ 774754 h 777752"/>
                <a:gd name="connsiteX6" fmla="*/ 491147 w 610901"/>
                <a:gd name="connsiteY6" fmla="*/ 690087 h 777752"/>
                <a:gd name="connsiteX7" fmla="*/ 323931 w 610901"/>
                <a:gd name="connsiteY7" fmla="*/ 563087 h 777752"/>
                <a:gd name="connsiteX8" fmla="*/ 122847 w 610901"/>
                <a:gd name="connsiteY8" fmla="*/ 196904 h 777752"/>
                <a:gd name="connsiteX9" fmla="*/ 103797 w 610901"/>
                <a:gd name="connsiteY9" fmla="*/ 86837 h 777752"/>
                <a:gd name="connsiteX10" fmla="*/ 81 w 610901"/>
                <a:gd name="connsiteY10" fmla="*/ 54 h 7777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10901" h="777752">
                  <a:moveTo>
                    <a:pt x="81" y="54"/>
                  </a:moveTo>
                  <a:cubicBezTo>
                    <a:pt x="3256" y="-1710"/>
                    <a:pt x="98153" y="39918"/>
                    <a:pt x="122847" y="76254"/>
                  </a:cubicBezTo>
                  <a:cubicBezTo>
                    <a:pt x="147541" y="112590"/>
                    <a:pt x="131666" y="171505"/>
                    <a:pt x="148247" y="218071"/>
                  </a:cubicBezTo>
                  <a:cubicBezTo>
                    <a:pt x="164828" y="264637"/>
                    <a:pt x="187053" y="294977"/>
                    <a:pt x="222331" y="355654"/>
                  </a:cubicBezTo>
                  <a:cubicBezTo>
                    <a:pt x="257609" y="416331"/>
                    <a:pt x="295709" y="512287"/>
                    <a:pt x="359914" y="582137"/>
                  </a:cubicBezTo>
                  <a:cubicBezTo>
                    <a:pt x="424119" y="651987"/>
                    <a:pt x="585692" y="756762"/>
                    <a:pt x="607564" y="774754"/>
                  </a:cubicBezTo>
                  <a:cubicBezTo>
                    <a:pt x="629436" y="792746"/>
                    <a:pt x="538419" y="725365"/>
                    <a:pt x="491147" y="690087"/>
                  </a:cubicBezTo>
                  <a:cubicBezTo>
                    <a:pt x="443875" y="654809"/>
                    <a:pt x="385314" y="645284"/>
                    <a:pt x="323931" y="563087"/>
                  </a:cubicBezTo>
                  <a:cubicBezTo>
                    <a:pt x="262548" y="480890"/>
                    <a:pt x="159536" y="276279"/>
                    <a:pt x="122847" y="196904"/>
                  </a:cubicBezTo>
                  <a:cubicBezTo>
                    <a:pt x="86158" y="117529"/>
                    <a:pt x="120377" y="114354"/>
                    <a:pt x="103797" y="86837"/>
                  </a:cubicBezTo>
                  <a:cubicBezTo>
                    <a:pt x="87217" y="59320"/>
                    <a:pt x="-3094" y="1818"/>
                    <a:pt x="81" y="5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52" name="フリーフォーム: 図形 1151">
              <a:extLst>
                <a:ext uri="{FF2B5EF4-FFF2-40B4-BE49-F238E27FC236}">
                  <a16:creationId xmlns:a16="http://schemas.microsoft.com/office/drawing/2014/main" id="{8957F920-97E7-413B-9832-02CDE2523530}"/>
                </a:ext>
              </a:extLst>
            </p:cNvPr>
            <p:cNvSpPr/>
            <p:nvPr/>
          </p:nvSpPr>
          <p:spPr>
            <a:xfrm>
              <a:off x="5512744" y="4275588"/>
              <a:ext cx="289747" cy="206186"/>
            </a:xfrm>
            <a:custGeom>
              <a:avLst/>
              <a:gdLst>
                <a:gd name="connsiteX0" fmla="*/ 49856 w 289747"/>
                <a:gd name="connsiteY0" fmla="*/ 79 h 206186"/>
                <a:gd name="connsiteX1" fmla="*/ 49856 w 289747"/>
                <a:gd name="connsiteY1" fmla="*/ 112262 h 206186"/>
                <a:gd name="connsiteX2" fmla="*/ 104889 w 289747"/>
                <a:gd name="connsiteY2" fmla="*/ 133429 h 206186"/>
                <a:gd name="connsiteX3" fmla="*/ 289039 w 289747"/>
                <a:gd name="connsiteY3" fmla="*/ 205395 h 206186"/>
                <a:gd name="connsiteX4" fmla="*/ 162039 w 289747"/>
                <a:gd name="connsiteY4" fmla="*/ 169412 h 206186"/>
                <a:gd name="connsiteX5" fmla="*/ 3289 w 289747"/>
                <a:gd name="connsiteY5" fmla="*/ 131312 h 206186"/>
                <a:gd name="connsiteX6" fmla="*/ 49856 w 289747"/>
                <a:gd name="connsiteY6" fmla="*/ 79 h 2061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89747" h="206186">
                  <a:moveTo>
                    <a:pt x="49856" y="79"/>
                  </a:moveTo>
                  <a:cubicBezTo>
                    <a:pt x="57617" y="-3096"/>
                    <a:pt x="40684" y="90037"/>
                    <a:pt x="49856" y="112262"/>
                  </a:cubicBezTo>
                  <a:cubicBezTo>
                    <a:pt x="59028" y="134487"/>
                    <a:pt x="104889" y="133429"/>
                    <a:pt x="104889" y="133429"/>
                  </a:cubicBezTo>
                  <a:cubicBezTo>
                    <a:pt x="144753" y="148951"/>
                    <a:pt x="279514" y="199398"/>
                    <a:pt x="289039" y="205395"/>
                  </a:cubicBezTo>
                  <a:cubicBezTo>
                    <a:pt x="298564" y="211392"/>
                    <a:pt x="209664" y="181759"/>
                    <a:pt x="162039" y="169412"/>
                  </a:cubicBezTo>
                  <a:cubicBezTo>
                    <a:pt x="114414" y="157065"/>
                    <a:pt x="20575" y="152479"/>
                    <a:pt x="3289" y="131312"/>
                  </a:cubicBezTo>
                  <a:cubicBezTo>
                    <a:pt x="-13997" y="110145"/>
                    <a:pt x="42095" y="3254"/>
                    <a:pt x="49856" y="7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53" name="フリーフォーム: 図形 1152">
              <a:extLst>
                <a:ext uri="{FF2B5EF4-FFF2-40B4-BE49-F238E27FC236}">
                  <a16:creationId xmlns:a16="http://schemas.microsoft.com/office/drawing/2014/main" id="{7BB8C277-FBB1-4AC2-8ACC-1D4B24127C83}"/>
                </a:ext>
              </a:extLst>
            </p:cNvPr>
            <p:cNvSpPr/>
            <p:nvPr/>
          </p:nvSpPr>
          <p:spPr>
            <a:xfrm>
              <a:off x="5566830" y="4379242"/>
              <a:ext cx="212706" cy="72195"/>
            </a:xfrm>
            <a:custGeom>
              <a:avLst/>
              <a:gdLst>
                <a:gd name="connsiteX0" fmla="*/ 3 w 212706"/>
                <a:gd name="connsiteY0" fmla="*/ 12841 h 72195"/>
                <a:gd name="connsiteX1" fmla="*/ 137587 w 212706"/>
                <a:gd name="connsiteY1" fmla="*/ 27658 h 72195"/>
                <a:gd name="connsiteX2" fmla="*/ 211670 w 212706"/>
                <a:gd name="connsiteY2" fmla="*/ 72108 h 72195"/>
                <a:gd name="connsiteX3" fmla="*/ 177803 w 212706"/>
                <a:gd name="connsiteY3" fmla="*/ 14958 h 72195"/>
                <a:gd name="connsiteX4" fmla="*/ 133353 w 212706"/>
                <a:gd name="connsiteY4" fmla="*/ 141 h 72195"/>
                <a:gd name="connsiteX5" fmla="*/ 3 w 212706"/>
                <a:gd name="connsiteY5" fmla="*/ 12841 h 721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12706" h="72195">
                  <a:moveTo>
                    <a:pt x="3" y="12841"/>
                  </a:moveTo>
                  <a:cubicBezTo>
                    <a:pt x="709" y="17427"/>
                    <a:pt x="102309" y="17780"/>
                    <a:pt x="137587" y="27658"/>
                  </a:cubicBezTo>
                  <a:cubicBezTo>
                    <a:pt x="172865" y="37536"/>
                    <a:pt x="204967" y="74225"/>
                    <a:pt x="211670" y="72108"/>
                  </a:cubicBezTo>
                  <a:cubicBezTo>
                    <a:pt x="218373" y="69991"/>
                    <a:pt x="190856" y="26953"/>
                    <a:pt x="177803" y="14958"/>
                  </a:cubicBezTo>
                  <a:cubicBezTo>
                    <a:pt x="164750" y="2963"/>
                    <a:pt x="160517" y="1552"/>
                    <a:pt x="133353" y="141"/>
                  </a:cubicBezTo>
                  <a:cubicBezTo>
                    <a:pt x="106189" y="-1270"/>
                    <a:pt x="-703" y="8255"/>
                    <a:pt x="3" y="1284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54" name="フリーフォーム: 図形 1153">
              <a:extLst>
                <a:ext uri="{FF2B5EF4-FFF2-40B4-BE49-F238E27FC236}">
                  <a16:creationId xmlns:a16="http://schemas.microsoft.com/office/drawing/2014/main" id="{CC12E1DE-E4B9-4325-9126-3E8EFA29FF4B}"/>
                </a:ext>
              </a:extLst>
            </p:cNvPr>
            <p:cNvSpPr/>
            <p:nvPr/>
          </p:nvSpPr>
          <p:spPr>
            <a:xfrm>
              <a:off x="5984527" y="3392904"/>
              <a:ext cx="223797" cy="292495"/>
            </a:xfrm>
            <a:custGeom>
              <a:avLst/>
              <a:gdLst>
                <a:gd name="connsiteX0" fmla="*/ 223656 w 223797"/>
                <a:gd name="connsiteY0" fmla="*/ 113 h 292495"/>
                <a:gd name="connsiteX1" fmla="*/ 111473 w 223797"/>
                <a:gd name="connsiteY1" fmla="*/ 139813 h 292495"/>
                <a:gd name="connsiteX2" fmla="*/ 60673 w 223797"/>
                <a:gd name="connsiteY2" fmla="*/ 171563 h 292495"/>
                <a:gd name="connsiteX3" fmla="*/ 1406 w 223797"/>
                <a:gd name="connsiteY3" fmla="*/ 292213 h 292495"/>
                <a:gd name="connsiteX4" fmla="*/ 22573 w 223797"/>
                <a:gd name="connsiteY4" fmla="*/ 203313 h 292495"/>
                <a:gd name="connsiteX5" fmla="*/ 67023 w 223797"/>
                <a:gd name="connsiteY5" fmla="*/ 150396 h 292495"/>
                <a:gd name="connsiteX6" fmla="*/ 132640 w 223797"/>
                <a:gd name="connsiteY6" fmla="*/ 116529 h 292495"/>
                <a:gd name="connsiteX7" fmla="*/ 223656 w 223797"/>
                <a:gd name="connsiteY7" fmla="*/ 113 h 2924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23797" h="292495">
                  <a:moveTo>
                    <a:pt x="223656" y="113"/>
                  </a:moveTo>
                  <a:cubicBezTo>
                    <a:pt x="220128" y="3994"/>
                    <a:pt x="138637" y="111238"/>
                    <a:pt x="111473" y="139813"/>
                  </a:cubicBezTo>
                  <a:cubicBezTo>
                    <a:pt x="84309" y="168388"/>
                    <a:pt x="79018" y="146163"/>
                    <a:pt x="60673" y="171563"/>
                  </a:cubicBezTo>
                  <a:cubicBezTo>
                    <a:pt x="42328" y="196963"/>
                    <a:pt x="7756" y="286921"/>
                    <a:pt x="1406" y="292213"/>
                  </a:cubicBezTo>
                  <a:cubicBezTo>
                    <a:pt x="-4944" y="297505"/>
                    <a:pt x="11637" y="226949"/>
                    <a:pt x="22573" y="203313"/>
                  </a:cubicBezTo>
                  <a:cubicBezTo>
                    <a:pt x="33509" y="179677"/>
                    <a:pt x="48679" y="164860"/>
                    <a:pt x="67023" y="150396"/>
                  </a:cubicBezTo>
                  <a:cubicBezTo>
                    <a:pt x="85367" y="135932"/>
                    <a:pt x="101595" y="139812"/>
                    <a:pt x="132640" y="116529"/>
                  </a:cubicBezTo>
                  <a:cubicBezTo>
                    <a:pt x="163684" y="93246"/>
                    <a:pt x="227184" y="-3768"/>
                    <a:pt x="223656" y="11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55" name="フリーフォーム: 図形 1154">
              <a:extLst>
                <a:ext uri="{FF2B5EF4-FFF2-40B4-BE49-F238E27FC236}">
                  <a16:creationId xmlns:a16="http://schemas.microsoft.com/office/drawing/2014/main" id="{F381DD5E-CEB1-4CB1-8A10-920E12139FDC}"/>
                </a:ext>
              </a:extLst>
            </p:cNvPr>
            <p:cNvSpPr/>
            <p:nvPr/>
          </p:nvSpPr>
          <p:spPr>
            <a:xfrm>
              <a:off x="5477856" y="3660870"/>
              <a:ext cx="385508" cy="98330"/>
            </a:xfrm>
            <a:custGeom>
              <a:avLst/>
              <a:gdLst>
                <a:gd name="connsiteX0" fmla="*/ 77 w 385508"/>
                <a:gd name="connsiteY0" fmla="*/ 963 h 98330"/>
                <a:gd name="connsiteX1" fmla="*/ 311227 w 385508"/>
                <a:gd name="connsiteY1" fmla="*/ 62347 h 98330"/>
                <a:gd name="connsiteX2" fmla="*/ 385311 w 385508"/>
                <a:gd name="connsiteY2" fmla="*/ 98330 h 98330"/>
                <a:gd name="connsiteX3" fmla="*/ 334511 w 385508"/>
                <a:gd name="connsiteY3" fmla="*/ 62347 h 98330"/>
                <a:gd name="connsiteX4" fmla="*/ 281594 w 385508"/>
                <a:gd name="connsiteY4" fmla="*/ 28480 h 98330"/>
                <a:gd name="connsiteX5" fmla="*/ 77 w 385508"/>
                <a:gd name="connsiteY5" fmla="*/ 963 h 983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85508" h="98330">
                  <a:moveTo>
                    <a:pt x="77" y="963"/>
                  </a:moveTo>
                  <a:cubicBezTo>
                    <a:pt x="5016" y="6607"/>
                    <a:pt x="247021" y="46119"/>
                    <a:pt x="311227" y="62347"/>
                  </a:cubicBezTo>
                  <a:cubicBezTo>
                    <a:pt x="375433" y="78575"/>
                    <a:pt x="381430" y="98330"/>
                    <a:pt x="385311" y="98330"/>
                  </a:cubicBezTo>
                  <a:cubicBezTo>
                    <a:pt x="389192" y="98330"/>
                    <a:pt x="334511" y="62347"/>
                    <a:pt x="334511" y="62347"/>
                  </a:cubicBezTo>
                  <a:cubicBezTo>
                    <a:pt x="317225" y="50705"/>
                    <a:pt x="336980" y="41180"/>
                    <a:pt x="281594" y="28480"/>
                  </a:cubicBezTo>
                  <a:cubicBezTo>
                    <a:pt x="226208" y="15780"/>
                    <a:pt x="-4862" y="-4681"/>
                    <a:pt x="77" y="96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56" name="フリーフォーム: 図形 1155">
              <a:extLst>
                <a:ext uri="{FF2B5EF4-FFF2-40B4-BE49-F238E27FC236}">
                  <a16:creationId xmlns:a16="http://schemas.microsoft.com/office/drawing/2014/main" id="{07191A5E-617E-452F-8466-1FBA2F066A41}"/>
                </a:ext>
              </a:extLst>
            </p:cNvPr>
            <p:cNvSpPr/>
            <p:nvPr/>
          </p:nvSpPr>
          <p:spPr>
            <a:xfrm>
              <a:off x="5748790" y="3550173"/>
              <a:ext cx="419604" cy="795344"/>
            </a:xfrm>
            <a:custGeom>
              <a:avLst/>
              <a:gdLst>
                <a:gd name="connsiteX0" fmla="*/ 419177 w 419604"/>
                <a:gd name="connsiteY0" fmla="*/ 1594 h 795344"/>
                <a:gd name="connsiteX1" fmla="*/ 372610 w 419604"/>
                <a:gd name="connsiteY1" fmla="*/ 259827 h 795344"/>
                <a:gd name="connsiteX2" fmla="*/ 309110 w 419604"/>
                <a:gd name="connsiteY2" fmla="*/ 427044 h 795344"/>
                <a:gd name="connsiteX3" fmla="*/ 230793 w 419604"/>
                <a:gd name="connsiteY3" fmla="*/ 418577 h 795344"/>
                <a:gd name="connsiteX4" fmla="*/ 311227 w 419604"/>
                <a:gd name="connsiteY4" fmla="*/ 443977 h 795344"/>
                <a:gd name="connsiteX5" fmla="*/ 154593 w 419604"/>
                <a:gd name="connsiteY5" fmla="*/ 463027 h 795344"/>
                <a:gd name="connsiteX6" fmla="*/ 283710 w 419604"/>
                <a:gd name="connsiteY6" fmla="*/ 463027 h 795344"/>
                <a:gd name="connsiteX7" fmla="*/ 135543 w 419604"/>
                <a:gd name="connsiteY7" fmla="*/ 562510 h 795344"/>
                <a:gd name="connsiteX8" fmla="*/ 148243 w 419604"/>
                <a:gd name="connsiteY8" fmla="*/ 562510 h 795344"/>
                <a:gd name="connsiteX9" fmla="*/ 80510 w 419604"/>
                <a:gd name="connsiteY9" fmla="*/ 611194 h 795344"/>
                <a:gd name="connsiteX10" fmla="*/ 209627 w 419604"/>
                <a:gd name="connsiteY10" fmla="*/ 613310 h 795344"/>
                <a:gd name="connsiteX11" fmla="*/ 77 w 419604"/>
                <a:gd name="connsiteY11" fmla="*/ 795344 h 795344"/>
                <a:gd name="connsiteX12" fmla="*/ 237143 w 419604"/>
                <a:gd name="connsiteY12" fmla="*/ 611194 h 795344"/>
                <a:gd name="connsiteX13" fmla="*/ 154593 w 419604"/>
                <a:gd name="connsiteY13" fmla="*/ 579444 h 795344"/>
                <a:gd name="connsiteX14" fmla="*/ 287943 w 419604"/>
                <a:gd name="connsiteY14" fmla="*/ 460910 h 795344"/>
                <a:gd name="connsiteX15" fmla="*/ 389543 w 419604"/>
                <a:gd name="connsiteY15" fmla="*/ 391060 h 795344"/>
                <a:gd name="connsiteX16" fmla="*/ 419177 w 419604"/>
                <a:gd name="connsiteY16" fmla="*/ 1594 h 7953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419604" h="795344">
                  <a:moveTo>
                    <a:pt x="419177" y="1594"/>
                  </a:moveTo>
                  <a:cubicBezTo>
                    <a:pt x="416355" y="-20278"/>
                    <a:pt x="390954" y="188919"/>
                    <a:pt x="372610" y="259827"/>
                  </a:cubicBezTo>
                  <a:cubicBezTo>
                    <a:pt x="354266" y="330735"/>
                    <a:pt x="332746" y="400586"/>
                    <a:pt x="309110" y="427044"/>
                  </a:cubicBezTo>
                  <a:cubicBezTo>
                    <a:pt x="285474" y="453502"/>
                    <a:pt x="230440" y="415755"/>
                    <a:pt x="230793" y="418577"/>
                  </a:cubicBezTo>
                  <a:cubicBezTo>
                    <a:pt x="231146" y="421399"/>
                    <a:pt x="323927" y="436569"/>
                    <a:pt x="311227" y="443977"/>
                  </a:cubicBezTo>
                  <a:cubicBezTo>
                    <a:pt x="298527" y="451385"/>
                    <a:pt x="159179" y="459852"/>
                    <a:pt x="154593" y="463027"/>
                  </a:cubicBezTo>
                  <a:cubicBezTo>
                    <a:pt x="150007" y="466202"/>
                    <a:pt x="286885" y="446447"/>
                    <a:pt x="283710" y="463027"/>
                  </a:cubicBezTo>
                  <a:cubicBezTo>
                    <a:pt x="280535" y="479607"/>
                    <a:pt x="158121" y="545930"/>
                    <a:pt x="135543" y="562510"/>
                  </a:cubicBezTo>
                  <a:cubicBezTo>
                    <a:pt x="112965" y="579091"/>
                    <a:pt x="157415" y="554396"/>
                    <a:pt x="148243" y="562510"/>
                  </a:cubicBezTo>
                  <a:cubicBezTo>
                    <a:pt x="139071" y="570624"/>
                    <a:pt x="70279" y="602727"/>
                    <a:pt x="80510" y="611194"/>
                  </a:cubicBezTo>
                  <a:cubicBezTo>
                    <a:pt x="90741" y="619661"/>
                    <a:pt x="223033" y="582618"/>
                    <a:pt x="209627" y="613310"/>
                  </a:cubicBezTo>
                  <a:cubicBezTo>
                    <a:pt x="196221" y="644002"/>
                    <a:pt x="-4509" y="795697"/>
                    <a:pt x="77" y="795344"/>
                  </a:cubicBezTo>
                  <a:cubicBezTo>
                    <a:pt x="4663" y="794991"/>
                    <a:pt x="211390" y="647177"/>
                    <a:pt x="237143" y="611194"/>
                  </a:cubicBezTo>
                  <a:cubicBezTo>
                    <a:pt x="262896" y="575211"/>
                    <a:pt x="146126" y="604491"/>
                    <a:pt x="154593" y="579444"/>
                  </a:cubicBezTo>
                  <a:cubicBezTo>
                    <a:pt x="163060" y="554397"/>
                    <a:pt x="248785" y="492307"/>
                    <a:pt x="287943" y="460910"/>
                  </a:cubicBezTo>
                  <a:cubicBezTo>
                    <a:pt x="327101" y="429513"/>
                    <a:pt x="368376" y="466907"/>
                    <a:pt x="389543" y="391060"/>
                  </a:cubicBezTo>
                  <a:cubicBezTo>
                    <a:pt x="410710" y="315213"/>
                    <a:pt x="421999" y="23466"/>
                    <a:pt x="419177" y="159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57" name="フリーフォーム: 図形 1156">
              <a:extLst>
                <a:ext uri="{FF2B5EF4-FFF2-40B4-BE49-F238E27FC236}">
                  <a16:creationId xmlns:a16="http://schemas.microsoft.com/office/drawing/2014/main" id="{00178BFE-C269-4710-B13F-34F8A1FB1C73}"/>
                </a:ext>
              </a:extLst>
            </p:cNvPr>
            <p:cNvSpPr/>
            <p:nvPr/>
          </p:nvSpPr>
          <p:spPr>
            <a:xfrm>
              <a:off x="6098046" y="3541118"/>
              <a:ext cx="182721" cy="500595"/>
            </a:xfrm>
            <a:custGeom>
              <a:avLst/>
              <a:gdLst>
                <a:gd name="connsiteX0" fmla="*/ 156704 w 182721"/>
                <a:gd name="connsiteY0" fmla="*/ 65 h 500595"/>
                <a:gd name="connsiteX1" fmla="*/ 101671 w 182721"/>
                <a:gd name="connsiteY1" fmla="*/ 332382 h 500595"/>
                <a:gd name="connsiteX2" fmla="*/ 182104 w 182721"/>
                <a:gd name="connsiteY2" fmla="*/ 381065 h 500595"/>
                <a:gd name="connsiteX3" fmla="*/ 131304 w 182721"/>
                <a:gd name="connsiteY3" fmla="*/ 484782 h 500595"/>
                <a:gd name="connsiteX4" fmla="*/ 71 w 182721"/>
                <a:gd name="connsiteY4" fmla="*/ 497482 h 500595"/>
                <a:gd name="connsiteX5" fmla="*/ 150354 w 182721"/>
                <a:gd name="connsiteY5" fmla="*/ 457265 h 500595"/>
                <a:gd name="connsiteX6" fmla="*/ 120721 w 182721"/>
                <a:gd name="connsiteY6" fmla="*/ 410699 h 500595"/>
                <a:gd name="connsiteX7" fmla="*/ 88971 w 182721"/>
                <a:gd name="connsiteY7" fmla="*/ 362015 h 500595"/>
                <a:gd name="connsiteX8" fmla="*/ 156704 w 182721"/>
                <a:gd name="connsiteY8" fmla="*/ 65 h 5005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82721" h="500595">
                  <a:moveTo>
                    <a:pt x="156704" y="65"/>
                  </a:moveTo>
                  <a:cubicBezTo>
                    <a:pt x="158821" y="-4874"/>
                    <a:pt x="97438" y="268882"/>
                    <a:pt x="101671" y="332382"/>
                  </a:cubicBezTo>
                  <a:cubicBezTo>
                    <a:pt x="105904" y="395882"/>
                    <a:pt x="177165" y="355665"/>
                    <a:pt x="182104" y="381065"/>
                  </a:cubicBezTo>
                  <a:cubicBezTo>
                    <a:pt x="187043" y="406465"/>
                    <a:pt x="161643" y="465379"/>
                    <a:pt x="131304" y="484782"/>
                  </a:cubicBezTo>
                  <a:cubicBezTo>
                    <a:pt x="100965" y="504185"/>
                    <a:pt x="-3104" y="502068"/>
                    <a:pt x="71" y="497482"/>
                  </a:cubicBezTo>
                  <a:cubicBezTo>
                    <a:pt x="3246" y="492896"/>
                    <a:pt x="130246" y="471729"/>
                    <a:pt x="150354" y="457265"/>
                  </a:cubicBezTo>
                  <a:cubicBezTo>
                    <a:pt x="170462" y="442801"/>
                    <a:pt x="130951" y="426574"/>
                    <a:pt x="120721" y="410699"/>
                  </a:cubicBezTo>
                  <a:cubicBezTo>
                    <a:pt x="110490" y="394824"/>
                    <a:pt x="83327" y="431159"/>
                    <a:pt x="88971" y="362015"/>
                  </a:cubicBezTo>
                  <a:cubicBezTo>
                    <a:pt x="94615" y="292871"/>
                    <a:pt x="154587" y="5004"/>
                    <a:pt x="156704" y="6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58" name="フリーフォーム: 図形 1157">
              <a:extLst>
                <a:ext uri="{FF2B5EF4-FFF2-40B4-BE49-F238E27FC236}">
                  <a16:creationId xmlns:a16="http://schemas.microsoft.com/office/drawing/2014/main" id="{AB6EE1F8-860E-44D3-96CA-2AD32F8A5477}"/>
                </a:ext>
              </a:extLst>
            </p:cNvPr>
            <p:cNvSpPr/>
            <p:nvPr/>
          </p:nvSpPr>
          <p:spPr>
            <a:xfrm>
              <a:off x="5752963" y="4152065"/>
              <a:ext cx="275585" cy="214628"/>
            </a:xfrm>
            <a:custGeom>
              <a:avLst/>
              <a:gdLst>
                <a:gd name="connsiteX0" fmla="*/ 275304 w 275585"/>
                <a:gd name="connsiteY0" fmla="*/ 835 h 214628"/>
                <a:gd name="connsiteX1" fmla="*/ 167354 w 275585"/>
                <a:gd name="connsiteY1" fmla="*/ 157468 h 214628"/>
                <a:gd name="connsiteX2" fmla="*/ 137 w 275585"/>
                <a:gd name="connsiteY2" fmla="*/ 214618 h 214628"/>
                <a:gd name="connsiteX3" fmla="*/ 139837 w 275585"/>
                <a:gd name="connsiteY3" fmla="*/ 161702 h 214628"/>
                <a:gd name="connsiteX4" fmla="*/ 196987 w 275585"/>
                <a:gd name="connsiteY4" fmla="*/ 98202 h 214628"/>
                <a:gd name="connsiteX5" fmla="*/ 275304 w 275585"/>
                <a:gd name="connsiteY5" fmla="*/ 835 h 2146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75585" h="214628">
                  <a:moveTo>
                    <a:pt x="275304" y="835"/>
                  </a:moveTo>
                  <a:cubicBezTo>
                    <a:pt x="270365" y="10713"/>
                    <a:pt x="213215" y="121838"/>
                    <a:pt x="167354" y="157468"/>
                  </a:cubicBezTo>
                  <a:cubicBezTo>
                    <a:pt x="121493" y="193098"/>
                    <a:pt x="4723" y="213912"/>
                    <a:pt x="137" y="214618"/>
                  </a:cubicBezTo>
                  <a:cubicBezTo>
                    <a:pt x="-4449" y="215324"/>
                    <a:pt x="107029" y="181105"/>
                    <a:pt x="139837" y="161702"/>
                  </a:cubicBezTo>
                  <a:cubicBezTo>
                    <a:pt x="172645" y="142299"/>
                    <a:pt x="175115" y="125013"/>
                    <a:pt x="196987" y="98202"/>
                  </a:cubicBezTo>
                  <a:cubicBezTo>
                    <a:pt x="218859" y="71391"/>
                    <a:pt x="280243" y="-9043"/>
                    <a:pt x="275304" y="83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59" name="フリーフォーム: 図形 1158">
              <a:extLst>
                <a:ext uri="{FF2B5EF4-FFF2-40B4-BE49-F238E27FC236}">
                  <a16:creationId xmlns:a16="http://schemas.microsoft.com/office/drawing/2014/main" id="{057C5144-ABCC-4B86-895A-16E9A26D2EA2}"/>
                </a:ext>
              </a:extLst>
            </p:cNvPr>
            <p:cNvSpPr/>
            <p:nvPr/>
          </p:nvSpPr>
          <p:spPr>
            <a:xfrm>
              <a:off x="5727482" y="4180407"/>
              <a:ext cx="356036" cy="206867"/>
            </a:xfrm>
            <a:custGeom>
              <a:avLst/>
              <a:gdLst>
                <a:gd name="connsiteX0" fmla="*/ 355818 w 356036"/>
                <a:gd name="connsiteY0" fmla="*/ 10 h 206867"/>
                <a:gd name="connsiteX1" fmla="*/ 188601 w 356036"/>
                <a:gd name="connsiteY1" fmla="*/ 179926 h 206867"/>
                <a:gd name="connsiteX2" fmla="*/ 118751 w 356036"/>
                <a:gd name="connsiteY2" fmla="*/ 198976 h 206867"/>
                <a:gd name="connsiteX3" fmla="*/ 218 w 356036"/>
                <a:gd name="connsiteY3" fmla="*/ 205326 h 206867"/>
                <a:gd name="connsiteX4" fmla="*/ 150501 w 356036"/>
                <a:gd name="connsiteY4" fmla="*/ 171460 h 206867"/>
                <a:gd name="connsiteX5" fmla="*/ 355818 w 356036"/>
                <a:gd name="connsiteY5" fmla="*/ 10 h 2068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56036" h="206867">
                  <a:moveTo>
                    <a:pt x="355818" y="10"/>
                  </a:moveTo>
                  <a:cubicBezTo>
                    <a:pt x="362168" y="1421"/>
                    <a:pt x="228112" y="146765"/>
                    <a:pt x="188601" y="179926"/>
                  </a:cubicBezTo>
                  <a:cubicBezTo>
                    <a:pt x="149090" y="213087"/>
                    <a:pt x="150148" y="194743"/>
                    <a:pt x="118751" y="198976"/>
                  </a:cubicBezTo>
                  <a:cubicBezTo>
                    <a:pt x="87354" y="203209"/>
                    <a:pt x="-5074" y="209912"/>
                    <a:pt x="218" y="205326"/>
                  </a:cubicBezTo>
                  <a:cubicBezTo>
                    <a:pt x="5510" y="200740"/>
                    <a:pt x="94762" y="203210"/>
                    <a:pt x="150501" y="171460"/>
                  </a:cubicBezTo>
                  <a:cubicBezTo>
                    <a:pt x="206240" y="139710"/>
                    <a:pt x="349468" y="-1401"/>
                    <a:pt x="355818" y="1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60" name="フリーフォーム: 図形 1159">
              <a:extLst>
                <a:ext uri="{FF2B5EF4-FFF2-40B4-BE49-F238E27FC236}">
                  <a16:creationId xmlns:a16="http://schemas.microsoft.com/office/drawing/2014/main" id="{BBA176A2-7D36-4828-9FA2-9EAD2DDC1B1A}"/>
                </a:ext>
              </a:extLst>
            </p:cNvPr>
            <p:cNvSpPr/>
            <p:nvPr/>
          </p:nvSpPr>
          <p:spPr>
            <a:xfrm>
              <a:off x="6144887" y="3683438"/>
              <a:ext cx="393440" cy="504878"/>
            </a:xfrm>
            <a:custGeom>
              <a:avLst/>
              <a:gdLst>
                <a:gd name="connsiteX0" fmla="*/ 392438 w 393440"/>
                <a:gd name="connsiteY0" fmla="*/ 1150 h 504878"/>
                <a:gd name="connsiteX1" fmla="*/ 294013 w 393440"/>
                <a:gd name="connsiteY1" fmla="*/ 112275 h 504878"/>
                <a:gd name="connsiteX2" fmla="*/ 217813 w 393440"/>
                <a:gd name="connsiteY2" fmla="*/ 118625 h 504878"/>
                <a:gd name="connsiteX3" fmla="*/ 259088 w 393440"/>
                <a:gd name="connsiteY3" fmla="*/ 145612 h 504878"/>
                <a:gd name="connsiteX4" fmla="*/ 147963 w 393440"/>
                <a:gd name="connsiteY4" fmla="*/ 255150 h 504878"/>
                <a:gd name="connsiteX5" fmla="*/ 206701 w 393440"/>
                <a:gd name="connsiteY5" fmla="*/ 255150 h 504878"/>
                <a:gd name="connsiteX6" fmla="*/ 326 w 393440"/>
                <a:gd name="connsiteY6" fmla="*/ 504387 h 504878"/>
                <a:gd name="connsiteX7" fmla="*/ 160663 w 393440"/>
                <a:gd name="connsiteY7" fmla="*/ 315475 h 504878"/>
                <a:gd name="connsiteX8" fmla="*/ 228926 w 393440"/>
                <a:gd name="connsiteY8" fmla="*/ 191650 h 504878"/>
                <a:gd name="connsiteX9" fmla="*/ 392438 w 393440"/>
                <a:gd name="connsiteY9" fmla="*/ 1150 h 5048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93440" h="504878">
                  <a:moveTo>
                    <a:pt x="392438" y="1150"/>
                  </a:moveTo>
                  <a:cubicBezTo>
                    <a:pt x="403286" y="-12079"/>
                    <a:pt x="323117" y="92696"/>
                    <a:pt x="294013" y="112275"/>
                  </a:cubicBezTo>
                  <a:cubicBezTo>
                    <a:pt x="264909" y="131854"/>
                    <a:pt x="223634" y="113069"/>
                    <a:pt x="217813" y="118625"/>
                  </a:cubicBezTo>
                  <a:cubicBezTo>
                    <a:pt x="211992" y="124181"/>
                    <a:pt x="270730" y="122858"/>
                    <a:pt x="259088" y="145612"/>
                  </a:cubicBezTo>
                  <a:cubicBezTo>
                    <a:pt x="247446" y="168366"/>
                    <a:pt x="156694" y="236894"/>
                    <a:pt x="147963" y="255150"/>
                  </a:cubicBezTo>
                  <a:cubicBezTo>
                    <a:pt x="139232" y="273406"/>
                    <a:pt x="231307" y="213611"/>
                    <a:pt x="206701" y="255150"/>
                  </a:cubicBezTo>
                  <a:cubicBezTo>
                    <a:pt x="182095" y="296689"/>
                    <a:pt x="7999" y="494333"/>
                    <a:pt x="326" y="504387"/>
                  </a:cubicBezTo>
                  <a:cubicBezTo>
                    <a:pt x="-7347" y="514441"/>
                    <a:pt x="122563" y="367598"/>
                    <a:pt x="160663" y="315475"/>
                  </a:cubicBezTo>
                  <a:cubicBezTo>
                    <a:pt x="198763" y="263352"/>
                    <a:pt x="188445" y="243773"/>
                    <a:pt x="228926" y="191650"/>
                  </a:cubicBezTo>
                  <a:cubicBezTo>
                    <a:pt x="269407" y="139527"/>
                    <a:pt x="381590" y="14379"/>
                    <a:pt x="392438" y="115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61" name="フリーフォーム: 図形 1160">
              <a:extLst>
                <a:ext uri="{FF2B5EF4-FFF2-40B4-BE49-F238E27FC236}">
                  <a16:creationId xmlns:a16="http://schemas.microsoft.com/office/drawing/2014/main" id="{000AF7F5-C988-40BE-8329-E3E9C1FDC71C}"/>
                </a:ext>
              </a:extLst>
            </p:cNvPr>
            <p:cNvSpPr/>
            <p:nvPr/>
          </p:nvSpPr>
          <p:spPr>
            <a:xfrm>
              <a:off x="6175309" y="3419330"/>
              <a:ext cx="238366" cy="470085"/>
            </a:xfrm>
            <a:custGeom>
              <a:avLst/>
              <a:gdLst>
                <a:gd name="connsiteX0" fmla="*/ 66 w 238366"/>
                <a:gd name="connsiteY0" fmla="*/ 145 h 470085"/>
                <a:gd name="connsiteX1" fmla="*/ 87379 w 238366"/>
                <a:gd name="connsiteY1" fmla="*/ 160483 h 470085"/>
                <a:gd name="connsiteX2" fmla="*/ 76266 w 238366"/>
                <a:gd name="connsiteY2" fmla="*/ 316058 h 470085"/>
                <a:gd name="connsiteX3" fmla="*/ 233429 w 238366"/>
                <a:gd name="connsiteY3" fmla="*/ 425595 h 470085"/>
                <a:gd name="connsiteX4" fmla="*/ 192154 w 238366"/>
                <a:gd name="connsiteY4" fmla="*/ 411308 h 470085"/>
                <a:gd name="connsiteX5" fmla="*/ 123891 w 238366"/>
                <a:gd name="connsiteY5" fmla="*/ 416070 h 470085"/>
                <a:gd name="connsiteX6" fmla="*/ 36579 w 238366"/>
                <a:gd name="connsiteY6" fmla="*/ 470045 h 470085"/>
                <a:gd name="connsiteX7" fmla="*/ 142941 w 238366"/>
                <a:gd name="connsiteY7" fmla="*/ 406545 h 470085"/>
                <a:gd name="connsiteX8" fmla="*/ 95316 w 238366"/>
                <a:gd name="connsiteY8" fmla="*/ 316058 h 470085"/>
                <a:gd name="connsiteX9" fmla="*/ 103254 w 238366"/>
                <a:gd name="connsiteY9" fmla="*/ 135083 h 470085"/>
                <a:gd name="connsiteX10" fmla="*/ 66 w 238366"/>
                <a:gd name="connsiteY10" fmla="*/ 145 h 4700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38366" h="470085">
                  <a:moveTo>
                    <a:pt x="66" y="145"/>
                  </a:moveTo>
                  <a:cubicBezTo>
                    <a:pt x="-2580" y="4378"/>
                    <a:pt x="74679" y="107831"/>
                    <a:pt x="87379" y="160483"/>
                  </a:cubicBezTo>
                  <a:cubicBezTo>
                    <a:pt x="100079" y="213135"/>
                    <a:pt x="51924" y="271873"/>
                    <a:pt x="76266" y="316058"/>
                  </a:cubicBezTo>
                  <a:cubicBezTo>
                    <a:pt x="100608" y="360243"/>
                    <a:pt x="214114" y="409720"/>
                    <a:pt x="233429" y="425595"/>
                  </a:cubicBezTo>
                  <a:cubicBezTo>
                    <a:pt x="252744" y="441470"/>
                    <a:pt x="210410" y="412896"/>
                    <a:pt x="192154" y="411308"/>
                  </a:cubicBezTo>
                  <a:cubicBezTo>
                    <a:pt x="173898" y="409721"/>
                    <a:pt x="149820" y="406280"/>
                    <a:pt x="123891" y="416070"/>
                  </a:cubicBezTo>
                  <a:cubicBezTo>
                    <a:pt x="97962" y="425860"/>
                    <a:pt x="33404" y="471632"/>
                    <a:pt x="36579" y="470045"/>
                  </a:cubicBezTo>
                  <a:cubicBezTo>
                    <a:pt x="39754" y="468458"/>
                    <a:pt x="133151" y="432210"/>
                    <a:pt x="142941" y="406545"/>
                  </a:cubicBezTo>
                  <a:cubicBezTo>
                    <a:pt x="152731" y="380880"/>
                    <a:pt x="101930" y="361302"/>
                    <a:pt x="95316" y="316058"/>
                  </a:cubicBezTo>
                  <a:cubicBezTo>
                    <a:pt x="88702" y="270814"/>
                    <a:pt x="118071" y="185089"/>
                    <a:pt x="103254" y="135083"/>
                  </a:cubicBezTo>
                  <a:cubicBezTo>
                    <a:pt x="88437" y="85077"/>
                    <a:pt x="2712" y="-4088"/>
                    <a:pt x="66" y="14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62" name="フリーフォーム: 図形 1161">
              <a:extLst>
                <a:ext uri="{FF2B5EF4-FFF2-40B4-BE49-F238E27FC236}">
                  <a16:creationId xmlns:a16="http://schemas.microsoft.com/office/drawing/2014/main" id="{D65BC9FE-351F-488F-9E21-C1640EE215C9}"/>
                </a:ext>
              </a:extLst>
            </p:cNvPr>
            <p:cNvSpPr/>
            <p:nvPr/>
          </p:nvSpPr>
          <p:spPr>
            <a:xfrm>
              <a:off x="6382757" y="3612958"/>
              <a:ext cx="77074" cy="122826"/>
            </a:xfrm>
            <a:custGeom>
              <a:avLst/>
              <a:gdLst>
                <a:gd name="connsiteX0" fmla="*/ 18043 w 77074"/>
                <a:gd name="connsiteY0" fmla="*/ 192 h 122826"/>
                <a:gd name="connsiteX1" fmla="*/ 13281 w 77074"/>
                <a:gd name="connsiteY1" fmla="*/ 90680 h 122826"/>
                <a:gd name="connsiteX2" fmla="*/ 73606 w 77074"/>
                <a:gd name="connsiteY2" fmla="*/ 116080 h 122826"/>
                <a:gd name="connsiteX3" fmla="*/ 62493 w 77074"/>
                <a:gd name="connsiteY3" fmla="*/ 109730 h 122826"/>
                <a:gd name="connsiteX4" fmla="*/ 2168 w 77074"/>
                <a:gd name="connsiteY4" fmla="*/ 117667 h 122826"/>
                <a:gd name="connsiteX5" fmla="*/ 18043 w 77074"/>
                <a:gd name="connsiteY5" fmla="*/ 192 h 1228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7074" h="122826">
                  <a:moveTo>
                    <a:pt x="18043" y="192"/>
                  </a:moveTo>
                  <a:cubicBezTo>
                    <a:pt x="19895" y="-4306"/>
                    <a:pt x="4020" y="71365"/>
                    <a:pt x="13281" y="90680"/>
                  </a:cubicBezTo>
                  <a:cubicBezTo>
                    <a:pt x="22542" y="109995"/>
                    <a:pt x="65404" y="112905"/>
                    <a:pt x="73606" y="116080"/>
                  </a:cubicBezTo>
                  <a:cubicBezTo>
                    <a:pt x="81808" y="119255"/>
                    <a:pt x="74399" y="109466"/>
                    <a:pt x="62493" y="109730"/>
                  </a:cubicBezTo>
                  <a:cubicBezTo>
                    <a:pt x="50587" y="109994"/>
                    <a:pt x="11428" y="132748"/>
                    <a:pt x="2168" y="117667"/>
                  </a:cubicBezTo>
                  <a:cubicBezTo>
                    <a:pt x="-7092" y="102586"/>
                    <a:pt x="16191" y="4690"/>
                    <a:pt x="18043" y="19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63" name="フリーフォーム: 図形 1162">
              <a:extLst>
                <a:ext uri="{FF2B5EF4-FFF2-40B4-BE49-F238E27FC236}">
                  <a16:creationId xmlns:a16="http://schemas.microsoft.com/office/drawing/2014/main" id="{DC5995F6-EFD3-48B2-9DDB-95C869C51459}"/>
                </a:ext>
              </a:extLst>
            </p:cNvPr>
            <p:cNvSpPr/>
            <p:nvPr/>
          </p:nvSpPr>
          <p:spPr>
            <a:xfrm>
              <a:off x="6503213" y="3604707"/>
              <a:ext cx="105623" cy="94174"/>
            </a:xfrm>
            <a:custGeom>
              <a:avLst/>
              <a:gdLst>
                <a:gd name="connsiteX0" fmla="*/ 775 w 105623"/>
                <a:gd name="connsiteY0" fmla="*/ 94168 h 94174"/>
                <a:gd name="connsiteX1" fmla="*/ 18237 w 105623"/>
                <a:gd name="connsiteY1" fmla="*/ 10031 h 94174"/>
                <a:gd name="connsiteX2" fmla="*/ 105550 w 105623"/>
                <a:gd name="connsiteY2" fmla="*/ 2093 h 94174"/>
                <a:gd name="connsiteX3" fmla="*/ 32525 w 105623"/>
                <a:gd name="connsiteY3" fmla="*/ 14793 h 94174"/>
                <a:gd name="connsiteX4" fmla="*/ 775 w 105623"/>
                <a:gd name="connsiteY4" fmla="*/ 94168 h 941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5623" h="94174">
                  <a:moveTo>
                    <a:pt x="775" y="94168"/>
                  </a:moveTo>
                  <a:cubicBezTo>
                    <a:pt x="-1606" y="93374"/>
                    <a:pt x="775" y="25377"/>
                    <a:pt x="18237" y="10031"/>
                  </a:cubicBezTo>
                  <a:cubicBezTo>
                    <a:pt x="35699" y="-5315"/>
                    <a:pt x="103169" y="1299"/>
                    <a:pt x="105550" y="2093"/>
                  </a:cubicBezTo>
                  <a:cubicBezTo>
                    <a:pt x="107931" y="2887"/>
                    <a:pt x="51575" y="3945"/>
                    <a:pt x="32525" y="14793"/>
                  </a:cubicBezTo>
                  <a:cubicBezTo>
                    <a:pt x="13475" y="25641"/>
                    <a:pt x="3156" y="94962"/>
                    <a:pt x="775" y="9416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64" name="フリーフォーム: 図形 1163">
              <a:extLst>
                <a:ext uri="{FF2B5EF4-FFF2-40B4-BE49-F238E27FC236}">
                  <a16:creationId xmlns:a16="http://schemas.microsoft.com/office/drawing/2014/main" id="{68C6B483-F7E4-488A-8406-EA0662DD475F}"/>
                </a:ext>
              </a:extLst>
            </p:cNvPr>
            <p:cNvSpPr/>
            <p:nvPr/>
          </p:nvSpPr>
          <p:spPr>
            <a:xfrm>
              <a:off x="6471986" y="3697416"/>
              <a:ext cx="332039" cy="204968"/>
            </a:xfrm>
            <a:custGeom>
              <a:avLst/>
              <a:gdLst>
                <a:gd name="connsiteX0" fmla="*/ 252 w 332039"/>
                <a:gd name="connsiteY0" fmla="*/ 204659 h 204968"/>
                <a:gd name="connsiteX1" fmla="*/ 93914 w 332039"/>
                <a:gd name="connsiteY1" fmla="*/ 3047 h 204968"/>
                <a:gd name="connsiteX2" fmla="*/ 225677 w 332039"/>
                <a:gd name="connsiteY2" fmla="*/ 85597 h 204968"/>
                <a:gd name="connsiteX3" fmla="*/ 332039 w 332039"/>
                <a:gd name="connsiteY3" fmla="*/ 120522 h 204968"/>
                <a:gd name="connsiteX4" fmla="*/ 211389 w 332039"/>
                <a:gd name="connsiteY4" fmla="*/ 82422 h 204968"/>
                <a:gd name="connsiteX5" fmla="*/ 125664 w 332039"/>
                <a:gd name="connsiteY5" fmla="*/ 72897 h 204968"/>
                <a:gd name="connsiteX6" fmla="*/ 225677 w 332039"/>
                <a:gd name="connsiteY6" fmla="*/ 112584 h 204968"/>
                <a:gd name="connsiteX7" fmla="*/ 197102 w 332039"/>
                <a:gd name="connsiteY7" fmla="*/ 118934 h 204968"/>
                <a:gd name="connsiteX8" fmla="*/ 155827 w 332039"/>
                <a:gd name="connsiteY8" fmla="*/ 145922 h 204968"/>
                <a:gd name="connsiteX9" fmla="*/ 54227 w 332039"/>
                <a:gd name="connsiteY9" fmla="*/ 152272 h 204968"/>
                <a:gd name="connsiteX10" fmla="*/ 174877 w 332039"/>
                <a:gd name="connsiteY10" fmla="*/ 34797 h 204968"/>
                <a:gd name="connsiteX11" fmla="*/ 112964 w 332039"/>
                <a:gd name="connsiteY11" fmla="*/ 22097 h 204968"/>
                <a:gd name="connsiteX12" fmla="*/ 66927 w 332039"/>
                <a:gd name="connsiteY12" fmla="*/ 49084 h 204968"/>
                <a:gd name="connsiteX13" fmla="*/ 252 w 332039"/>
                <a:gd name="connsiteY13" fmla="*/ 204659 h 2049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32039" h="204968">
                  <a:moveTo>
                    <a:pt x="252" y="204659"/>
                  </a:moveTo>
                  <a:cubicBezTo>
                    <a:pt x="4750" y="196986"/>
                    <a:pt x="56343" y="22891"/>
                    <a:pt x="93914" y="3047"/>
                  </a:cubicBezTo>
                  <a:cubicBezTo>
                    <a:pt x="131485" y="-16797"/>
                    <a:pt x="185990" y="66018"/>
                    <a:pt x="225677" y="85597"/>
                  </a:cubicBezTo>
                  <a:cubicBezTo>
                    <a:pt x="265364" y="105176"/>
                    <a:pt x="332039" y="120522"/>
                    <a:pt x="332039" y="120522"/>
                  </a:cubicBezTo>
                  <a:cubicBezTo>
                    <a:pt x="329658" y="119993"/>
                    <a:pt x="245785" y="90359"/>
                    <a:pt x="211389" y="82422"/>
                  </a:cubicBezTo>
                  <a:cubicBezTo>
                    <a:pt x="176993" y="74485"/>
                    <a:pt x="123283" y="67870"/>
                    <a:pt x="125664" y="72897"/>
                  </a:cubicBezTo>
                  <a:cubicBezTo>
                    <a:pt x="128045" y="77924"/>
                    <a:pt x="213771" y="104911"/>
                    <a:pt x="225677" y="112584"/>
                  </a:cubicBezTo>
                  <a:cubicBezTo>
                    <a:pt x="237583" y="120257"/>
                    <a:pt x="208744" y="113378"/>
                    <a:pt x="197102" y="118934"/>
                  </a:cubicBezTo>
                  <a:cubicBezTo>
                    <a:pt x="185460" y="124490"/>
                    <a:pt x="179639" y="140366"/>
                    <a:pt x="155827" y="145922"/>
                  </a:cubicBezTo>
                  <a:cubicBezTo>
                    <a:pt x="132015" y="151478"/>
                    <a:pt x="51052" y="170793"/>
                    <a:pt x="54227" y="152272"/>
                  </a:cubicBezTo>
                  <a:cubicBezTo>
                    <a:pt x="57402" y="133751"/>
                    <a:pt x="165088" y="56493"/>
                    <a:pt x="174877" y="34797"/>
                  </a:cubicBezTo>
                  <a:cubicBezTo>
                    <a:pt x="184666" y="13101"/>
                    <a:pt x="130956" y="19716"/>
                    <a:pt x="112964" y="22097"/>
                  </a:cubicBezTo>
                  <a:cubicBezTo>
                    <a:pt x="94972" y="24478"/>
                    <a:pt x="81214" y="23155"/>
                    <a:pt x="66927" y="49084"/>
                  </a:cubicBezTo>
                  <a:cubicBezTo>
                    <a:pt x="52640" y="75013"/>
                    <a:pt x="-4246" y="212332"/>
                    <a:pt x="252" y="20465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65" name="フリーフォーム: 図形 1164">
              <a:extLst>
                <a:ext uri="{FF2B5EF4-FFF2-40B4-BE49-F238E27FC236}">
                  <a16:creationId xmlns:a16="http://schemas.microsoft.com/office/drawing/2014/main" id="{51889907-4233-4079-B924-A45B7F55CE17}"/>
                </a:ext>
              </a:extLst>
            </p:cNvPr>
            <p:cNvSpPr/>
            <p:nvPr/>
          </p:nvSpPr>
          <p:spPr>
            <a:xfrm>
              <a:off x="6198295" y="3963839"/>
              <a:ext cx="418902" cy="261011"/>
            </a:xfrm>
            <a:custGeom>
              <a:avLst/>
              <a:gdLst>
                <a:gd name="connsiteX0" fmla="*/ 418405 w 418902"/>
                <a:gd name="connsiteY0" fmla="*/ 149 h 261011"/>
                <a:gd name="connsiteX1" fmla="*/ 315218 w 418902"/>
                <a:gd name="connsiteY1" fmla="*/ 104924 h 261011"/>
                <a:gd name="connsiteX2" fmla="*/ 324743 w 418902"/>
                <a:gd name="connsiteY2" fmla="*/ 133499 h 261011"/>
                <a:gd name="connsiteX3" fmla="*/ 893 w 418902"/>
                <a:gd name="connsiteY3" fmla="*/ 260499 h 261011"/>
                <a:gd name="connsiteX4" fmla="*/ 229493 w 418902"/>
                <a:gd name="connsiteY4" fmla="*/ 176361 h 261011"/>
                <a:gd name="connsiteX5" fmla="*/ 266005 w 418902"/>
                <a:gd name="connsiteY5" fmla="*/ 130324 h 261011"/>
                <a:gd name="connsiteX6" fmla="*/ 418405 w 418902"/>
                <a:gd name="connsiteY6" fmla="*/ 149 h 2610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18902" h="261011">
                  <a:moveTo>
                    <a:pt x="418405" y="149"/>
                  </a:moveTo>
                  <a:cubicBezTo>
                    <a:pt x="426607" y="-4084"/>
                    <a:pt x="330828" y="82699"/>
                    <a:pt x="315218" y="104924"/>
                  </a:cubicBezTo>
                  <a:cubicBezTo>
                    <a:pt x="299608" y="127149"/>
                    <a:pt x="377130" y="107570"/>
                    <a:pt x="324743" y="133499"/>
                  </a:cubicBezTo>
                  <a:cubicBezTo>
                    <a:pt x="272356" y="159428"/>
                    <a:pt x="16768" y="253355"/>
                    <a:pt x="893" y="260499"/>
                  </a:cubicBezTo>
                  <a:cubicBezTo>
                    <a:pt x="-14982" y="267643"/>
                    <a:pt x="185308" y="198057"/>
                    <a:pt x="229493" y="176361"/>
                  </a:cubicBezTo>
                  <a:cubicBezTo>
                    <a:pt x="273678" y="154665"/>
                    <a:pt x="234255" y="157576"/>
                    <a:pt x="266005" y="130324"/>
                  </a:cubicBezTo>
                  <a:cubicBezTo>
                    <a:pt x="297755" y="103072"/>
                    <a:pt x="410203" y="4382"/>
                    <a:pt x="418405" y="14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66" name="フリーフォーム: 図形 1165">
              <a:extLst>
                <a:ext uri="{FF2B5EF4-FFF2-40B4-BE49-F238E27FC236}">
                  <a16:creationId xmlns:a16="http://schemas.microsoft.com/office/drawing/2014/main" id="{EFC25B0C-FAC4-4686-BA3B-7F2884C44F8B}"/>
                </a:ext>
              </a:extLst>
            </p:cNvPr>
            <p:cNvSpPr/>
            <p:nvPr/>
          </p:nvSpPr>
          <p:spPr>
            <a:xfrm>
              <a:off x="6334121" y="4076406"/>
              <a:ext cx="247701" cy="278162"/>
            </a:xfrm>
            <a:custGeom>
              <a:avLst/>
              <a:gdLst>
                <a:gd name="connsiteX0" fmla="*/ 247654 w 247701"/>
                <a:gd name="connsiteY0" fmla="*/ 294 h 278162"/>
                <a:gd name="connsiteX1" fmla="*/ 125417 w 247701"/>
                <a:gd name="connsiteY1" fmla="*/ 189207 h 278162"/>
                <a:gd name="connsiteX2" fmla="*/ 4 w 247701"/>
                <a:gd name="connsiteY2" fmla="*/ 278107 h 278162"/>
                <a:gd name="connsiteX3" fmla="*/ 120654 w 247701"/>
                <a:gd name="connsiteY3" fmla="*/ 178094 h 278162"/>
                <a:gd name="connsiteX4" fmla="*/ 139704 w 247701"/>
                <a:gd name="connsiteY4" fmla="*/ 146344 h 278162"/>
                <a:gd name="connsiteX5" fmla="*/ 247654 w 247701"/>
                <a:gd name="connsiteY5" fmla="*/ 294 h 2781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47701" h="278162">
                  <a:moveTo>
                    <a:pt x="247654" y="294"/>
                  </a:moveTo>
                  <a:cubicBezTo>
                    <a:pt x="245273" y="7438"/>
                    <a:pt x="166692" y="142905"/>
                    <a:pt x="125417" y="189207"/>
                  </a:cubicBezTo>
                  <a:cubicBezTo>
                    <a:pt x="84142" y="235509"/>
                    <a:pt x="798" y="279959"/>
                    <a:pt x="4" y="278107"/>
                  </a:cubicBezTo>
                  <a:cubicBezTo>
                    <a:pt x="-790" y="276255"/>
                    <a:pt x="97371" y="200055"/>
                    <a:pt x="120654" y="178094"/>
                  </a:cubicBezTo>
                  <a:cubicBezTo>
                    <a:pt x="143937" y="156133"/>
                    <a:pt x="116685" y="174390"/>
                    <a:pt x="139704" y="146344"/>
                  </a:cubicBezTo>
                  <a:cubicBezTo>
                    <a:pt x="162723" y="118298"/>
                    <a:pt x="250035" y="-6850"/>
                    <a:pt x="247654" y="29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67" name="フリーフォーム: 図形 1166">
              <a:extLst>
                <a:ext uri="{FF2B5EF4-FFF2-40B4-BE49-F238E27FC236}">
                  <a16:creationId xmlns:a16="http://schemas.microsoft.com/office/drawing/2014/main" id="{F654BA88-EC6B-40C5-B81B-8DB24026DDDB}"/>
                </a:ext>
              </a:extLst>
            </p:cNvPr>
            <p:cNvSpPr/>
            <p:nvPr/>
          </p:nvSpPr>
          <p:spPr>
            <a:xfrm>
              <a:off x="5927702" y="4268834"/>
              <a:ext cx="676718" cy="234996"/>
            </a:xfrm>
            <a:custGeom>
              <a:avLst/>
              <a:gdLst>
                <a:gd name="connsiteX0" fmla="*/ 23 w 676718"/>
                <a:gd name="connsiteY0" fmla="*/ 234904 h 234996"/>
                <a:gd name="connsiteX1" fmla="*/ 190523 w 676718"/>
                <a:gd name="connsiteY1" fmla="*/ 141241 h 234996"/>
                <a:gd name="connsiteX2" fmla="*/ 261961 w 676718"/>
                <a:gd name="connsiteY2" fmla="*/ 1541 h 234996"/>
                <a:gd name="connsiteX3" fmla="*/ 269898 w 676718"/>
                <a:gd name="connsiteY3" fmla="*/ 63454 h 234996"/>
                <a:gd name="connsiteX4" fmla="*/ 325461 w 676718"/>
                <a:gd name="connsiteY4" fmla="*/ 12654 h 234996"/>
                <a:gd name="connsiteX5" fmla="*/ 360386 w 676718"/>
                <a:gd name="connsiteY5" fmla="*/ 61866 h 234996"/>
                <a:gd name="connsiteX6" fmla="*/ 660423 w 676718"/>
                <a:gd name="connsiteY6" fmla="*/ 80916 h 234996"/>
                <a:gd name="connsiteX7" fmla="*/ 612798 w 676718"/>
                <a:gd name="connsiteY7" fmla="*/ 84091 h 234996"/>
                <a:gd name="connsiteX8" fmla="*/ 409598 w 676718"/>
                <a:gd name="connsiteY8" fmla="*/ 80916 h 234996"/>
                <a:gd name="connsiteX9" fmla="*/ 346098 w 676718"/>
                <a:gd name="connsiteY9" fmla="*/ 76154 h 234996"/>
                <a:gd name="connsiteX10" fmla="*/ 304823 w 676718"/>
                <a:gd name="connsiteY10" fmla="*/ 57104 h 234996"/>
                <a:gd name="connsiteX11" fmla="*/ 261961 w 676718"/>
                <a:gd name="connsiteY11" fmla="*/ 74566 h 234996"/>
                <a:gd name="connsiteX12" fmla="*/ 252436 w 676718"/>
                <a:gd name="connsiteY12" fmla="*/ 72979 h 234996"/>
                <a:gd name="connsiteX13" fmla="*/ 177823 w 676718"/>
                <a:gd name="connsiteY13" fmla="*/ 157116 h 234996"/>
                <a:gd name="connsiteX14" fmla="*/ 23 w 676718"/>
                <a:gd name="connsiteY14" fmla="*/ 234904 h 2349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676718" h="234996">
                  <a:moveTo>
                    <a:pt x="23" y="234904"/>
                  </a:moveTo>
                  <a:cubicBezTo>
                    <a:pt x="2140" y="232258"/>
                    <a:pt x="146867" y="180135"/>
                    <a:pt x="190523" y="141241"/>
                  </a:cubicBezTo>
                  <a:cubicBezTo>
                    <a:pt x="234179" y="102347"/>
                    <a:pt x="248732" y="14505"/>
                    <a:pt x="261961" y="1541"/>
                  </a:cubicBezTo>
                  <a:cubicBezTo>
                    <a:pt x="275190" y="-11423"/>
                    <a:pt x="259315" y="61602"/>
                    <a:pt x="269898" y="63454"/>
                  </a:cubicBezTo>
                  <a:cubicBezTo>
                    <a:pt x="280481" y="65306"/>
                    <a:pt x="310380" y="12919"/>
                    <a:pt x="325461" y="12654"/>
                  </a:cubicBezTo>
                  <a:cubicBezTo>
                    <a:pt x="340542" y="12389"/>
                    <a:pt x="304559" y="50489"/>
                    <a:pt x="360386" y="61866"/>
                  </a:cubicBezTo>
                  <a:cubicBezTo>
                    <a:pt x="416213" y="73243"/>
                    <a:pt x="618354" y="77212"/>
                    <a:pt x="660423" y="80916"/>
                  </a:cubicBezTo>
                  <a:cubicBezTo>
                    <a:pt x="702492" y="84620"/>
                    <a:pt x="654602" y="84091"/>
                    <a:pt x="612798" y="84091"/>
                  </a:cubicBezTo>
                  <a:cubicBezTo>
                    <a:pt x="570994" y="84091"/>
                    <a:pt x="409598" y="80916"/>
                    <a:pt x="409598" y="80916"/>
                  </a:cubicBezTo>
                  <a:cubicBezTo>
                    <a:pt x="365148" y="79593"/>
                    <a:pt x="363561" y="80123"/>
                    <a:pt x="346098" y="76154"/>
                  </a:cubicBezTo>
                  <a:cubicBezTo>
                    <a:pt x="328635" y="72185"/>
                    <a:pt x="318846" y="57369"/>
                    <a:pt x="304823" y="57104"/>
                  </a:cubicBezTo>
                  <a:cubicBezTo>
                    <a:pt x="290800" y="56839"/>
                    <a:pt x="270692" y="71920"/>
                    <a:pt x="261961" y="74566"/>
                  </a:cubicBezTo>
                  <a:cubicBezTo>
                    <a:pt x="253230" y="77212"/>
                    <a:pt x="266459" y="59221"/>
                    <a:pt x="252436" y="72979"/>
                  </a:cubicBezTo>
                  <a:cubicBezTo>
                    <a:pt x="238413" y="86737"/>
                    <a:pt x="216452" y="131452"/>
                    <a:pt x="177823" y="157116"/>
                  </a:cubicBezTo>
                  <a:cubicBezTo>
                    <a:pt x="139194" y="182780"/>
                    <a:pt x="-2094" y="237550"/>
                    <a:pt x="23" y="23490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68" name="フリーフォーム: 図形 1167">
              <a:extLst>
                <a:ext uri="{FF2B5EF4-FFF2-40B4-BE49-F238E27FC236}">
                  <a16:creationId xmlns:a16="http://schemas.microsoft.com/office/drawing/2014/main" id="{ADDAB850-C905-48CE-BA27-5D1F576FA525}"/>
                </a:ext>
              </a:extLst>
            </p:cNvPr>
            <p:cNvSpPr/>
            <p:nvPr/>
          </p:nvSpPr>
          <p:spPr>
            <a:xfrm>
              <a:off x="5991115" y="4458094"/>
              <a:ext cx="377737" cy="104457"/>
            </a:xfrm>
            <a:custGeom>
              <a:avLst/>
              <a:gdLst>
                <a:gd name="connsiteX0" fmla="*/ 110 w 377737"/>
                <a:gd name="connsiteY0" fmla="*/ 104381 h 104457"/>
                <a:gd name="connsiteX1" fmla="*/ 230298 w 377737"/>
                <a:gd name="connsiteY1" fmla="*/ 26594 h 104457"/>
                <a:gd name="connsiteX2" fmla="*/ 376348 w 377737"/>
                <a:gd name="connsiteY2" fmla="*/ 25006 h 104457"/>
                <a:gd name="connsiteX3" fmla="*/ 301735 w 377737"/>
                <a:gd name="connsiteY3" fmla="*/ 12306 h 104457"/>
                <a:gd name="connsiteX4" fmla="*/ 265223 w 377737"/>
                <a:gd name="connsiteY4" fmla="*/ 1194 h 104457"/>
                <a:gd name="connsiteX5" fmla="*/ 200135 w 377737"/>
                <a:gd name="connsiteY5" fmla="*/ 10719 h 104457"/>
                <a:gd name="connsiteX6" fmla="*/ 110 w 377737"/>
                <a:gd name="connsiteY6" fmla="*/ 104381 h 1044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77737" h="104457">
                  <a:moveTo>
                    <a:pt x="110" y="104381"/>
                  </a:moveTo>
                  <a:cubicBezTo>
                    <a:pt x="5137" y="107027"/>
                    <a:pt x="167592" y="39823"/>
                    <a:pt x="230298" y="26594"/>
                  </a:cubicBezTo>
                  <a:cubicBezTo>
                    <a:pt x="293004" y="13365"/>
                    <a:pt x="364442" y="27387"/>
                    <a:pt x="376348" y="25006"/>
                  </a:cubicBezTo>
                  <a:cubicBezTo>
                    <a:pt x="388254" y="22625"/>
                    <a:pt x="320256" y="16275"/>
                    <a:pt x="301735" y="12306"/>
                  </a:cubicBezTo>
                  <a:cubicBezTo>
                    <a:pt x="283214" y="8337"/>
                    <a:pt x="282156" y="1458"/>
                    <a:pt x="265223" y="1194"/>
                  </a:cubicBezTo>
                  <a:cubicBezTo>
                    <a:pt x="248290" y="929"/>
                    <a:pt x="236647" y="-4627"/>
                    <a:pt x="200135" y="10719"/>
                  </a:cubicBezTo>
                  <a:cubicBezTo>
                    <a:pt x="163623" y="26065"/>
                    <a:pt x="-4917" y="101735"/>
                    <a:pt x="110" y="10438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69" name="フリーフォーム: 図形 1168">
              <a:extLst>
                <a:ext uri="{FF2B5EF4-FFF2-40B4-BE49-F238E27FC236}">
                  <a16:creationId xmlns:a16="http://schemas.microsoft.com/office/drawing/2014/main" id="{F4D64D50-527A-4693-A84B-2611F4E6C5DF}"/>
                </a:ext>
              </a:extLst>
            </p:cNvPr>
            <p:cNvSpPr/>
            <p:nvPr/>
          </p:nvSpPr>
          <p:spPr>
            <a:xfrm>
              <a:off x="8339077" y="4164987"/>
              <a:ext cx="345746" cy="375274"/>
            </a:xfrm>
            <a:custGeom>
              <a:avLst/>
              <a:gdLst>
                <a:gd name="connsiteX0" fmla="*/ 61 w 345746"/>
                <a:gd name="connsiteY0" fmla="*/ 8551 h 375274"/>
                <a:gd name="connsiteX1" fmla="*/ 308036 w 345746"/>
                <a:gd name="connsiteY1" fmla="*/ 11726 h 375274"/>
                <a:gd name="connsiteX2" fmla="*/ 47686 w 345746"/>
                <a:gd name="connsiteY2" fmla="*/ 153013 h 375274"/>
                <a:gd name="connsiteX3" fmla="*/ 265173 w 345746"/>
                <a:gd name="connsiteY3" fmla="*/ 64113 h 375274"/>
                <a:gd name="connsiteX4" fmla="*/ 9586 w 345746"/>
                <a:gd name="connsiteY4" fmla="*/ 299063 h 375274"/>
                <a:gd name="connsiteX5" fmla="*/ 246123 w 345746"/>
                <a:gd name="connsiteY5" fmla="*/ 149838 h 375274"/>
                <a:gd name="connsiteX6" fmla="*/ 34986 w 345746"/>
                <a:gd name="connsiteY6" fmla="*/ 375263 h 375274"/>
                <a:gd name="connsiteX7" fmla="*/ 217548 w 345746"/>
                <a:gd name="connsiteY7" fmla="*/ 138726 h 375274"/>
                <a:gd name="connsiteX8" fmla="*/ 338198 w 345746"/>
                <a:gd name="connsiteY8" fmla="*/ 14901 h 375274"/>
                <a:gd name="connsiteX9" fmla="*/ 61 w 345746"/>
                <a:gd name="connsiteY9" fmla="*/ 8551 h 3752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45746" h="375274">
                  <a:moveTo>
                    <a:pt x="61" y="8551"/>
                  </a:moveTo>
                  <a:cubicBezTo>
                    <a:pt x="-4966" y="8022"/>
                    <a:pt x="300099" y="-12351"/>
                    <a:pt x="308036" y="11726"/>
                  </a:cubicBezTo>
                  <a:cubicBezTo>
                    <a:pt x="315973" y="35803"/>
                    <a:pt x="54830" y="144282"/>
                    <a:pt x="47686" y="153013"/>
                  </a:cubicBezTo>
                  <a:cubicBezTo>
                    <a:pt x="40542" y="161744"/>
                    <a:pt x="271523" y="39771"/>
                    <a:pt x="265173" y="64113"/>
                  </a:cubicBezTo>
                  <a:cubicBezTo>
                    <a:pt x="258823" y="88455"/>
                    <a:pt x="12761" y="284776"/>
                    <a:pt x="9586" y="299063"/>
                  </a:cubicBezTo>
                  <a:cubicBezTo>
                    <a:pt x="6411" y="313350"/>
                    <a:pt x="241890" y="137138"/>
                    <a:pt x="246123" y="149838"/>
                  </a:cubicBezTo>
                  <a:cubicBezTo>
                    <a:pt x="250356" y="162538"/>
                    <a:pt x="39749" y="377115"/>
                    <a:pt x="34986" y="375263"/>
                  </a:cubicBezTo>
                  <a:cubicBezTo>
                    <a:pt x="30223" y="373411"/>
                    <a:pt x="167013" y="198786"/>
                    <a:pt x="217548" y="138726"/>
                  </a:cubicBezTo>
                  <a:cubicBezTo>
                    <a:pt x="268083" y="78666"/>
                    <a:pt x="374975" y="35538"/>
                    <a:pt x="338198" y="14901"/>
                  </a:cubicBezTo>
                  <a:cubicBezTo>
                    <a:pt x="301421" y="-5736"/>
                    <a:pt x="5088" y="9080"/>
                    <a:pt x="61" y="855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71" name="フリーフォーム: 図形 1170">
              <a:extLst>
                <a:ext uri="{FF2B5EF4-FFF2-40B4-BE49-F238E27FC236}">
                  <a16:creationId xmlns:a16="http://schemas.microsoft.com/office/drawing/2014/main" id="{42D0C6C1-FD27-42F4-AFC7-D2A1EE291931}"/>
                </a:ext>
              </a:extLst>
            </p:cNvPr>
            <p:cNvSpPr/>
            <p:nvPr/>
          </p:nvSpPr>
          <p:spPr>
            <a:xfrm>
              <a:off x="8311915" y="4157591"/>
              <a:ext cx="225838" cy="449334"/>
            </a:xfrm>
            <a:custGeom>
              <a:avLst/>
              <a:gdLst>
                <a:gd name="connsiteX0" fmla="*/ 55798 w 225838"/>
                <a:gd name="connsiteY0" fmla="*/ 72 h 449334"/>
                <a:gd name="connsiteX1" fmla="*/ 20873 w 225838"/>
                <a:gd name="connsiteY1" fmla="*/ 93734 h 449334"/>
                <a:gd name="connsiteX2" fmla="*/ 93898 w 225838"/>
                <a:gd name="connsiteY2" fmla="*/ 63572 h 449334"/>
                <a:gd name="connsiteX3" fmla="*/ 225660 w 225838"/>
                <a:gd name="connsiteY3" fmla="*/ 63572 h 449334"/>
                <a:gd name="connsiteX4" fmla="*/ 63735 w 225838"/>
                <a:gd name="connsiteY4" fmla="*/ 108022 h 449334"/>
                <a:gd name="connsiteX5" fmla="*/ 39923 w 225838"/>
                <a:gd name="connsiteY5" fmla="*/ 131834 h 449334"/>
                <a:gd name="connsiteX6" fmla="*/ 19285 w 225838"/>
                <a:gd name="connsiteY6" fmla="*/ 322334 h 449334"/>
                <a:gd name="connsiteX7" fmla="*/ 3410 w 225838"/>
                <a:gd name="connsiteY7" fmla="*/ 196922 h 449334"/>
                <a:gd name="connsiteX8" fmla="*/ 3410 w 225838"/>
                <a:gd name="connsiteY8" fmla="*/ 449334 h 449334"/>
                <a:gd name="connsiteX9" fmla="*/ 3410 w 225838"/>
                <a:gd name="connsiteY9" fmla="*/ 111197 h 449334"/>
                <a:gd name="connsiteX10" fmla="*/ 55798 w 225838"/>
                <a:gd name="connsiteY10" fmla="*/ 72 h 4493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25838" h="449334">
                  <a:moveTo>
                    <a:pt x="55798" y="72"/>
                  </a:moveTo>
                  <a:cubicBezTo>
                    <a:pt x="58708" y="-2838"/>
                    <a:pt x="14523" y="83151"/>
                    <a:pt x="20873" y="93734"/>
                  </a:cubicBezTo>
                  <a:cubicBezTo>
                    <a:pt x="27223" y="104317"/>
                    <a:pt x="59767" y="68599"/>
                    <a:pt x="93898" y="63572"/>
                  </a:cubicBezTo>
                  <a:cubicBezTo>
                    <a:pt x="128029" y="58545"/>
                    <a:pt x="230687" y="56164"/>
                    <a:pt x="225660" y="63572"/>
                  </a:cubicBezTo>
                  <a:cubicBezTo>
                    <a:pt x="220633" y="70980"/>
                    <a:pt x="94691" y="96645"/>
                    <a:pt x="63735" y="108022"/>
                  </a:cubicBezTo>
                  <a:cubicBezTo>
                    <a:pt x="32779" y="119399"/>
                    <a:pt x="47331" y="96115"/>
                    <a:pt x="39923" y="131834"/>
                  </a:cubicBezTo>
                  <a:cubicBezTo>
                    <a:pt x="32515" y="167553"/>
                    <a:pt x="25370" y="311486"/>
                    <a:pt x="19285" y="322334"/>
                  </a:cubicBezTo>
                  <a:cubicBezTo>
                    <a:pt x="13200" y="333182"/>
                    <a:pt x="6056" y="175755"/>
                    <a:pt x="3410" y="196922"/>
                  </a:cubicBezTo>
                  <a:cubicBezTo>
                    <a:pt x="764" y="218089"/>
                    <a:pt x="3410" y="449334"/>
                    <a:pt x="3410" y="449334"/>
                  </a:cubicBezTo>
                  <a:cubicBezTo>
                    <a:pt x="3410" y="435047"/>
                    <a:pt x="-4263" y="185016"/>
                    <a:pt x="3410" y="111197"/>
                  </a:cubicBezTo>
                  <a:cubicBezTo>
                    <a:pt x="11083" y="37378"/>
                    <a:pt x="52888" y="2982"/>
                    <a:pt x="55798" y="7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72" name="フリーフォーム: 図形 1171">
              <a:extLst>
                <a:ext uri="{FF2B5EF4-FFF2-40B4-BE49-F238E27FC236}">
                  <a16:creationId xmlns:a16="http://schemas.microsoft.com/office/drawing/2014/main" id="{8D8D731C-D56A-471D-845D-4C1220DED5EA}"/>
                </a:ext>
              </a:extLst>
            </p:cNvPr>
            <p:cNvSpPr/>
            <p:nvPr/>
          </p:nvSpPr>
          <p:spPr>
            <a:xfrm>
              <a:off x="8777586" y="4295752"/>
              <a:ext cx="345147" cy="347898"/>
            </a:xfrm>
            <a:custGeom>
              <a:avLst/>
              <a:gdLst>
                <a:gd name="connsiteX0" fmla="*/ 55264 w 345147"/>
                <a:gd name="connsiteY0" fmla="*/ 23 h 347898"/>
                <a:gd name="connsiteX1" fmla="*/ 94952 w 345147"/>
                <a:gd name="connsiteY1" fmla="*/ 138136 h 347898"/>
                <a:gd name="connsiteX2" fmla="*/ 315614 w 345147"/>
                <a:gd name="connsiteY2" fmla="*/ 301648 h 347898"/>
                <a:gd name="connsiteX3" fmla="*/ 233064 w 345147"/>
                <a:gd name="connsiteY3" fmla="*/ 263548 h 347898"/>
                <a:gd name="connsiteX4" fmla="*/ 136227 w 345147"/>
                <a:gd name="connsiteY4" fmla="*/ 223861 h 347898"/>
                <a:gd name="connsiteX5" fmla="*/ 344189 w 345147"/>
                <a:gd name="connsiteY5" fmla="*/ 347686 h 347898"/>
                <a:gd name="connsiteX6" fmla="*/ 36214 w 345147"/>
                <a:gd name="connsiteY6" fmla="*/ 188936 h 347898"/>
                <a:gd name="connsiteX7" fmla="*/ 17164 w 345147"/>
                <a:gd name="connsiteY7" fmla="*/ 180998 h 347898"/>
                <a:gd name="connsiteX8" fmla="*/ 136227 w 345147"/>
                <a:gd name="connsiteY8" fmla="*/ 131786 h 347898"/>
                <a:gd name="connsiteX9" fmla="*/ 88602 w 345147"/>
                <a:gd name="connsiteY9" fmla="*/ 127023 h 347898"/>
                <a:gd name="connsiteX10" fmla="*/ 55264 w 345147"/>
                <a:gd name="connsiteY10" fmla="*/ 23 h 3478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45147" h="347898">
                  <a:moveTo>
                    <a:pt x="55264" y="23"/>
                  </a:moveTo>
                  <a:cubicBezTo>
                    <a:pt x="56322" y="1875"/>
                    <a:pt x="51560" y="87865"/>
                    <a:pt x="94952" y="138136"/>
                  </a:cubicBezTo>
                  <a:cubicBezTo>
                    <a:pt x="138344" y="188407"/>
                    <a:pt x="292595" y="280746"/>
                    <a:pt x="315614" y="301648"/>
                  </a:cubicBezTo>
                  <a:cubicBezTo>
                    <a:pt x="338633" y="322550"/>
                    <a:pt x="233064" y="263548"/>
                    <a:pt x="233064" y="263548"/>
                  </a:cubicBezTo>
                  <a:cubicBezTo>
                    <a:pt x="203166" y="250584"/>
                    <a:pt x="117706" y="209838"/>
                    <a:pt x="136227" y="223861"/>
                  </a:cubicBezTo>
                  <a:cubicBezTo>
                    <a:pt x="154748" y="237884"/>
                    <a:pt x="360858" y="353507"/>
                    <a:pt x="344189" y="347686"/>
                  </a:cubicBezTo>
                  <a:cubicBezTo>
                    <a:pt x="327520" y="341865"/>
                    <a:pt x="90718" y="216717"/>
                    <a:pt x="36214" y="188936"/>
                  </a:cubicBezTo>
                  <a:cubicBezTo>
                    <a:pt x="-18290" y="161155"/>
                    <a:pt x="495" y="190523"/>
                    <a:pt x="17164" y="180998"/>
                  </a:cubicBezTo>
                  <a:cubicBezTo>
                    <a:pt x="33833" y="171473"/>
                    <a:pt x="124321" y="140782"/>
                    <a:pt x="136227" y="131786"/>
                  </a:cubicBezTo>
                  <a:cubicBezTo>
                    <a:pt x="148133" y="122790"/>
                    <a:pt x="103419" y="147660"/>
                    <a:pt x="88602" y="127023"/>
                  </a:cubicBezTo>
                  <a:cubicBezTo>
                    <a:pt x="73785" y="106386"/>
                    <a:pt x="54206" y="-1829"/>
                    <a:pt x="55264" y="2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73" name="フリーフォーム: 図形 1172">
              <a:extLst>
                <a:ext uri="{FF2B5EF4-FFF2-40B4-BE49-F238E27FC236}">
                  <a16:creationId xmlns:a16="http://schemas.microsoft.com/office/drawing/2014/main" id="{099897E8-D338-4B93-99E2-372021B8400B}"/>
                </a:ext>
              </a:extLst>
            </p:cNvPr>
            <p:cNvSpPr/>
            <p:nvPr/>
          </p:nvSpPr>
          <p:spPr>
            <a:xfrm>
              <a:off x="8505568" y="4414838"/>
              <a:ext cx="170129" cy="398239"/>
            </a:xfrm>
            <a:custGeom>
              <a:avLst/>
              <a:gdLst>
                <a:gd name="connsiteX0" fmla="*/ 170120 w 170129"/>
                <a:gd name="connsiteY0" fmla="*/ 0 h 398239"/>
                <a:gd name="connsiteX1" fmla="*/ 47882 w 170129"/>
                <a:gd name="connsiteY1" fmla="*/ 128587 h 398239"/>
                <a:gd name="connsiteX2" fmla="*/ 49470 w 170129"/>
                <a:gd name="connsiteY2" fmla="*/ 228600 h 398239"/>
                <a:gd name="connsiteX3" fmla="*/ 16132 w 170129"/>
                <a:gd name="connsiteY3" fmla="*/ 322262 h 398239"/>
                <a:gd name="connsiteX4" fmla="*/ 66932 w 170129"/>
                <a:gd name="connsiteY4" fmla="*/ 396875 h 398239"/>
                <a:gd name="connsiteX5" fmla="*/ 35182 w 170129"/>
                <a:gd name="connsiteY5" fmla="*/ 363537 h 398239"/>
                <a:gd name="connsiteX6" fmla="*/ 257 w 170129"/>
                <a:gd name="connsiteY6" fmla="*/ 277812 h 398239"/>
                <a:gd name="connsiteX7" fmla="*/ 54232 w 170129"/>
                <a:gd name="connsiteY7" fmla="*/ 127000 h 398239"/>
                <a:gd name="connsiteX8" fmla="*/ 170120 w 170129"/>
                <a:gd name="connsiteY8" fmla="*/ 0 h 3982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70129" h="398239">
                  <a:moveTo>
                    <a:pt x="170120" y="0"/>
                  </a:moveTo>
                  <a:cubicBezTo>
                    <a:pt x="169062" y="265"/>
                    <a:pt x="67990" y="90487"/>
                    <a:pt x="47882" y="128587"/>
                  </a:cubicBezTo>
                  <a:cubicBezTo>
                    <a:pt x="27774" y="166687"/>
                    <a:pt x="54762" y="196321"/>
                    <a:pt x="49470" y="228600"/>
                  </a:cubicBezTo>
                  <a:cubicBezTo>
                    <a:pt x="44178" y="260879"/>
                    <a:pt x="13222" y="294216"/>
                    <a:pt x="16132" y="322262"/>
                  </a:cubicBezTo>
                  <a:cubicBezTo>
                    <a:pt x="19042" y="350308"/>
                    <a:pt x="63757" y="389996"/>
                    <a:pt x="66932" y="396875"/>
                  </a:cubicBezTo>
                  <a:cubicBezTo>
                    <a:pt x="70107" y="403754"/>
                    <a:pt x="46294" y="383381"/>
                    <a:pt x="35182" y="363537"/>
                  </a:cubicBezTo>
                  <a:cubicBezTo>
                    <a:pt x="24070" y="343693"/>
                    <a:pt x="-2918" y="317235"/>
                    <a:pt x="257" y="277812"/>
                  </a:cubicBezTo>
                  <a:cubicBezTo>
                    <a:pt x="3432" y="238389"/>
                    <a:pt x="23011" y="172244"/>
                    <a:pt x="54232" y="127000"/>
                  </a:cubicBezTo>
                  <a:cubicBezTo>
                    <a:pt x="85453" y="81756"/>
                    <a:pt x="171178" y="-265"/>
                    <a:pt x="170120" y="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74" name="フリーフォーム: 図形 1173">
              <a:extLst>
                <a:ext uri="{FF2B5EF4-FFF2-40B4-BE49-F238E27FC236}">
                  <a16:creationId xmlns:a16="http://schemas.microsoft.com/office/drawing/2014/main" id="{1381D398-6E62-455F-861D-2CA56B924F31}"/>
                </a:ext>
              </a:extLst>
            </p:cNvPr>
            <p:cNvSpPr/>
            <p:nvPr/>
          </p:nvSpPr>
          <p:spPr>
            <a:xfrm>
              <a:off x="9026763" y="4689074"/>
              <a:ext cx="119674" cy="495094"/>
            </a:xfrm>
            <a:custGeom>
              <a:avLst/>
              <a:gdLst>
                <a:gd name="connsiteX0" fmla="*/ 90250 w 119674"/>
                <a:gd name="connsiteY0" fmla="*/ 401 h 495094"/>
                <a:gd name="connsiteX1" fmla="*/ 96600 w 119674"/>
                <a:gd name="connsiteY1" fmla="*/ 178201 h 495094"/>
                <a:gd name="connsiteX2" fmla="*/ 1350 w 119674"/>
                <a:gd name="connsiteY2" fmla="*/ 489351 h 495094"/>
                <a:gd name="connsiteX3" fmla="*/ 45800 w 119674"/>
                <a:gd name="connsiteY3" fmla="*/ 368701 h 495094"/>
                <a:gd name="connsiteX4" fmla="*/ 118825 w 119674"/>
                <a:gd name="connsiteY4" fmla="*/ 224239 h 495094"/>
                <a:gd name="connsiteX5" fmla="*/ 90250 w 119674"/>
                <a:gd name="connsiteY5" fmla="*/ 401 h 4950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9674" h="495094">
                  <a:moveTo>
                    <a:pt x="90250" y="401"/>
                  </a:moveTo>
                  <a:cubicBezTo>
                    <a:pt x="86546" y="-7272"/>
                    <a:pt x="111417" y="96709"/>
                    <a:pt x="96600" y="178201"/>
                  </a:cubicBezTo>
                  <a:cubicBezTo>
                    <a:pt x="81783" y="259693"/>
                    <a:pt x="9817" y="457601"/>
                    <a:pt x="1350" y="489351"/>
                  </a:cubicBezTo>
                  <a:cubicBezTo>
                    <a:pt x="-7117" y="521101"/>
                    <a:pt x="26221" y="412886"/>
                    <a:pt x="45800" y="368701"/>
                  </a:cubicBezTo>
                  <a:cubicBezTo>
                    <a:pt x="65379" y="324516"/>
                    <a:pt x="112475" y="285358"/>
                    <a:pt x="118825" y="224239"/>
                  </a:cubicBezTo>
                  <a:cubicBezTo>
                    <a:pt x="125175" y="163120"/>
                    <a:pt x="93954" y="8074"/>
                    <a:pt x="90250" y="40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75" name="フリーフォーム: 図形 1174">
              <a:extLst>
                <a:ext uri="{FF2B5EF4-FFF2-40B4-BE49-F238E27FC236}">
                  <a16:creationId xmlns:a16="http://schemas.microsoft.com/office/drawing/2014/main" id="{E7A025EE-317E-45A9-BE5C-9358D9E32567}"/>
                </a:ext>
              </a:extLst>
            </p:cNvPr>
            <p:cNvSpPr/>
            <p:nvPr/>
          </p:nvSpPr>
          <p:spPr>
            <a:xfrm>
              <a:off x="8605469" y="5248090"/>
              <a:ext cx="249502" cy="208491"/>
            </a:xfrm>
            <a:custGeom>
              <a:avLst/>
              <a:gdLst>
                <a:gd name="connsiteX0" fmla="*/ 3544 w 249502"/>
                <a:gd name="connsiteY0" fmla="*/ 1773 h 208491"/>
                <a:gd name="connsiteX1" fmla="*/ 22594 w 249502"/>
                <a:gd name="connsiteY1" fmla="*/ 171635 h 208491"/>
                <a:gd name="connsiteX2" fmla="*/ 206744 w 249502"/>
                <a:gd name="connsiteY2" fmla="*/ 155760 h 208491"/>
                <a:gd name="connsiteX3" fmla="*/ 248019 w 249502"/>
                <a:gd name="connsiteY3" fmla="*/ 93848 h 208491"/>
                <a:gd name="connsiteX4" fmla="*/ 173406 w 249502"/>
                <a:gd name="connsiteY4" fmla="*/ 157348 h 208491"/>
                <a:gd name="connsiteX5" fmla="*/ 28944 w 249502"/>
                <a:gd name="connsiteY5" fmla="*/ 206560 h 208491"/>
                <a:gd name="connsiteX6" fmla="*/ 27356 w 249502"/>
                <a:gd name="connsiteY6" fmla="*/ 89085 h 208491"/>
                <a:gd name="connsiteX7" fmla="*/ 3544 w 249502"/>
                <a:gd name="connsiteY7" fmla="*/ 1773 h 2084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9502" h="208491">
                  <a:moveTo>
                    <a:pt x="3544" y="1773"/>
                  </a:moveTo>
                  <a:cubicBezTo>
                    <a:pt x="2750" y="15531"/>
                    <a:pt x="-11273" y="145970"/>
                    <a:pt x="22594" y="171635"/>
                  </a:cubicBezTo>
                  <a:cubicBezTo>
                    <a:pt x="56461" y="197300"/>
                    <a:pt x="169173" y="168724"/>
                    <a:pt x="206744" y="155760"/>
                  </a:cubicBezTo>
                  <a:cubicBezTo>
                    <a:pt x="244315" y="142796"/>
                    <a:pt x="253575" y="93583"/>
                    <a:pt x="248019" y="93848"/>
                  </a:cubicBezTo>
                  <a:cubicBezTo>
                    <a:pt x="242463" y="94113"/>
                    <a:pt x="209919" y="138563"/>
                    <a:pt x="173406" y="157348"/>
                  </a:cubicBezTo>
                  <a:cubicBezTo>
                    <a:pt x="136893" y="176133"/>
                    <a:pt x="53286" y="217937"/>
                    <a:pt x="28944" y="206560"/>
                  </a:cubicBezTo>
                  <a:cubicBezTo>
                    <a:pt x="4602" y="195183"/>
                    <a:pt x="31854" y="120306"/>
                    <a:pt x="27356" y="89085"/>
                  </a:cubicBezTo>
                  <a:cubicBezTo>
                    <a:pt x="22858" y="57864"/>
                    <a:pt x="4338" y="-11985"/>
                    <a:pt x="3544" y="177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76" name="フリーフォーム: 図形 1175">
              <a:extLst>
                <a:ext uri="{FF2B5EF4-FFF2-40B4-BE49-F238E27FC236}">
                  <a16:creationId xmlns:a16="http://schemas.microsoft.com/office/drawing/2014/main" id="{9F9BAEC9-8796-4438-AD2B-0D918F9C29B4}"/>
                </a:ext>
              </a:extLst>
            </p:cNvPr>
            <p:cNvSpPr/>
            <p:nvPr/>
          </p:nvSpPr>
          <p:spPr>
            <a:xfrm>
              <a:off x="9073656" y="4720778"/>
              <a:ext cx="38658" cy="141916"/>
            </a:xfrm>
            <a:custGeom>
              <a:avLst/>
              <a:gdLst>
                <a:gd name="connsiteX0" fmla="*/ 38594 w 38658"/>
                <a:gd name="connsiteY0" fmla="*/ 447 h 141916"/>
                <a:gd name="connsiteX1" fmla="*/ 10019 w 38658"/>
                <a:gd name="connsiteY1" fmla="*/ 103635 h 141916"/>
                <a:gd name="connsiteX2" fmla="*/ 27482 w 38658"/>
                <a:gd name="connsiteY2" fmla="*/ 141735 h 141916"/>
                <a:gd name="connsiteX3" fmla="*/ 14782 w 38658"/>
                <a:gd name="connsiteY3" fmla="*/ 90935 h 141916"/>
                <a:gd name="connsiteX4" fmla="*/ 494 w 38658"/>
                <a:gd name="connsiteY4" fmla="*/ 67122 h 141916"/>
                <a:gd name="connsiteX5" fmla="*/ 38594 w 38658"/>
                <a:gd name="connsiteY5" fmla="*/ 447 h 1419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8658" h="141916">
                  <a:moveTo>
                    <a:pt x="38594" y="447"/>
                  </a:moveTo>
                  <a:cubicBezTo>
                    <a:pt x="40181" y="6532"/>
                    <a:pt x="11871" y="80087"/>
                    <a:pt x="10019" y="103635"/>
                  </a:cubicBezTo>
                  <a:cubicBezTo>
                    <a:pt x="8167" y="127183"/>
                    <a:pt x="26688" y="143852"/>
                    <a:pt x="27482" y="141735"/>
                  </a:cubicBezTo>
                  <a:cubicBezTo>
                    <a:pt x="28276" y="139618"/>
                    <a:pt x="19280" y="103370"/>
                    <a:pt x="14782" y="90935"/>
                  </a:cubicBezTo>
                  <a:cubicBezTo>
                    <a:pt x="10284" y="78500"/>
                    <a:pt x="-2681" y="82203"/>
                    <a:pt x="494" y="67122"/>
                  </a:cubicBezTo>
                  <a:cubicBezTo>
                    <a:pt x="3669" y="52041"/>
                    <a:pt x="37007" y="-5638"/>
                    <a:pt x="38594" y="44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77" name="フリーフォーム: 図形 1176">
              <a:extLst>
                <a:ext uri="{FF2B5EF4-FFF2-40B4-BE49-F238E27FC236}">
                  <a16:creationId xmlns:a16="http://schemas.microsoft.com/office/drawing/2014/main" id="{3E8BFE10-0C80-4D6D-B6C2-1C246AAAB6A1}"/>
                </a:ext>
              </a:extLst>
            </p:cNvPr>
            <p:cNvSpPr/>
            <p:nvPr/>
          </p:nvSpPr>
          <p:spPr>
            <a:xfrm>
              <a:off x="8674001" y="4583112"/>
              <a:ext cx="363713" cy="522270"/>
            </a:xfrm>
            <a:custGeom>
              <a:avLst/>
              <a:gdLst>
                <a:gd name="connsiteX0" fmla="*/ 99 w 363713"/>
                <a:gd name="connsiteY0" fmla="*/ 128588 h 522270"/>
                <a:gd name="connsiteX1" fmla="*/ 138212 w 363713"/>
                <a:gd name="connsiteY1" fmla="*/ 133351 h 522270"/>
                <a:gd name="connsiteX2" fmla="*/ 157262 w 363713"/>
                <a:gd name="connsiteY2" fmla="*/ 1 h 522270"/>
                <a:gd name="connsiteX3" fmla="*/ 179487 w 363713"/>
                <a:gd name="connsiteY3" fmla="*/ 136526 h 522270"/>
                <a:gd name="connsiteX4" fmla="*/ 354112 w 363713"/>
                <a:gd name="connsiteY4" fmla="*/ 179388 h 522270"/>
                <a:gd name="connsiteX5" fmla="*/ 198537 w 363713"/>
                <a:gd name="connsiteY5" fmla="*/ 157163 h 522270"/>
                <a:gd name="connsiteX6" fmla="*/ 357287 w 363713"/>
                <a:gd name="connsiteY6" fmla="*/ 244476 h 522270"/>
                <a:gd name="connsiteX7" fmla="*/ 335062 w 363713"/>
                <a:gd name="connsiteY7" fmla="*/ 239713 h 522270"/>
                <a:gd name="connsiteX8" fmla="*/ 219174 w 363713"/>
                <a:gd name="connsiteY8" fmla="*/ 220663 h 522270"/>
                <a:gd name="connsiteX9" fmla="*/ 331887 w 363713"/>
                <a:gd name="connsiteY9" fmla="*/ 325438 h 522270"/>
                <a:gd name="connsiteX10" fmla="*/ 166787 w 363713"/>
                <a:gd name="connsiteY10" fmla="*/ 271463 h 522270"/>
                <a:gd name="connsiteX11" fmla="*/ 133449 w 363713"/>
                <a:gd name="connsiteY11" fmla="*/ 304801 h 522270"/>
                <a:gd name="connsiteX12" fmla="*/ 241399 w 363713"/>
                <a:gd name="connsiteY12" fmla="*/ 519113 h 522270"/>
                <a:gd name="connsiteX13" fmla="*/ 181074 w 363713"/>
                <a:gd name="connsiteY13" fmla="*/ 420688 h 522270"/>
                <a:gd name="connsiteX14" fmla="*/ 169962 w 363713"/>
                <a:gd name="connsiteY14" fmla="*/ 255588 h 522270"/>
                <a:gd name="connsiteX15" fmla="*/ 282674 w 363713"/>
                <a:gd name="connsiteY15" fmla="*/ 276226 h 522270"/>
                <a:gd name="connsiteX16" fmla="*/ 215999 w 363713"/>
                <a:gd name="connsiteY16" fmla="*/ 220663 h 522270"/>
                <a:gd name="connsiteX17" fmla="*/ 228699 w 363713"/>
                <a:gd name="connsiteY17" fmla="*/ 193676 h 522270"/>
                <a:gd name="connsiteX18" fmla="*/ 162024 w 363713"/>
                <a:gd name="connsiteY18" fmla="*/ 136526 h 522270"/>
                <a:gd name="connsiteX19" fmla="*/ 99 w 363713"/>
                <a:gd name="connsiteY19" fmla="*/ 128588 h 5222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363713" h="522270">
                  <a:moveTo>
                    <a:pt x="99" y="128588"/>
                  </a:moveTo>
                  <a:cubicBezTo>
                    <a:pt x="-3870" y="128059"/>
                    <a:pt x="112018" y="154782"/>
                    <a:pt x="138212" y="133351"/>
                  </a:cubicBezTo>
                  <a:cubicBezTo>
                    <a:pt x="164406" y="111920"/>
                    <a:pt x="150383" y="-528"/>
                    <a:pt x="157262" y="1"/>
                  </a:cubicBezTo>
                  <a:cubicBezTo>
                    <a:pt x="164141" y="530"/>
                    <a:pt x="146679" y="106628"/>
                    <a:pt x="179487" y="136526"/>
                  </a:cubicBezTo>
                  <a:cubicBezTo>
                    <a:pt x="212295" y="166424"/>
                    <a:pt x="350937" y="175948"/>
                    <a:pt x="354112" y="179388"/>
                  </a:cubicBezTo>
                  <a:cubicBezTo>
                    <a:pt x="357287" y="182828"/>
                    <a:pt x="198008" y="146315"/>
                    <a:pt x="198537" y="157163"/>
                  </a:cubicBezTo>
                  <a:cubicBezTo>
                    <a:pt x="199066" y="168011"/>
                    <a:pt x="334533" y="230718"/>
                    <a:pt x="357287" y="244476"/>
                  </a:cubicBezTo>
                  <a:cubicBezTo>
                    <a:pt x="380041" y="258234"/>
                    <a:pt x="335062" y="239713"/>
                    <a:pt x="335062" y="239713"/>
                  </a:cubicBezTo>
                  <a:cubicBezTo>
                    <a:pt x="312043" y="235744"/>
                    <a:pt x="219703" y="206376"/>
                    <a:pt x="219174" y="220663"/>
                  </a:cubicBezTo>
                  <a:cubicBezTo>
                    <a:pt x="218645" y="234951"/>
                    <a:pt x="340618" y="316971"/>
                    <a:pt x="331887" y="325438"/>
                  </a:cubicBezTo>
                  <a:cubicBezTo>
                    <a:pt x="323156" y="333905"/>
                    <a:pt x="199860" y="274902"/>
                    <a:pt x="166787" y="271463"/>
                  </a:cubicBezTo>
                  <a:cubicBezTo>
                    <a:pt x="133714" y="268024"/>
                    <a:pt x="121014" y="263526"/>
                    <a:pt x="133449" y="304801"/>
                  </a:cubicBezTo>
                  <a:cubicBezTo>
                    <a:pt x="145884" y="346076"/>
                    <a:pt x="233462" y="499799"/>
                    <a:pt x="241399" y="519113"/>
                  </a:cubicBezTo>
                  <a:cubicBezTo>
                    <a:pt x="249337" y="538428"/>
                    <a:pt x="192980" y="464609"/>
                    <a:pt x="181074" y="420688"/>
                  </a:cubicBezTo>
                  <a:cubicBezTo>
                    <a:pt x="169168" y="376767"/>
                    <a:pt x="153029" y="279665"/>
                    <a:pt x="169962" y="255588"/>
                  </a:cubicBezTo>
                  <a:cubicBezTo>
                    <a:pt x="186895" y="231511"/>
                    <a:pt x="275001" y="282047"/>
                    <a:pt x="282674" y="276226"/>
                  </a:cubicBezTo>
                  <a:cubicBezTo>
                    <a:pt x="290347" y="270405"/>
                    <a:pt x="224995" y="234421"/>
                    <a:pt x="215999" y="220663"/>
                  </a:cubicBezTo>
                  <a:cubicBezTo>
                    <a:pt x="207003" y="206905"/>
                    <a:pt x="237695" y="207699"/>
                    <a:pt x="228699" y="193676"/>
                  </a:cubicBezTo>
                  <a:cubicBezTo>
                    <a:pt x="219703" y="179653"/>
                    <a:pt x="196684" y="146580"/>
                    <a:pt x="162024" y="136526"/>
                  </a:cubicBezTo>
                  <a:cubicBezTo>
                    <a:pt x="127364" y="126472"/>
                    <a:pt x="4068" y="129117"/>
                    <a:pt x="99" y="12858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78" name="フリーフォーム: 図形 1177">
              <a:extLst>
                <a:ext uri="{FF2B5EF4-FFF2-40B4-BE49-F238E27FC236}">
                  <a16:creationId xmlns:a16="http://schemas.microsoft.com/office/drawing/2014/main" id="{A7DC2E83-400D-4CDB-A726-32A0E80213C0}"/>
                </a:ext>
              </a:extLst>
            </p:cNvPr>
            <p:cNvSpPr/>
            <p:nvPr/>
          </p:nvSpPr>
          <p:spPr>
            <a:xfrm>
              <a:off x="7873840" y="4691690"/>
              <a:ext cx="284434" cy="148702"/>
            </a:xfrm>
            <a:custGeom>
              <a:avLst/>
              <a:gdLst>
                <a:gd name="connsiteX0" fmla="*/ 160 w 284434"/>
                <a:gd name="connsiteY0" fmla="*/ 80335 h 148702"/>
                <a:gd name="connsiteX1" fmla="*/ 190660 w 284434"/>
                <a:gd name="connsiteY1" fmla="*/ 69223 h 148702"/>
                <a:gd name="connsiteX2" fmla="*/ 252573 w 284434"/>
                <a:gd name="connsiteY2" fmla="*/ 960 h 148702"/>
                <a:gd name="connsiteX3" fmla="*/ 252573 w 284434"/>
                <a:gd name="connsiteY3" fmla="*/ 37473 h 148702"/>
                <a:gd name="connsiteX4" fmla="*/ 284323 w 284434"/>
                <a:gd name="connsiteY4" fmla="*/ 148598 h 148702"/>
                <a:gd name="connsiteX5" fmla="*/ 239873 w 284434"/>
                <a:gd name="connsiteY5" fmla="*/ 58110 h 148702"/>
                <a:gd name="connsiteX6" fmla="*/ 225585 w 284434"/>
                <a:gd name="connsiteY6" fmla="*/ 78748 h 148702"/>
                <a:gd name="connsiteX7" fmla="*/ 160 w 284434"/>
                <a:gd name="connsiteY7" fmla="*/ 80335 h 148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84434" h="148702">
                  <a:moveTo>
                    <a:pt x="160" y="80335"/>
                  </a:moveTo>
                  <a:cubicBezTo>
                    <a:pt x="-5661" y="78747"/>
                    <a:pt x="148591" y="82452"/>
                    <a:pt x="190660" y="69223"/>
                  </a:cubicBezTo>
                  <a:cubicBezTo>
                    <a:pt x="232729" y="55994"/>
                    <a:pt x="242254" y="6252"/>
                    <a:pt x="252573" y="960"/>
                  </a:cubicBezTo>
                  <a:cubicBezTo>
                    <a:pt x="262892" y="-4332"/>
                    <a:pt x="247281" y="12867"/>
                    <a:pt x="252573" y="37473"/>
                  </a:cubicBezTo>
                  <a:cubicBezTo>
                    <a:pt x="257865" y="62079"/>
                    <a:pt x="286440" y="145159"/>
                    <a:pt x="284323" y="148598"/>
                  </a:cubicBezTo>
                  <a:cubicBezTo>
                    <a:pt x="282206" y="152038"/>
                    <a:pt x="249663" y="69752"/>
                    <a:pt x="239873" y="58110"/>
                  </a:cubicBezTo>
                  <a:cubicBezTo>
                    <a:pt x="230083" y="46468"/>
                    <a:pt x="263950" y="75837"/>
                    <a:pt x="225585" y="78748"/>
                  </a:cubicBezTo>
                  <a:cubicBezTo>
                    <a:pt x="187220" y="81659"/>
                    <a:pt x="5981" y="81923"/>
                    <a:pt x="160" y="8033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79" name="フリーフォーム: 図形 1178">
              <a:extLst>
                <a:ext uri="{FF2B5EF4-FFF2-40B4-BE49-F238E27FC236}">
                  <a16:creationId xmlns:a16="http://schemas.microsoft.com/office/drawing/2014/main" id="{22F00AFE-EED3-41AB-AB0E-C27E1064ABF5}"/>
                </a:ext>
              </a:extLst>
            </p:cNvPr>
            <p:cNvSpPr/>
            <p:nvPr/>
          </p:nvSpPr>
          <p:spPr>
            <a:xfrm>
              <a:off x="7935082" y="5144891"/>
              <a:ext cx="304175" cy="125142"/>
            </a:xfrm>
            <a:custGeom>
              <a:avLst/>
              <a:gdLst>
                <a:gd name="connsiteX0" fmla="*/ 302456 w 304175"/>
                <a:gd name="connsiteY0" fmla="*/ 38297 h 125142"/>
                <a:gd name="connsiteX1" fmla="*/ 159581 w 304175"/>
                <a:gd name="connsiteY1" fmla="*/ 4959 h 125142"/>
                <a:gd name="connsiteX2" fmla="*/ 4006 w 304175"/>
                <a:gd name="connsiteY2" fmla="*/ 58934 h 125142"/>
                <a:gd name="connsiteX3" fmla="*/ 45281 w 304175"/>
                <a:gd name="connsiteY3" fmla="*/ 76397 h 125142"/>
                <a:gd name="connsiteX4" fmla="*/ 37343 w 304175"/>
                <a:gd name="connsiteY4" fmla="*/ 124022 h 125142"/>
                <a:gd name="connsiteX5" fmla="*/ 23056 w 304175"/>
                <a:gd name="connsiteY5" fmla="*/ 106559 h 125142"/>
                <a:gd name="connsiteX6" fmla="*/ 10356 w 304175"/>
                <a:gd name="connsiteY6" fmla="*/ 66872 h 125142"/>
                <a:gd name="connsiteX7" fmla="*/ 54806 w 304175"/>
                <a:gd name="connsiteY7" fmla="*/ 14484 h 125142"/>
                <a:gd name="connsiteX8" fmla="*/ 227843 w 304175"/>
                <a:gd name="connsiteY8" fmla="*/ 1784 h 125142"/>
                <a:gd name="connsiteX9" fmla="*/ 302456 w 304175"/>
                <a:gd name="connsiteY9" fmla="*/ 38297 h 1251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04175" h="125142">
                  <a:moveTo>
                    <a:pt x="302456" y="38297"/>
                  </a:moveTo>
                  <a:cubicBezTo>
                    <a:pt x="291079" y="38826"/>
                    <a:pt x="209323" y="1519"/>
                    <a:pt x="159581" y="4959"/>
                  </a:cubicBezTo>
                  <a:cubicBezTo>
                    <a:pt x="109839" y="8398"/>
                    <a:pt x="23056" y="47028"/>
                    <a:pt x="4006" y="58934"/>
                  </a:cubicBezTo>
                  <a:cubicBezTo>
                    <a:pt x="-15044" y="70840"/>
                    <a:pt x="39725" y="65549"/>
                    <a:pt x="45281" y="76397"/>
                  </a:cubicBezTo>
                  <a:cubicBezTo>
                    <a:pt x="50837" y="87245"/>
                    <a:pt x="41047" y="118995"/>
                    <a:pt x="37343" y="124022"/>
                  </a:cubicBezTo>
                  <a:cubicBezTo>
                    <a:pt x="33639" y="129049"/>
                    <a:pt x="27554" y="116084"/>
                    <a:pt x="23056" y="106559"/>
                  </a:cubicBezTo>
                  <a:cubicBezTo>
                    <a:pt x="18558" y="97034"/>
                    <a:pt x="5064" y="82218"/>
                    <a:pt x="10356" y="66872"/>
                  </a:cubicBezTo>
                  <a:cubicBezTo>
                    <a:pt x="15648" y="51526"/>
                    <a:pt x="18558" y="25332"/>
                    <a:pt x="54806" y="14484"/>
                  </a:cubicBezTo>
                  <a:cubicBezTo>
                    <a:pt x="91054" y="3636"/>
                    <a:pt x="189214" y="-3508"/>
                    <a:pt x="227843" y="1784"/>
                  </a:cubicBezTo>
                  <a:cubicBezTo>
                    <a:pt x="266472" y="7076"/>
                    <a:pt x="313833" y="37768"/>
                    <a:pt x="302456" y="3829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80" name="フリーフォーム: 図形 1179">
              <a:extLst>
                <a:ext uri="{FF2B5EF4-FFF2-40B4-BE49-F238E27FC236}">
                  <a16:creationId xmlns:a16="http://schemas.microsoft.com/office/drawing/2014/main" id="{6C471B0B-7514-4F85-9A07-210606046426}"/>
                </a:ext>
              </a:extLst>
            </p:cNvPr>
            <p:cNvSpPr/>
            <p:nvPr/>
          </p:nvSpPr>
          <p:spPr>
            <a:xfrm>
              <a:off x="7914653" y="5405417"/>
              <a:ext cx="364575" cy="92711"/>
            </a:xfrm>
            <a:custGeom>
              <a:avLst/>
              <a:gdLst>
                <a:gd name="connsiteX0" fmla="*/ 40310 w 364575"/>
                <a:gd name="connsiteY0" fmla="*/ 4783 h 92711"/>
                <a:gd name="connsiteX1" fmla="*/ 2210 w 364575"/>
                <a:gd name="connsiteY1" fmla="*/ 50821 h 92711"/>
                <a:gd name="connsiteX2" fmla="*/ 118097 w 364575"/>
                <a:gd name="connsiteY2" fmla="*/ 31771 h 92711"/>
                <a:gd name="connsiteX3" fmla="*/ 157785 w 364575"/>
                <a:gd name="connsiteY3" fmla="*/ 3196 h 92711"/>
                <a:gd name="connsiteX4" fmla="*/ 299072 w 364575"/>
                <a:gd name="connsiteY4" fmla="*/ 38121 h 92711"/>
                <a:gd name="connsiteX5" fmla="*/ 362572 w 364575"/>
                <a:gd name="connsiteY5" fmla="*/ 21 h 92711"/>
                <a:gd name="connsiteX6" fmla="*/ 333997 w 364575"/>
                <a:gd name="connsiteY6" fmla="*/ 44471 h 92711"/>
                <a:gd name="connsiteX7" fmla="*/ 192710 w 364575"/>
                <a:gd name="connsiteY7" fmla="*/ 46058 h 92711"/>
                <a:gd name="connsiteX8" fmla="*/ 135560 w 364575"/>
                <a:gd name="connsiteY8" fmla="*/ 46058 h 92711"/>
                <a:gd name="connsiteX9" fmla="*/ 19672 w 364575"/>
                <a:gd name="connsiteY9" fmla="*/ 92096 h 92711"/>
                <a:gd name="connsiteX10" fmla="*/ 40310 w 364575"/>
                <a:gd name="connsiteY10" fmla="*/ 4783 h 927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64575" h="92711">
                  <a:moveTo>
                    <a:pt x="40310" y="4783"/>
                  </a:moveTo>
                  <a:cubicBezTo>
                    <a:pt x="37400" y="-2096"/>
                    <a:pt x="-10754" y="46323"/>
                    <a:pt x="2210" y="50821"/>
                  </a:cubicBezTo>
                  <a:cubicBezTo>
                    <a:pt x="15174" y="55319"/>
                    <a:pt x="92168" y="39708"/>
                    <a:pt x="118097" y="31771"/>
                  </a:cubicBezTo>
                  <a:cubicBezTo>
                    <a:pt x="144026" y="23834"/>
                    <a:pt x="127623" y="2138"/>
                    <a:pt x="157785" y="3196"/>
                  </a:cubicBezTo>
                  <a:cubicBezTo>
                    <a:pt x="187947" y="4254"/>
                    <a:pt x="264941" y="38650"/>
                    <a:pt x="299072" y="38121"/>
                  </a:cubicBezTo>
                  <a:cubicBezTo>
                    <a:pt x="333203" y="37592"/>
                    <a:pt x="356751" y="-1037"/>
                    <a:pt x="362572" y="21"/>
                  </a:cubicBezTo>
                  <a:cubicBezTo>
                    <a:pt x="368393" y="1079"/>
                    <a:pt x="362307" y="36798"/>
                    <a:pt x="333997" y="44471"/>
                  </a:cubicBezTo>
                  <a:cubicBezTo>
                    <a:pt x="305687" y="52144"/>
                    <a:pt x="225783" y="45794"/>
                    <a:pt x="192710" y="46058"/>
                  </a:cubicBezTo>
                  <a:cubicBezTo>
                    <a:pt x="159637" y="46322"/>
                    <a:pt x="164400" y="38385"/>
                    <a:pt x="135560" y="46058"/>
                  </a:cubicBezTo>
                  <a:cubicBezTo>
                    <a:pt x="106720" y="53731"/>
                    <a:pt x="36870" y="98446"/>
                    <a:pt x="19672" y="92096"/>
                  </a:cubicBezTo>
                  <a:cubicBezTo>
                    <a:pt x="2474" y="85746"/>
                    <a:pt x="43220" y="11662"/>
                    <a:pt x="40310" y="478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81" name="フリーフォーム: 図形 1180">
              <a:extLst>
                <a:ext uri="{FF2B5EF4-FFF2-40B4-BE49-F238E27FC236}">
                  <a16:creationId xmlns:a16="http://schemas.microsoft.com/office/drawing/2014/main" id="{F6491A0C-B549-4297-8EEA-F0DE13B484FB}"/>
                </a:ext>
              </a:extLst>
            </p:cNvPr>
            <p:cNvSpPr/>
            <p:nvPr/>
          </p:nvSpPr>
          <p:spPr>
            <a:xfrm>
              <a:off x="4533900" y="1960563"/>
              <a:ext cx="260841" cy="138112"/>
            </a:xfrm>
            <a:custGeom>
              <a:avLst/>
              <a:gdLst>
                <a:gd name="connsiteX0" fmla="*/ 0 w 260841"/>
                <a:gd name="connsiteY0" fmla="*/ 0 h 138112"/>
                <a:gd name="connsiteX1" fmla="*/ 161925 w 260841"/>
                <a:gd name="connsiteY1" fmla="*/ 100012 h 138112"/>
                <a:gd name="connsiteX2" fmla="*/ 260350 w 260841"/>
                <a:gd name="connsiteY2" fmla="*/ 136525 h 138112"/>
                <a:gd name="connsiteX3" fmla="*/ 122238 w 260841"/>
                <a:gd name="connsiteY3" fmla="*/ 53975 h 138112"/>
                <a:gd name="connsiteX4" fmla="*/ 165100 w 260841"/>
                <a:gd name="connsiteY4" fmla="*/ 92075 h 138112"/>
                <a:gd name="connsiteX5" fmla="*/ 130175 w 260841"/>
                <a:gd name="connsiteY5" fmla="*/ 73025 h 138112"/>
                <a:gd name="connsiteX6" fmla="*/ 0 w 260841"/>
                <a:gd name="connsiteY6" fmla="*/ 0 h 1381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0841" h="138112">
                  <a:moveTo>
                    <a:pt x="0" y="0"/>
                  </a:moveTo>
                  <a:cubicBezTo>
                    <a:pt x="59266" y="38629"/>
                    <a:pt x="118533" y="77258"/>
                    <a:pt x="161925" y="100012"/>
                  </a:cubicBezTo>
                  <a:cubicBezTo>
                    <a:pt x="205317" y="122766"/>
                    <a:pt x="266965" y="144198"/>
                    <a:pt x="260350" y="136525"/>
                  </a:cubicBezTo>
                  <a:cubicBezTo>
                    <a:pt x="253736" y="128852"/>
                    <a:pt x="138113" y="61383"/>
                    <a:pt x="122238" y="53975"/>
                  </a:cubicBezTo>
                  <a:cubicBezTo>
                    <a:pt x="106363" y="46567"/>
                    <a:pt x="163777" y="88900"/>
                    <a:pt x="165100" y="92075"/>
                  </a:cubicBezTo>
                  <a:cubicBezTo>
                    <a:pt x="166423" y="95250"/>
                    <a:pt x="130175" y="73025"/>
                    <a:pt x="130175" y="73025"/>
                  </a:cubicBezTo>
                  <a:lnTo>
                    <a:pt x="0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82" name="フリーフォーム: 図形 1181">
              <a:extLst>
                <a:ext uri="{FF2B5EF4-FFF2-40B4-BE49-F238E27FC236}">
                  <a16:creationId xmlns:a16="http://schemas.microsoft.com/office/drawing/2014/main" id="{2BB22222-BDF5-4BD0-ACC1-0E045B361825}"/>
                </a:ext>
              </a:extLst>
            </p:cNvPr>
            <p:cNvSpPr/>
            <p:nvPr/>
          </p:nvSpPr>
          <p:spPr>
            <a:xfrm>
              <a:off x="4248918" y="1906084"/>
              <a:ext cx="102436" cy="105658"/>
            </a:xfrm>
            <a:custGeom>
              <a:avLst/>
              <a:gdLst>
                <a:gd name="connsiteX0" fmla="*/ 102420 w 102436"/>
                <a:gd name="connsiteY0" fmla="*/ 504 h 105658"/>
                <a:gd name="connsiteX1" fmla="*/ 5582 w 102436"/>
                <a:gd name="connsiteY1" fmla="*/ 37016 h 105658"/>
                <a:gd name="connsiteX2" fmla="*/ 11932 w 102436"/>
                <a:gd name="connsiteY2" fmla="*/ 105279 h 105658"/>
                <a:gd name="connsiteX3" fmla="*/ 13520 w 102436"/>
                <a:gd name="connsiteY3" fmla="*/ 62416 h 105658"/>
                <a:gd name="connsiteX4" fmla="*/ 102420 w 102436"/>
                <a:gd name="connsiteY4" fmla="*/ 504 h 1056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2436" h="105658">
                  <a:moveTo>
                    <a:pt x="102420" y="504"/>
                  </a:moveTo>
                  <a:cubicBezTo>
                    <a:pt x="101097" y="-3729"/>
                    <a:pt x="20663" y="19554"/>
                    <a:pt x="5582" y="37016"/>
                  </a:cubicBezTo>
                  <a:cubicBezTo>
                    <a:pt x="-9499" y="54479"/>
                    <a:pt x="10609" y="101046"/>
                    <a:pt x="11932" y="105279"/>
                  </a:cubicBezTo>
                  <a:cubicBezTo>
                    <a:pt x="13255" y="109512"/>
                    <a:pt x="1614" y="77233"/>
                    <a:pt x="13520" y="62416"/>
                  </a:cubicBezTo>
                  <a:cubicBezTo>
                    <a:pt x="25426" y="47599"/>
                    <a:pt x="103743" y="4737"/>
                    <a:pt x="102420" y="50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83" name="フリーフォーム: 図形 1182">
              <a:extLst>
                <a:ext uri="{FF2B5EF4-FFF2-40B4-BE49-F238E27FC236}">
                  <a16:creationId xmlns:a16="http://schemas.microsoft.com/office/drawing/2014/main" id="{3ECE72E8-AB91-48F9-A539-667FBFFA3017}"/>
                </a:ext>
              </a:extLst>
            </p:cNvPr>
            <p:cNvSpPr/>
            <p:nvPr/>
          </p:nvSpPr>
          <p:spPr>
            <a:xfrm>
              <a:off x="4817774" y="2068504"/>
              <a:ext cx="118146" cy="95296"/>
            </a:xfrm>
            <a:custGeom>
              <a:avLst/>
              <a:gdLst>
                <a:gd name="connsiteX0" fmla="*/ 289 w 118146"/>
                <a:gd name="connsiteY0" fmla="*/ 9 h 95296"/>
                <a:gd name="connsiteX1" fmla="*/ 27276 w 118146"/>
                <a:gd name="connsiteY1" fmla="*/ 61921 h 95296"/>
                <a:gd name="connsiteX2" fmla="*/ 117764 w 118146"/>
                <a:gd name="connsiteY2" fmla="*/ 95259 h 95296"/>
                <a:gd name="connsiteX3" fmla="*/ 59026 w 118146"/>
                <a:gd name="connsiteY3" fmla="*/ 68271 h 95296"/>
                <a:gd name="connsiteX4" fmla="*/ 39976 w 118146"/>
                <a:gd name="connsiteY4" fmla="*/ 57159 h 95296"/>
                <a:gd name="connsiteX5" fmla="*/ 289 w 118146"/>
                <a:gd name="connsiteY5" fmla="*/ 9 h 952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8146" h="95296">
                  <a:moveTo>
                    <a:pt x="289" y="9"/>
                  </a:moveTo>
                  <a:cubicBezTo>
                    <a:pt x="-1828" y="803"/>
                    <a:pt x="7697" y="46046"/>
                    <a:pt x="27276" y="61921"/>
                  </a:cubicBezTo>
                  <a:cubicBezTo>
                    <a:pt x="46855" y="77796"/>
                    <a:pt x="112473" y="94201"/>
                    <a:pt x="117764" y="95259"/>
                  </a:cubicBezTo>
                  <a:cubicBezTo>
                    <a:pt x="123055" y="96317"/>
                    <a:pt x="71991" y="74621"/>
                    <a:pt x="59026" y="68271"/>
                  </a:cubicBezTo>
                  <a:cubicBezTo>
                    <a:pt x="46061" y="61921"/>
                    <a:pt x="47649" y="65361"/>
                    <a:pt x="39976" y="57159"/>
                  </a:cubicBezTo>
                  <a:cubicBezTo>
                    <a:pt x="32303" y="48957"/>
                    <a:pt x="2406" y="-785"/>
                    <a:pt x="289" y="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84" name="フリーフォーム: 図形 1183">
              <a:extLst>
                <a:ext uri="{FF2B5EF4-FFF2-40B4-BE49-F238E27FC236}">
                  <a16:creationId xmlns:a16="http://schemas.microsoft.com/office/drawing/2014/main" id="{9C4B0A86-8078-4EEE-801F-FE333DBF1D15}"/>
                </a:ext>
              </a:extLst>
            </p:cNvPr>
            <p:cNvSpPr/>
            <p:nvPr/>
          </p:nvSpPr>
          <p:spPr>
            <a:xfrm>
              <a:off x="4417990" y="2220533"/>
              <a:ext cx="150720" cy="76607"/>
            </a:xfrm>
            <a:custGeom>
              <a:avLst/>
              <a:gdLst>
                <a:gd name="connsiteX0" fmla="*/ 23 w 150720"/>
                <a:gd name="connsiteY0" fmla="*/ 380 h 76607"/>
                <a:gd name="connsiteX1" fmla="*/ 130198 w 150720"/>
                <a:gd name="connsiteY1" fmla="*/ 35305 h 76607"/>
                <a:gd name="connsiteX2" fmla="*/ 149248 w 150720"/>
                <a:gd name="connsiteY2" fmla="*/ 76580 h 76607"/>
                <a:gd name="connsiteX3" fmla="*/ 142898 w 150720"/>
                <a:gd name="connsiteY3" fmla="*/ 28955 h 76607"/>
                <a:gd name="connsiteX4" fmla="*/ 141310 w 150720"/>
                <a:gd name="connsiteY4" fmla="*/ 17842 h 76607"/>
                <a:gd name="connsiteX5" fmla="*/ 23 w 150720"/>
                <a:gd name="connsiteY5" fmla="*/ 380 h 766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50720" h="76607">
                  <a:moveTo>
                    <a:pt x="23" y="380"/>
                  </a:moveTo>
                  <a:cubicBezTo>
                    <a:pt x="-1829" y="3290"/>
                    <a:pt x="105327" y="22605"/>
                    <a:pt x="130198" y="35305"/>
                  </a:cubicBezTo>
                  <a:cubicBezTo>
                    <a:pt x="155069" y="48005"/>
                    <a:pt x="147131" y="77638"/>
                    <a:pt x="149248" y="76580"/>
                  </a:cubicBezTo>
                  <a:cubicBezTo>
                    <a:pt x="151365" y="75522"/>
                    <a:pt x="144221" y="38745"/>
                    <a:pt x="142898" y="28955"/>
                  </a:cubicBezTo>
                  <a:cubicBezTo>
                    <a:pt x="141575" y="19165"/>
                    <a:pt x="162212" y="23663"/>
                    <a:pt x="141310" y="17842"/>
                  </a:cubicBezTo>
                  <a:cubicBezTo>
                    <a:pt x="120408" y="12021"/>
                    <a:pt x="1875" y="-2530"/>
                    <a:pt x="23" y="38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85" name="フリーフォーム: 図形 1184">
              <a:extLst>
                <a:ext uri="{FF2B5EF4-FFF2-40B4-BE49-F238E27FC236}">
                  <a16:creationId xmlns:a16="http://schemas.microsoft.com/office/drawing/2014/main" id="{CABFB51C-0E91-444A-9FD1-203E359C1E15}"/>
                </a:ext>
              </a:extLst>
            </p:cNvPr>
            <p:cNvSpPr/>
            <p:nvPr/>
          </p:nvSpPr>
          <p:spPr>
            <a:xfrm>
              <a:off x="4556795" y="2299113"/>
              <a:ext cx="245727" cy="508393"/>
            </a:xfrm>
            <a:custGeom>
              <a:avLst/>
              <a:gdLst>
                <a:gd name="connsiteX0" fmla="*/ 77118 w 245727"/>
                <a:gd name="connsiteY0" fmla="*/ 23400 h 508393"/>
                <a:gd name="connsiteX1" fmla="*/ 226343 w 245727"/>
                <a:gd name="connsiteY1" fmla="*/ 1175 h 508393"/>
                <a:gd name="connsiteX2" fmla="*/ 200943 w 245727"/>
                <a:gd name="connsiteY2" fmla="*/ 64675 h 508393"/>
                <a:gd name="connsiteX3" fmla="*/ 205705 w 245727"/>
                <a:gd name="connsiteY3" fmla="*/ 144050 h 508393"/>
                <a:gd name="connsiteX4" fmla="*/ 145380 w 245727"/>
                <a:gd name="connsiteY4" fmla="*/ 164687 h 508393"/>
                <a:gd name="connsiteX5" fmla="*/ 245393 w 245727"/>
                <a:gd name="connsiteY5" fmla="*/ 164687 h 508393"/>
                <a:gd name="connsiteX6" fmla="*/ 175543 w 245727"/>
                <a:gd name="connsiteY6" fmla="*/ 264700 h 508393"/>
                <a:gd name="connsiteX7" fmla="*/ 113630 w 245727"/>
                <a:gd name="connsiteY7" fmla="*/ 352012 h 508393"/>
                <a:gd name="connsiteX8" fmla="*/ 169193 w 245727"/>
                <a:gd name="connsiteY8" fmla="*/ 434562 h 508393"/>
                <a:gd name="connsiteX9" fmla="*/ 94580 w 245727"/>
                <a:gd name="connsiteY9" fmla="*/ 425037 h 508393"/>
                <a:gd name="connsiteX10" fmla="*/ 4093 w 245727"/>
                <a:gd name="connsiteY10" fmla="*/ 506000 h 508393"/>
                <a:gd name="connsiteX11" fmla="*/ 27905 w 245727"/>
                <a:gd name="connsiteY11" fmla="*/ 482187 h 508393"/>
                <a:gd name="connsiteX12" fmla="*/ 137443 w 245727"/>
                <a:gd name="connsiteY12" fmla="*/ 432975 h 508393"/>
                <a:gd name="connsiteX13" fmla="*/ 118393 w 245727"/>
                <a:gd name="connsiteY13" fmla="*/ 409162 h 508393"/>
                <a:gd name="connsiteX14" fmla="*/ 140618 w 245727"/>
                <a:gd name="connsiteY14" fmla="*/ 321850 h 508393"/>
                <a:gd name="connsiteX15" fmla="*/ 213643 w 245727"/>
                <a:gd name="connsiteY15" fmla="*/ 174212 h 508393"/>
                <a:gd name="connsiteX16" fmla="*/ 183480 w 245727"/>
                <a:gd name="connsiteY16" fmla="*/ 77375 h 508393"/>
                <a:gd name="connsiteX17" fmla="*/ 164430 w 245727"/>
                <a:gd name="connsiteY17" fmla="*/ 23400 h 508393"/>
                <a:gd name="connsiteX18" fmla="*/ 77118 w 245727"/>
                <a:gd name="connsiteY18" fmla="*/ 23400 h 5083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245727" h="508393">
                  <a:moveTo>
                    <a:pt x="77118" y="23400"/>
                  </a:moveTo>
                  <a:cubicBezTo>
                    <a:pt x="87437" y="19696"/>
                    <a:pt x="205706" y="-5704"/>
                    <a:pt x="226343" y="1175"/>
                  </a:cubicBezTo>
                  <a:cubicBezTo>
                    <a:pt x="246980" y="8054"/>
                    <a:pt x="204383" y="40863"/>
                    <a:pt x="200943" y="64675"/>
                  </a:cubicBezTo>
                  <a:cubicBezTo>
                    <a:pt x="197503" y="88487"/>
                    <a:pt x="214965" y="127381"/>
                    <a:pt x="205705" y="144050"/>
                  </a:cubicBezTo>
                  <a:cubicBezTo>
                    <a:pt x="196445" y="160719"/>
                    <a:pt x="138765" y="161248"/>
                    <a:pt x="145380" y="164687"/>
                  </a:cubicBezTo>
                  <a:cubicBezTo>
                    <a:pt x="151995" y="168126"/>
                    <a:pt x="240366" y="148018"/>
                    <a:pt x="245393" y="164687"/>
                  </a:cubicBezTo>
                  <a:cubicBezTo>
                    <a:pt x="250420" y="181356"/>
                    <a:pt x="197504" y="233479"/>
                    <a:pt x="175543" y="264700"/>
                  </a:cubicBezTo>
                  <a:cubicBezTo>
                    <a:pt x="153582" y="295921"/>
                    <a:pt x="114688" y="323702"/>
                    <a:pt x="113630" y="352012"/>
                  </a:cubicBezTo>
                  <a:cubicBezTo>
                    <a:pt x="112572" y="380322"/>
                    <a:pt x="172368" y="422391"/>
                    <a:pt x="169193" y="434562"/>
                  </a:cubicBezTo>
                  <a:cubicBezTo>
                    <a:pt x="166018" y="446733"/>
                    <a:pt x="122097" y="413131"/>
                    <a:pt x="94580" y="425037"/>
                  </a:cubicBezTo>
                  <a:cubicBezTo>
                    <a:pt x="67063" y="436943"/>
                    <a:pt x="15205" y="496475"/>
                    <a:pt x="4093" y="506000"/>
                  </a:cubicBezTo>
                  <a:cubicBezTo>
                    <a:pt x="-7020" y="515525"/>
                    <a:pt x="5680" y="494358"/>
                    <a:pt x="27905" y="482187"/>
                  </a:cubicBezTo>
                  <a:cubicBezTo>
                    <a:pt x="50130" y="470016"/>
                    <a:pt x="122362" y="445146"/>
                    <a:pt x="137443" y="432975"/>
                  </a:cubicBezTo>
                  <a:cubicBezTo>
                    <a:pt x="152524" y="420804"/>
                    <a:pt x="117864" y="427683"/>
                    <a:pt x="118393" y="409162"/>
                  </a:cubicBezTo>
                  <a:cubicBezTo>
                    <a:pt x="118922" y="390641"/>
                    <a:pt x="124743" y="361008"/>
                    <a:pt x="140618" y="321850"/>
                  </a:cubicBezTo>
                  <a:cubicBezTo>
                    <a:pt x="156493" y="282692"/>
                    <a:pt x="206499" y="214958"/>
                    <a:pt x="213643" y="174212"/>
                  </a:cubicBezTo>
                  <a:cubicBezTo>
                    <a:pt x="220787" y="133466"/>
                    <a:pt x="191682" y="102510"/>
                    <a:pt x="183480" y="77375"/>
                  </a:cubicBezTo>
                  <a:cubicBezTo>
                    <a:pt x="175278" y="52240"/>
                    <a:pt x="181099" y="31867"/>
                    <a:pt x="164430" y="23400"/>
                  </a:cubicBezTo>
                  <a:cubicBezTo>
                    <a:pt x="147761" y="14933"/>
                    <a:pt x="66799" y="27104"/>
                    <a:pt x="77118" y="2340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86" name="フリーフォーム: 図形 1185">
              <a:extLst>
                <a:ext uri="{FF2B5EF4-FFF2-40B4-BE49-F238E27FC236}">
                  <a16:creationId xmlns:a16="http://schemas.microsoft.com/office/drawing/2014/main" id="{16700624-D17D-46F8-9464-074DF43C2966}"/>
                </a:ext>
              </a:extLst>
            </p:cNvPr>
            <p:cNvSpPr/>
            <p:nvPr/>
          </p:nvSpPr>
          <p:spPr>
            <a:xfrm>
              <a:off x="4219114" y="2003337"/>
              <a:ext cx="122835" cy="184607"/>
            </a:xfrm>
            <a:custGeom>
              <a:avLst/>
              <a:gdLst>
                <a:gd name="connsiteX0" fmla="*/ 81424 w 122835"/>
                <a:gd name="connsiteY0" fmla="*/ 65176 h 184607"/>
                <a:gd name="connsiteX1" fmla="*/ 121111 w 122835"/>
                <a:gd name="connsiteY1" fmla="*/ 179476 h 184607"/>
                <a:gd name="connsiteX2" fmla="*/ 109999 w 122835"/>
                <a:gd name="connsiteY2" fmla="*/ 160426 h 184607"/>
                <a:gd name="connsiteX3" fmla="*/ 59199 w 122835"/>
                <a:gd name="connsiteY3" fmla="*/ 120738 h 184607"/>
                <a:gd name="connsiteX4" fmla="*/ 461 w 122835"/>
                <a:gd name="connsiteY4" fmla="*/ 88 h 184607"/>
                <a:gd name="connsiteX5" fmla="*/ 92536 w 122835"/>
                <a:gd name="connsiteY5" fmla="*/ 141376 h 184607"/>
                <a:gd name="connsiteX6" fmla="*/ 81424 w 122835"/>
                <a:gd name="connsiteY6" fmla="*/ 65176 h 1846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2835" h="184607">
                  <a:moveTo>
                    <a:pt x="81424" y="65176"/>
                  </a:moveTo>
                  <a:cubicBezTo>
                    <a:pt x="86186" y="71526"/>
                    <a:pt x="116349" y="163601"/>
                    <a:pt x="121111" y="179476"/>
                  </a:cubicBezTo>
                  <a:cubicBezTo>
                    <a:pt x="125873" y="195351"/>
                    <a:pt x="120318" y="170216"/>
                    <a:pt x="109999" y="160426"/>
                  </a:cubicBezTo>
                  <a:cubicBezTo>
                    <a:pt x="99680" y="150636"/>
                    <a:pt x="77455" y="147461"/>
                    <a:pt x="59199" y="120738"/>
                  </a:cubicBezTo>
                  <a:cubicBezTo>
                    <a:pt x="40943" y="94015"/>
                    <a:pt x="-5095" y="-3352"/>
                    <a:pt x="461" y="88"/>
                  </a:cubicBezTo>
                  <a:cubicBezTo>
                    <a:pt x="6017" y="3528"/>
                    <a:pt x="77190" y="125501"/>
                    <a:pt x="92536" y="141376"/>
                  </a:cubicBezTo>
                  <a:cubicBezTo>
                    <a:pt x="107882" y="157251"/>
                    <a:pt x="76662" y="58826"/>
                    <a:pt x="81424" y="6517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87" name="フリーフォーム: 図形 1186">
              <a:extLst>
                <a:ext uri="{FF2B5EF4-FFF2-40B4-BE49-F238E27FC236}">
                  <a16:creationId xmlns:a16="http://schemas.microsoft.com/office/drawing/2014/main" id="{84629E54-978E-46C6-960F-73156B39F05F}"/>
                </a:ext>
              </a:extLst>
            </p:cNvPr>
            <p:cNvSpPr/>
            <p:nvPr/>
          </p:nvSpPr>
          <p:spPr>
            <a:xfrm>
              <a:off x="4401996" y="1973206"/>
              <a:ext cx="241636" cy="70178"/>
            </a:xfrm>
            <a:custGeom>
              <a:avLst/>
              <a:gdLst>
                <a:gd name="connsiteX0" fmla="*/ 142 w 241636"/>
                <a:gd name="connsiteY0" fmla="*/ 57207 h 70178"/>
                <a:gd name="connsiteX1" fmla="*/ 87454 w 241636"/>
                <a:gd name="connsiteY1" fmla="*/ 57 h 70178"/>
                <a:gd name="connsiteX2" fmla="*/ 239854 w 241636"/>
                <a:gd name="connsiteY2" fmla="*/ 69907 h 70178"/>
                <a:gd name="connsiteX3" fmla="*/ 166829 w 241636"/>
                <a:gd name="connsiteY3" fmla="*/ 23869 h 70178"/>
                <a:gd name="connsiteX4" fmla="*/ 106504 w 241636"/>
                <a:gd name="connsiteY4" fmla="*/ 14344 h 70178"/>
                <a:gd name="connsiteX5" fmla="*/ 142 w 241636"/>
                <a:gd name="connsiteY5" fmla="*/ 57207 h 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41636" h="70178">
                  <a:moveTo>
                    <a:pt x="142" y="57207"/>
                  </a:moveTo>
                  <a:cubicBezTo>
                    <a:pt x="-3033" y="54826"/>
                    <a:pt x="47502" y="-2060"/>
                    <a:pt x="87454" y="57"/>
                  </a:cubicBezTo>
                  <a:cubicBezTo>
                    <a:pt x="127406" y="2174"/>
                    <a:pt x="226625" y="65938"/>
                    <a:pt x="239854" y="69907"/>
                  </a:cubicBezTo>
                  <a:cubicBezTo>
                    <a:pt x="253083" y="73876"/>
                    <a:pt x="189054" y="33129"/>
                    <a:pt x="166829" y="23869"/>
                  </a:cubicBezTo>
                  <a:cubicBezTo>
                    <a:pt x="144604" y="14609"/>
                    <a:pt x="132962" y="11698"/>
                    <a:pt x="106504" y="14344"/>
                  </a:cubicBezTo>
                  <a:cubicBezTo>
                    <a:pt x="80046" y="16990"/>
                    <a:pt x="3317" y="59588"/>
                    <a:pt x="142" y="5720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88" name="フリーフォーム: 図形 1187">
              <a:extLst>
                <a:ext uri="{FF2B5EF4-FFF2-40B4-BE49-F238E27FC236}">
                  <a16:creationId xmlns:a16="http://schemas.microsoft.com/office/drawing/2014/main" id="{EECF5449-3C19-477B-B1B2-63112D22DD3D}"/>
                </a:ext>
              </a:extLst>
            </p:cNvPr>
            <p:cNvSpPr/>
            <p:nvPr/>
          </p:nvSpPr>
          <p:spPr>
            <a:xfrm>
              <a:off x="4411605" y="2081204"/>
              <a:ext cx="262024" cy="46064"/>
            </a:xfrm>
            <a:custGeom>
              <a:avLst/>
              <a:gdLst>
                <a:gd name="connsiteX0" fmla="*/ 58 w 262024"/>
                <a:gd name="connsiteY0" fmla="*/ 22234 h 46064"/>
                <a:gd name="connsiteX1" fmla="*/ 198495 w 262024"/>
                <a:gd name="connsiteY1" fmla="*/ 17471 h 46064"/>
                <a:gd name="connsiteX2" fmla="*/ 261995 w 262024"/>
                <a:gd name="connsiteY2" fmla="*/ 46046 h 46064"/>
                <a:gd name="connsiteX3" fmla="*/ 206433 w 262024"/>
                <a:gd name="connsiteY3" fmla="*/ 12709 h 46064"/>
                <a:gd name="connsiteX4" fmla="*/ 177858 w 262024"/>
                <a:gd name="connsiteY4" fmla="*/ 9 h 46064"/>
                <a:gd name="connsiteX5" fmla="*/ 58 w 262024"/>
                <a:gd name="connsiteY5" fmla="*/ 22234 h 460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62024" h="46064">
                  <a:moveTo>
                    <a:pt x="58" y="22234"/>
                  </a:moveTo>
                  <a:cubicBezTo>
                    <a:pt x="3497" y="25144"/>
                    <a:pt x="154839" y="13502"/>
                    <a:pt x="198495" y="17471"/>
                  </a:cubicBezTo>
                  <a:cubicBezTo>
                    <a:pt x="242151" y="21440"/>
                    <a:pt x="260672" y="46840"/>
                    <a:pt x="261995" y="46046"/>
                  </a:cubicBezTo>
                  <a:cubicBezTo>
                    <a:pt x="263318" y="45252"/>
                    <a:pt x="220456" y="20382"/>
                    <a:pt x="206433" y="12709"/>
                  </a:cubicBezTo>
                  <a:cubicBezTo>
                    <a:pt x="192410" y="5036"/>
                    <a:pt x="210137" y="-255"/>
                    <a:pt x="177858" y="9"/>
                  </a:cubicBezTo>
                  <a:cubicBezTo>
                    <a:pt x="145579" y="273"/>
                    <a:pt x="-3381" y="19324"/>
                    <a:pt x="58" y="2223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89" name="フリーフォーム: 図形 1188">
              <a:extLst>
                <a:ext uri="{FF2B5EF4-FFF2-40B4-BE49-F238E27FC236}">
                  <a16:creationId xmlns:a16="http://schemas.microsoft.com/office/drawing/2014/main" id="{0DD5D765-58A4-44AD-BD49-F22A9CB8EFBF}"/>
                </a:ext>
              </a:extLst>
            </p:cNvPr>
            <p:cNvSpPr/>
            <p:nvPr/>
          </p:nvSpPr>
          <p:spPr>
            <a:xfrm>
              <a:off x="4352638" y="2061922"/>
              <a:ext cx="119702" cy="91948"/>
            </a:xfrm>
            <a:custGeom>
              <a:avLst/>
              <a:gdLst>
                <a:gd name="connsiteX0" fmla="*/ 119350 w 119702"/>
                <a:gd name="connsiteY0" fmla="*/ 241 h 91948"/>
                <a:gd name="connsiteX1" fmla="*/ 38387 w 119702"/>
                <a:gd name="connsiteY1" fmla="*/ 57391 h 91948"/>
                <a:gd name="connsiteX2" fmla="*/ 84425 w 119702"/>
                <a:gd name="connsiteY2" fmla="*/ 90728 h 91948"/>
                <a:gd name="connsiteX3" fmla="*/ 65375 w 119702"/>
                <a:gd name="connsiteY3" fmla="*/ 84378 h 91948"/>
                <a:gd name="connsiteX4" fmla="*/ 287 w 119702"/>
                <a:gd name="connsiteY4" fmla="*/ 81203 h 91948"/>
                <a:gd name="connsiteX5" fmla="*/ 119350 w 119702"/>
                <a:gd name="connsiteY5" fmla="*/ 241 h 919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9702" h="91948">
                  <a:moveTo>
                    <a:pt x="119350" y="241"/>
                  </a:moveTo>
                  <a:cubicBezTo>
                    <a:pt x="125700" y="-3728"/>
                    <a:pt x="44208" y="42310"/>
                    <a:pt x="38387" y="57391"/>
                  </a:cubicBezTo>
                  <a:cubicBezTo>
                    <a:pt x="32566" y="72472"/>
                    <a:pt x="79927" y="86230"/>
                    <a:pt x="84425" y="90728"/>
                  </a:cubicBezTo>
                  <a:cubicBezTo>
                    <a:pt x="88923" y="95226"/>
                    <a:pt x="79398" y="85965"/>
                    <a:pt x="65375" y="84378"/>
                  </a:cubicBezTo>
                  <a:cubicBezTo>
                    <a:pt x="51352" y="82791"/>
                    <a:pt x="-4476" y="95226"/>
                    <a:pt x="287" y="81203"/>
                  </a:cubicBezTo>
                  <a:cubicBezTo>
                    <a:pt x="5050" y="67180"/>
                    <a:pt x="113000" y="4210"/>
                    <a:pt x="119350" y="24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90" name="フリーフォーム: 図形 1189">
              <a:extLst>
                <a:ext uri="{FF2B5EF4-FFF2-40B4-BE49-F238E27FC236}">
                  <a16:creationId xmlns:a16="http://schemas.microsoft.com/office/drawing/2014/main" id="{05734351-5A66-4BBF-83BB-C9735C4CFAE2}"/>
                </a:ext>
              </a:extLst>
            </p:cNvPr>
            <p:cNvSpPr/>
            <p:nvPr/>
          </p:nvSpPr>
          <p:spPr>
            <a:xfrm>
              <a:off x="5013001" y="2264020"/>
              <a:ext cx="167061" cy="377330"/>
            </a:xfrm>
            <a:custGeom>
              <a:avLst/>
              <a:gdLst>
                <a:gd name="connsiteX0" fmla="*/ 47949 w 167061"/>
                <a:gd name="connsiteY0" fmla="*/ 1343 h 377330"/>
                <a:gd name="connsiteX1" fmla="*/ 93987 w 167061"/>
                <a:gd name="connsiteY1" fmla="*/ 225180 h 377330"/>
                <a:gd name="connsiteX2" fmla="*/ 324 w 167061"/>
                <a:gd name="connsiteY2" fmla="*/ 375993 h 377330"/>
                <a:gd name="connsiteX3" fmla="*/ 65412 w 167061"/>
                <a:gd name="connsiteY3" fmla="*/ 295030 h 377330"/>
                <a:gd name="connsiteX4" fmla="*/ 125737 w 167061"/>
                <a:gd name="connsiteY4" fmla="*/ 225180 h 377330"/>
                <a:gd name="connsiteX5" fmla="*/ 167012 w 167061"/>
                <a:gd name="connsiteY5" fmla="*/ 280743 h 377330"/>
                <a:gd name="connsiteX6" fmla="*/ 117799 w 167061"/>
                <a:gd name="connsiteY6" fmla="*/ 187080 h 377330"/>
                <a:gd name="connsiteX7" fmla="*/ 103512 w 167061"/>
                <a:gd name="connsiteY7" fmla="*/ 133105 h 377330"/>
                <a:gd name="connsiteX8" fmla="*/ 47949 w 167061"/>
                <a:gd name="connsiteY8" fmla="*/ 1343 h 3773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67061" h="377330">
                  <a:moveTo>
                    <a:pt x="47949" y="1343"/>
                  </a:moveTo>
                  <a:cubicBezTo>
                    <a:pt x="46361" y="16689"/>
                    <a:pt x="101924" y="162738"/>
                    <a:pt x="93987" y="225180"/>
                  </a:cubicBezTo>
                  <a:cubicBezTo>
                    <a:pt x="86050" y="287622"/>
                    <a:pt x="5086" y="364351"/>
                    <a:pt x="324" y="375993"/>
                  </a:cubicBezTo>
                  <a:cubicBezTo>
                    <a:pt x="-4438" y="387635"/>
                    <a:pt x="44510" y="320166"/>
                    <a:pt x="65412" y="295030"/>
                  </a:cubicBezTo>
                  <a:cubicBezTo>
                    <a:pt x="86314" y="269895"/>
                    <a:pt x="108804" y="227561"/>
                    <a:pt x="125737" y="225180"/>
                  </a:cubicBezTo>
                  <a:cubicBezTo>
                    <a:pt x="142670" y="222799"/>
                    <a:pt x="168335" y="287093"/>
                    <a:pt x="167012" y="280743"/>
                  </a:cubicBezTo>
                  <a:cubicBezTo>
                    <a:pt x="165689" y="274393"/>
                    <a:pt x="128382" y="211686"/>
                    <a:pt x="117799" y="187080"/>
                  </a:cubicBezTo>
                  <a:cubicBezTo>
                    <a:pt x="107216" y="162474"/>
                    <a:pt x="114625" y="159563"/>
                    <a:pt x="103512" y="133105"/>
                  </a:cubicBezTo>
                  <a:cubicBezTo>
                    <a:pt x="92400" y="106647"/>
                    <a:pt x="49537" y="-14003"/>
                    <a:pt x="47949" y="134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91" name="フリーフォーム: 図形 1190">
              <a:extLst>
                <a:ext uri="{FF2B5EF4-FFF2-40B4-BE49-F238E27FC236}">
                  <a16:creationId xmlns:a16="http://schemas.microsoft.com/office/drawing/2014/main" id="{AC05F311-9801-498C-8725-9C798533D5E3}"/>
                </a:ext>
              </a:extLst>
            </p:cNvPr>
            <p:cNvSpPr/>
            <p:nvPr/>
          </p:nvSpPr>
          <p:spPr>
            <a:xfrm>
              <a:off x="4978949" y="3019145"/>
              <a:ext cx="523779" cy="204232"/>
            </a:xfrm>
            <a:custGeom>
              <a:avLst/>
              <a:gdLst>
                <a:gd name="connsiteX0" fmla="*/ 1039 w 523779"/>
                <a:gd name="connsiteY0" fmla="*/ 24093 h 204232"/>
                <a:gd name="connsiteX1" fmla="*/ 105814 w 523779"/>
                <a:gd name="connsiteY1" fmla="*/ 92355 h 204232"/>
                <a:gd name="connsiteX2" fmla="*/ 162964 w 523779"/>
                <a:gd name="connsiteY2" fmla="*/ 203480 h 204232"/>
                <a:gd name="connsiteX3" fmla="*/ 153439 w 523779"/>
                <a:gd name="connsiteY3" fmla="*/ 139980 h 204232"/>
                <a:gd name="connsiteX4" fmla="*/ 366164 w 523779"/>
                <a:gd name="connsiteY4" fmla="*/ 117755 h 204232"/>
                <a:gd name="connsiteX5" fmla="*/ 388389 w 523779"/>
                <a:gd name="connsiteY5" fmla="*/ 160618 h 204232"/>
                <a:gd name="connsiteX6" fmla="*/ 436014 w 523779"/>
                <a:gd name="connsiteY6" fmla="*/ 1868 h 204232"/>
                <a:gd name="connsiteX7" fmla="*/ 475701 w 523779"/>
                <a:gd name="connsiteY7" fmla="*/ 73305 h 204232"/>
                <a:gd name="connsiteX8" fmla="*/ 523326 w 523779"/>
                <a:gd name="connsiteY8" fmla="*/ 68543 h 204232"/>
                <a:gd name="connsiteX9" fmla="*/ 445539 w 523779"/>
                <a:gd name="connsiteY9" fmla="*/ 22505 h 204232"/>
                <a:gd name="connsiteX10" fmla="*/ 397914 w 523779"/>
                <a:gd name="connsiteY10" fmla="*/ 103468 h 204232"/>
                <a:gd name="connsiteX11" fmla="*/ 353464 w 523779"/>
                <a:gd name="connsiteY11" fmla="*/ 163793 h 204232"/>
                <a:gd name="connsiteX12" fmla="*/ 258214 w 523779"/>
                <a:gd name="connsiteY12" fmla="*/ 144743 h 204232"/>
                <a:gd name="connsiteX13" fmla="*/ 213764 w 523779"/>
                <a:gd name="connsiteY13" fmla="*/ 98705 h 204232"/>
                <a:gd name="connsiteX14" fmla="*/ 175664 w 523779"/>
                <a:gd name="connsiteY14" fmla="*/ 116168 h 204232"/>
                <a:gd name="connsiteX15" fmla="*/ 1039 w 523779"/>
                <a:gd name="connsiteY15" fmla="*/ 24093 h 2042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3779" h="204232">
                  <a:moveTo>
                    <a:pt x="1039" y="24093"/>
                  </a:moveTo>
                  <a:cubicBezTo>
                    <a:pt x="-10603" y="20124"/>
                    <a:pt x="78827" y="62457"/>
                    <a:pt x="105814" y="92355"/>
                  </a:cubicBezTo>
                  <a:cubicBezTo>
                    <a:pt x="132801" y="122253"/>
                    <a:pt x="155027" y="195543"/>
                    <a:pt x="162964" y="203480"/>
                  </a:cubicBezTo>
                  <a:cubicBezTo>
                    <a:pt x="170901" y="211417"/>
                    <a:pt x="119572" y="154268"/>
                    <a:pt x="153439" y="139980"/>
                  </a:cubicBezTo>
                  <a:cubicBezTo>
                    <a:pt x="187306" y="125692"/>
                    <a:pt x="327006" y="114315"/>
                    <a:pt x="366164" y="117755"/>
                  </a:cubicBezTo>
                  <a:cubicBezTo>
                    <a:pt x="405322" y="121195"/>
                    <a:pt x="376747" y="179933"/>
                    <a:pt x="388389" y="160618"/>
                  </a:cubicBezTo>
                  <a:cubicBezTo>
                    <a:pt x="400031" y="141304"/>
                    <a:pt x="421462" y="16420"/>
                    <a:pt x="436014" y="1868"/>
                  </a:cubicBezTo>
                  <a:cubicBezTo>
                    <a:pt x="450566" y="-12684"/>
                    <a:pt x="461149" y="62193"/>
                    <a:pt x="475701" y="73305"/>
                  </a:cubicBezTo>
                  <a:cubicBezTo>
                    <a:pt x="490253" y="84417"/>
                    <a:pt x="528353" y="77010"/>
                    <a:pt x="523326" y="68543"/>
                  </a:cubicBezTo>
                  <a:cubicBezTo>
                    <a:pt x="518299" y="60076"/>
                    <a:pt x="466441" y="16684"/>
                    <a:pt x="445539" y="22505"/>
                  </a:cubicBezTo>
                  <a:cubicBezTo>
                    <a:pt x="424637" y="28326"/>
                    <a:pt x="413260" y="79920"/>
                    <a:pt x="397914" y="103468"/>
                  </a:cubicBezTo>
                  <a:cubicBezTo>
                    <a:pt x="382568" y="127016"/>
                    <a:pt x="376747" y="156914"/>
                    <a:pt x="353464" y="163793"/>
                  </a:cubicBezTo>
                  <a:cubicBezTo>
                    <a:pt x="330181" y="170672"/>
                    <a:pt x="281497" y="155591"/>
                    <a:pt x="258214" y="144743"/>
                  </a:cubicBezTo>
                  <a:cubicBezTo>
                    <a:pt x="234931" y="133895"/>
                    <a:pt x="227522" y="103467"/>
                    <a:pt x="213764" y="98705"/>
                  </a:cubicBezTo>
                  <a:cubicBezTo>
                    <a:pt x="200006" y="93943"/>
                    <a:pt x="203710" y="126487"/>
                    <a:pt x="175664" y="116168"/>
                  </a:cubicBezTo>
                  <a:cubicBezTo>
                    <a:pt x="147618" y="105849"/>
                    <a:pt x="12681" y="28062"/>
                    <a:pt x="1039" y="2409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92" name="フリーフォーム: 図形 1191">
              <a:extLst>
                <a:ext uri="{FF2B5EF4-FFF2-40B4-BE49-F238E27FC236}">
                  <a16:creationId xmlns:a16="http://schemas.microsoft.com/office/drawing/2014/main" id="{D1B62C74-A0F3-4A44-AF24-61467B684893}"/>
                </a:ext>
              </a:extLst>
            </p:cNvPr>
            <p:cNvSpPr/>
            <p:nvPr/>
          </p:nvSpPr>
          <p:spPr>
            <a:xfrm>
              <a:off x="5157676" y="3455888"/>
              <a:ext cx="154105" cy="98626"/>
            </a:xfrm>
            <a:custGeom>
              <a:avLst/>
              <a:gdLst>
                <a:gd name="connsiteX0" fmla="*/ 112 w 154105"/>
                <a:gd name="connsiteY0" fmla="*/ 100 h 98626"/>
                <a:gd name="connsiteX1" fmla="*/ 98537 w 154105"/>
                <a:gd name="connsiteY1" fmla="*/ 49312 h 98626"/>
                <a:gd name="connsiteX2" fmla="*/ 154099 w 154105"/>
                <a:gd name="connsiteY2" fmla="*/ 52487 h 98626"/>
                <a:gd name="connsiteX3" fmla="*/ 95362 w 154105"/>
                <a:gd name="connsiteY3" fmla="*/ 98525 h 98626"/>
                <a:gd name="connsiteX4" fmla="*/ 119174 w 154105"/>
                <a:gd name="connsiteY4" fmla="*/ 38200 h 98626"/>
                <a:gd name="connsiteX5" fmla="*/ 112 w 154105"/>
                <a:gd name="connsiteY5" fmla="*/ 100 h 986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54105" h="98626">
                  <a:moveTo>
                    <a:pt x="112" y="100"/>
                  </a:moveTo>
                  <a:cubicBezTo>
                    <a:pt x="-3327" y="1952"/>
                    <a:pt x="72873" y="40581"/>
                    <a:pt x="98537" y="49312"/>
                  </a:cubicBezTo>
                  <a:cubicBezTo>
                    <a:pt x="124201" y="58043"/>
                    <a:pt x="154628" y="44285"/>
                    <a:pt x="154099" y="52487"/>
                  </a:cubicBezTo>
                  <a:cubicBezTo>
                    <a:pt x="153570" y="60689"/>
                    <a:pt x="101183" y="100906"/>
                    <a:pt x="95362" y="98525"/>
                  </a:cubicBezTo>
                  <a:cubicBezTo>
                    <a:pt x="89541" y="96144"/>
                    <a:pt x="133462" y="54075"/>
                    <a:pt x="119174" y="38200"/>
                  </a:cubicBezTo>
                  <a:cubicBezTo>
                    <a:pt x="104887" y="22325"/>
                    <a:pt x="3551" y="-1752"/>
                    <a:pt x="112" y="10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93" name="フリーフォーム: 図形 1192">
              <a:extLst>
                <a:ext uri="{FF2B5EF4-FFF2-40B4-BE49-F238E27FC236}">
                  <a16:creationId xmlns:a16="http://schemas.microsoft.com/office/drawing/2014/main" id="{EA842F08-B292-4D60-9DD6-B0980577E736}"/>
                </a:ext>
              </a:extLst>
            </p:cNvPr>
            <p:cNvSpPr/>
            <p:nvPr/>
          </p:nvSpPr>
          <p:spPr>
            <a:xfrm>
              <a:off x="5367972" y="3177047"/>
              <a:ext cx="466559" cy="354782"/>
            </a:xfrm>
            <a:custGeom>
              <a:avLst/>
              <a:gdLst>
                <a:gd name="connsiteX0" fmla="*/ 466091 w 466559"/>
                <a:gd name="connsiteY0" fmla="*/ 1128 h 354782"/>
                <a:gd name="connsiteX1" fmla="*/ 381953 w 466559"/>
                <a:gd name="connsiteY1" fmla="*/ 137653 h 354782"/>
                <a:gd name="connsiteX2" fmla="*/ 378778 w 466559"/>
                <a:gd name="connsiteY2" fmla="*/ 310691 h 354782"/>
                <a:gd name="connsiteX3" fmla="*/ 386716 w 466559"/>
                <a:gd name="connsiteY3" fmla="*/ 353553 h 354782"/>
                <a:gd name="connsiteX4" fmla="*/ 242253 w 466559"/>
                <a:gd name="connsiteY4" fmla="*/ 344028 h 354782"/>
                <a:gd name="connsiteX5" fmla="*/ 953 w 466559"/>
                <a:gd name="connsiteY5" fmla="*/ 332916 h 354782"/>
                <a:gd name="connsiteX6" fmla="*/ 339091 w 466559"/>
                <a:gd name="connsiteY6" fmla="*/ 332916 h 354782"/>
                <a:gd name="connsiteX7" fmla="*/ 340678 w 466559"/>
                <a:gd name="connsiteY7" fmla="*/ 267828 h 354782"/>
                <a:gd name="connsiteX8" fmla="*/ 339091 w 466559"/>
                <a:gd name="connsiteY8" fmla="*/ 213853 h 354782"/>
                <a:gd name="connsiteX9" fmla="*/ 466091 w 466559"/>
                <a:gd name="connsiteY9" fmla="*/ 1128 h 3547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66559" h="354782">
                  <a:moveTo>
                    <a:pt x="466091" y="1128"/>
                  </a:moveTo>
                  <a:cubicBezTo>
                    <a:pt x="473235" y="-11572"/>
                    <a:pt x="396505" y="86059"/>
                    <a:pt x="381953" y="137653"/>
                  </a:cubicBezTo>
                  <a:cubicBezTo>
                    <a:pt x="367401" y="189247"/>
                    <a:pt x="377984" y="274708"/>
                    <a:pt x="378778" y="310691"/>
                  </a:cubicBezTo>
                  <a:cubicBezTo>
                    <a:pt x="379572" y="346674"/>
                    <a:pt x="409470" y="347997"/>
                    <a:pt x="386716" y="353553"/>
                  </a:cubicBezTo>
                  <a:cubicBezTo>
                    <a:pt x="363962" y="359109"/>
                    <a:pt x="242253" y="344028"/>
                    <a:pt x="242253" y="344028"/>
                  </a:cubicBezTo>
                  <a:cubicBezTo>
                    <a:pt x="177959" y="340589"/>
                    <a:pt x="-15187" y="334768"/>
                    <a:pt x="953" y="332916"/>
                  </a:cubicBezTo>
                  <a:cubicBezTo>
                    <a:pt x="17093" y="331064"/>
                    <a:pt x="282470" y="343764"/>
                    <a:pt x="339091" y="332916"/>
                  </a:cubicBezTo>
                  <a:cubicBezTo>
                    <a:pt x="395712" y="322068"/>
                    <a:pt x="340678" y="287672"/>
                    <a:pt x="340678" y="267828"/>
                  </a:cubicBezTo>
                  <a:cubicBezTo>
                    <a:pt x="340678" y="247984"/>
                    <a:pt x="319247" y="254334"/>
                    <a:pt x="339091" y="213853"/>
                  </a:cubicBezTo>
                  <a:cubicBezTo>
                    <a:pt x="358935" y="173372"/>
                    <a:pt x="458947" y="13828"/>
                    <a:pt x="466091" y="112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94" name="フリーフォーム: 図形 1193">
              <a:extLst>
                <a:ext uri="{FF2B5EF4-FFF2-40B4-BE49-F238E27FC236}">
                  <a16:creationId xmlns:a16="http://schemas.microsoft.com/office/drawing/2014/main" id="{1AF749E2-C328-4D32-B507-72605F87F7CD}"/>
                </a:ext>
              </a:extLst>
            </p:cNvPr>
            <p:cNvSpPr/>
            <p:nvPr/>
          </p:nvSpPr>
          <p:spPr>
            <a:xfrm>
              <a:off x="5910261" y="3154051"/>
              <a:ext cx="249762" cy="279971"/>
            </a:xfrm>
            <a:custGeom>
              <a:avLst/>
              <a:gdLst>
                <a:gd name="connsiteX0" fmla="*/ 107952 w 249762"/>
                <a:gd name="connsiteY0" fmla="*/ 312 h 279971"/>
                <a:gd name="connsiteX1" fmla="*/ 95252 w 249762"/>
                <a:gd name="connsiteY1" fmla="*/ 63812 h 279971"/>
                <a:gd name="connsiteX2" fmla="*/ 134939 w 249762"/>
                <a:gd name="connsiteY2" fmla="*/ 68574 h 279971"/>
                <a:gd name="connsiteX3" fmla="*/ 101602 w 249762"/>
                <a:gd name="connsiteY3" fmla="*/ 174937 h 279971"/>
                <a:gd name="connsiteX4" fmla="*/ 195264 w 249762"/>
                <a:gd name="connsiteY4" fmla="*/ 144774 h 279971"/>
                <a:gd name="connsiteX5" fmla="*/ 2 w 249762"/>
                <a:gd name="connsiteY5" fmla="*/ 279712 h 279971"/>
                <a:gd name="connsiteX6" fmla="*/ 200027 w 249762"/>
                <a:gd name="connsiteY6" fmla="*/ 178112 h 279971"/>
                <a:gd name="connsiteX7" fmla="*/ 244477 w 249762"/>
                <a:gd name="connsiteY7" fmla="*/ 147949 h 279971"/>
                <a:gd name="connsiteX8" fmla="*/ 107952 w 249762"/>
                <a:gd name="connsiteY8" fmla="*/ 120962 h 279971"/>
                <a:gd name="connsiteX9" fmla="*/ 65089 w 249762"/>
                <a:gd name="connsiteY9" fmla="*/ 93974 h 279971"/>
                <a:gd name="connsiteX10" fmla="*/ 107952 w 249762"/>
                <a:gd name="connsiteY10" fmla="*/ 312 h 2799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762" h="279971">
                  <a:moveTo>
                    <a:pt x="107952" y="312"/>
                  </a:moveTo>
                  <a:cubicBezTo>
                    <a:pt x="112979" y="-4715"/>
                    <a:pt x="90754" y="52435"/>
                    <a:pt x="95252" y="63812"/>
                  </a:cubicBezTo>
                  <a:cubicBezTo>
                    <a:pt x="99750" y="75189"/>
                    <a:pt x="133881" y="50053"/>
                    <a:pt x="134939" y="68574"/>
                  </a:cubicBezTo>
                  <a:cubicBezTo>
                    <a:pt x="135997" y="87095"/>
                    <a:pt x="91548" y="162237"/>
                    <a:pt x="101602" y="174937"/>
                  </a:cubicBezTo>
                  <a:cubicBezTo>
                    <a:pt x="111656" y="187637"/>
                    <a:pt x="212197" y="127312"/>
                    <a:pt x="195264" y="144774"/>
                  </a:cubicBezTo>
                  <a:cubicBezTo>
                    <a:pt x="178331" y="162236"/>
                    <a:pt x="-792" y="274156"/>
                    <a:pt x="2" y="279712"/>
                  </a:cubicBezTo>
                  <a:cubicBezTo>
                    <a:pt x="796" y="285268"/>
                    <a:pt x="159281" y="200073"/>
                    <a:pt x="200027" y="178112"/>
                  </a:cubicBezTo>
                  <a:cubicBezTo>
                    <a:pt x="240773" y="156151"/>
                    <a:pt x="259823" y="157474"/>
                    <a:pt x="244477" y="147949"/>
                  </a:cubicBezTo>
                  <a:cubicBezTo>
                    <a:pt x="229131" y="138424"/>
                    <a:pt x="137850" y="129958"/>
                    <a:pt x="107952" y="120962"/>
                  </a:cubicBezTo>
                  <a:cubicBezTo>
                    <a:pt x="78054" y="111966"/>
                    <a:pt x="68264" y="106674"/>
                    <a:pt x="65089" y="93974"/>
                  </a:cubicBezTo>
                  <a:cubicBezTo>
                    <a:pt x="61914" y="81274"/>
                    <a:pt x="102925" y="5339"/>
                    <a:pt x="107952" y="31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95" name="フリーフォーム: 図形 1194">
              <a:extLst>
                <a:ext uri="{FF2B5EF4-FFF2-40B4-BE49-F238E27FC236}">
                  <a16:creationId xmlns:a16="http://schemas.microsoft.com/office/drawing/2014/main" id="{8F17A186-5949-482A-BC2E-9892AAFBE2CB}"/>
                </a:ext>
              </a:extLst>
            </p:cNvPr>
            <p:cNvSpPr/>
            <p:nvPr/>
          </p:nvSpPr>
          <p:spPr>
            <a:xfrm>
              <a:off x="5494322" y="3568434"/>
              <a:ext cx="464452" cy="145187"/>
            </a:xfrm>
            <a:custGeom>
              <a:avLst/>
              <a:gdLst>
                <a:gd name="connsiteX0" fmla="*/ 16 w 464452"/>
                <a:gd name="connsiteY0" fmla="*/ 266 h 145187"/>
                <a:gd name="connsiteX1" fmla="*/ 331803 w 464452"/>
                <a:gd name="connsiteY1" fmla="*/ 65354 h 145187"/>
                <a:gd name="connsiteX2" fmla="*/ 463566 w 464452"/>
                <a:gd name="connsiteY2" fmla="*/ 144729 h 145187"/>
                <a:gd name="connsiteX3" fmla="*/ 387366 w 464452"/>
                <a:gd name="connsiteY3" fmla="*/ 95516 h 145187"/>
                <a:gd name="connsiteX4" fmla="*/ 346091 w 464452"/>
                <a:gd name="connsiteY4" fmla="*/ 44716 h 145187"/>
                <a:gd name="connsiteX5" fmla="*/ 16 w 464452"/>
                <a:gd name="connsiteY5" fmla="*/ 266 h 1451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64452" h="145187">
                  <a:moveTo>
                    <a:pt x="16" y="266"/>
                  </a:moveTo>
                  <a:cubicBezTo>
                    <a:pt x="-2365" y="3706"/>
                    <a:pt x="254545" y="41277"/>
                    <a:pt x="331803" y="65354"/>
                  </a:cubicBezTo>
                  <a:cubicBezTo>
                    <a:pt x="409061" y="89431"/>
                    <a:pt x="454306" y="139702"/>
                    <a:pt x="463566" y="144729"/>
                  </a:cubicBezTo>
                  <a:cubicBezTo>
                    <a:pt x="472826" y="149756"/>
                    <a:pt x="406945" y="112185"/>
                    <a:pt x="387366" y="95516"/>
                  </a:cubicBezTo>
                  <a:cubicBezTo>
                    <a:pt x="367787" y="78847"/>
                    <a:pt x="412766" y="61914"/>
                    <a:pt x="346091" y="44716"/>
                  </a:cubicBezTo>
                  <a:cubicBezTo>
                    <a:pt x="279416" y="27518"/>
                    <a:pt x="2397" y="-3174"/>
                    <a:pt x="16" y="26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96" name="フリーフォーム: 図形 1195">
              <a:extLst>
                <a:ext uri="{FF2B5EF4-FFF2-40B4-BE49-F238E27FC236}">
                  <a16:creationId xmlns:a16="http://schemas.microsoft.com/office/drawing/2014/main" id="{8303F534-EC0B-4760-9A33-C413B9F6FA2D}"/>
                </a:ext>
              </a:extLst>
            </p:cNvPr>
            <p:cNvSpPr/>
            <p:nvPr/>
          </p:nvSpPr>
          <p:spPr>
            <a:xfrm>
              <a:off x="5422759" y="3784324"/>
              <a:ext cx="464627" cy="126332"/>
            </a:xfrm>
            <a:custGeom>
              <a:avLst/>
              <a:gdLst>
                <a:gd name="connsiteX0" fmla="*/ 9666 w 464627"/>
                <a:gd name="connsiteY0" fmla="*/ 1864 h 126332"/>
                <a:gd name="connsiteX1" fmla="*/ 90629 w 464627"/>
                <a:gd name="connsiteY1" fmla="*/ 16151 h 126332"/>
                <a:gd name="connsiteX2" fmla="*/ 346216 w 464627"/>
                <a:gd name="connsiteY2" fmla="*/ 81239 h 126332"/>
                <a:gd name="connsiteX3" fmla="*/ 463691 w 464627"/>
                <a:gd name="connsiteY3" fmla="*/ 125689 h 126332"/>
                <a:gd name="connsiteX4" fmla="*/ 289066 w 464627"/>
                <a:gd name="connsiteY4" fmla="*/ 47901 h 126332"/>
                <a:gd name="connsiteX5" fmla="*/ 9666 w 464627"/>
                <a:gd name="connsiteY5" fmla="*/ 1864 h 1263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64627" h="126332">
                  <a:moveTo>
                    <a:pt x="9666" y="1864"/>
                  </a:moveTo>
                  <a:cubicBezTo>
                    <a:pt x="-23407" y="-3428"/>
                    <a:pt x="34537" y="2922"/>
                    <a:pt x="90629" y="16151"/>
                  </a:cubicBezTo>
                  <a:cubicBezTo>
                    <a:pt x="146721" y="29380"/>
                    <a:pt x="284039" y="62983"/>
                    <a:pt x="346216" y="81239"/>
                  </a:cubicBezTo>
                  <a:cubicBezTo>
                    <a:pt x="408393" y="99495"/>
                    <a:pt x="473216" y="131245"/>
                    <a:pt x="463691" y="125689"/>
                  </a:cubicBezTo>
                  <a:cubicBezTo>
                    <a:pt x="454166" y="120133"/>
                    <a:pt x="365266" y="71184"/>
                    <a:pt x="289066" y="47901"/>
                  </a:cubicBezTo>
                  <a:cubicBezTo>
                    <a:pt x="212866" y="24618"/>
                    <a:pt x="42739" y="7156"/>
                    <a:pt x="9666" y="186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97" name="フリーフォーム: 図形 1196">
              <a:extLst>
                <a:ext uri="{FF2B5EF4-FFF2-40B4-BE49-F238E27FC236}">
                  <a16:creationId xmlns:a16="http://schemas.microsoft.com/office/drawing/2014/main" id="{A862D061-5A5D-4D4E-BAC6-498C5555CCB4}"/>
                </a:ext>
              </a:extLst>
            </p:cNvPr>
            <p:cNvSpPr/>
            <p:nvPr/>
          </p:nvSpPr>
          <p:spPr>
            <a:xfrm>
              <a:off x="5414885" y="3728446"/>
              <a:ext cx="375376" cy="574130"/>
            </a:xfrm>
            <a:custGeom>
              <a:avLst/>
              <a:gdLst>
                <a:gd name="connsiteX0" fmla="*/ 4840 w 375376"/>
                <a:gd name="connsiteY0" fmla="*/ 592 h 574130"/>
                <a:gd name="connsiteX1" fmla="*/ 8015 w 375376"/>
                <a:gd name="connsiteY1" fmla="*/ 145054 h 574130"/>
                <a:gd name="connsiteX2" fmla="*/ 98503 w 375376"/>
                <a:gd name="connsiteY2" fmla="*/ 313329 h 574130"/>
                <a:gd name="connsiteX3" fmla="*/ 77865 w 375376"/>
                <a:gd name="connsiteY3" fmla="*/ 294279 h 574130"/>
                <a:gd name="connsiteX4" fmla="*/ 214390 w 375376"/>
                <a:gd name="connsiteY4" fmla="*/ 494304 h 574130"/>
                <a:gd name="connsiteX5" fmla="*/ 374728 w 375376"/>
                <a:gd name="connsiteY5" fmla="*/ 573679 h 574130"/>
                <a:gd name="connsiteX6" fmla="*/ 263603 w 375376"/>
                <a:gd name="connsiteY6" fmla="*/ 518117 h 574130"/>
                <a:gd name="connsiteX7" fmla="*/ 87390 w 375376"/>
                <a:gd name="connsiteY7" fmla="*/ 351429 h 574130"/>
                <a:gd name="connsiteX8" fmla="*/ 11190 w 375376"/>
                <a:gd name="connsiteY8" fmla="*/ 200617 h 574130"/>
                <a:gd name="connsiteX9" fmla="*/ 4840 w 375376"/>
                <a:gd name="connsiteY9" fmla="*/ 592 h 5741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75376" h="574130">
                  <a:moveTo>
                    <a:pt x="4840" y="592"/>
                  </a:moveTo>
                  <a:cubicBezTo>
                    <a:pt x="4311" y="-8668"/>
                    <a:pt x="-7596" y="92931"/>
                    <a:pt x="8015" y="145054"/>
                  </a:cubicBezTo>
                  <a:cubicBezTo>
                    <a:pt x="23626" y="197177"/>
                    <a:pt x="86861" y="288458"/>
                    <a:pt x="98503" y="313329"/>
                  </a:cubicBezTo>
                  <a:cubicBezTo>
                    <a:pt x="110145" y="338200"/>
                    <a:pt x="58551" y="264117"/>
                    <a:pt x="77865" y="294279"/>
                  </a:cubicBezTo>
                  <a:cubicBezTo>
                    <a:pt x="97179" y="324441"/>
                    <a:pt x="164913" y="447737"/>
                    <a:pt x="214390" y="494304"/>
                  </a:cubicBezTo>
                  <a:cubicBezTo>
                    <a:pt x="263867" y="540871"/>
                    <a:pt x="366526" y="569710"/>
                    <a:pt x="374728" y="573679"/>
                  </a:cubicBezTo>
                  <a:cubicBezTo>
                    <a:pt x="382930" y="577648"/>
                    <a:pt x="311493" y="555159"/>
                    <a:pt x="263603" y="518117"/>
                  </a:cubicBezTo>
                  <a:cubicBezTo>
                    <a:pt x="215713" y="481075"/>
                    <a:pt x="129459" y="404346"/>
                    <a:pt x="87390" y="351429"/>
                  </a:cubicBezTo>
                  <a:cubicBezTo>
                    <a:pt x="45321" y="298512"/>
                    <a:pt x="27330" y="253005"/>
                    <a:pt x="11190" y="200617"/>
                  </a:cubicBezTo>
                  <a:cubicBezTo>
                    <a:pt x="-4950" y="148229"/>
                    <a:pt x="5369" y="9852"/>
                    <a:pt x="4840" y="59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98" name="フリーフォーム: 図形 1197">
              <a:extLst>
                <a:ext uri="{FF2B5EF4-FFF2-40B4-BE49-F238E27FC236}">
                  <a16:creationId xmlns:a16="http://schemas.microsoft.com/office/drawing/2014/main" id="{56A04602-B382-40B8-A0D6-83D56CD97FF1}"/>
                </a:ext>
              </a:extLst>
            </p:cNvPr>
            <p:cNvSpPr/>
            <p:nvPr/>
          </p:nvSpPr>
          <p:spPr>
            <a:xfrm>
              <a:off x="5778377" y="4203374"/>
              <a:ext cx="281445" cy="280640"/>
            </a:xfrm>
            <a:custGeom>
              <a:avLst/>
              <a:gdLst>
                <a:gd name="connsiteX0" fmla="*/ 279523 w 281445"/>
                <a:gd name="connsiteY0" fmla="*/ 5089 h 280640"/>
                <a:gd name="connsiteX1" fmla="*/ 150936 w 281445"/>
                <a:gd name="connsiteY1" fmla="*/ 201939 h 280640"/>
                <a:gd name="connsiteX2" fmla="*/ 155698 w 281445"/>
                <a:gd name="connsiteY2" fmla="*/ 220989 h 280640"/>
                <a:gd name="connsiteX3" fmla="*/ 28698 w 281445"/>
                <a:gd name="connsiteY3" fmla="*/ 254326 h 280640"/>
                <a:gd name="connsiteX4" fmla="*/ 4886 w 281445"/>
                <a:gd name="connsiteY4" fmla="*/ 279726 h 280640"/>
                <a:gd name="connsiteX5" fmla="*/ 100136 w 281445"/>
                <a:gd name="connsiteY5" fmla="*/ 220989 h 280640"/>
                <a:gd name="connsiteX6" fmla="*/ 146173 w 281445"/>
                <a:gd name="connsiteY6" fmla="*/ 201939 h 280640"/>
                <a:gd name="connsiteX7" fmla="*/ 239836 w 281445"/>
                <a:gd name="connsiteY7" fmla="*/ 51126 h 280640"/>
                <a:gd name="connsiteX8" fmla="*/ 230311 w 281445"/>
                <a:gd name="connsiteY8" fmla="*/ 55889 h 280640"/>
                <a:gd name="connsiteX9" fmla="*/ 279523 w 281445"/>
                <a:gd name="connsiteY9" fmla="*/ 5089 h 2806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81445" h="280640">
                  <a:moveTo>
                    <a:pt x="279523" y="5089"/>
                  </a:moveTo>
                  <a:cubicBezTo>
                    <a:pt x="266294" y="29431"/>
                    <a:pt x="171573" y="165956"/>
                    <a:pt x="150936" y="201939"/>
                  </a:cubicBezTo>
                  <a:cubicBezTo>
                    <a:pt x="130299" y="237922"/>
                    <a:pt x="176071" y="212258"/>
                    <a:pt x="155698" y="220989"/>
                  </a:cubicBezTo>
                  <a:cubicBezTo>
                    <a:pt x="135325" y="229720"/>
                    <a:pt x="53833" y="244536"/>
                    <a:pt x="28698" y="254326"/>
                  </a:cubicBezTo>
                  <a:cubicBezTo>
                    <a:pt x="3563" y="264116"/>
                    <a:pt x="-7020" y="285282"/>
                    <a:pt x="4886" y="279726"/>
                  </a:cubicBezTo>
                  <a:cubicBezTo>
                    <a:pt x="16792" y="274170"/>
                    <a:pt x="76588" y="233953"/>
                    <a:pt x="100136" y="220989"/>
                  </a:cubicBezTo>
                  <a:cubicBezTo>
                    <a:pt x="123684" y="208025"/>
                    <a:pt x="122890" y="230249"/>
                    <a:pt x="146173" y="201939"/>
                  </a:cubicBezTo>
                  <a:cubicBezTo>
                    <a:pt x="169456" y="173629"/>
                    <a:pt x="225813" y="75468"/>
                    <a:pt x="239836" y="51126"/>
                  </a:cubicBezTo>
                  <a:cubicBezTo>
                    <a:pt x="253859" y="26784"/>
                    <a:pt x="227136" y="60387"/>
                    <a:pt x="230311" y="55889"/>
                  </a:cubicBezTo>
                  <a:cubicBezTo>
                    <a:pt x="233486" y="51391"/>
                    <a:pt x="292752" y="-19253"/>
                    <a:pt x="279523" y="508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99" name="フリーフォーム: 図形 1198">
              <a:extLst>
                <a:ext uri="{FF2B5EF4-FFF2-40B4-BE49-F238E27FC236}">
                  <a16:creationId xmlns:a16="http://schemas.microsoft.com/office/drawing/2014/main" id="{C85E811A-A023-486A-93D8-96F3D8D270D7}"/>
                </a:ext>
              </a:extLst>
            </p:cNvPr>
            <p:cNvSpPr/>
            <p:nvPr/>
          </p:nvSpPr>
          <p:spPr>
            <a:xfrm>
              <a:off x="5533668" y="4430599"/>
              <a:ext cx="70412" cy="178399"/>
            </a:xfrm>
            <a:custGeom>
              <a:avLst/>
              <a:gdLst>
                <a:gd name="connsiteX0" fmla="*/ 70207 w 70412"/>
                <a:gd name="connsiteY0" fmla="*/ 1701 h 178399"/>
                <a:gd name="connsiteX1" fmla="*/ 1945 w 70412"/>
                <a:gd name="connsiteY1" fmla="*/ 176326 h 178399"/>
                <a:gd name="connsiteX2" fmla="*/ 22582 w 70412"/>
                <a:gd name="connsiteY2" fmla="*/ 92189 h 178399"/>
                <a:gd name="connsiteX3" fmla="*/ 70207 w 70412"/>
                <a:gd name="connsiteY3" fmla="*/ 1701 h 1783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0412" h="178399">
                  <a:moveTo>
                    <a:pt x="70207" y="1701"/>
                  </a:moveTo>
                  <a:cubicBezTo>
                    <a:pt x="66768" y="15724"/>
                    <a:pt x="9882" y="161245"/>
                    <a:pt x="1945" y="176326"/>
                  </a:cubicBezTo>
                  <a:cubicBezTo>
                    <a:pt x="-5993" y="191407"/>
                    <a:pt x="12263" y="120235"/>
                    <a:pt x="22582" y="92189"/>
                  </a:cubicBezTo>
                  <a:cubicBezTo>
                    <a:pt x="32901" y="64143"/>
                    <a:pt x="73646" y="-12322"/>
                    <a:pt x="70207" y="170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00" name="フリーフォーム: 図形 1199">
              <a:extLst>
                <a:ext uri="{FF2B5EF4-FFF2-40B4-BE49-F238E27FC236}">
                  <a16:creationId xmlns:a16="http://schemas.microsoft.com/office/drawing/2014/main" id="{DE92323A-FF40-4D36-BAEC-4B60E3DACBBB}"/>
                </a:ext>
              </a:extLst>
            </p:cNvPr>
            <p:cNvSpPr/>
            <p:nvPr/>
          </p:nvSpPr>
          <p:spPr>
            <a:xfrm>
              <a:off x="5554702" y="4456281"/>
              <a:ext cx="207233" cy="175660"/>
            </a:xfrm>
            <a:custGeom>
              <a:avLst/>
              <a:gdLst>
                <a:gd name="connsiteX0" fmla="*/ 1548 w 207233"/>
                <a:gd name="connsiteY0" fmla="*/ 166519 h 175660"/>
                <a:gd name="connsiteX1" fmla="*/ 17423 w 207233"/>
                <a:gd name="connsiteY1" fmla="*/ 83969 h 175660"/>
                <a:gd name="connsiteX2" fmla="*/ 53936 w 207233"/>
                <a:gd name="connsiteY2" fmla="*/ 6182 h 175660"/>
                <a:gd name="connsiteX3" fmla="*/ 61873 w 207233"/>
                <a:gd name="connsiteY3" fmla="*/ 17294 h 175660"/>
                <a:gd name="connsiteX4" fmla="*/ 106323 w 207233"/>
                <a:gd name="connsiteY4" fmla="*/ 6182 h 175660"/>
                <a:gd name="connsiteX5" fmla="*/ 203161 w 207233"/>
                <a:gd name="connsiteY5" fmla="*/ 26819 h 175660"/>
                <a:gd name="connsiteX6" fmla="*/ 182523 w 207233"/>
                <a:gd name="connsiteY6" fmla="*/ 49044 h 175660"/>
                <a:gd name="connsiteX7" fmla="*/ 122198 w 207233"/>
                <a:gd name="connsiteY7" fmla="*/ 158582 h 175660"/>
                <a:gd name="connsiteX8" fmla="*/ 104736 w 207233"/>
                <a:gd name="connsiteY8" fmla="*/ 171282 h 175660"/>
                <a:gd name="connsiteX9" fmla="*/ 126961 w 207233"/>
                <a:gd name="connsiteY9" fmla="*/ 117307 h 175660"/>
                <a:gd name="connsiteX10" fmla="*/ 166648 w 207233"/>
                <a:gd name="connsiteY10" fmla="*/ 39519 h 175660"/>
                <a:gd name="connsiteX11" fmla="*/ 166648 w 207233"/>
                <a:gd name="connsiteY11" fmla="*/ 31582 h 175660"/>
                <a:gd name="connsiteX12" fmla="*/ 57111 w 207233"/>
                <a:gd name="connsiteY12" fmla="*/ 9357 h 175660"/>
                <a:gd name="connsiteX13" fmla="*/ 53936 w 207233"/>
                <a:gd name="connsiteY13" fmla="*/ 10944 h 175660"/>
                <a:gd name="connsiteX14" fmla="*/ 1548 w 207233"/>
                <a:gd name="connsiteY14" fmla="*/ 166519 h 175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207233" h="175660">
                  <a:moveTo>
                    <a:pt x="1548" y="166519"/>
                  </a:moveTo>
                  <a:cubicBezTo>
                    <a:pt x="-4538" y="178690"/>
                    <a:pt x="8692" y="110692"/>
                    <a:pt x="17423" y="83969"/>
                  </a:cubicBezTo>
                  <a:cubicBezTo>
                    <a:pt x="26154" y="57246"/>
                    <a:pt x="46528" y="17294"/>
                    <a:pt x="53936" y="6182"/>
                  </a:cubicBezTo>
                  <a:cubicBezTo>
                    <a:pt x="61344" y="-4931"/>
                    <a:pt x="53142" y="17294"/>
                    <a:pt x="61873" y="17294"/>
                  </a:cubicBezTo>
                  <a:cubicBezTo>
                    <a:pt x="70604" y="17294"/>
                    <a:pt x="82775" y="4594"/>
                    <a:pt x="106323" y="6182"/>
                  </a:cubicBezTo>
                  <a:cubicBezTo>
                    <a:pt x="129871" y="7769"/>
                    <a:pt x="190461" y="19675"/>
                    <a:pt x="203161" y="26819"/>
                  </a:cubicBezTo>
                  <a:cubicBezTo>
                    <a:pt x="215861" y="33963"/>
                    <a:pt x="196017" y="27083"/>
                    <a:pt x="182523" y="49044"/>
                  </a:cubicBezTo>
                  <a:cubicBezTo>
                    <a:pt x="169029" y="71004"/>
                    <a:pt x="135162" y="138209"/>
                    <a:pt x="122198" y="158582"/>
                  </a:cubicBezTo>
                  <a:cubicBezTo>
                    <a:pt x="109234" y="178955"/>
                    <a:pt x="103942" y="178161"/>
                    <a:pt x="104736" y="171282"/>
                  </a:cubicBezTo>
                  <a:cubicBezTo>
                    <a:pt x="105530" y="164403"/>
                    <a:pt x="116642" y="139267"/>
                    <a:pt x="126961" y="117307"/>
                  </a:cubicBezTo>
                  <a:cubicBezTo>
                    <a:pt x="137280" y="95347"/>
                    <a:pt x="160034" y="53806"/>
                    <a:pt x="166648" y="39519"/>
                  </a:cubicBezTo>
                  <a:cubicBezTo>
                    <a:pt x="173262" y="25232"/>
                    <a:pt x="184904" y="36609"/>
                    <a:pt x="166648" y="31582"/>
                  </a:cubicBezTo>
                  <a:cubicBezTo>
                    <a:pt x="148392" y="26555"/>
                    <a:pt x="75896" y="12797"/>
                    <a:pt x="57111" y="9357"/>
                  </a:cubicBezTo>
                  <a:cubicBezTo>
                    <a:pt x="38326" y="5917"/>
                    <a:pt x="64255" y="-10752"/>
                    <a:pt x="53936" y="10944"/>
                  </a:cubicBezTo>
                  <a:cubicBezTo>
                    <a:pt x="43617" y="32640"/>
                    <a:pt x="7634" y="154348"/>
                    <a:pt x="1548" y="16651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01" name="フリーフォーム: 図形 1200">
              <a:extLst>
                <a:ext uri="{FF2B5EF4-FFF2-40B4-BE49-F238E27FC236}">
                  <a16:creationId xmlns:a16="http://schemas.microsoft.com/office/drawing/2014/main" id="{FE0A7C0C-3A50-4DBE-8523-D8C234DA1036}"/>
                </a:ext>
              </a:extLst>
            </p:cNvPr>
            <p:cNvSpPr/>
            <p:nvPr/>
          </p:nvSpPr>
          <p:spPr>
            <a:xfrm>
              <a:off x="5594921" y="4433837"/>
              <a:ext cx="184374" cy="291566"/>
            </a:xfrm>
            <a:custGeom>
              <a:avLst/>
              <a:gdLst>
                <a:gd name="connsiteX0" fmla="*/ 1017 w 184374"/>
                <a:gd name="connsiteY0" fmla="*/ 4813 h 291566"/>
                <a:gd name="connsiteX1" fmla="*/ 175642 w 184374"/>
                <a:gd name="connsiteY1" fmla="*/ 34976 h 291566"/>
                <a:gd name="connsiteX2" fmla="*/ 153417 w 184374"/>
                <a:gd name="connsiteY2" fmla="*/ 74663 h 291566"/>
                <a:gd name="connsiteX3" fmla="*/ 112142 w 184374"/>
                <a:gd name="connsiteY3" fmla="*/ 174676 h 291566"/>
                <a:gd name="connsiteX4" fmla="*/ 94679 w 184374"/>
                <a:gd name="connsiteY4" fmla="*/ 204838 h 291566"/>
                <a:gd name="connsiteX5" fmla="*/ 75629 w 184374"/>
                <a:gd name="connsiteY5" fmla="*/ 282626 h 291566"/>
                <a:gd name="connsiteX6" fmla="*/ 61342 w 184374"/>
                <a:gd name="connsiteY6" fmla="*/ 284213 h 291566"/>
                <a:gd name="connsiteX7" fmla="*/ 74042 w 184374"/>
                <a:gd name="connsiteY7" fmla="*/ 231826 h 291566"/>
                <a:gd name="connsiteX8" fmla="*/ 89917 w 184374"/>
                <a:gd name="connsiteY8" fmla="*/ 173088 h 291566"/>
                <a:gd name="connsiteX9" fmla="*/ 161354 w 184374"/>
                <a:gd name="connsiteY9" fmla="*/ 44501 h 291566"/>
                <a:gd name="connsiteX10" fmla="*/ 105792 w 184374"/>
                <a:gd name="connsiteY10" fmla="*/ 4813 h 291566"/>
                <a:gd name="connsiteX11" fmla="*/ 1017 w 184374"/>
                <a:gd name="connsiteY11" fmla="*/ 4813 h 2915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84374" h="291566">
                  <a:moveTo>
                    <a:pt x="1017" y="4813"/>
                  </a:moveTo>
                  <a:cubicBezTo>
                    <a:pt x="12659" y="9840"/>
                    <a:pt x="150242" y="23334"/>
                    <a:pt x="175642" y="34976"/>
                  </a:cubicBezTo>
                  <a:cubicBezTo>
                    <a:pt x="201042" y="46618"/>
                    <a:pt x="164000" y="51380"/>
                    <a:pt x="153417" y="74663"/>
                  </a:cubicBezTo>
                  <a:cubicBezTo>
                    <a:pt x="142834" y="97946"/>
                    <a:pt x="121932" y="152980"/>
                    <a:pt x="112142" y="174676"/>
                  </a:cubicBezTo>
                  <a:cubicBezTo>
                    <a:pt x="102352" y="196372"/>
                    <a:pt x="100764" y="186846"/>
                    <a:pt x="94679" y="204838"/>
                  </a:cubicBezTo>
                  <a:cubicBezTo>
                    <a:pt x="88594" y="222830"/>
                    <a:pt x="81185" y="269397"/>
                    <a:pt x="75629" y="282626"/>
                  </a:cubicBezTo>
                  <a:cubicBezTo>
                    <a:pt x="70073" y="295855"/>
                    <a:pt x="61607" y="292680"/>
                    <a:pt x="61342" y="284213"/>
                  </a:cubicBezTo>
                  <a:cubicBezTo>
                    <a:pt x="61078" y="275746"/>
                    <a:pt x="69279" y="250347"/>
                    <a:pt x="74042" y="231826"/>
                  </a:cubicBezTo>
                  <a:cubicBezTo>
                    <a:pt x="78805" y="213305"/>
                    <a:pt x="75365" y="204309"/>
                    <a:pt x="89917" y="173088"/>
                  </a:cubicBezTo>
                  <a:cubicBezTo>
                    <a:pt x="104469" y="141867"/>
                    <a:pt x="158708" y="72547"/>
                    <a:pt x="161354" y="44501"/>
                  </a:cubicBezTo>
                  <a:cubicBezTo>
                    <a:pt x="164000" y="16455"/>
                    <a:pt x="130663" y="12486"/>
                    <a:pt x="105792" y="4813"/>
                  </a:cubicBezTo>
                  <a:cubicBezTo>
                    <a:pt x="80921" y="-2860"/>
                    <a:pt x="-10625" y="-214"/>
                    <a:pt x="1017" y="481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02" name="フリーフォーム: 図形 1201">
              <a:extLst>
                <a:ext uri="{FF2B5EF4-FFF2-40B4-BE49-F238E27FC236}">
                  <a16:creationId xmlns:a16="http://schemas.microsoft.com/office/drawing/2014/main" id="{3A9CAE7F-8754-435A-B6D8-CCB377992710}"/>
                </a:ext>
              </a:extLst>
            </p:cNvPr>
            <p:cNvSpPr/>
            <p:nvPr/>
          </p:nvSpPr>
          <p:spPr>
            <a:xfrm>
              <a:off x="5447616" y="4587375"/>
              <a:ext cx="252627" cy="91266"/>
            </a:xfrm>
            <a:custGeom>
              <a:avLst/>
              <a:gdLst>
                <a:gd name="connsiteX0" fmla="*/ 684 w 252627"/>
                <a:gd name="connsiteY0" fmla="*/ 2088 h 91266"/>
                <a:gd name="connsiteX1" fmla="*/ 100697 w 252627"/>
                <a:gd name="connsiteY1" fmla="*/ 6850 h 91266"/>
                <a:gd name="connsiteX2" fmla="*/ 251509 w 252627"/>
                <a:gd name="connsiteY2" fmla="*/ 68763 h 91266"/>
                <a:gd name="connsiteX3" fmla="*/ 168959 w 252627"/>
                <a:gd name="connsiteY3" fmla="*/ 89400 h 91266"/>
                <a:gd name="connsiteX4" fmla="*/ 161022 w 252627"/>
                <a:gd name="connsiteY4" fmla="*/ 89400 h 91266"/>
                <a:gd name="connsiteX5" fmla="*/ 237222 w 252627"/>
                <a:gd name="connsiteY5" fmla="*/ 81463 h 91266"/>
                <a:gd name="connsiteX6" fmla="*/ 237222 w 252627"/>
                <a:gd name="connsiteY6" fmla="*/ 60825 h 91266"/>
                <a:gd name="connsiteX7" fmla="*/ 184834 w 252627"/>
                <a:gd name="connsiteY7" fmla="*/ 33838 h 91266"/>
                <a:gd name="connsiteX8" fmla="*/ 62597 w 252627"/>
                <a:gd name="connsiteY8" fmla="*/ 11613 h 91266"/>
                <a:gd name="connsiteX9" fmla="*/ 684 w 252627"/>
                <a:gd name="connsiteY9" fmla="*/ 2088 h 912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52627" h="91266">
                  <a:moveTo>
                    <a:pt x="684" y="2088"/>
                  </a:moveTo>
                  <a:cubicBezTo>
                    <a:pt x="7034" y="1294"/>
                    <a:pt x="58893" y="-4262"/>
                    <a:pt x="100697" y="6850"/>
                  </a:cubicBezTo>
                  <a:cubicBezTo>
                    <a:pt x="142501" y="17962"/>
                    <a:pt x="240132" y="55005"/>
                    <a:pt x="251509" y="68763"/>
                  </a:cubicBezTo>
                  <a:cubicBezTo>
                    <a:pt x="262886" y="82521"/>
                    <a:pt x="184040" y="85961"/>
                    <a:pt x="168959" y="89400"/>
                  </a:cubicBezTo>
                  <a:cubicBezTo>
                    <a:pt x="153878" y="92839"/>
                    <a:pt x="149645" y="90723"/>
                    <a:pt x="161022" y="89400"/>
                  </a:cubicBezTo>
                  <a:cubicBezTo>
                    <a:pt x="172399" y="88077"/>
                    <a:pt x="224522" y="86226"/>
                    <a:pt x="237222" y="81463"/>
                  </a:cubicBezTo>
                  <a:cubicBezTo>
                    <a:pt x="249922" y="76700"/>
                    <a:pt x="245953" y="68762"/>
                    <a:pt x="237222" y="60825"/>
                  </a:cubicBezTo>
                  <a:cubicBezTo>
                    <a:pt x="228491" y="52888"/>
                    <a:pt x="213938" y="42040"/>
                    <a:pt x="184834" y="33838"/>
                  </a:cubicBezTo>
                  <a:cubicBezTo>
                    <a:pt x="155730" y="25636"/>
                    <a:pt x="91701" y="16375"/>
                    <a:pt x="62597" y="11613"/>
                  </a:cubicBezTo>
                  <a:cubicBezTo>
                    <a:pt x="33493" y="6851"/>
                    <a:pt x="-5666" y="2882"/>
                    <a:pt x="684" y="208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03" name="フリーフォーム: 図形 1202">
              <a:extLst>
                <a:ext uri="{FF2B5EF4-FFF2-40B4-BE49-F238E27FC236}">
                  <a16:creationId xmlns:a16="http://schemas.microsoft.com/office/drawing/2014/main" id="{C3EA025C-DB87-4ABB-8D45-9AAE60FF1794}"/>
                </a:ext>
              </a:extLst>
            </p:cNvPr>
            <p:cNvSpPr/>
            <p:nvPr/>
          </p:nvSpPr>
          <p:spPr>
            <a:xfrm>
              <a:off x="5393711" y="4598933"/>
              <a:ext cx="272289" cy="218645"/>
            </a:xfrm>
            <a:custGeom>
              <a:avLst/>
              <a:gdLst>
                <a:gd name="connsiteX0" fmla="*/ 614 w 272289"/>
                <a:gd name="connsiteY0" fmla="*/ 55 h 218645"/>
                <a:gd name="connsiteX1" fmla="*/ 145077 w 272289"/>
                <a:gd name="connsiteY1" fmla="*/ 33392 h 218645"/>
                <a:gd name="connsiteX2" fmla="*/ 267314 w 272289"/>
                <a:gd name="connsiteY2" fmla="*/ 57205 h 218645"/>
                <a:gd name="connsiteX3" fmla="*/ 235564 w 272289"/>
                <a:gd name="connsiteY3" fmla="*/ 82605 h 218645"/>
                <a:gd name="connsiteX4" fmla="*/ 116502 w 272289"/>
                <a:gd name="connsiteY4" fmla="*/ 215955 h 218645"/>
                <a:gd name="connsiteX5" fmla="*/ 159364 w 272289"/>
                <a:gd name="connsiteY5" fmla="*/ 166742 h 218645"/>
                <a:gd name="connsiteX6" fmla="*/ 213339 w 272289"/>
                <a:gd name="connsiteY6" fmla="*/ 103242 h 218645"/>
                <a:gd name="connsiteX7" fmla="*/ 241914 w 272289"/>
                <a:gd name="connsiteY7" fmla="*/ 74667 h 218645"/>
                <a:gd name="connsiteX8" fmla="*/ 203814 w 272289"/>
                <a:gd name="connsiteY8" fmla="*/ 27042 h 218645"/>
                <a:gd name="connsiteX9" fmla="*/ 614 w 272289"/>
                <a:gd name="connsiteY9" fmla="*/ 55 h 2186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72289" h="218645">
                  <a:moveTo>
                    <a:pt x="614" y="55"/>
                  </a:moveTo>
                  <a:cubicBezTo>
                    <a:pt x="-9175" y="1113"/>
                    <a:pt x="100627" y="23867"/>
                    <a:pt x="145077" y="33392"/>
                  </a:cubicBezTo>
                  <a:cubicBezTo>
                    <a:pt x="189527" y="42917"/>
                    <a:pt x="252233" y="49003"/>
                    <a:pt x="267314" y="57205"/>
                  </a:cubicBezTo>
                  <a:cubicBezTo>
                    <a:pt x="282395" y="65407"/>
                    <a:pt x="260699" y="56147"/>
                    <a:pt x="235564" y="82605"/>
                  </a:cubicBezTo>
                  <a:cubicBezTo>
                    <a:pt x="210429" y="109063"/>
                    <a:pt x="129202" y="201932"/>
                    <a:pt x="116502" y="215955"/>
                  </a:cubicBezTo>
                  <a:cubicBezTo>
                    <a:pt x="103802" y="229978"/>
                    <a:pt x="143225" y="185528"/>
                    <a:pt x="159364" y="166742"/>
                  </a:cubicBezTo>
                  <a:cubicBezTo>
                    <a:pt x="175504" y="147957"/>
                    <a:pt x="199581" y="118588"/>
                    <a:pt x="213339" y="103242"/>
                  </a:cubicBezTo>
                  <a:cubicBezTo>
                    <a:pt x="227097" y="87896"/>
                    <a:pt x="243501" y="87367"/>
                    <a:pt x="241914" y="74667"/>
                  </a:cubicBezTo>
                  <a:cubicBezTo>
                    <a:pt x="240327" y="61967"/>
                    <a:pt x="240591" y="40800"/>
                    <a:pt x="203814" y="27042"/>
                  </a:cubicBezTo>
                  <a:cubicBezTo>
                    <a:pt x="167037" y="13284"/>
                    <a:pt x="10403" y="-1003"/>
                    <a:pt x="614" y="5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04" name="フリーフォーム: 図形 1203">
              <a:extLst>
                <a:ext uri="{FF2B5EF4-FFF2-40B4-BE49-F238E27FC236}">
                  <a16:creationId xmlns:a16="http://schemas.microsoft.com/office/drawing/2014/main" id="{0CB07BD3-CA1F-4A11-BF24-FA5A7A1BB685}"/>
                </a:ext>
              </a:extLst>
            </p:cNvPr>
            <p:cNvSpPr/>
            <p:nvPr/>
          </p:nvSpPr>
          <p:spPr>
            <a:xfrm>
              <a:off x="5075208" y="4635499"/>
              <a:ext cx="395576" cy="392101"/>
            </a:xfrm>
            <a:custGeom>
              <a:avLst/>
              <a:gdLst>
                <a:gd name="connsiteX0" fmla="*/ 395317 w 395576"/>
                <a:gd name="connsiteY0" fmla="*/ 1 h 392101"/>
                <a:gd name="connsiteX1" fmla="*/ 169892 w 395576"/>
                <a:gd name="connsiteY1" fmla="*/ 65089 h 392101"/>
                <a:gd name="connsiteX2" fmla="*/ 90517 w 395576"/>
                <a:gd name="connsiteY2" fmla="*/ 122239 h 392101"/>
                <a:gd name="connsiteX3" fmla="*/ 6380 w 395576"/>
                <a:gd name="connsiteY3" fmla="*/ 379414 h 392101"/>
                <a:gd name="connsiteX4" fmla="*/ 17492 w 395576"/>
                <a:gd name="connsiteY4" fmla="*/ 328614 h 392101"/>
                <a:gd name="connsiteX5" fmla="*/ 109567 w 395576"/>
                <a:gd name="connsiteY5" fmla="*/ 119064 h 392101"/>
                <a:gd name="connsiteX6" fmla="*/ 212755 w 395576"/>
                <a:gd name="connsiteY6" fmla="*/ 66676 h 392101"/>
                <a:gd name="connsiteX7" fmla="*/ 395317 w 395576"/>
                <a:gd name="connsiteY7" fmla="*/ 1 h 3921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95576" h="392101">
                  <a:moveTo>
                    <a:pt x="395317" y="1"/>
                  </a:moveTo>
                  <a:cubicBezTo>
                    <a:pt x="388173" y="-263"/>
                    <a:pt x="220692" y="44716"/>
                    <a:pt x="169892" y="65089"/>
                  </a:cubicBezTo>
                  <a:cubicBezTo>
                    <a:pt x="119092" y="85462"/>
                    <a:pt x="117769" y="69852"/>
                    <a:pt x="90517" y="122239"/>
                  </a:cubicBezTo>
                  <a:cubicBezTo>
                    <a:pt x="63265" y="174626"/>
                    <a:pt x="18551" y="345018"/>
                    <a:pt x="6380" y="379414"/>
                  </a:cubicBezTo>
                  <a:cubicBezTo>
                    <a:pt x="-5791" y="413810"/>
                    <a:pt x="294" y="372006"/>
                    <a:pt x="17492" y="328614"/>
                  </a:cubicBezTo>
                  <a:cubicBezTo>
                    <a:pt x="34690" y="285222"/>
                    <a:pt x="77023" y="162720"/>
                    <a:pt x="109567" y="119064"/>
                  </a:cubicBezTo>
                  <a:cubicBezTo>
                    <a:pt x="142111" y="75408"/>
                    <a:pt x="165659" y="87578"/>
                    <a:pt x="212755" y="66676"/>
                  </a:cubicBezTo>
                  <a:cubicBezTo>
                    <a:pt x="259851" y="45774"/>
                    <a:pt x="402461" y="265"/>
                    <a:pt x="395317" y="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05" name="フリーフォーム: 図形 1204">
              <a:extLst>
                <a:ext uri="{FF2B5EF4-FFF2-40B4-BE49-F238E27FC236}">
                  <a16:creationId xmlns:a16="http://schemas.microsoft.com/office/drawing/2014/main" id="{9557C18D-7952-460A-806F-8D0775521C54}"/>
                </a:ext>
              </a:extLst>
            </p:cNvPr>
            <p:cNvSpPr/>
            <p:nvPr/>
          </p:nvSpPr>
          <p:spPr>
            <a:xfrm>
              <a:off x="5213098" y="4574950"/>
              <a:ext cx="251173" cy="135700"/>
            </a:xfrm>
            <a:custGeom>
              <a:avLst/>
              <a:gdLst>
                <a:gd name="connsiteX0" fmla="*/ 251077 w 251173"/>
                <a:gd name="connsiteY0" fmla="*/ 225 h 135700"/>
                <a:gd name="connsiteX1" fmla="*/ 173290 w 251173"/>
                <a:gd name="connsiteY1" fmla="*/ 46263 h 135700"/>
                <a:gd name="connsiteX2" fmla="*/ 82802 w 251173"/>
                <a:gd name="connsiteY2" fmla="*/ 76425 h 135700"/>
                <a:gd name="connsiteX3" fmla="*/ 252 w 251173"/>
                <a:gd name="connsiteY3" fmla="*/ 135163 h 135700"/>
                <a:gd name="connsiteX4" fmla="*/ 60577 w 251173"/>
                <a:gd name="connsiteY4" fmla="*/ 103413 h 135700"/>
                <a:gd name="connsiteX5" fmla="*/ 157415 w 251173"/>
                <a:gd name="connsiteY5" fmla="*/ 66900 h 135700"/>
                <a:gd name="connsiteX6" fmla="*/ 251077 w 251173"/>
                <a:gd name="connsiteY6" fmla="*/ 225 h 135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51173" h="135700">
                  <a:moveTo>
                    <a:pt x="251077" y="225"/>
                  </a:moveTo>
                  <a:cubicBezTo>
                    <a:pt x="253723" y="-3215"/>
                    <a:pt x="201336" y="33563"/>
                    <a:pt x="173290" y="46263"/>
                  </a:cubicBezTo>
                  <a:cubicBezTo>
                    <a:pt x="145244" y="58963"/>
                    <a:pt x="111642" y="61608"/>
                    <a:pt x="82802" y="76425"/>
                  </a:cubicBezTo>
                  <a:cubicBezTo>
                    <a:pt x="53962" y="91242"/>
                    <a:pt x="3956" y="130665"/>
                    <a:pt x="252" y="135163"/>
                  </a:cubicBezTo>
                  <a:cubicBezTo>
                    <a:pt x="-3452" y="139661"/>
                    <a:pt x="34383" y="114790"/>
                    <a:pt x="60577" y="103413"/>
                  </a:cubicBezTo>
                  <a:cubicBezTo>
                    <a:pt x="86771" y="92036"/>
                    <a:pt x="125400" y="82775"/>
                    <a:pt x="157415" y="66900"/>
                  </a:cubicBezTo>
                  <a:cubicBezTo>
                    <a:pt x="189430" y="51025"/>
                    <a:pt x="248431" y="3665"/>
                    <a:pt x="251077" y="22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06" name="フリーフォーム: 図形 1205">
              <a:extLst>
                <a:ext uri="{FF2B5EF4-FFF2-40B4-BE49-F238E27FC236}">
                  <a16:creationId xmlns:a16="http://schemas.microsoft.com/office/drawing/2014/main" id="{DB37C278-ED75-4469-882B-BFD2059D0A9A}"/>
                </a:ext>
              </a:extLst>
            </p:cNvPr>
            <p:cNvSpPr/>
            <p:nvPr/>
          </p:nvSpPr>
          <p:spPr>
            <a:xfrm>
              <a:off x="5054275" y="4640224"/>
              <a:ext cx="249563" cy="382476"/>
            </a:xfrm>
            <a:custGeom>
              <a:avLst/>
              <a:gdLst>
                <a:gd name="connsiteX0" fmla="*/ 249563 w 249563"/>
                <a:gd name="connsiteY0" fmla="*/ 39 h 382476"/>
                <a:gd name="connsiteX1" fmla="*/ 114625 w 249563"/>
                <a:gd name="connsiteY1" fmla="*/ 82589 h 382476"/>
                <a:gd name="connsiteX2" fmla="*/ 87638 w 249563"/>
                <a:gd name="connsiteY2" fmla="*/ 119101 h 382476"/>
                <a:gd name="connsiteX3" fmla="*/ 3500 w 249563"/>
                <a:gd name="connsiteY3" fmla="*/ 373101 h 382476"/>
                <a:gd name="connsiteX4" fmla="*/ 19375 w 249563"/>
                <a:gd name="connsiteY4" fmla="*/ 312776 h 382476"/>
                <a:gd name="connsiteX5" fmla="*/ 51125 w 249563"/>
                <a:gd name="connsiteY5" fmla="*/ 169901 h 382476"/>
                <a:gd name="connsiteX6" fmla="*/ 113038 w 249563"/>
                <a:gd name="connsiteY6" fmla="*/ 73064 h 382476"/>
                <a:gd name="connsiteX7" fmla="*/ 249563 w 249563"/>
                <a:gd name="connsiteY7" fmla="*/ 39 h 3824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9563" h="382476">
                  <a:moveTo>
                    <a:pt x="249563" y="39"/>
                  </a:moveTo>
                  <a:cubicBezTo>
                    <a:pt x="249827" y="1626"/>
                    <a:pt x="141613" y="62745"/>
                    <a:pt x="114625" y="82589"/>
                  </a:cubicBezTo>
                  <a:cubicBezTo>
                    <a:pt x="87637" y="102433"/>
                    <a:pt x="106159" y="70682"/>
                    <a:pt x="87638" y="119101"/>
                  </a:cubicBezTo>
                  <a:cubicBezTo>
                    <a:pt x="69117" y="167520"/>
                    <a:pt x="14877" y="340822"/>
                    <a:pt x="3500" y="373101"/>
                  </a:cubicBezTo>
                  <a:cubicBezTo>
                    <a:pt x="-7877" y="405380"/>
                    <a:pt x="11437" y="346643"/>
                    <a:pt x="19375" y="312776"/>
                  </a:cubicBezTo>
                  <a:cubicBezTo>
                    <a:pt x="27312" y="278909"/>
                    <a:pt x="35514" y="209853"/>
                    <a:pt x="51125" y="169901"/>
                  </a:cubicBezTo>
                  <a:cubicBezTo>
                    <a:pt x="66736" y="129949"/>
                    <a:pt x="79171" y="100581"/>
                    <a:pt x="113038" y="73064"/>
                  </a:cubicBezTo>
                  <a:cubicBezTo>
                    <a:pt x="146905" y="45547"/>
                    <a:pt x="249299" y="-1548"/>
                    <a:pt x="249563" y="3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07" name="フリーフォーム: 図形 1206">
              <a:extLst>
                <a:ext uri="{FF2B5EF4-FFF2-40B4-BE49-F238E27FC236}">
                  <a16:creationId xmlns:a16="http://schemas.microsoft.com/office/drawing/2014/main" id="{81F249CC-039E-48D2-8E6A-2B548FB78C59}"/>
                </a:ext>
              </a:extLst>
            </p:cNvPr>
            <p:cNvSpPr/>
            <p:nvPr/>
          </p:nvSpPr>
          <p:spPr>
            <a:xfrm>
              <a:off x="5132323" y="4639026"/>
              <a:ext cx="342456" cy="452343"/>
            </a:xfrm>
            <a:custGeom>
              <a:avLst/>
              <a:gdLst>
                <a:gd name="connsiteX0" fmla="*/ 192152 w 342456"/>
                <a:gd name="connsiteY0" fmla="*/ 18699 h 452343"/>
                <a:gd name="connsiteX1" fmla="*/ 319152 w 342456"/>
                <a:gd name="connsiteY1" fmla="*/ 13937 h 452343"/>
                <a:gd name="connsiteX2" fmla="*/ 206440 w 342456"/>
                <a:gd name="connsiteY2" fmla="*/ 134587 h 452343"/>
                <a:gd name="connsiteX3" fmla="*/ 181040 w 342456"/>
                <a:gd name="connsiteY3" fmla="*/ 188562 h 452343"/>
                <a:gd name="connsiteX4" fmla="*/ 187390 w 342456"/>
                <a:gd name="connsiteY4" fmla="*/ 217137 h 452343"/>
                <a:gd name="connsiteX5" fmla="*/ 163577 w 342456"/>
                <a:gd name="connsiteY5" fmla="*/ 220312 h 452343"/>
                <a:gd name="connsiteX6" fmla="*/ 214377 w 342456"/>
                <a:gd name="connsiteY6" fmla="*/ 220312 h 452343"/>
                <a:gd name="connsiteX7" fmla="*/ 123890 w 342456"/>
                <a:gd name="connsiteY7" fmla="*/ 285399 h 452343"/>
                <a:gd name="connsiteX8" fmla="*/ 65 w 342456"/>
                <a:gd name="connsiteY8" fmla="*/ 452087 h 452343"/>
                <a:gd name="connsiteX9" fmla="*/ 109602 w 342456"/>
                <a:gd name="connsiteY9" fmla="*/ 317149 h 452343"/>
                <a:gd name="connsiteX10" fmla="*/ 293752 w 342456"/>
                <a:gd name="connsiteY10" fmla="*/ 75849 h 452343"/>
                <a:gd name="connsiteX11" fmla="*/ 335027 w 342456"/>
                <a:gd name="connsiteY11" fmla="*/ 1237 h 452343"/>
                <a:gd name="connsiteX12" fmla="*/ 192152 w 342456"/>
                <a:gd name="connsiteY12" fmla="*/ 18699 h 4523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42456" h="452343">
                  <a:moveTo>
                    <a:pt x="192152" y="18699"/>
                  </a:moveTo>
                  <a:cubicBezTo>
                    <a:pt x="189506" y="20816"/>
                    <a:pt x="316771" y="-5378"/>
                    <a:pt x="319152" y="13937"/>
                  </a:cubicBezTo>
                  <a:cubicBezTo>
                    <a:pt x="321533" y="33252"/>
                    <a:pt x="229459" y="105483"/>
                    <a:pt x="206440" y="134587"/>
                  </a:cubicBezTo>
                  <a:cubicBezTo>
                    <a:pt x="183421" y="163691"/>
                    <a:pt x="184215" y="174804"/>
                    <a:pt x="181040" y="188562"/>
                  </a:cubicBezTo>
                  <a:cubicBezTo>
                    <a:pt x="177865" y="202320"/>
                    <a:pt x="190300" y="211845"/>
                    <a:pt x="187390" y="217137"/>
                  </a:cubicBezTo>
                  <a:cubicBezTo>
                    <a:pt x="184480" y="222429"/>
                    <a:pt x="159079" y="219783"/>
                    <a:pt x="163577" y="220312"/>
                  </a:cubicBezTo>
                  <a:cubicBezTo>
                    <a:pt x="168075" y="220841"/>
                    <a:pt x="220991" y="209464"/>
                    <a:pt x="214377" y="220312"/>
                  </a:cubicBezTo>
                  <a:cubicBezTo>
                    <a:pt x="207763" y="231160"/>
                    <a:pt x="159609" y="246770"/>
                    <a:pt x="123890" y="285399"/>
                  </a:cubicBezTo>
                  <a:cubicBezTo>
                    <a:pt x="88171" y="324028"/>
                    <a:pt x="2446" y="446795"/>
                    <a:pt x="65" y="452087"/>
                  </a:cubicBezTo>
                  <a:cubicBezTo>
                    <a:pt x="-2316" y="457379"/>
                    <a:pt x="60654" y="379855"/>
                    <a:pt x="109602" y="317149"/>
                  </a:cubicBezTo>
                  <a:cubicBezTo>
                    <a:pt x="158550" y="254443"/>
                    <a:pt x="256181" y="128501"/>
                    <a:pt x="293752" y="75849"/>
                  </a:cubicBezTo>
                  <a:cubicBezTo>
                    <a:pt x="331323" y="23197"/>
                    <a:pt x="355400" y="7851"/>
                    <a:pt x="335027" y="1237"/>
                  </a:cubicBezTo>
                  <a:cubicBezTo>
                    <a:pt x="314654" y="-5378"/>
                    <a:pt x="194798" y="16582"/>
                    <a:pt x="192152" y="1869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08" name="フリーフォーム: 図形 1207">
              <a:extLst>
                <a:ext uri="{FF2B5EF4-FFF2-40B4-BE49-F238E27FC236}">
                  <a16:creationId xmlns:a16="http://schemas.microsoft.com/office/drawing/2014/main" id="{024AC841-AAB2-4FC4-BD55-5A1D453C6676}"/>
                </a:ext>
              </a:extLst>
            </p:cNvPr>
            <p:cNvSpPr/>
            <p:nvPr/>
          </p:nvSpPr>
          <p:spPr>
            <a:xfrm>
              <a:off x="5427866" y="4687843"/>
              <a:ext cx="103406" cy="112337"/>
            </a:xfrm>
            <a:custGeom>
              <a:avLst/>
              <a:gdLst>
                <a:gd name="connsiteX0" fmla="*/ 102984 w 103406"/>
                <a:gd name="connsiteY0" fmla="*/ 45 h 112337"/>
                <a:gd name="connsiteX1" fmla="*/ 39484 w 103406"/>
                <a:gd name="connsiteY1" fmla="*/ 57195 h 112337"/>
                <a:gd name="connsiteX2" fmla="*/ 23609 w 103406"/>
                <a:gd name="connsiteY2" fmla="*/ 111170 h 112337"/>
                <a:gd name="connsiteX3" fmla="*/ 20434 w 103406"/>
                <a:gd name="connsiteY3" fmla="*/ 92120 h 112337"/>
                <a:gd name="connsiteX4" fmla="*/ 4559 w 103406"/>
                <a:gd name="connsiteY4" fmla="*/ 66720 h 112337"/>
                <a:gd name="connsiteX5" fmla="*/ 102984 w 103406"/>
                <a:gd name="connsiteY5" fmla="*/ 45 h 1123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3406" h="112337">
                  <a:moveTo>
                    <a:pt x="102984" y="45"/>
                  </a:moveTo>
                  <a:cubicBezTo>
                    <a:pt x="108805" y="-1543"/>
                    <a:pt x="52713" y="38674"/>
                    <a:pt x="39484" y="57195"/>
                  </a:cubicBezTo>
                  <a:cubicBezTo>
                    <a:pt x="26255" y="75716"/>
                    <a:pt x="26784" y="105349"/>
                    <a:pt x="23609" y="111170"/>
                  </a:cubicBezTo>
                  <a:cubicBezTo>
                    <a:pt x="20434" y="116991"/>
                    <a:pt x="23609" y="99528"/>
                    <a:pt x="20434" y="92120"/>
                  </a:cubicBezTo>
                  <a:cubicBezTo>
                    <a:pt x="17259" y="84712"/>
                    <a:pt x="-10787" y="81801"/>
                    <a:pt x="4559" y="66720"/>
                  </a:cubicBezTo>
                  <a:cubicBezTo>
                    <a:pt x="19905" y="51639"/>
                    <a:pt x="97163" y="1633"/>
                    <a:pt x="102984" y="4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09" name="フリーフォーム: 図形 1208">
              <a:extLst>
                <a:ext uri="{FF2B5EF4-FFF2-40B4-BE49-F238E27FC236}">
                  <a16:creationId xmlns:a16="http://schemas.microsoft.com/office/drawing/2014/main" id="{6BE9ECC0-8E51-49B2-9490-1606B8885F16}"/>
                </a:ext>
              </a:extLst>
            </p:cNvPr>
            <p:cNvSpPr/>
            <p:nvPr/>
          </p:nvSpPr>
          <p:spPr>
            <a:xfrm>
              <a:off x="5498045" y="4663481"/>
              <a:ext cx="113410" cy="19657"/>
            </a:xfrm>
            <a:custGeom>
              <a:avLst/>
              <a:gdLst>
                <a:gd name="connsiteX0" fmla="*/ 1055 w 113410"/>
                <a:gd name="connsiteY0" fmla="*/ 2182 h 19657"/>
                <a:gd name="connsiteX1" fmla="*/ 112180 w 113410"/>
                <a:gd name="connsiteY1" fmla="*/ 2182 h 19657"/>
                <a:gd name="connsiteX2" fmla="*/ 58205 w 113410"/>
                <a:gd name="connsiteY2" fmla="*/ 19644 h 19657"/>
                <a:gd name="connsiteX3" fmla="*/ 1055 w 113410"/>
                <a:gd name="connsiteY3" fmla="*/ 2182 h 196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3410" h="19657">
                  <a:moveTo>
                    <a:pt x="1055" y="2182"/>
                  </a:moveTo>
                  <a:cubicBezTo>
                    <a:pt x="10051" y="-728"/>
                    <a:pt x="102655" y="-728"/>
                    <a:pt x="112180" y="2182"/>
                  </a:cubicBezTo>
                  <a:cubicBezTo>
                    <a:pt x="121705" y="5092"/>
                    <a:pt x="73286" y="19115"/>
                    <a:pt x="58205" y="19644"/>
                  </a:cubicBezTo>
                  <a:cubicBezTo>
                    <a:pt x="43124" y="20173"/>
                    <a:pt x="-7941" y="5092"/>
                    <a:pt x="1055" y="218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10" name="フリーフォーム: 図形 1209">
              <a:extLst>
                <a:ext uri="{FF2B5EF4-FFF2-40B4-BE49-F238E27FC236}">
                  <a16:creationId xmlns:a16="http://schemas.microsoft.com/office/drawing/2014/main" id="{61641E60-6F3E-4D11-80FA-F89D791C5345}"/>
                </a:ext>
              </a:extLst>
            </p:cNvPr>
            <p:cNvSpPr/>
            <p:nvPr/>
          </p:nvSpPr>
          <p:spPr>
            <a:xfrm>
              <a:off x="5469404" y="4692570"/>
              <a:ext cx="136177" cy="106487"/>
            </a:xfrm>
            <a:custGeom>
              <a:avLst/>
              <a:gdLst>
                <a:gd name="connsiteX0" fmla="*/ 136059 w 136177"/>
                <a:gd name="connsiteY0" fmla="*/ 80 h 106487"/>
                <a:gd name="connsiteX1" fmla="*/ 32871 w 136177"/>
                <a:gd name="connsiteY1" fmla="*/ 61993 h 106487"/>
                <a:gd name="connsiteX2" fmla="*/ 1121 w 136177"/>
                <a:gd name="connsiteY2" fmla="*/ 106443 h 106487"/>
                <a:gd name="connsiteX3" fmla="*/ 7471 w 136177"/>
                <a:gd name="connsiteY3" fmla="*/ 69930 h 106487"/>
                <a:gd name="connsiteX4" fmla="*/ 10646 w 136177"/>
                <a:gd name="connsiteY4" fmla="*/ 49293 h 106487"/>
                <a:gd name="connsiteX5" fmla="*/ 136059 w 136177"/>
                <a:gd name="connsiteY5" fmla="*/ 80 h 1064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6177" h="106487">
                  <a:moveTo>
                    <a:pt x="136059" y="80"/>
                  </a:moveTo>
                  <a:cubicBezTo>
                    <a:pt x="139763" y="2197"/>
                    <a:pt x="55361" y="44266"/>
                    <a:pt x="32871" y="61993"/>
                  </a:cubicBezTo>
                  <a:cubicBezTo>
                    <a:pt x="10381" y="79720"/>
                    <a:pt x="5354" y="105120"/>
                    <a:pt x="1121" y="106443"/>
                  </a:cubicBezTo>
                  <a:cubicBezTo>
                    <a:pt x="-3112" y="107766"/>
                    <a:pt x="5883" y="79455"/>
                    <a:pt x="7471" y="69930"/>
                  </a:cubicBezTo>
                  <a:cubicBezTo>
                    <a:pt x="9058" y="60405"/>
                    <a:pt x="-10785" y="60405"/>
                    <a:pt x="10646" y="49293"/>
                  </a:cubicBezTo>
                  <a:cubicBezTo>
                    <a:pt x="32077" y="38181"/>
                    <a:pt x="132355" y="-2037"/>
                    <a:pt x="136059" y="8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11" name="フリーフォーム: 図形 1210">
              <a:extLst>
                <a:ext uri="{FF2B5EF4-FFF2-40B4-BE49-F238E27FC236}">
                  <a16:creationId xmlns:a16="http://schemas.microsoft.com/office/drawing/2014/main" id="{A64A4E31-7CA9-45FF-80F7-74D594366359}"/>
                </a:ext>
              </a:extLst>
            </p:cNvPr>
            <p:cNvSpPr/>
            <p:nvPr/>
          </p:nvSpPr>
          <p:spPr>
            <a:xfrm>
              <a:off x="5370511" y="4773611"/>
              <a:ext cx="62036" cy="101791"/>
            </a:xfrm>
            <a:custGeom>
              <a:avLst/>
              <a:gdLst>
                <a:gd name="connsiteX0" fmla="*/ 61914 w 62036"/>
                <a:gd name="connsiteY0" fmla="*/ 2 h 101791"/>
                <a:gd name="connsiteX1" fmla="*/ 11114 w 62036"/>
                <a:gd name="connsiteY1" fmla="*/ 38102 h 101791"/>
                <a:gd name="connsiteX2" fmla="*/ 4764 w 62036"/>
                <a:gd name="connsiteY2" fmla="*/ 101602 h 101791"/>
                <a:gd name="connsiteX3" fmla="*/ 22227 w 62036"/>
                <a:gd name="connsiteY3" fmla="*/ 58739 h 101791"/>
                <a:gd name="connsiteX4" fmla="*/ 2 w 62036"/>
                <a:gd name="connsiteY4" fmla="*/ 90489 h 101791"/>
                <a:gd name="connsiteX5" fmla="*/ 23814 w 62036"/>
                <a:gd name="connsiteY5" fmla="*/ 39689 h 101791"/>
                <a:gd name="connsiteX6" fmla="*/ 61914 w 62036"/>
                <a:gd name="connsiteY6" fmla="*/ 2 h 1017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2036" h="101791">
                  <a:moveTo>
                    <a:pt x="61914" y="2"/>
                  </a:moveTo>
                  <a:cubicBezTo>
                    <a:pt x="59797" y="-262"/>
                    <a:pt x="20639" y="21169"/>
                    <a:pt x="11114" y="38102"/>
                  </a:cubicBezTo>
                  <a:cubicBezTo>
                    <a:pt x="1589" y="55035"/>
                    <a:pt x="2912" y="98163"/>
                    <a:pt x="4764" y="101602"/>
                  </a:cubicBezTo>
                  <a:cubicBezTo>
                    <a:pt x="6616" y="105041"/>
                    <a:pt x="23021" y="60591"/>
                    <a:pt x="22227" y="58739"/>
                  </a:cubicBezTo>
                  <a:cubicBezTo>
                    <a:pt x="21433" y="56887"/>
                    <a:pt x="-263" y="93664"/>
                    <a:pt x="2" y="90489"/>
                  </a:cubicBezTo>
                  <a:cubicBezTo>
                    <a:pt x="266" y="87314"/>
                    <a:pt x="9527" y="54506"/>
                    <a:pt x="23814" y="39689"/>
                  </a:cubicBezTo>
                  <a:cubicBezTo>
                    <a:pt x="38101" y="24872"/>
                    <a:pt x="64031" y="266"/>
                    <a:pt x="61914" y="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12" name="フリーフォーム: 図形 1211">
              <a:extLst>
                <a:ext uri="{FF2B5EF4-FFF2-40B4-BE49-F238E27FC236}">
                  <a16:creationId xmlns:a16="http://schemas.microsoft.com/office/drawing/2014/main" id="{D3AC659E-1251-4DF4-9FB7-3D29207C3529}"/>
                </a:ext>
              </a:extLst>
            </p:cNvPr>
            <p:cNvSpPr/>
            <p:nvPr/>
          </p:nvSpPr>
          <p:spPr>
            <a:xfrm>
              <a:off x="5129209" y="4802136"/>
              <a:ext cx="381016" cy="313662"/>
            </a:xfrm>
            <a:custGeom>
              <a:avLst/>
              <a:gdLst>
                <a:gd name="connsiteX0" fmla="*/ 381004 w 381016"/>
                <a:gd name="connsiteY0" fmla="*/ 52 h 313662"/>
                <a:gd name="connsiteX1" fmla="*/ 220666 w 381016"/>
                <a:gd name="connsiteY1" fmla="*/ 101652 h 313662"/>
                <a:gd name="connsiteX2" fmla="*/ 152404 w 381016"/>
                <a:gd name="connsiteY2" fmla="*/ 144514 h 313662"/>
                <a:gd name="connsiteX3" fmla="*/ 1591 w 381016"/>
                <a:gd name="connsiteY3" fmla="*/ 312789 h 313662"/>
                <a:gd name="connsiteX4" fmla="*/ 82554 w 381016"/>
                <a:gd name="connsiteY4" fmla="*/ 206427 h 313662"/>
                <a:gd name="connsiteX5" fmla="*/ 228604 w 381016"/>
                <a:gd name="connsiteY5" fmla="*/ 115939 h 313662"/>
                <a:gd name="connsiteX6" fmla="*/ 381004 w 381016"/>
                <a:gd name="connsiteY6" fmla="*/ 52 h 3136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81016" h="313662">
                  <a:moveTo>
                    <a:pt x="381004" y="52"/>
                  </a:moveTo>
                  <a:cubicBezTo>
                    <a:pt x="379681" y="-2329"/>
                    <a:pt x="258766" y="77575"/>
                    <a:pt x="220666" y="101652"/>
                  </a:cubicBezTo>
                  <a:cubicBezTo>
                    <a:pt x="182566" y="125729"/>
                    <a:pt x="188916" y="109325"/>
                    <a:pt x="152404" y="144514"/>
                  </a:cubicBezTo>
                  <a:cubicBezTo>
                    <a:pt x="115892" y="179703"/>
                    <a:pt x="13233" y="302470"/>
                    <a:pt x="1591" y="312789"/>
                  </a:cubicBezTo>
                  <a:cubicBezTo>
                    <a:pt x="-10051" y="323108"/>
                    <a:pt x="44718" y="239235"/>
                    <a:pt x="82554" y="206427"/>
                  </a:cubicBezTo>
                  <a:cubicBezTo>
                    <a:pt x="120389" y="173619"/>
                    <a:pt x="177540" y="148483"/>
                    <a:pt x="228604" y="115939"/>
                  </a:cubicBezTo>
                  <a:cubicBezTo>
                    <a:pt x="279668" y="83395"/>
                    <a:pt x="382327" y="2433"/>
                    <a:pt x="381004" y="5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13" name="フリーフォーム: 図形 1212">
              <a:extLst>
                <a:ext uri="{FF2B5EF4-FFF2-40B4-BE49-F238E27FC236}">
                  <a16:creationId xmlns:a16="http://schemas.microsoft.com/office/drawing/2014/main" id="{857FC47D-A635-4437-A5DD-E9B5DBD31DC9}"/>
                </a:ext>
              </a:extLst>
            </p:cNvPr>
            <p:cNvSpPr/>
            <p:nvPr/>
          </p:nvSpPr>
          <p:spPr>
            <a:xfrm>
              <a:off x="5113269" y="4666891"/>
              <a:ext cx="360519" cy="401115"/>
            </a:xfrm>
            <a:custGeom>
              <a:avLst/>
              <a:gdLst>
                <a:gd name="connsiteX0" fmla="*/ 360431 w 360519"/>
                <a:gd name="connsiteY0" fmla="*/ 359 h 401115"/>
                <a:gd name="connsiteX1" fmla="*/ 174694 w 360519"/>
                <a:gd name="connsiteY1" fmla="*/ 95609 h 401115"/>
                <a:gd name="connsiteX2" fmla="*/ 112781 w 360519"/>
                <a:gd name="connsiteY2" fmla="*/ 171809 h 401115"/>
                <a:gd name="connsiteX3" fmla="*/ 77856 w 360519"/>
                <a:gd name="connsiteY3" fmla="*/ 295634 h 401115"/>
                <a:gd name="connsiteX4" fmla="*/ 69 w 360519"/>
                <a:gd name="connsiteY4" fmla="*/ 400409 h 401115"/>
                <a:gd name="connsiteX5" fmla="*/ 65156 w 360519"/>
                <a:gd name="connsiteY5" fmla="*/ 336909 h 401115"/>
                <a:gd name="connsiteX6" fmla="*/ 120719 w 360519"/>
                <a:gd name="connsiteY6" fmla="*/ 248009 h 401115"/>
                <a:gd name="connsiteX7" fmla="*/ 125481 w 360519"/>
                <a:gd name="connsiteY7" fmla="*/ 197209 h 401115"/>
                <a:gd name="connsiteX8" fmla="*/ 149294 w 360519"/>
                <a:gd name="connsiteY8" fmla="*/ 132122 h 401115"/>
                <a:gd name="connsiteX9" fmla="*/ 360431 w 360519"/>
                <a:gd name="connsiteY9" fmla="*/ 359 h 4011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60519" h="401115">
                  <a:moveTo>
                    <a:pt x="360431" y="359"/>
                  </a:moveTo>
                  <a:cubicBezTo>
                    <a:pt x="364664" y="-5726"/>
                    <a:pt x="215969" y="67034"/>
                    <a:pt x="174694" y="95609"/>
                  </a:cubicBezTo>
                  <a:cubicBezTo>
                    <a:pt x="133419" y="124184"/>
                    <a:pt x="128921" y="138472"/>
                    <a:pt x="112781" y="171809"/>
                  </a:cubicBezTo>
                  <a:cubicBezTo>
                    <a:pt x="96641" y="205146"/>
                    <a:pt x="96641" y="257534"/>
                    <a:pt x="77856" y="295634"/>
                  </a:cubicBezTo>
                  <a:cubicBezTo>
                    <a:pt x="59071" y="333734"/>
                    <a:pt x="2186" y="393530"/>
                    <a:pt x="69" y="400409"/>
                  </a:cubicBezTo>
                  <a:cubicBezTo>
                    <a:pt x="-2048" y="407288"/>
                    <a:pt x="45048" y="362309"/>
                    <a:pt x="65156" y="336909"/>
                  </a:cubicBezTo>
                  <a:cubicBezTo>
                    <a:pt x="85264" y="311509"/>
                    <a:pt x="110665" y="271292"/>
                    <a:pt x="120719" y="248009"/>
                  </a:cubicBezTo>
                  <a:cubicBezTo>
                    <a:pt x="130773" y="224726"/>
                    <a:pt x="120719" y="216523"/>
                    <a:pt x="125481" y="197209"/>
                  </a:cubicBezTo>
                  <a:cubicBezTo>
                    <a:pt x="130243" y="177895"/>
                    <a:pt x="116750" y="162549"/>
                    <a:pt x="149294" y="132122"/>
                  </a:cubicBezTo>
                  <a:cubicBezTo>
                    <a:pt x="181838" y="101695"/>
                    <a:pt x="356198" y="6444"/>
                    <a:pt x="360431" y="35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14" name="フリーフォーム: 図形 1213">
              <a:extLst>
                <a:ext uri="{FF2B5EF4-FFF2-40B4-BE49-F238E27FC236}">
                  <a16:creationId xmlns:a16="http://schemas.microsoft.com/office/drawing/2014/main" id="{35A7EB53-0B7D-4158-ADE5-B48C30A55BC9}"/>
                </a:ext>
              </a:extLst>
            </p:cNvPr>
            <p:cNvSpPr/>
            <p:nvPr/>
          </p:nvSpPr>
          <p:spPr>
            <a:xfrm>
              <a:off x="5019675" y="4959162"/>
              <a:ext cx="266995" cy="169074"/>
            </a:xfrm>
            <a:custGeom>
              <a:avLst/>
              <a:gdLst>
                <a:gd name="connsiteX0" fmla="*/ 0 w 266995"/>
                <a:gd name="connsiteY0" fmla="*/ 188 h 169074"/>
                <a:gd name="connsiteX1" fmla="*/ 117475 w 266995"/>
                <a:gd name="connsiteY1" fmla="*/ 154176 h 169074"/>
                <a:gd name="connsiteX2" fmla="*/ 122238 w 266995"/>
                <a:gd name="connsiteY2" fmla="*/ 158938 h 169074"/>
                <a:gd name="connsiteX3" fmla="*/ 166688 w 266995"/>
                <a:gd name="connsiteY3" fmla="*/ 117663 h 169074"/>
                <a:gd name="connsiteX4" fmla="*/ 266700 w 266995"/>
                <a:gd name="connsiteY4" fmla="*/ 19238 h 169074"/>
                <a:gd name="connsiteX5" fmla="*/ 131763 w 266995"/>
                <a:gd name="connsiteY5" fmla="*/ 124013 h 169074"/>
                <a:gd name="connsiteX6" fmla="*/ 117475 w 266995"/>
                <a:gd name="connsiteY6" fmla="*/ 122426 h 169074"/>
                <a:gd name="connsiteX7" fmla="*/ 0 w 266995"/>
                <a:gd name="connsiteY7" fmla="*/ 188 h 1690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66995" h="169074">
                  <a:moveTo>
                    <a:pt x="0" y="188"/>
                  </a:moveTo>
                  <a:cubicBezTo>
                    <a:pt x="0" y="5480"/>
                    <a:pt x="97102" y="127718"/>
                    <a:pt x="117475" y="154176"/>
                  </a:cubicBezTo>
                  <a:cubicBezTo>
                    <a:pt x="137848" y="180634"/>
                    <a:pt x="114036" y="165024"/>
                    <a:pt x="122238" y="158938"/>
                  </a:cubicBezTo>
                  <a:cubicBezTo>
                    <a:pt x="130440" y="152853"/>
                    <a:pt x="142611" y="140946"/>
                    <a:pt x="166688" y="117663"/>
                  </a:cubicBezTo>
                  <a:cubicBezTo>
                    <a:pt x="190765" y="94380"/>
                    <a:pt x="272521" y="18180"/>
                    <a:pt x="266700" y="19238"/>
                  </a:cubicBezTo>
                  <a:cubicBezTo>
                    <a:pt x="260879" y="20296"/>
                    <a:pt x="156634" y="106815"/>
                    <a:pt x="131763" y="124013"/>
                  </a:cubicBezTo>
                  <a:cubicBezTo>
                    <a:pt x="106892" y="141211"/>
                    <a:pt x="137054" y="142005"/>
                    <a:pt x="117475" y="122426"/>
                  </a:cubicBezTo>
                  <a:cubicBezTo>
                    <a:pt x="97896" y="102847"/>
                    <a:pt x="0" y="-5104"/>
                    <a:pt x="0" y="18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15" name="フリーフォーム: 図形 1214">
              <a:extLst>
                <a:ext uri="{FF2B5EF4-FFF2-40B4-BE49-F238E27FC236}">
                  <a16:creationId xmlns:a16="http://schemas.microsoft.com/office/drawing/2014/main" id="{754B4022-067D-4339-9815-F5208AA7A72E}"/>
                </a:ext>
              </a:extLst>
            </p:cNvPr>
            <p:cNvSpPr/>
            <p:nvPr/>
          </p:nvSpPr>
          <p:spPr>
            <a:xfrm>
              <a:off x="6420200" y="4358983"/>
              <a:ext cx="375045" cy="502129"/>
            </a:xfrm>
            <a:custGeom>
              <a:avLst/>
              <a:gdLst>
                <a:gd name="connsiteX0" fmla="*/ 7588 w 375045"/>
                <a:gd name="connsiteY0" fmla="*/ 86017 h 502129"/>
                <a:gd name="connsiteX1" fmla="*/ 37750 w 375045"/>
                <a:gd name="connsiteY1" fmla="*/ 44742 h 502129"/>
                <a:gd name="connsiteX2" fmla="*/ 48863 w 375045"/>
                <a:gd name="connsiteY2" fmla="*/ 19342 h 502129"/>
                <a:gd name="connsiteX3" fmla="*/ 99663 w 375045"/>
                <a:gd name="connsiteY3" fmla="*/ 5055 h 502129"/>
                <a:gd name="connsiteX4" fmla="*/ 204438 w 375045"/>
                <a:gd name="connsiteY4" fmla="*/ 14580 h 502129"/>
                <a:gd name="connsiteX5" fmla="*/ 342550 w 375045"/>
                <a:gd name="connsiteY5" fmla="*/ 155867 h 502129"/>
                <a:gd name="connsiteX6" fmla="*/ 348900 w 375045"/>
                <a:gd name="connsiteY6" fmla="*/ 124117 h 502129"/>
                <a:gd name="connsiteX7" fmla="*/ 372713 w 375045"/>
                <a:gd name="connsiteY7" fmla="*/ 268580 h 502129"/>
                <a:gd name="connsiteX8" fmla="*/ 372713 w 375045"/>
                <a:gd name="connsiteY8" fmla="*/ 344780 h 502129"/>
                <a:gd name="connsiteX9" fmla="*/ 360013 w 375045"/>
                <a:gd name="connsiteY9" fmla="*/ 414630 h 502129"/>
                <a:gd name="connsiteX10" fmla="*/ 358425 w 375045"/>
                <a:gd name="connsiteY10" fmla="*/ 452730 h 502129"/>
                <a:gd name="connsiteX11" fmla="*/ 367950 w 375045"/>
                <a:gd name="connsiteY11" fmla="*/ 495592 h 502129"/>
                <a:gd name="connsiteX12" fmla="*/ 358425 w 375045"/>
                <a:gd name="connsiteY12" fmla="*/ 301917 h 502129"/>
                <a:gd name="connsiteX13" fmla="*/ 358425 w 375045"/>
                <a:gd name="connsiteY13" fmla="*/ 178092 h 502129"/>
                <a:gd name="connsiteX14" fmla="*/ 275875 w 375045"/>
                <a:gd name="connsiteY14" fmla="*/ 119355 h 502129"/>
                <a:gd name="connsiteX15" fmla="*/ 194913 w 375045"/>
                <a:gd name="connsiteY15" fmla="*/ 22517 h 502129"/>
                <a:gd name="connsiteX16" fmla="*/ 7588 w 375045"/>
                <a:gd name="connsiteY16" fmla="*/ 86017 h 5021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375045" h="502129">
                  <a:moveTo>
                    <a:pt x="7588" y="86017"/>
                  </a:moveTo>
                  <a:cubicBezTo>
                    <a:pt x="-18606" y="89721"/>
                    <a:pt x="30871" y="55854"/>
                    <a:pt x="37750" y="44742"/>
                  </a:cubicBezTo>
                  <a:cubicBezTo>
                    <a:pt x="44629" y="33630"/>
                    <a:pt x="38544" y="25956"/>
                    <a:pt x="48863" y="19342"/>
                  </a:cubicBezTo>
                  <a:cubicBezTo>
                    <a:pt x="59182" y="12727"/>
                    <a:pt x="73734" y="5849"/>
                    <a:pt x="99663" y="5055"/>
                  </a:cubicBezTo>
                  <a:cubicBezTo>
                    <a:pt x="125592" y="4261"/>
                    <a:pt x="163957" y="-10555"/>
                    <a:pt x="204438" y="14580"/>
                  </a:cubicBezTo>
                  <a:cubicBezTo>
                    <a:pt x="244919" y="39715"/>
                    <a:pt x="318473" y="137611"/>
                    <a:pt x="342550" y="155867"/>
                  </a:cubicBezTo>
                  <a:cubicBezTo>
                    <a:pt x="366627" y="174123"/>
                    <a:pt x="343873" y="105332"/>
                    <a:pt x="348900" y="124117"/>
                  </a:cubicBezTo>
                  <a:cubicBezTo>
                    <a:pt x="353927" y="142902"/>
                    <a:pt x="368744" y="231803"/>
                    <a:pt x="372713" y="268580"/>
                  </a:cubicBezTo>
                  <a:cubicBezTo>
                    <a:pt x="376682" y="305357"/>
                    <a:pt x="374830" y="320438"/>
                    <a:pt x="372713" y="344780"/>
                  </a:cubicBezTo>
                  <a:cubicBezTo>
                    <a:pt x="370596" y="369122"/>
                    <a:pt x="362394" y="396638"/>
                    <a:pt x="360013" y="414630"/>
                  </a:cubicBezTo>
                  <a:cubicBezTo>
                    <a:pt x="357632" y="432622"/>
                    <a:pt x="357102" y="439236"/>
                    <a:pt x="358425" y="452730"/>
                  </a:cubicBezTo>
                  <a:cubicBezTo>
                    <a:pt x="359748" y="466224"/>
                    <a:pt x="367950" y="520727"/>
                    <a:pt x="367950" y="495592"/>
                  </a:cubicBezTo>
                  <a:cubicBezTo>
                    <a:pt x="367950" y="470457"/>
                    <a:pt x="360012" y="354834"/>
                    <a:pt x="358425" y="301917"/>
                  </a:cubicBezTo>
                  <a:cubicBezTo>
                    <a:pt x="356838" y="249000"/>
                    <a:pt x="372183" y="208519"/>
                    <a:pt x="358425" y="178092"/>
                  </a:cubicBezTo>
                  <a:cubicBezTo>
                    <a:pt x="344667" y="147665"/>
                    <a:pt x="303127" y="145284"/>
                    <a:pt x="275875" y="119355"/>
                  </a:cubicBezTo>
                  <a:cubicBezTo>
                    <a:pt x="248623" y="93426"/>
                    <a:pt x="242009" y="35746"/>
                    <a:pt x="194913" y="22517"/>
                  </a:cubicBezTo>
                  <a:cubicBezTo>
                    <a:pt x="147817" y="9288"/>
                    <a:pt x="33782" y="82313"/>
                    <a:pt x="7588" y="8601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16" name="フリーフォーム: 図形 1215">
              <a:extLst>
                <a:ext uri="{FF2B5EF4-FFF2-40B4-BE49-F238E27FC236}">
                  <a16:creationId xmlns:a16="http://schemas.microsoft.com/office/drawing/2014/main" id="{5B432B65-929F-4031-AB4D-B5307FC85177}"/>
                </a:ext>
              </a:extLst>
            </p:cNvPr>
            <p:cNvSpPr/>
            <p:nvPr/>
          </p:nvSpPr>
          <p:spPr>
            <a:xfrm>
              <a:off x="6506970" y="4394182"/>
              <a:ext cx="270068" cy="452458"/>
            </a:xfrm>
            <a:custGeom>
              <a:avLst/>
              <a:gdLst>
                <a:gd name="connsiteX0" fmla="*/ 8130 w 270068"/>
                <a:gd name="connsiteY0" fmla="*/ 6368 h 452458"/>
                <a:gd name="connsiteX1" fmla="*/ 62105 w 270068"/>
                <a:gd name="connsiteY1" fmla="*/ 19068 h 452458"/>
                <a:gd name="connsiteX2" fmla="*/ 168468 w 270068"/>
                <a:gd name="connsiteY2" fmla="*/ 73043 h 452458"/>
                <a:gd name="connsiteX3" fmla="*/ 233555 w 270068"/>
                <a:gd name="connsiteY3" fmla="*/ 155593 h 452458"/>
                <a:gd name="connsiteX4" fmla="*/ 251018 w 270068"/>
                <a:gd name="connsiteY4" fmla="*/ 223856 h 452458"/>
                <a:gd name="connsiteX5" fmla="*/ 249430 w 270068"/>
                <a:gd name="connsiteY5" fmla="*/ 311168 h 452458"/>
                <a:gd name="connsiteX6" fmla="*/ 244668 w 270068"/>
                <a:gd name="connsiteY6" fmla="*/ 412768 h 452458"/>
                <a:gd name="connsiteX7" fmla="*/ 270068 w 270068"/>
                <a:gd name="connsiteY7" fmla="*/ 452456 h 452458"/>
                <a:gd name="connsiteX8" fmla="*/ 244668 w 270068"/>
                <a:gd name="connsiteY8" fmla="*/ 414356 h 452458"/>
                <a:gd name="connsiteX9" fmla="*/ 228793 w 270068"/>
                <a:gd name="connsiteY9" fmla="*/ 352443 h 452458"/>
                <a:gd name="connsiteX10" fmla="*/ 236730 w 270068"/>
                <a:gd name="connsiteY10" fmla="*/ 114318 h 452458"/>
                <a:gd name="connsiteX11" fmla="*/ 8130 w 270068"/>
                <a:gd name="connsiteY11" fmla="*/ 6368 h 4524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70068" h="452458">
                  <a:moveTo>
                    <a:pt x="8130" y="6368"/>
                  </a:moveTo>
                  <a:cubicBezTo>
                    <a:pt x="-20974" y="-9507"/>
                    <a:pt x="35382" y="7956"/>
                    <a:pt x="62105" y="19068"/>
                  </a:cubicBezTo>
                  <a:cubicBezTo>
                    <a:pt x="88828" y="30181"/>
                    <a:pt x="139893" y="50289"/>
                    <a:pt x="168468" y="73043"/>
                  </a:cubicBezTo>
                  <a:cubicBezTo>
                    <a:pt x="197043" y="95797"/>
                    <a:pt x="219797" y="130458"/>
                    <a:pt x="233555" y="155593"/>
                  </a:cubicBezTo>
                  <a:cubicBezTo>
                    <a:pt x="247313" y="180728"/>
                    <a:pt x="248372" y="197927"/>
                    <a:pt x="251018" y="223856"/>
                  </a:cubicBezTo>
                  <a:cubicBezTo>
                    <a:pt x="253664" y="249785"/>
                    <a:pt x="250488" y="279683"/>
                    <a:pt x="249430" y="311168"/>
                  </a:cubicBezTo>
                  <a:cubicBezTo>
                    <a:pt x="248372" y="342653"/>
                    <a:pt x="241228" y="389220"/>
                    <a:pt x="244668" y="412768"/>
                  </a:cubicBezTo>
                  <a:cubicBezTo>
                    <a:pt x="248108" y="436316"/>
                    <a:pt x="270068" y="452191"/>
                    <a:pt x="270068" y="452456"/>
                  </a:cubicBezTo>
                  <a:cubicBezTo>
                    <a:pt x="270068" y="452721"/>
                    <a:pt x="251547" y="431025"/>
                    <a:pt x="244668" y="414356"/>
                  </a:cubicBezTo>
                  <a:cubicBezTo>
                    <a:pt x="237789" y="397687"/>
                    <a:pt x="230116" y="402449"/>
                    <a:pt x="228793" y="352443"/>
                  </a:cubicBezTo>
                  <a:cubicBezTo>
                    <a:pt x="227470" y="302437"/>
                    <a:pt x="272184" y="171468"/>
                    <a:pt x="236730" y="114318"/>
                  </a:cubicBezTo>
                  <a:cubicBezTo>
                    <a:pt x="201276" y="57168"/>
                    <a:pt x="37234" y="22243"/>
                    <a:pt x="8130" y="636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17" name="フリーフォーム: 図形 1216">
              <a:extLst>
                <a:ext uri="{FF2B5EF4-FFF2-40B4-BE49-F238E27FC236}">
                  <a16:creationId xmlns:a16="http://schemas.microsoft.com/office/drawing/2014/main" id="{9EA621DF-486F-4FDF-8187-7CB6D8E22A44}"/>
                </a:ext>
              </a:extLst>
            </p:cNvPr>
            <p:cNvSpPr/>
            <p:nvPr/>
          </p:nvSpPr>
          <p:spPr>
            <a:xfrm>
              <a:off x="6420413" y="4473303"/>
              <a:ext cx="89520" cy="230426"/>
            </a:xfrm>
            <a:custGeom>
              <a:avLst/>
              <a:gdLst>
                <a:gd name="connsiteX0" fmla="*/ 21662 w 89520"/>
                <a:gd name="connsiteY0" fmla="*/ 272 h 230426"/>
                <a:gd name="connsiteX1" fmla="*/ 2612 w 89520"/>
                <a:gd name="connsiteY1" fmla="*/ 85997 h 230426"/>
                <a:gd name="connsiteX2" fmla="*/ 88337 w 89520"/>
                <a:gd name="connsiteY2" fmla="*/ 228872 h 230426"/>
                <a:gd name="connsiteX3" fmla="*/ 50237 w 89520"/>
                <a:gd name="connsiteY3" fmla="*/ 159022 h 230426"/>
                <a:gd name="connsiteX4" fmla="*/ 16900 w 89520"/>
                <a:gd name="connsiteY4" fmla="*/ 112985 h 230426"/>
                <a:gd name="connsiteX5" fmla="*/ 21662 w 89520"/>
                <a:gd name="connsiteY5" fmla="*/ 272 h 2304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9520" h="230426">
                  <a:moveTo>
                    <a:pt x="21662" y="272"/>
                  </a:moveTo>
                  <a:cubicBezTo>
                    <a:pt x="19281" y="-4226"/>
                    <a:pt x="-8500" y="47897"/>
                    <a:pt x="2612" y="85997"/>
                  </a:cubicBezTo>
                  <a:cubicBezTo>
                    <a:pt x="13724" y="124097"/>
                    <a:pt x="80400" y="216701"/>
                    <a:pt x="88337" y="228872"/>
                  </a:cubicBezTo>
                  <a:cubicBezTo>
                    <a:pt x="96274" y="241043"/>
                    <a:pt x="62143" y="178337"/>
                    <a:pt x="50237" y="159022"/>
                  </a:cubicBezTo>
                  <a:cubicBezTo>
                    <a:pt x="38331" y="139708"/>
                    <a:pt x="22456" y="134152"/>
                    <a:pt x="16900" y="112985"/>
                  </a:cubicBezTo>
                  <a:cubicBezTo>
                    <a:pt x="11344" y="91818"/>
                    <a:pt x="24043" y="4770"/>
                    <a:pt x="21662" y="27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18" name="フリーフォーム: 図形 1217">
              <a:extLst>
                <a:ext uri="{FF2B5EF4-FFF2-40B4-BE49-F238E27FC236}">
                  <a16:creationId xmlns:a16="http://schemas.microsoft.com/office/drawing/2014/main" id="{18F05CE3-FE3D-4807-BF08-404698254AE2}"/>
                </a:ext>
              </a:extLst>
            </p:cNvPr>
            <p:cNvSpPr/>
            <p:nvPr/>
          </p:nvSpPr>
          <p:spPr>
            <a:xfrm>
              <a:off x="6395800" y="4439294"/>
              <a:ext cx="112694" cy="271743"/>
            </a:xfrm>
            <a:custGeom>
              <a:avLst/>
              <a:gdLst>
                <a:gd name="connsiteX0" fmla="*/ 41513 w 112694"/>
                <a:gd name="connsiteY0" fmla="*/ 944 h 271743"/>
                <a:gd name="connsiteX1" fmla="*/ 238 w 112694"/>
                <a:gd name="connsiteY1" fmla="*/ 99369 h 271743"/>
                <a:gd name="connsiteX2" fmla="*/ 28813 w 112694"/>
                <a:gd name="connsiteY2" fmla="*/ 167631 h 271743"/>
                <a:gd name="connsiteX3" fmla="*/ 111363 w 112694"/>
                <a:gd name="connsiteY3" fmla="*/ 269231 h 271743"/>
                <a:gd name="connsiteX4" fmla="*/ 74850 w 112694"/>
                <a:gd name="connsiteY4" fmla="*/ 234306 h 271743"/>
                <a:gd name="connsiteX5" fmla="*/ 9763 w 112694"/>
                <a:gd name="connsiteY5" fmla="*/ 162869 h 271743"/>
                <a:gd name="connsiteX6" fmla="*/ 41513 w 112694"/>
                <a:gd name="connsiteY6" fmla="*/ 944 h 2717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2694" h="271743">
                  <a:moveTo>
                    <a:pt x="41513" y="944"/>
                  </a:moveTo>
                  <a:cubicBezTo>
                    <a:pt x="39925" y="-9639"/>
                    <a:pt x="2355" y="71588"/>
                    <a:pt x="238" y="99369"/>
                  </a:cubicBezTo>
                  <a:cubicBezTo>
                    <a:pt x="-1879" y="127150"/>
                    <a:pt x="10292" y="139321"/>
                    <a:pt x="28813" y="167631"/>
                  </a:cubicBezTo>
                  <a:cubicBezTo>
                    <a:pt x="47334" y="195941"/>
                    <a:pt x="103690" y="258119"/>
                    <a:pt x="111363" y="269231"/>
                  </a:cubicBezTo>
                  <a:cubicBezTo>
                    <a:pt x="119036" y="280343"/>
                    <a:pt x="91783" y="252033"/>
                    <a:pt x="74850" y="234306"/>
                  </a:cubicBezTo>
                  <a:cubicBezTo>
                    <a:pt x="57917" y="216579"/>
                    <a:pt x="19288" y="196207"/>
                    <a:pt x="9763" y="162869"/>
                  </a:cubicBezTo>
                  <a:cubicBezTo>
                    <a:pt x="238" y="129532"/>
                    <a:pt x="43101" y="11527"/>
                    <a:pt x="41513" y="94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19" name="フリーフォーム: 図形 1218">
              <a:extLst>
                <a:ext uri="{FF2B5EF4-FFF2-40B4-BE49-F238E27FC236}">
                  <a16:creationId xmlns:a16="http://schemas.microsoft.com/office/drawing/2014/main" id="{AFEA73DE-A630-4240-AD27-8EE85C32F7ED}"/>
                </a:ext>
              </a:extLst>
            </p:cNvPr>
            <p:cNvSpPr/>
            <p:nvPr/>
          </p:nvSpPr>
          <p:spPr>
            <a:xfrm>
              <a:off x="6507368" y="4659309"/>
              <a:ext cx="242874" cy="91671"/>
            </a:xfrm>
            <a:custGeom>
              <a:avLst/>
              <a:gdLst>
                <a:gd name="connsiteX0" fmla="*/ 1382 w 242874"/>
                <a:gd name="connsiteY0" fmla="*/ 47629 h 91671"/>
                <a:gd name="connsiteX1" fmla="*/ 104570 w 242874"/>
                <a:gd name="connsiteY1" fmla="*/ 11116 h 91671"/>
                <a:gd name="connsiteX2" fmla="*/ 145845 w 242874"/>
                <a:gd name="connsiteY2" fmla="*/ 12704 h 91671"/>
                <a:gd name="connsiteX3" fmla="*/ 239507 w 242874"/>
                <a:gd name="connsiteY3" fmla="*/ 90491 h 91671"/>
                <a:gd name="connsiteX4" fmla="*/ 218870 w 242874"/>
                <a:gd name="connsiteY4" fmla="*/ 55566 h 91671"/>
                <a:gd name="connsiteX5" fmla="*/ 187120 w 242874"/>
                <a:gd name="connsiteY5" fmla="*/ 4 h 91671"/>
                <a:gd name="connsiteX6" fmla="*/ 1382 w 242874"/>
                <a:gd name="connsiteY6" fmla="*/ 47629 h 916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42874" h="91671">
                  <a:moveTo>
                    <a:pt x="1382" y="47629"/>
                  </a:moveTo>
                  <a:cubicBezTo>
                    <a:pt x="-12376" y="49481"/>
                    <a:pt x="80493" y="16937"/>
                    <a:pt x="104570" y="11116"/>
                  </a:cubicBezTo>
                  <a:cubicBezTo>
                    <a:pt x="128647" y="5295"/>
                    <a:pt x="123356" y="-525"/>
                    <a:pt x="145845" y="12704"/>
                  </a:cubicBezTo>
                  <a:cubicBezTo>
                    <a:pt x="168334" y="25933"/>
                    <a:pt x="227336" y="83347"/>
                    <a:pt x="239507" y="90491"/>
                  </a:cubicBezTo>
                  <a:cubicBezTo>
                    <a:pt x="251678" y="97635"/>
                    <a:pt x="227601" y="70647"/>
                    <a:pt x="218870" y="55566"/>
                  </a:cubicBezTo>
                  <a:cubicBezTo>
                    <a:pt x="210139" y="40485"/>
                    <a:pt x="222045" y="533"/>
                    <a:pt x="187120" y="4"/>
                  </a:cubicBezTo>
                  <a:cubicBezTo>
                    <a:pt x="152195" y="-525"/>
                    <a:pt x="15140" y="45777"/>
                    <a:pt x="1382" y="4762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21" name="フリーフォーム: 図形 1220">
              <a:extLst>
                <a:ext uri="{FF2B5EF4-FFF2-40B4-BE49-F238E27FC236}">
                  <a16:creationId xmlns:a16="http://schemas.microsoft.com/office/drawing/2014/main" id="{24AE61B2-F758-47FD-98D0-62705FC1CA35}"/>
                </a:ext>
              </a:extLst>
            </p:cNvPr>
            <p:cNvSpPr/>
            <p:nvPr/>
          </p:nvSpPr>
          <p:spPr>
            <a:xfrm>
              <a:off x="6518131" y="4695804"/>
              <a:ext cx="219587" cy="68214"/>
            </a:xfrm>
            <a:custGeom>
              <a:avLst/>
              <a:gdLst>
                <a:gd name="connsiteX0" fmla="*/ 219219 w 219587"/>
                <a:gd name="connsiteY0" fmla="*/ 57171 h 68214"/>
                <a:gd name="connsiteX1" fmla="*/ 150957 w 219587"/>
                <a:gd name="connsiteY1" fmla="*/ 19071 h 68214"/>
                <a:gd name="connsiteX2" fmla="*/ 96982 w 219587"/>
                <a:gd name="connsiteY2" fmla="*/ 14309 h 68214"/>
                <a:gd name="connsiteX3" fmla="*/ 44594 w 219587"/>
                <a:gd name="connsiteY3" fmla="*/ 31771 h 68214"/>
                <a:gd name="connsiteX4" fmla="*/ 77932 w 219587"/>
                <a:gd name="connsiteY4" fmla="*/ 66696 h 68214"/>
                <a:gd name="connsiteX5" fmla="*/ 50944 w 219587"/>
                <a:gd name="connsiteY5" fmla="*/ 58759 h 68214"/>
                <a:gd name="connsiteX6" fmla="*/ 1732 w 219587"/>
                <a:gd name="connsiteY6" fmla="*/ 30184 h 68214"/>
                <a:gd name="connsiteX7" fmla="*/ 119207 w 219587"/>
                <a:gd name="connsiteY7" fmla="*/ 21 h 68214"/>
                <a:gd name="connsiteX8" fmla="*/ 219219 w 219587"/>
                <a:gd name="connsiteY8" fmla="*/ 57171 h 682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19587" h="68214">
                  <a:moveTo>
                    <a:pt x="219219" y="57171"/>
                  </a:moveTo>
                  <a:cubicBezTo>
                    <a:pt x="224511" y="60346"/>
                    <a:pt x="171330" y="26215"/>
                    <a:pt x="150957" y="19071"/>
                  </a:cubicBezTo>
                  <a:cubicBezTo>
                    <a:pt x="130584" y="11927"/>
                    <a:pt x="114709" y="12192"/>
                    <a:pt x="96982" y="14309"/>
                  </a:cubicBezTo>
                  <a:cubicBezTo>
                    <a:pt x="79255" y="16426"/>
                    <a:pt x="47769" y="23040"/>
                    <a:pt x="44594" y="31771"/>
                  </a:cubicBezTo>
                  <a:cubicBezTo>
                    <a:pt x="41419" y="40502"/>
                    <a:pt x="76874" y="62198"/>
                    <a:pt x="77932" y="66696"/>
                  </a:cubicBezTo>
                  <a:cubicBezTo>
                    <a:pt x="78990" y="71194"/>
                    <a:pt x="63644" y="64844"/>
                    <a:pt x="50944" y="58759"/>
                  </a:cubicBezTo>
                  <a:cubicBezTo>
                    <a:pt x="38244" y="52674"/>
                    <a:pt x="-9645" y="39974"/>
                    <a:pt x="1732" y="30184"/>
                  </a:cubicBezTo>
                  <a:cubicBezTo>
                    <a:pt x="13109" y="20394"/>
                    <a:pt x="90103" y="-773"/>
                    <a:pt x="119207" y="21"/>
                  </a:cubicBezTo>
                  <a:cubicBezTo>
                    <a:pt x="148311" y="815"/>
                    <a:pt x="213927" y="53996"/>
                    <a:pt x="219219" y="5717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22" name="フリーフォーム: 図形 1221">
              <a:extLst>
                <a:ext uri="{FF2B5EF4-FFF2-40B4-BE49-F238E27FC236}">
                  <a16:creationId xmlns:a16="http://schemas.microsoft.com/office/drawing/2014/main" id="{0E2BB2CB-C8A5-44BB-859B-3A55AB789417}"/>
                </a:ext>
              </a:extLst>
            </p:cNvPr>
            <p:cNvSpPr/>
            <p:nvPr/>
          </p:nvSpPr>
          <p:spPr>
            <a:xfrm>
              <a:off x="6577165" y="4751153"/>
              <a:ext cx="179575" cy="49447"/>
            </a:xfrm>
            <a:custGeom>
              <a:avLst/>
              <a:gdLst>
                <a:gd name="connsiteX0" fmla="*/ 174473 w 179575"/>
                <a:gd name="connsiteY0" fmla="*/ 49447 h 49447"/>
                <a:gd name="connsiteX1" fmla="*/ 149073 w 179575"/>
                <a:gd name="connsiteY1" fmla="*/ 3410 h 49447"/>
                <a:gd name="connsiteX2" fmla="*/ 1435 w 179575"/>
                <a:gd name="connsiteY2" fmla="*/ 3410 h 49447"/>
                <a:gd name="connsiteX3" fmla="*/ 79223 w 179575"/>
                <a:gd name="connsiteY3" fmla="*/ 3410 h 49447"/>
                <a:gd name="connsiteX4" fmla="*/ 174473 w 179575"/>
                <a:gd name="connsiteY4" fmla="*/ 49447 h 494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9575" h="49447">
                  <a:moveTo>
                    <a:pt x="174473" y="49447"/>
                  </a:moveTo>
                  <a:cubicBezTo>
                    <a:pt x="186115" y="49447"/>
                    <a:pt x="177913" y="11083"/>
                    <a:pt x="149073" y="3410"/>
                  </a:cubicBezTo>
                  <a:cubicBezTo>
                    <a:pt x="120233" y="-4263"/>
                    <a:pt x="1435" y="3410"/>
                    <a:pt x="1435" y="3410"/>
                  </a:cubicBezTo>
                  <a:cubicBezTo>
                    <a:pt x="-10207" y="3410"/>
                    <a:pt x="51971" y="-2411"/>
                    <a:pt x="79223" y="3410"/>
                  </a:cubicBezTo>
                  <a:cubicBezTo>
                    <a:pt x="106475" y="9231"/>
                    <a:pt x="162831" y="49447"/>
                    <a:pt x="174473" y="4944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23" name="フリーフォーム: 図形 1222">
              <a:extLst>
                <a:ext uri="{FF2B5EF4-FFF2-40B4-BE49-F238E27FC236}">
                  <a16:creationId xmlns:a16="http://schemas.microsoft.com/office/drawing/2014/main" id="{6C1BE6FF-D500-4FF1-A820-7D1C5A3E3A88}"/>
                </a:ext>
              </a:extLst>
            </p:cNvPr>
            <p:cNvSpPr/>
            <p:nvPr/>
          </p:nvSpPr>
          <p:spPr>
            <a:xfrm>
              <a:off x="6485334" y="4760185"/>
              <a:ext cx="383113" cy="354807"/>
            </a:xfrm>
            <a:custGeom>
              <a:avLst/>
              <a:gdLst>
                <a:gd name="connsiteX0" fmla="*/ 269479 w 383113"/>
                <a:gd name="connsiteY0" fmla="*/ 45178 h 354807"/>
                <a:gd name="connsiteX1" fmla="*/ 129779 w 383113"/>
                <a:gd name="connsiteY1" fmla="*/ 38828 h 354807"/>
                <a:gd name="connsiteX2" fmla="*/ 98029 w 383113"/>
                <a:gd name="connsiteY2" fmla="*/ 27715 h 354807"/>
                <a:gd name="connsiteX3" fmla="*/ 37704 w 383113"/>
                <a:gd name="connsiteY3" fmla="*/ 728 h 354807"/>
                <a:gd name="connsiteX4" fmla="*/ 23416 w 383113"/>
                <a:gd name="connsiteY4" fmla="*/ 11840 h 354807"/>
                <a:gd name="connsiteX5" fmla="*/ 15479 w 383113"/>
                <a:gd name="connsiteY5" fmla="*/ 54703 h 354807"/>
                <a:gd name="connsiteX6" fmla="*/ 25004 w 383113"/>
                <a:gd name="connsiteY6" fmla="*/ 86453 h 354807"/>
                <a:gd name="connsiteX7" fmla="*/ 9129 w 383113"/>
                <a:gd name="connsiteY7" fmla="*/ 64228 h 354807"/>
                <a:gd name="connsiteX8" fmla="*/ 9129 w 383113"/>
                <a:gd name="connsiteY8" fmla="*/ 134078 h 354807"/>
                <a:gd name="connsiteX9" fmla="*/ 32941 w 383113"/>
                <a:gd name="connsiteY9" fmla="*/ 194403 h 354807"/>
                <a:gd name="connsiteX10" fmla="*/ 58341 w 383113"/>
                <a:gd name="connsiteY10" fmla="*/ 243615 h 354807"/>
                <a:gd name="connsiteX11" fmla="*/ 48816 w 383113"/>
                <a:gd name="connsiteY11" fmla="*/ 254728 h 354807"/>
                <a:gd name="connsiteX12" fmla="*/ 207566 w 383113"/>
                <a:gd name="connsiteY12" fmla="*/ 338865 h 354807"/>
                <a:gd name="connsiteX13" fmla="*/ 377429 w 383113"/>
                <a:gd name="connsiteY13" fmla="*/ 330928 h 354807"/>
                <a:gd name="connsiteX14" fmla="*/ 340916 w 383113"/>
                <a:gd name="connsiteY14" fmla="*/ 222978 h 354807"/>
                <a:gd name="connsiteX15" fmla="*/ 321866 w 383113"/>
                <a:gd name="connsiteY15" fmla="*/ 181703 h 354807"/>
                <a:gd name="connsiteX16" fmla="*/ 344091 w 383113"/>
                <a:gd name="connsiteY16" fmla="*/ 319815 h 354807"/>
                <a:gd name="connsiteX17" fmla="*/ 169466 w 383113"/>
                <a:gd name="connsiteY17" fmla="*/ 354740 h 354807"/>
                <a:gd name="connsiteX18" fmla="*/ 98029 w 383113"/>
                <a:gd name="connsiteY18" fmla="*/ 321403 h 354807"/>
                <a:gd name="connsiteX19" fmla="*/ 2779 w 383113"/>
                <a:gd name="connsiteY19" fmla="*/ 146778 h 354807"/>
                <a:gd name="connsiteX20" fmla="*/ 29766 w 383113"/>
                <a:gd name="connsiteY20" fmla="*/ 7078 h 354807"/>
                <a:gd name="connsiteX21" fmla="*/ 74216 w 383113"/>
                <a:gd name="connsiteY21" fmla="*/ 32478 h 354807"/>
                <a:gd name="connsiteX22" fmla="*/ 269479 w 383113"/>
                <a:gd name="connsiteY22" fmla="*/ 45178 h 3548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383113" h="354807">
                  <a:moveTo>
                    <a:pt x="269479" y="45178"/>
                  </a:moveTo>
                  <a:cubicBezTo>
                    <a:pt x="278739" y="46236"/>
                    <a:pt x="158354" y="41739"/>
                    <a:pt x="129779" y="38828"/>
                  </a:cubicBezTo>
                  <a:cubicBezTo>
                    <a:pt x="101204" y="35917"/>
                    <a:pt x="113375" y="34065"/>
                    <a:pt x="98029" y="27715"/>
                  </a:cubicBezTo>
                  <a:cubicBezTo>
                    <a:pt x="82683" y="21365"/>
                    <a:pt x="50139" y="3374"/>
                    <a:pt x="37704" y="728"/>
                  </a:cubicBezTo>
                  <a:cubicBezTo>
                    <a:pt x="25269" y="-1918"/>
                    <a:pt x="27120" y="2844"/>
                    <a:pt x="23416" y="11840"/>
                  </a:cubicBezTo>
                  <a:cubicBezTo>
                    <a:pt x="19712" y="20836"/>
                    <a:pt x="15214" y="42268"/>
                    <a:pt x="15479" y="54703"/>
                  </a:cubicBezTo>
                  <a:cubicBezTo>
                    <a:pt x="15744" y="67138"/>
                    <a:pt x="26062" y="84865"/>
                    <a:pt x="25004" y="86453"/>
                  </a:cubicBezTo>
                  <a:cubicBezTo>
                    <a:pt x="23946" y="88041"/>
                    <a:pt x="11775" y="56291"/>
                    <a:pt x="9129" y="64228"/>
                  </a:cubicBezTo>
                  <a:cubicBezTo>
                    <a:pt x="6483" y="72165"/>
                    <a:pt x="5160" y="112382"/>
                    <a:pt x="9129" y="134078"/>
                  </a:cubicBezTo>
                  <a:cubicBezTo>
                    <a:pt x="13098" y="155774"/>
                    <a:pt x="24739" y="176147"/>
                    <a:pt x="32941" y="194403"/>
                  </a:cubicBezTo>
                  <a:cubicBezTo>
                    <a:pt x="41143" y="212659"/>
                    <a:pt x="55695" y="233561"/>
                    <a:pt x="58341" y="243615"/>
                  </a:cubicBezTo>
                  <a:cubicBezTo>
                    <a:pt x="60987" y="253669"/>
                    <a:pt x="23945" y="238853"/>
                    <a:pt x="48816" y="254728"/>
                  </a:cubicBezTo>
                  <a:cubicBezTo>
                    <a:pt x="73687" y="270603"/>
                    <a:pt x="152797" y="326165"/>
                    <a:pt x="207566" y="338865"/>
                  </a:cubicBezTo>
                  <a:cubicBezTo>
                    <a:pt x="262335" y="351565"/>
                    <a:pt x="355204" y="350242"/>
                    <a:pt x="377429" y="330928"/>
                  </a:cubicBezTo>
                  <a:cubicBezTo>
                    <a:pt x="399654" y="311614"/>
                    <a:pt x="350177" y="247849"/>
                    <a:pt x="340916" y="222978"/>
                  </a:cubicBezTo>
                  <a:cubicBezTo>
                    <a:pt x="331655" y="198107"/>
                    <a:pt x="321337" y="165564"/>
                    <a:pt x="321866" y="181703"/>
                  </a:cubicBezTo>
                  <a:cubicBezTo>
                    <a:pt x="322395" y="197842"/>
                    <a:pt x="369491" y="290976"/>
                    <a:pt x="344091" y="319815"/>
                  </a:cubicBezTo>
                  <a:cubicBezTo>
                    <a:pt x="318691" y="348654"/>
                    <a:pt x="210476" y="354475"/>
                    <a:pt x="169466" y="354740"/>
                  </a:cubicBezTo>
                  <a:cubicBezTo>
                    <a:pt x="128456" y="355005"/>
                    <a:pt x="125810" y="356063"/>
                    <a:pt x="98029" y="321403"/>
                  </a:cubicBezTo>
                  <a:cubicBezTo>
                    <a:pt x="70248" y="286743"/>
                    <a:pt x="14156" y="199165"/>
                    <a:pt x="2779" y="146778"/>
                  </a:cubicBezTo>
                  <a:cubicBezTo>
                    <a:pt x="-8598" y="94391"/>
                    <a:pt x="17860" y="26128"/>
                    <a:pt x="29766" y="7078"/>
                  </a:cubicBezTo>
                  <a:cubicBezTo>
                    <a:pt x="41672" y="-11972"/>
                    <a:pt x="34264" y="26657"/>
                    <a:pt x="74216" y="32478"/>
                  </a:cubicBezTo>
                  <a:cubicBezTo>
                    <a:pt x="114168" y="38299"/>
                    <a:pt x="260219" y="44120"/>
                    <a:pt x="269479" y="4517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24" name="フリーフォーム: 図形 1223">
              <a:extLst>
                <a:ext uri="{FF2B5EF4-FFF2-40B4-BE49-F238E27FC236}">
                  <a16:creationId xmlns:a16="http://schemas.microsoft.com/office/drawing/2014/main" id="{EF3EEB8D-BA72-462D-B9EE-9EBC575031F8}"/>
                </a:ext>
              </a:extLst>
            </p:cNvPr>
            <p:cNvSpPr/>
            <p:nvPr/>
          </p:nvSpPr>
          <p:spPr>
            <a:xfrm>
              <a:off x="6440488" y="4689677"/>
              <a:ext cx="417097" cy="478572"/>
            </a:xfrm>
            <a:custGeom>
              <a:avLst/>
              <a:gdLst>
                <a:gd name="connsiteX0" fmla="*/ 92075 w 417097"/>
                <a:gd name="connsiteY0" fmla="*/ 7736 h 478572"/>
                <a:gd name="connsiteX1" fmla="*/ 39687 w 417097"/>
                <a:gd name="connsiteY1" fmla="*/ 50598 h 478572"/>
                <a:gd name="connsiteX2" fmla="*/ 30162 w 417097"/>
                <a:gd name="connsiteY2" fmla="*/ 102986 h 478572"/>
                <a:gd name="connsiteX3" fmla="*/ 9525 w 417097"/>
                <a:gd name="connsiteY3" fmla="*/ 155373 h 478572"/>
                <a:gd name="connsiteX4" fmla="*/ 0 w 417097"/>
                <a:gd name="connsiteY4" fmla="*/ 187123 h 478572"/>
                <a:gd name="connsiteX5" fmla="*/ 9525 w 417097"/>
                <a:gd name="connsiteY5" fmla="*/ 252211 h 478572"/>
                <a:gd name="connsiteX6" fmla="*/ 25400 w 417097"/>
                <a:gd name="connsiteY6" fmla="*/ 307773 h 478572"/>
                <a:gd name="connsiteX7" fmla="*/ 96837 w 417097"/>
                <a:gd name="connsiteY7" fmla="*/ 404611 h 478572"/>
                <a:gd name="connsiteX8" fmla="*/ 269875 w 417097"/>
                <a:gd name="connsiteY8" fmla="*/ 477636 h 478572"/>
                <a:gd name="connsiteX9" fmla="*/ 415925 w 417097"/>
                <a:gd name="connsiteY9" fmla="*/ 445886 h 478572"/>
                <a:gd name="connsiteX10" fmla="*/ 188912 w 417097"/>
                <a:gd name="connsiteY10" fmla="*/ 444298 h 478572"/>
                <a:gd name="connsiteX11" fmla="*/ 22225 w 417097"/>
                <a:gd name="connsiteY11" fmla="*/ 217286 h 478572"/>
                <a:gd name="connsiteX12" fmla="*/ 92075 w 417097"/>
                <a:gd name="connsiteY12" fmla="*/ 7736 h 4785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17097" h="478572">
                  <a:moveTo>
                    <a:pt x="92075" y="7736"/>
                  </a:moveTo>
                  <a:cubicBezTo>
                    <a:pt x="94985" y="-20045"/>
                    <a:pt x="50006" y="34723"/>
                    <a:pt x="39687" y="50598"/>
                  </a:cubicBezTo>
                  <a:cubicBezTo>
                    <a:pt x="29368" y="66473"/>
                    <a:pt x="35189" y="85524"/>
                    <a:pt x="30162" y="102986"/>
                  </a:cubicBezTo>
                  <a:cubicBezTo>
                    <a:pt x="25135" y="120448"/>
                    <a:pt x="14552" y="141350"/>
                    <a:pt x="9525" y="155373"/>
                  </a:cubicBezTo>
                  <a:cubicBezTo>
                    <a:pt x="4498" y="169396"/>
                    <a:pt x="0" y="170983"/>
                    <a:pt x="0" y="187123"/>
                  </a:cubicBezTo>
                  <a:cubicBezTo>
                    <a:pt x="0" y="203263"/>
                    <a:pt x="5292" y="232103"/>
                    <a:pt x="9525" y="252211"/>
                  </a:cubicBezTo>
                  <a:cubicBezTo>
                    <a:pt x="13758" y="272319"/>
                    <a:pt x="10848" y="282373"/>
                    <a:pt x="25400" y="307773"/>
                  </a:cubicBezTo>
                  <a:cubicBezTo>
                    <a:pt x="39952" y="333173"/>
                    <a:pt x="56091" y="376301"/>
                    <a:pt x="96837" y="404611"/>
                  </a:cubicBezTo>
                  <a:cubicBezTo>
                    <a:pt x="137583" y="432921"/>
                    <a:pt x="216694" y="470757"/>
                    <a:pt x="269875" y="477636"/>
                  </a:cubicBezTo>
                  <a:cubicBezTo>
                    <a:pt x="323056" y="484515"/>
                    <a:pt x="429419" y="451442"/>
                    <a:pt x="415925" y="445886"/>
                  </a:cubicBezTo>
                  <a:cubicBezTo>
                    <a:pt x="402431" y="440330"/>
                    <a:pt x="254529" y="482398"/>
                    <a:pt x="188912" y="444298"/>
                  </a:cubicBezTo>
                  <a:cubicBezTo>
                    <a:pt x="123295" y="406198"/>
                    <a:pt x="41010" y="286078"/>
                    <a:pt x="22225" y="217286"/>
                  </a:cubicBezTo>
                  <a:cubicBezTo>
                    <a:pt x="3440" y="148494"/>
                    <a:pt x="89165" y="35517"/>
                    <a:pt x="92075" y="773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25" name="フリーフォーム: 図形 1224">
              <a:extLst>
                <a:ext uri="{FF2B5EF4-FFF2-40B4-BE49-F238E27FC236}">
                  <a16:creationId xmlns:a16="http://schemas.microsoft.com/office/drawing/2014/main" id="{91C8C8B4-B5DF-457D-B7A1-E2AA90E344A8}"/>
                </a:ext>
              </a:extLst>
            </p:cNvPr>
            <p:cNvSpPr/>
            <p:nvPr/>
          </p:nvSpPr>
          <p:spPr>
            <a:xfrm>
              <a:off x="6782600" y="4782957"/>
              <a:ext cx="164833" cy="75071"/>
            </a:xfrm>
            <a:custGeom>
              <a:avLst/>
              <a:gdLst>
                <a:gd name="connsiteX0" fmla="*/ 788 w 164833"/>
                <a:gd name="connsiteY0" fmla="*/ 60506 h 75071"/>
                <a:gd name="connsiteX1" fmla="*/ 61113 w 164833"/>
                <a:gd name="connsiteY1" fmla="*/ 74793 h 75071"/>
                <a:gd name="connsiteX2" fmla="*/ 84925 w 164833"/>
                <a:gd name="connsiteY2" fmla="*/ 52568 h 75071"/>
                <a:gd name="connsiteX3" fmla="*/ 89688 w 164833"/>
                <a:gd name="connsiteY3" fmla="*/ 25581 h 75071"/>
                <a:gd name="connsiteX4" fmla="*/ 134138 w 164833"/>
                <a:gd name="connsiteY4" fmla="*/ 19231 h 75071"/>
                <a:gd name="connsiteX5" fmla="*/ 164300 w 164833"/>
                <a:gd name="connsiteY5" fmla="*/ 33518 h 75071"/>
                <a:gd name="connsiteX6" fmla="*/ 108738 w 164833"/>
                <a:gd name="connsiteY6" fmla="*/ 181 h 75071"/>
                <a:gd name="connsiteX7" fmla="*/ 788 w 164833"/>
                <a:gd name="connsiteY7" fmla="*/ 60506 h 750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64833" h="75071">
                  <a:moveTo>
                    <a:pt x="788" y="60506"/>
                  </a:moveTo>
                  <a:cubicBezTo>
                    <a:pt x="-7149" y="72941"/>
                    <a:pt x="47090" y="76116"/>
                    <a:pt x="61113" y="74793"/>
                  </a:cubicBezTo>
                  <a:cubicBezTo>
                    <a:pt x="75136" y="73470"/>
                    <a:pt x="80163" y="60770"/>
                    <a:pt x="84925" y="52568"/>
                  </a:cubicBezTo>
                  <a:cubicBezTo>
                    <a:pt x="89687" y="44366"/>
                    <a:pt x="81486" y="31137"/>
                    <a:pt x="89688" y="25581"/>
                  </a:cubicBezTo>
                  <a:cubicBezTo>
                    <a:pt x="97890" y="20025"/>
                    <a:pt x="121703" y="17908"/>
                    <a:pt x="134138" y="19231"/>
                  </a:cubicBezTo>
                  <a:cubicBezTo>
                    <a:pt x="146573" y="20554"/>
                    <a:pt x="168533" y="36693"/>
                    <a:pt x="164300" y="33518"/>
                  </a:cubicBezTo>
                  <a:cubicBezTo>
                    <a:pt x="160067" y="30343"/>
                    <a:pt x="128317" y="-2730"/>
                    <a:pt x="108738" y="181"/>
                  </a:cubicBezTo>
                  <a:cubicBezTo>
                    <a:pt x="89159" y="3092"/>
                    <a:pt x="8725" y="48071"/>
                    <a:pt x="788" y="6050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26" name="フリーフォーム: 図形 1225">
              <a:extLst>
                <a:ext uri="{FF2B5EF4-FFF2-40B4-BE49-F238E27FC236}">
                  <a16:creationId xmlns:a16="http://schemas.microsoft.com/office/drawing/2014/main" id="{AE3832DA-E9F2-4314-BF2C-A45A0115DCD6}"/>
                </a:ext>
              </a:extLst>
            </p:cNvPr>
            <p:cNvSpPr/>
            <p:nvPr/>
          </p:nvSpPr>
          <p:spPr>
            <a:xfrm>
              <a:off x="6727273" y="4808538"/>
              <a:ext cx="94219" cy="108046"/>
            </a:xfrm>
            <a:custGeom>
              <a:avLst/>
              <a:gdLst>
                <a:gd name="connsiteX0" fmla="*/ 552 w 94219"/>
                <a:gd name="connsiteY0" fmla="*/ 0 h 108046"/>
                <a:gd name="connsiteX1" fmla="*/ 41827 w 94219"/>
                <a:gd name="connsiteY1" fmla="*/ 76200 h 108046"/>
                <a:gd name="connsiteX2" fmla="*/ 75165 w 94219"/>
                <a:gd name="connsiteY2" fmla="*/ 85725 h 108046"/>
                <a:gd name="connsiteX3" fmla="*/ 94215 w 94219"/>
                <a:gd name="connsiteY3" fmla="*/ 107950 h 108046"/>
                <a:gd name="connsiteX4" fmla="*/ 73577 w 94219"/>
                <a:gd name="connsiteY4" fmla="*/ 76200 h 108046"/>
                <a:gd name="connsiteX5" fmla="*/ 552 w 94219"/>
                <a:gd name="connsiteY5" fmla="*/ 0 h 1080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4219" h="108046">
                  <a:moveTo>
                    <a:pt x="552" y="0"/>
                  </a:moveTo>
                  <a:cubicBezTo>
                    <a:pt x="-4740" y="0"/>
                    <a:pt x="29392" y="61913"/>
                    <a:pt x="41827" y="76200"/>
                  </a:cubicBezTo>
                  <a:cubicBezTo>
                    <a:pt x="54263" y="90488"/>
                    <a:pt x="66434" y="80433"/>
                    <a:pt x="75165" y="85725"/>
                  </a:cubicBezTo>
                  <a:cubicBezTo>
                    <a:pt x="83896" y="91017"/>
                    <a:pt x="94480" y="109538"/>
                    <a:pt x="94215" y="107950"/>
                  </a:cubicBezTo>
                  <a:cubicBezTo>
                    <a:pt x="93950" y="106363"/>
                    <a:pt x="85219" y="87313"/>
                    <a:pt x="73577" y="76200"/>
                  </a:cubicBezTo>
                  <a:cubicBezTo>
                    <a:pt x="61935" y="65088"/>
                    <a:pt x="5844" y="0"/>
                    <a:pt x="552" y="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27" name="フリーフォーム: 図形 1226">
              <a:extLst>
                <a:ext uri="{FF2B5EF4-FFF2-40B4-BE49-F238E27FC236}">
                  <a16:creationId xmlns:a16="http://schemas.microsoft.com/office/drawing/2014/main" id="{152037B2-0826-4D42-9B15-F335708FB2B6}"/>
                </a:ext>
              </a:extLst>
            </p:cNvPr>
            <p:cNvSpPr/>
            <p:nvPr/>
          </p:nvSpPr>
          <p:spPr>
            <a:xfrm>
              <a:off x="6776656" y="4900393"/>
              <a:ext cx="132574" cy="188726"/>
            </a:xfrm>
            <a:custGeom>
              <a:avLst/>
              <a:gdLst>
                <a:gd name="connsiteX0" fmla="*/ 382 w 132574"/>
                <a:gd name="connsiteY0" fmla="*/ 24032 h 188726"/>
                <a:gd name="connsiteX1" fmla="*/ 60707 w 132574"/>
                <a:gd name="connsiteY1" fmla="*/ 47845 h 188726"/>
                <a:gd name="connsiteX2" fmla="*/ 117857 w 132574"/>
                <a:gd name="connsiteY2" fmla="*/ 178020 h 188726"/>
                <a:gd name="connsiteX3" fmla="*/ 128969 w 132574"/>
                <a:gd name="connsiteY3" fmla="*/ 131982 h 188726"/>
                <a:gd name="connsiteX4" fmla="*/ 65469 w 132574"/>
                <a:gd name="connsiteY4" fmla="*/ 3395 h 188726"/>
                <a:gd name="connsiteX5" fmla="*/ 106744 w 132574"/>
                <a:gd name="connsiteY5" fmla="*/ 47845 h 188726"/>
                <a:gd name="connsiteX6" fmla="*/ 125794 w 132574"/>
                <a:gd name="connsiteY6" fmla="*/ 160557 h 188726"/>
                <a:gd name="connsiteX7" fmla="*/ 111507 w 132574"/>
                <a:gd name="connsiteY7" fmla="*/ 187545 h 188726"/>
                <a:gd name="connsiteX8" fmla="*/ 90869 w 132574"/>
                <a:gd name="connsiteY8" fmla="*/ 133570 h 188726"/>
                <a:gd name="connsiteX9" fmla="*/ 382 w 132574"/>
                <a:gd name="connsiteY9" fmla="*/ 24032 h 1887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32574" h="188726">
                  <a:moveTo>
                    <a:pt x="382" y="24032"/>
                  </a:moveTo>
                  <a:cubicBezTo>
                    <a:pt x="-4645" y="9745"/>
                    <a:pt x="41128" y="22180"/>
                    <a:pt x="60707" y="47845"/>
                  </a:cubicBezTo>
                  <a:cubicBezTo>
                    <a:pt x="80286" y="73510"/>
                    <a:pt x="106480" y="163997"/>
                    <a:pt x="117857" y="178020"/>
                  </a:cubicBezTo>
                  <a:cubicBezTo>
                    <a:pt x="129234" y="192043"/>
                    <a:pt x="137700" y="161086"/>
                    <a:pt x="128969" y="131982"/>
                  </a:cubicBezTo>
                  <a:cubicBezTo>
                    <a:pt x="120238" y="102878"/>
                    <a:pt x="69173" y="17418"/>
                    <a:pt x="65469" y="3395"/>
                  </a:cubicBezTo>
                  <a:cubicBezTo>
                    <a:pt x="61765" y="-10628"/>
                    <a:pt x="96690" y="21651"/>
                    <a:pt x="106744" y="47845"/>
                  </a:cubicBezTo>
                  <a:cubicBezTo>
                    <a:pt x="116798" y="74039"/>
                    <a:pt x="125000" y="137274"/>
                    <a:pt x="125794" y="160557"/>
                  </a:cubicBezTo>
                  <a:cubicBezTo>
                    <a:pt x="126588" y="183840"/>
                    <a:pt x="117328" y="192043"/>
                    <a:pt x="111507" y="187545"/>
                  </a:cubicBezTo>
                  <a:cubicBezTo>
                    <a:pt x="105686" y="183047"/>
                    <a:pt x="106215" y="160028"/>
                    <a:pt x="90869" y="133570"/>
                  </a:cubicBezTo>
                  <a:cubicBezTo>
                    <a:pt x="75523" y="107112"/>
                    <a:pt x="5409" y="38319"/>
                    <a:pt x="382" y="2403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28" name="フリーフォーム: 図形 1227">
              <a:extLst>
                <a:ext uri="{FF2B5EF4-FFF2-40B4-BE49-F238E27FC236}">
                  <a16:creationId xmlns:a16="http://schemas.microsoft.com/office/drawing/2014/main" id="{4565D9FF-8091-4C64-9D92-B59A079774DA}"/>
                </a:ext>
              </a:extLst>
            </p:cNvPr>
            <p:cNvSpPr/>
            <p:nvPr/>
          </p:nvSpPr>
          <p:spPr>
            <a:xfrm>
              <a:off x="6841861" y="4803702"/>
              <a:ext cx="90137" cy="303307"/>
            </a:xfrm>
            <a:custGeom>
              <a:avLst/>
              <a:gdLst>
                <a:gd name="connsiteX0" fmla="*/ 85989 w 90137"/>
                <a:gd name="connsiteY0" fmla="*/ 73 h 303307"/>
                <a:gd name="connsiteX1" fmla="*/ 51064 w 90137"/>
                <a:gd name="connsiteY1" fmla="*/ 65161 h 303307"/>
                <a:gd name="connsiteX2" fmla="*/ 17727 w 90137"/>
                <a:gd name="connsiteY2" fmla="*/ 73098 h 303307"/>
                <a:gd name="connsiteX3" fmla="*/ 57414 w 90137"/>
                <a:gd name="connsiteY3" fmla="*/ 112786 h 303307"/>
                <a:gd name="connsiteX4" fmla="*/ 89164 w 90137"/>
                <a:gd name="connsiteY4" fmla="*/ 179461 h 303307"/>
                <a:gd name="connsiteX5" fmla="*/ 79639 w 90137"/>
                <a:gd name="connsiteY5" fmla="*/ 246136 h 303307"/>
                <a:gd name="connsiteX6" fmla="*/ 55827 w 90137"/>
                <a:gd name="connsiteY6" fmla="*/ 303286 h 303307"/>
                <a:gd name="connsiteX7" fmla="*/ 63764 w 90137"/>
                <a:gd name="connsiteY7" fmla="*/ 239786 h 303307"/>
                <a:gd name="connsiteX8" fmla="*/ 44714 w 90137"/>
                <a:gd name="connsiteY8" fmla="*/ 135011 h 303307"/>
                <a:gd name="connsiteX9" fmla="*/ 264 w 90137"/>
                <a:gd name="connsiteY9" fmla="*/ 68336 h 303307"/>
                <a:gd name="connsiteX10" fmla="*/ 28839 w 90137"/>
                <a:gd name="connsiteY10" fmla="*/ 52461 h 303307"/>
                <a:gd name="connsiteX11" fmla="*/ 85989 w 90137"/>
                <a:gd name="connsiteY11" fmla="*/ 73 h 3033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90137" h="303307">
                  <a:moveTo>
                    <a:pt x="85989" y="73"/>
                  </a:moveTo>
                  <a:cubicBezTo>
                    <a:pt x="89693" y="2190"/>
                    <a:pt x="62441" y="52990"/>
                    <a:pt x="51064" y="65161"/>
                  </a:cubicBezTo>
                  <a:cubicBezTo>
                    <a:pt x="39687" y="77332"/>
                    <a:pt x="16669" y="65161"/>
                    <a:pt x="17727" y="73098"/>
                  </a:cubicBezTo>
                  <a:cubicBezTo>
                    <a:pt x="18785" y="81035"/>
                    <a:pt x="45508" y="95059"/>
                    <a:pt x="57414" y="112786"/>
                  </a:cubicBezTo>
                  <a:cubicBezTo>
                    <a:pt x="69320" y="130513"/>
                    <a:pt x="85460" y="157236"/>
                    <a:pt x="89164" y="179461"/>
                  </a:cubicBezTo>
                  <a:cubicBezTo>
                    <a:pt x="92868" y="201686"/>
                    <a:pt x="85195" y="225499"/>
                    <a:pt x="79639" y="246136"/>
                  </a:cubicBezTo>
                  <a:cubicBezTo>
                    <a:pt x="74083" y="266773"/>
                    <a:pt x="58473" y="304344"/>
                    <a:pt x="55827" y="303286"/>
                  </a:cubicBezTo>
                  <a:cubicBezTo>
                    <a:pt x="53181" y="302228"/>
                    <a:pt x="65616" y="267832"/>
                    <a:pt x="63764" y="239786"/>
                  </a:cubicBezTo>
                  <a:cubicBezTo>
                    <a:pt x="61912" y="211740"/>
                    <a:pt x="55297" y="163586"/>
                    <a:pt x="44714" y="135011"/>
                  </a:cubicBezTo>
                  <a:cubicBezTo>
                    <a:pt x="34131" y="106436"/>
                    <a:pt x="2910" y="82094"/>
                    <a:pt x="264" y="68336"/>
                  </a:cubicBezTo>
                  <a:cubicBezTo>
                    <a:pt x="-2382" y="54578"/>
                    <a:pt x="15345" y="62780"/>
                    <a:pt x="28839" y="52461"/>
                  </a:cubicBezTo>
                  <a:cubicBezTo>
                    <a:pt x="42333" y="42142"/>
                    <a:pt x="82285" y="-2044"/>
                    <a:pt x="85989" y="7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29" name="フリーフォーム: 図形 1228">
              <a:extLst>
                <a:ext uri="{FF2B5EF4-FFF2-40B4-BE49-F238E27FC236}">
                  <a16:creationId xmlns:a16="http://schemas.microsoft.com/office/drawing/2014/main" id="{75755FBB-6CA6-4E67-B71E-E034BA96D7D7}"/>
                </a:ext>
              </a:extLst>
            </p:cNvPr>
            <p:cNvSpPr/>
            <p:nvPr/>
          </p:nvSpPr>
          <p:spPr>
            <a:xfrm>
              <a:off x="6791535" y="5103329"/>
              <a:ext cx="108532" cy="426914"/>
            </a:xfrm>
            <a:custGeom>
              <a:avLst/>
              <a:gdLst>
                <a:gd name="connsiteX0" fmla="*/ 36303 w 108532"/>
                <a:gd name="connsiteY0" fmla="*/ 484 h 426914"/>
                <a:gd name="connsiteX1" fmla="*/ 106153 w 108532"/>
                <a:gd name="connsiteY1" fmla="*/ 62396 h 426914"/>
                <a:gd name="connsiteX2" fmla="*/ 88690 w 108532"/>
                <a:gd name="connsiteY2" fmla="*/ 90971 h 426914"/>
                <a:gd name="connsiteX3" fmla="*/ 53765 w 108532"/>
                <a:gd name="connsiteY3" fmla="*/ 137009 h 426914"/>
                <a:gd name="connsiteX4" fmla="*/ 20428 w 108532"/>
                <a:gd name="connsiteY4" fmla="*/ 194159 h 426914"/>
                <a:gd name="connsiteX5" fmla="*/ 20428 w 108532"/>
                <a:gd name="connsiteY5" fmla="*/ 417996 h 426914"/>
                <a:gd name="connsiteX6" fmla="*/ 15665 w 108532"/>
                <a:gd name="connsiteY6" fmla="*/ 368784 h 426914"/>
                <a:gd name="connsiteX7" fmla="*/ 1378 w 108532"/>
                <a:gd name="connsiteY7" fmla="*/ 241784 h 426914"/>
                <a:gd name="connsiteX8" fmla="*/ 53765 w 108532"/>
                <a:gd name="connsiteY8" fmla="*/ 137009 h 426914"/>
                <a:gd name="connsiteX9" fmla="*/ 98215 w 108532"/>
                <a:gd name="connsiteY9" fmla="*/ 98909 h 426914"/>
                <a:gd name="connsiteX10" fmla="*/ 36303 w 108532"/>
                <a:gd name="connsiteY10" fmla="*/ 484 h 4269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08532" h="426914">
                  <a:moveTo>
                    <a:pt x="36303" y="484"/>
                  </a:moveTo>
                  <a:cubicBezTo>
                    <a:pt x="37626" y="-5601"/>
                    <a:pt x="97422" y="47315"/>
                    <a:pt x="106153" y="62396"/>
                  </a:cubicBezTo>
                  <a:cubicBezTo>
                    <a:pt x="114884" y="77477"/>
                    <a:pt x="97421" y="78536"/>
                    <a:pt x="88690" y="90971"/>
                  </a:cubicBezTo>
                  <a:cubicBezTo>
                    <a:pt x="79959" y="103406"/>
                    <a:pt x="65142" y="119811"/>
                    <a:pt x="53765" y="137009"/>
                  </a:cubicBezTo>
                  <a:cubicBezTo>
                    <a:pt x="42388" y="154207"/>
                    <a:pt x="25984" y="147328"/>
                    <a:pt x="20428" y="194159"/>
                  </a:cubicBezTo>
                  <a:cubicBezTo>
                    <a:pt x="14872" y="240990"/>
                    <a:pt x="21222" y="388892"/>
                    <a:pt x="20428" y="417996"/>
                  </a:cubicBezTo>
                  <a:cubicBezTo>
                    <a:pt x="19634" y="447100"/>
                    <a:pt x="18840" y="398153"/>
                    <a:pt x="15665" y="368784"/>
                  </a:cubicBezTo>
                  <a:cubicBezTo>
                    <a:pt x="12490" y="339415"/>
                    <a:pt x="-4972" y="280413"/>
                    <a:pt x="1378" y="241784"/>
                  </a:cubicBezTo>
                  <a:cubicBezTo>
                    <a:pt x="7728" y="203155"/>
                    <a:pt x="37626" y="160821"/>
                    <a:pt x="53765" y="137009"/>
                  </a:cubicBezTo>
                  <a:cubicBezTo>
                    <a:pt x="69904" y="113197"/>
                    <a:pt x="97686" y="116371"/>
                    <a:pt x="98215" y="98909"/>
                  </a:cubicBezTo>
                  <a:cubicBezTo>
                    <a:pt x="98744" y="81447"/>
                    <a:pt x="34980" y="6569"/>
                    <a:pt x="36303" y="48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30" name="フリーフォーム: 図形 1229">
              <a:extLst>
                <a:ext uri="{FF2B5EF4-FFF2-40B4-BE49-F238E27FC236}">
                  <a16:creationId xmlns:a16="http://schemas.microsoft.com/office/drawing/2014/main" id="{CB4CF280-90E5-4BAF-A86A-058D06E1BEFC}"/>
                </a:ext>
              </a:extLst>
            </p:cNvPr>
            <p:cNvSpPr/>
            <p:nvPr/>
          </p:nvSpPr>
          <p:spPr>
            <a:xfrm>
              <a:off x="6865917" y="5084148"/>
              <a:ext cx="229172" cy="116511"/>
            </a:xfrm>
            <a:custGeom>
              <a:avLst/>
              <a:gdLst>
                <a:gd name="connsiteX0" fmla="*/ 228621 w 229172"/>
                <a:gd name="connsiteY0" fmla="*/ 116502 h 116511"/>
                <a:gd name="connsiteX1" fmla="*/ 184171 w 229172"/>
                <a:gd name="connsiteY1" fmla="*/ 62527 h 116511"/>
                <a:gd name="connsiteX2" fmla="*/ 60346 w 229172"/>
                <a:gd name="connsiteY2" fmla="*/ 72052 h 116511"/>
                <a:gd name="connsiteX3" fmla="*/ 47646 w 229172"/>
                <a:gd name="connsiteY3" fmla="*/ 72052 h 116511"/>
                <a:gd name="connsiteX4" fmla="*/ 21 w 229172"/>
                <a:gd name="connsiteY4" fmla="*/ 615 h 116511"/>
                <a:gd name="connsiteX5" fmla="*/ 53996 w 229172"/>
                <a:gd name="connsiteY5" fmla="*/ 38715 h 116511"/>
                <a:gd name="connsiteX6" fmla="*/ 63521 w 229172"/>
                <a:gd name="connsiteY6" fmla="*/ 60940 h 116511"/>
                <a:gd name="connsiteX7" fmla="*/ 158771 w 229172"/>
                <a:gd name="connsiteY7" fmla="*/ 57765 h 116511"/>
                <a:gd name="connsiteX8" fmla="*/ 228621 w 229172"/>
                <a:gd name="connsiteY8" fmla="*/ 116502 h 1165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29172" h="116511">
                  <a:moveTo>
                    <a:pt x="228621" y="116502"/>
                  </a:moveTo>
                  <a:cubicBezTo>
                    <a:pt x="232854" y="117296"/>
                    <a:pt x="212217" y="69935"/>
                    <a:pt x="184171" y="62527"/>
                  </a:cubicBezTo>
                  <a:cubicBezTo>
                    <a:pt x="156125" y="55119"/>
                    <a:pt x="83100" y="70465"/>
                    <a:pt x="60346" y="72052"/>
                  </a:cubicBezTo>
                  <a:cubicBezTo>
                    <a:pt x="37592" y="73639"/>
                    <a:pt x="57700" y="83958"/>
                    <a:pt x="47646" y="72052"/>
                  </a:cubicBezTo>
                  <a:cubicBezTo>
                    <a:pt x="37592" y="60146"/>
                    <a:pt x="-1037" y="6171"/>
                    <a:pt x="21" y="615"/>
                  </a:cubicBezTo>
                  <a:cubicBezTo>
                    <a:pt x="1079" y="-4941"/>
                    <a:pt x="43413" y="28661"/>
                    <a:pt x="53996" y="38715"/>
                  </a:cubicBezTo>
                  <a:cubicBezTo>
                    <a:pt x="64579" y="48769"/>
                    <a:pt x="46058" y="57765"/>
                    <a:pt x="63521" y="60940"/>
                  </a:cubicBezTo>
                  <a:cubicBezTo>
                    <a:pt x="80983" y="64115"/>
                    <a:pt x="130461" y="50092"/>
                    <a:pt x="158771" y="57765"/>
                  </a:cubicBezTo>
                  <a:cubicBezTo>
                    <a:pt x="187081" y="65438"/>
                    <a:pt x="224388" y="115708"/>
                    <a:pt x="228621" y="11650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31" name="フリーフォーム: 図形 1230">
              <a:extLst>
                <a:ext uri="{FF2B5EF4-FFF2-40B4-BE49-F238E27FC236}">
                  <a16:creationId xmlns:a16="http://schemas.microsoft.com/office/drawing/2014/main" id="{E833FD15-DCAE-4969-9196-C644484FB196}"/>
                </a:ext>
              </a:extLst>
            </p:cNvPr>
            <p:cNvSpPr/>
            <p:nvPr/>
          </p:nvSpPr>
          <p:spPr>
            <a:xfrm>
              <a:off x="6908672" y="5121627"/>
              <a:ext cx="262306" cy="223638"/>
            </a:xfrm>
            <a:custGeom>
              <a:avLst/>
              <a:gdLst>
                <a:gd name="connsiteX0" fmla="*/ 201741 w 262306"/>
                <a:gd name="connsiteY0" fmla="*/ 2823 h 223638"/>
                <a:gd name="connsiteX1" fmla="*/ 262066 w 262306"/>
                <a:gd name="connsiteY1" fmla="*/ 115536 h 223638"/>
                <a:gd name="connsiteX2" fmla="*/ 222378 w 262306"/>
                <a:gd name="connsiteY2" fmla="*/ 158398 h 223638"/>
                <a:gd name="connsiteX3" fmla="*/ 209678 w 262306"/>
                <a:gd name="connsiteY3" fmla="*/ 190148 h 223638"/>
                <a:gd name="connsiteX4" fmla="*/ 173166 w 262306"/>
                <a:gd name="connsiteY4" fmla="*/ 196498 h 223638"/>
                <a:gd name="connsiteX5" fmla="*/ 114428 w 262306"/>
                <a:gd name="connsiteY5" fmla="*/ 180623 h 223638"/>
                <a:gd name="connsiteX6" fmla="*/ 128 w 262306"/>
                <a:gd name="connsiteY6" fmla="*/ 91723 h 223638"/>
                <a:gd name="connsiteX7" fmla="*/ 138241 w 262306"/>
                <a:gd name="connsiteY7" fmla="*/ 213961 h 223638"/>
                <a:gd name="connsiteX8" fmla="*/ 204916 w 262306"/>
                <a:gd name="connsiteY8" fmla="*/ 212373 h 223638"/>
                <a:gd name="connsiteX9" fmla="*/ 227141 w 262306"/>
                <a:gd name="connsiteY9" fmla="*/ 183798 h 223638"/>
                <a:gd name="connsiteX10" fmla="*/ 241428 w 262306"/>
                <a:gd name="connsiteY10" fmla="*/ 44098 h 223638"/>
                <a:gd name="connsiteX11" fmla="*/ 201741 w 262306"/>
                <a:gd name="connsiteY11" fmla="*/ 2823 h 2236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62306" h="223638">
                  <a:moveTo>
                    <a:pt x="201741" y="2823"/>
                  </a:moveTo>
                  <a:cubicBezTo>
                    <a:pt x="205181" y="14729"/>
                    <a:pt x="258626" y="89607"/>
                    <a:pt x="262066" y="115536"/>
                  </a:cubicBezTo>
                  <a:cubicBezTo>
                    <a:pt x="265506" y="141465"/>
                    <a:pt x="231109" y="145963"/>
                    <a:pt x="222378" y="158398"/>
                  </a:cubicBezTo>
                  <a:cubicBezTo>
                    <a:pt x="213647" y="170833"/>
                    <a:pt x="217880" y="183798"/>
                    <a:pt x="209678" y="190148"/>
                  </a:cubicBezTo>
                  <a:cubicBezTo>
                    <a:pt x="201476" y="196498"/>
                    <a:pt x="189041" y="198086"/>
                    <a:pt x="173166" y="196498"/>
                  </a:cubicBezTo>
                  <a:cubicBezTo>
                    <a:pt x="157291" y="194911"/>
                    <a:pt x="143268" y="198085"/>
                    <a:pt x="114428" y="180623"/>
                  </a:cubicBezTo>
                  <a:cubicBezTo>
                    <a:pt x="85588" y="163161"/>
                    <a:pt x="-3841" y="86167"/>
                    <a:pt x="128" y="91723"/>
                  </a:cubicBezTo>
                  <a:cubicBezTo>
                    <a:pt x="4097" y="97279"/>
                    <a:pt x="104110" y="193853"/>
                    <a:pt x="138241" y="213961"/>
                  </a:cubicBezTo>
                  <a:cubicBezTo>
                    <a:pt x="172372" y="234069"/>
                    <a:pt x="190100" y="217400"/>
                    <a:pt x="204916" y="212373"/>
                  </a:cubicBezTo>
                  <a:cubicBezTo>
                    <a:pt x="219732" y="207346"/>
                    <a:pt x="221056" y="211844"/>
                    <a:pt x="227141" y="183798"/>
                  </a:cubicBezTo>
                  <a:cubicBezTo>
                    <a:pt x="233226" y="155752"/>
                    <a:pt x="241693" y="69233"/>
                    <a:pt x="241428" y="44098"/>
                  </a:cubicBezTo>
                  <a:cubicBezTo>
                    <a:pt x="241163" y="18963"/>
                    <a:pt x="198301" y="-9083"/>
                    <a:pt x="201741" y="282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33" name="フリーフォーム: 図形 1232">
              <a:extLst>
                <a:ext uri="{FF2B5EF4-FFF2-40B4-BE49-F238E27FC236}">
                  <a16:creationId xmlns:a16="http://schemas.microsoft.com/office/drawing/2014/main" id="{E9CFCD9B-D8B8-40EE-9A2A-7F35D744336B}"/>
                </a:ext>
              </a:extLst>
            </p:cNvPr>
            <p:cNvSpPr/>
            <p:nvPr/>
          </p:nvSpPr>
          <p:spPr>
            <a:xfrm>
              <a:off x="6923080" y="5157216"/>
              <a:ext cx="189286" cy="86588"/>
            </a:xfrm>
            <a:custGeom>
              <a:avLst/>
              <a:gdLst>
                <a:gd name="connsiteX0" fmla="*/ 188920 w 189286"/>
                <a:gd name="connsiteY0" fmla="*/ 86297 h 86588"/>
                <a:gd name="connsiteX1" fmla="*/ 122245 w 189286"/>
                <a:gd name="connsiteY1" fmla="*/ 30734 h 86588"/>
                <a:gd name="connsiteX2" fmla="*/ 77795 w 189286"/>
                <a:gd name="connsiteY2" fmla="*/ 19622 h 86588"/>
                <a:gd name="connsiteX3" fmla="*/ 8 w 189286"/>
                <a:gd name="connsiteY3" fmla="*/ 33909 h 86588"/>
                <a:gd name="connsiteX4" fmla="*/ 82558 w 189286"/>
                <a:gd name="connsiteY4" fmla="*/ 5334 h 86588"/>
                <a:gd name="connsiteX5" fmla="*/ 90495 w 189286"/>
                <a:gd name="connsiteY5" fmla="*/ 3747 h 86588"/>
                <a:gd name="connsiteX6" fmla="*/ 188920 w 189286"/>
                <a:gd name="connsiteY6" fmla="*/ 86297 h 865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9286" h="86588">
                  <a:moveTo>
                    <a:pt x="188920" y="86297"/>
                  </a:moveTo>
                  <a:cubicBezTo>
                    <a:pt x="194212" y="90795"/>
                    <a:pt x="140766" y="41846"/>
                    <a:pt x="122245" y="30734"/>
                  </a:cubicBezTo>
                  <a:cubicBezTo>
                    <a:pt x="103724" y="19621"/>
                    <a:pt x="98168" y="19093"/>
                    <a:pt x="77795" y="19622"/>
                  </a:cubicBezTo>
                  <a:cubicBezTo>
                    <a:pt x="57422" y="20151"/>
                    <a:pt x="-786" y="36290"/>
                    <a:pt x="8" y="33909"/>
                  </a:cubicBezTo>
                  <a:cubicBezTo>
                    <a:pt x="802" y="31528"/>
                    <a:pt x="67477" y="10361"/>
                    <a:pt x="82558" y="5334"/>
                  </a:cubicBezTo>
                  <a:cubicBezTo>
                    <a:pt x="97639" y="307"/>
                    <a:pt x="74091" y="-2868"/>
                    <a:pt x="90495" y="3747"/>
                  </a:cubicBezTo>
                  <a:cubicBezTo>
                    <a:pt x="106899" y="10362"/>
                    <a:pt x="183628" y="81799"/>
                    <a:pt x="188920" y="8629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34" name="フリーフォーム: 図形 1233">
              <a:extLst>
                <a:ext uri="{FF2B5EF4-FFF2-40B4-BE49-F238E27FC236}">
                  <a16:creationId xmlns:a16="http://schemas.microsoft.com/office/drawing/2014/main" id="{B675A2C4-40DC-446A-A2DC-5216ABDFEB65}"/>
                </a:ext>
              </a:extLst>
            </p:cNvPr>
            <p:cNvSpPr/>
            <p:nvPr/>
          </p:nvSpPr>
          <p:spPr>
            <a:xfrm>
              <a:off x="6928637" y="5119684"/>
              <a:ext cx="196181" cy="170416"/>
            </a:xfrm>
            <a:custGeom>
              <a:avLst/>
              <a:gdLst>
                <a:gd name="connsiteX0" fmla="*/ 169076 w 196181"/>
                <a:gd name="connsiteY0" fmla="*/ 4 h 170416"/>
                <a:gd name="connsiteX1" fmla="*/ 180188 w 196181"/>
                <a:gd name="connsiteY1" fmla="*/ 136529 h 170416"/>
                <a:gd name="connsiteX2" fmla="*/ 143676 w 196181"/>
                <a:gd name="connsiteY2" fmla="*/ 160341 h 170416"/>
                <a:gd name="connsiteX3" fmla="*/ 96051 w 196181"/>
                <a:gd name="connsiteY3" fmla="*/ 144466 h 170416"/>
                <a:gd name="connsiteX4" fmla="*/ 801 w 196181"/>
                <a:gd name="connsiteY4" fmla="*/ 66679 h 170416"/>
                <a:gd name="connsiteX5" fmla="*/ 57951 w 196181"/>
                <a:gd name="connsiteY5" fmla="*/ 152404 h 170416"/>
                <a:gd name="connsiteX6" fmla="*/ 186538 w 196181"/>
                <a:gd name="connsiteY6" fmla="*/ 169866 h 170416"/>
                <a:gd name="connsiteX7" fmla="*/ 186538 w 196181"/>
                <a:gd name="connsiteY7" fmla="*/ 141291 h 170416"/>
                <a:gd name="connsiteX8" fmla="*/ 169076 w 196181"/>
                <a:gd name="connsiteY8" fmla="*/ 4 h 1704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96181" h="170416">
                  <a:moveTo>
                    <a:pt x="169076" y="4"/>
                  </a:moveTo>
                  <a:cubicBezTo>
                    <a:pt x="168018" y="-790"/>
                    <a:pt x="184421" y="109806"/>
                    <a:pt x="180188" y="136529"/>
                  </a:cubicBezTo>
                  <a:cubicBezTo>
                    <a:pt x="175955" y="163252"/>
                    <a:pt x="157699" y="159018"/>
                    <a:pt x="143676" y="160341"/>
                  </a:cubicBezTo>
                  <a:cubicBezTo>
                    <a:pt x="129653" y="161664"/>
                    <a:pt x="119863" y="160076"/>
                    <a:pt x="96051" y="144466"/>
                  </a:cubicBezTo>
                  <a:cubicBezTo>
                    <a:pt x="72238" y="128856"/>
                    <a:pt x="7151" y="65356"/>
                    <a:pt x="801" y="66679"/>
                  </a:cubicBezTo>
                  <a:cubicBezTo>
                    <a:pt x="-5549" y="68002"/>
                    <a:pt x="26995" y="135206"/>
                    <a:pt x="57951" y="152404"/>
                  </a:cubicBezTo>
                  <a:cubicBezTo>
                    <a:pt x="88907" y="169602"/>
                    <a:pt x="165107" y="171718"/>
                    <a:pt x="186538" y="169866"/>
                  </a:cubicBezTo>
                  <a:cubicBezTo>
                    <a:pt x="207969" y="168014"/>
                    <a:pt x="187067" y="164574"/>
                    <a:pt x="186538" y="141291"/>
                  </a:cubicBezTo>
                  <a:cubicBezTo>
                    <a:pt x="186009" y="118008"/>
                    <a:pt x="170134" y="798"/>
                    <a:pt x="169076" y="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35" name="フリーフォーム: 図形 1234">
              <a:extLst>
                <a:ext uri="{FF2B5EF4-FFF2-40B4-BE49-F238E27FC236}">
                  <a16:creationId xmlns:a16="http://schemas.microsoft.com/office/drawing/2014/main" id="{AB33F70B-6B88-4278-B655-3A97A853DFCD}"/>
                </a:ext>
              </a:extLst>
            </p:cNvPr>
            <p:cNvSpPr/>
            <p:nvPr/>
          </p:nvSpPr>
          <p:spPr>
            <a:xfrm>
              <a:off x="6837072" y="5209794"/>
              <a:ext cx="249991" cy="464344"/>
            </a:xfrm>
            <a:custGeom>
              <a:avLst/>
              <a:gdLst>
                <a:gd name="connsiteX0" fmla="*/ 84428 w 249991"/>
                <a:gd name="connsiteY0" fmla="*/ 381 h 464344"/>
                <a:gd name="connsiteX1" fmla="*/ 11403 w 249991"/>
                <a:gd name="connsiteY1" fmla="*/ 122619 h 464344"/>
                <a:gd name="connsiteX2" fmla="*/ 11403 w 249991"/>
                <a:gd name="connsiteY2" fmla="*/ 171831 h 464344"/>
                <a:gd name="connsiteX3" fmla="*/ 6641 w 249991"/>
                <a:gd name="connsiteY3" fmla="*/ 238506 h 464344"/>
                <a:gd name="connsiteX4" fmla="*/ 5053 w 249991"/>
                <a:gd name="connsiteY4" fmla="*/ 289306 h 464344"/>
                <a:gd name="connsiteX5" fmla="*/ 49503 w 249991"/>
                <a:gd name="connsiteY5" fmla="*/ 381381 h 464344"/>
                <a:gd name="connsiteX6" fmla="*/ 109828 w 249991"/>
                <a:gd name="connsiteY6" fmla="*/ 448056 h 464344"/>
                <a:gd name="connsiteX7" fmla="*/ 230478 w 249991"/>
                <a:gd name="connsiteY7" fmla="*/ 454406 h 464344"/>
                <a:gd name="connsiteX8" fmla="*/ 240003 w 249991"/>
                <a:gd name="connsiteY8" fmla="*/ 449644 h 464344"/>
                <a:gd name="connsiteX9" fmla="*/ 132053 w 249991"/>
                <a:gd name="connsiteY9" fmla="*/ 462344 h 464344"/>
                <a:gd name="connsiteX10" fmla="*/ 9816 w 249991"/>
                <a:gd name="connsiteY10" fmla="*/ 400431 h 464344"/>
                <a:gd name="connsiteX11" fmla="*/ 12991 w 249991"/>
                <a:gd name="connsiteY11" fmla="*/ 95631 h 464344"/>
                <a:gd name="connsiteX12" fmla="*/ 84428 w 249991"/>
                <a:gd name="connsiteY12" fmla="*/ 381 h 4643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49991" h="464344">
                  <a:moveTo>
                    <a:pt x="84428" y="381"/>
                  </a:moveTo>
                  <a:cubicBezTo>
                    <a:pt x="84163" y="4879"/>
                    <a:pt x="23574" y="94044"/>
                    <a:pt x="11403" y="122619"/>
                  </a:cubicBezTo>
                  <a:cubicBezTo>
                    <a:pt x="-768" y="151194"/>
                    <a:pt x="12197" y="152517"/>
                    <a:pt x="11403" y="171831"/>
                  </a:cubicBezTo>
                  <a:cubicBezTo>
                    <a:pt x="10609" y="191146"/>
                    <a:pt x="7699" y="218927"/>
                    <a:pt x="6641" y="238506"/>
                  </a:cubicBezTo>
                  <a:cubicBezTo>
                    <a:pt x="5583" y="258085"/>
                    <a:pt x="-2091" y="265494"/>
                    <a:pt x="5053" y="289306"/>
                  </a:cubicBezTo>
                  <a:cubicBezTo>
                    <a:pt x="12197" y="313118"/>
                    <a:pt x="32040" y="354923"/>
                    <a:pt x="49503" y="381381"/>
                  </a:cubicBezTo>
                  <a:cubicBezTo>
                    <a:pt x="66966" y="407839"/>
                    <a:pt x="79666" y="435885"/>
                    <a:pt x="109828" y="448056"/>
                  </a:cubicBezTo>
                  <a:cubicBezTo>
                    <a:pt x="139990" y="460227"/>
                    <a:pt x="208782" y="454141"/>
                    <a:pt x="230478" y="454406"/>
                  </a:cubicBezTo>
                  <a:cubicBezTo>
                    <a:pt x="252174" y="454671"/>
                    <a:pt x="256407" y="448321"/>
                    <a:pt x="240003" y="449644"/>
                  </a:cubicBezTo>
                  <a:cubicBezTo>
                    <a:pt x="223599" y="450967"/>
                    <a:pt x="170417" y="470546"/>
                    <a:pt x="132053" y="462344"/>
                  </a:cubicBezTo>
                  <a:cubicBezTo>
                    <a:pt x="93689" y="454142"/>
                    <a:pt x="29660" y="461550"/>
                    <a:pt x="9816" y="400431"/>
                  </a:cubicBezTo>
                  <a:cubicBezTo>
                    <a:pt x="-10028" y="339312"/>
                    <a:pt x="5053" y="159925"/>
                    <a:pt x="12991" y="95631"/>
                  </a:cubicBezTo>
                  <a:cubicBezTo>
                    <a:pt x="20928" y="31337"/>
                    <a:pt x="84693" y="-4117"/>
                    <a:pt x="84428" y="38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36" name="フリーフォーム: 図形 1235">
              <a:extLst>
                <a:ext uri="{FF2B5EF4-FFF2-40B4-BE49-F238E27FC236}">
                  <a16:creationId xmlns:a16="http://schemas.microsoft.com/office/drawing/2014/main" id="{BD00E864-8FBC-4E04-B981-FBC09466F579}"/>
                </a:ext>
              </a:extLst>
            </p:cNvPr>
            <p:cNvSpPr/>
            <p:nvPr/>
          </p:nvSpPr>
          <p:spPr>
            <a:xfrm>
              <a:off x="6781588" y="5424332"/>
              <a:ext cx="324375" cy="309045"/>
            </a:xfrm>
            <a:custGeom>
              <a:avLst/>
              <a:gdLst>
                <a:gd name="connsiteX0" fmla="*/ 9737 w 324375"/>
                <a:gd name="connsiteY0" fmla="*/ 1743 h 309045"/>
                <a:gd name="connsiteX1" fmla="*/ 12912 w 324375"/>
                <a:gd name="connsiteY1" fmla="*/ 128743 h 309045"/>
                <a:gd name="connsiteX2" fmla="*/ 112925 w 324375"/>
                <a:gd name="connsiteY2" fmla="*/ 279556 h 309045"/>
                <a:gd name="connsiteX3" fmla="*/ 195475 w 324375"/>
                <a:gd name="connsiteY3" fmla="*/ 308131 h 309045"/>
                <a:gd name="connsiteX4" fmla="*/ 324062 w 324375"/>
                <a:gd name="connsiteY4" fmla="*/ 263681 h 309045"/>
                <a:gd name="connsiteX5" fmla="*/ 155787 w 324375"/>
                <a:gd name="connsiteY5" fmla="*/ 282731 h 309045"/>
                <a:gd name="connsiteX6" fmla="*/ 90700 w 324375"/>
                <a:gd name="connsiteY6" fmla="*/ 223993 h 309045"/>
                <a:gd name="connsiteX7" fmla="*/ 9737 w 324375"/>
                <a:gd name="connsiteY7" fmla="*/ 1743 h 3090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24375" h="309045">
                  <a:moveTo>
                    <a:pt x="9737" y="1743"/>
                  </a:moveTo>
                  <a:cubicBezTo>
                    <a:pt x="-3228" y="-14132"/>
                    <a:pt x="-4286" y="82441"/>
                    <a:pt x="12912" y="128743"/>
                  </a:cubicBezTo>
                  <a:cubicBezTo>
                    <a:pt x="30110" y="175045"/>
                    <a:pt x="82498" y="249658"/>
                    <a:pt x="112925" y="279556"/>
                  </a:cubicBezTo>
                  <a:cubicBezTo>
                    <a:pt x="143352" y="309454"/>
                    <a:pt x="160286" y="310777"/>
                    <a:pt x="195475" y="308131"/>
                  </a:cubicBezTo>
                  <a:cubicBezTo>
                    <a:pt x="230664" y="305485"/>
                    <a:pt x="330677" y="267914"/>
                    <a:pt x="324062" y="263681"/>
                  </a:cubicBezTo>
                  <a:cubicBezTo>
                    <a:pt x="317447" y="259448"/>
                    <a:pt x="194681" y="289346"/>
                    <a:pt x="155787" y="282731"/>
                  </a:cubicBezTo>
                  <a:cubicBezTo>
                    <a:pt x="116893" y="276116"/>
                    <a:pt x="113454" y="271618"/>
                    <a:pt x="90700" y="223993"/>
                  </a:cubicBezTo>
                  <a:cubicBezTo>
                    <a:pt x="67946" y="176368"/>
                    <a:pt x="22702" y="17618"/>
                    <a:pt x="9737" y="174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37" name="フリーフォーム: 図形 1236">
              <a:extLst>
                <a:ext uri="{FF2B5EF4-FFF2-40B4-BE49-F238E27FC236}">
                  <a16:creationId xmlns:a16="http://schemas.microsoft.com/office/drawing/2014/main" id="{782ED139-ADE4-4397-99B0-9D770F52B26C}"/>
                </a:ext>
              </a:extLst>
            </p:cNvPr>
            <p:cNvSpPr/>
            <p:nvPr/>
          </p:nvSpPr>
          <p:spPr>
            <a:xfrm>
              <a:off x="7078380" y="5281612"/>
              <a:ext cx="151183" cy="358079"/>
            </a:xfrm>
            <a:custGeom>
              <a:avLst/>
              <a:gdLst>
                <a:gd name="connsiteX0" fmla="*/ 151095 w 151183"/>
                <a:gd name="connsiteY0" fmla="*/ 1 h 358079"/>
                <a:gd name="connsiteX1" fmla="*/ 84420 w 151183"/>
                <a:gd name="connsiteY1" fmla="*/ 55563 h 358079"/>
                <a:gd name="connsiteX2" fmla="*/ 81245 w 151183"/>
                <a:gd name="connsiteY2" fmla="*/ 93663 h 358079"/>
                <a:gd name="connsiteX3" fmla="*/ 65370 w 151183"/>
                <a:gd name="connsiteY3" fmla="*/ 120651 h 358079"/>
                <a:gd name="connsiteX4" fmla="*/ 46320 w 151183"/>
                <a:gd name="connsiteY4" fmla="*/ 150813 h 358079"/>
                <a:gd name="connsiteX5" fmla="*/ 30445 w 151183"/>
                <a:gd name="connsiteY5" fmla="*/ 190501 h 358079"/>
                <a:gd name="connsiteX6" fmla="*/ 14570 w 151183"/>
                <a:gd name="connsiteY6" fmla="*/ 276226 h 358079"/>
                <a:gd name="connsiteX7" fmla="*/ 28858 w 151183"/>
                <a:gd name="connsiteY7" fmla="*/ 357188 h 358079"/>
                <a:gd name="connsiteX8" fmla="*/ 19333 w 151183"/>
                <a:gd name="connsiteY8" fmla="*/ 312738 h 358079"/>
                <a:gd name="connsiteX9" fmla="*/ 1870 w 151183"/>
                <a:gd name="connsiteY9" fmla="*/ 211138 h 358079"/>
                <a:gd name="connsiteX10" fmla="*/ 68545 w 151183"/>
                <a:gd name="connsiteY10" fmla="*/ 96838 h 358079"/>
                <a:gd name="connsiteX11" fmla="*/ 68545 w 151183"/>
                <a:gd name="connsiteY11" fmla="*/ 53976 h 358079"/>
                <a:gd name="connsiteX12" fmla="*/ 151095 w 151183"/>
                <a:gd name="connsiteY12" fmla="*/ 1 h 3580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51183" h="358079">
                  <a:moveTo>
                    <a:pt x="151095" y="1"/>
                  </a:moveTo>
                  <a:cubicBezTo>
                    <a:pt x="153741" y="265"/>
                    <a:pt x="96062" y="39953"/>
                    <a:pt x="84420" y="55563"/>
                  </a:cubicBezTo>
                  <a:cubicBezTo>
                    <a:pt x="72778" y="71173"/>
                    <a:pt x="84420" y="82815"/>
                    <a:pt x="81245" y="93663"/>
                  </a:cubicBezTo>
                  <a:cubicBezTo>
                    <a:pt x="78070" y="104511"/>
                    <a:pt x="71191" y="111126"/>
                    <a:pt x="65370" y="120651"/>
                  </a:cubicBezTo>
                  <a:cubicBezTo>
                    <a:pt x="59549" y="130176"/>
                    <a:pt x="52141" y="139171"/>
                    <a:pt x="46320" y="150813"/>
                  </a:cubicBezTo>
                  <a:cubicBezTo>
                    <a:pt x="40499" y="162455"/>
                    <a:pt x="35737" y="169599"/>
                    <a:pt x="30445" y="190501"/>
                  </a:cubicBezTo>
                  <a:cubicBezTo>
                    <a:pt x="25153" y="211403"/>
                    <a:pt x="14834" y="248445"/>
                    <a:pt x="14570" y="276226"/>
                  </a:cubicBezTo>
                  <a:cubicBezTo>
                    <a:pt x="14306" y="304007"/>
                    <a:pt x="28064" y="351103"/>
                    <a:pt x="28858" y="357188"/>
                  </a:cubicBezTo>
                  <a:cubicBezTo>
                    <a:pt x="29652" y="363273"/>
                    <a:pt x="23831" y="337080"/>
                    <a:pt x="19333" y="312738"/>
                  </a:cubicBezTo>
                  <a:cubicBezTo>
                    <a:pt x="14835" y="288396"/>
                    <a:pt x="-6332" y="247121"/>
                    <a:pt x="1870" y="211138"/>
                  </a:cubicBezTo>
                  <a:cubicBezTo>
                    <a:pt x="10072" y="175155"/>
                    <a:pt x="57433" y="123032"/>
                    <a:pt x="68545" y="96838"/>
                  </a:cubicBezTo>
                  <a:cubicBezTo>
                    <a:pt x="79657" y="70644"/>
                    <a:pt x="60343" y="70115"/>
                    <a:pt x="68545" y="53976"/>
                  </a:cubicBezTo>
                  <a:cubicBezTo>
                    <a:pt x="76747" y="37837"/>
                    <a:pt x="148449" y="-263"/>
                    <a:pt x="151095" y="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38" name="フリーフォーム: 図形 1237">
              <a:extLst>
                <a:ext uri="{FF2B5EF4-FFF2-40B4-BE49-F238E27FC236}">
                  <a16:creationId xmlns:a16="http://schemas.microsoft.com/office/drawing/2014/main" id="{2E597CBA-960A-4279-8124-696D5A7642C8}"/>
                </a:ext>
              </a:extLst>
            </p:cNvPr>
            <p:cNvSpPr/>
            <p:nvPr/>
          </p:nvSpPr>
          <p:spPr>
            <a:xfrm>
              <a:off x="7123451" y="5241913"/>
              <a:ext cx="150494" cy="384187"/>
            </a:xfrm>
            <a:custGeom>
              <a:avLst/>
              <a:gdLst>
                <a:gd name="connsiteX0" fmla="*/ 66337 w 150494"/>
                <a:gd name="connsiteY0" fmla="*/ 12 h 384187"/>
                <a:gd name="connsiteX1" fmla="*/ 150474 w 150494"/>
                <a:gd name="connsiteY1" fmla="*/ 87325 h 384187"/>
                <a:gd name="connsiteX2" fmla="*/ 74274 w 150494"/>
                <a:gd name="connsiteY2" fmla="*/ 128600 h 384187"/>
                <a:gd name="connsiteX3" fmla="*/ 55224 w 150494"/>
                <a:gd name="connsiteY3" fmla="*/ 146062 h 384187"/>
                <a:gd name="connsiteX4" fmla="*/ 45699 w 150494"/>
                <a:gd name="connsiteY4" fmla="*/ 192100 h 384187"/>
                <a:gd name="connsiteX5" fmla="*/ 17124 w 150494"/>
                <a:gd name="connsiteY5" fmla="*/ 236550 h 384187"/>
                <a:gd name="connsiteX6" fmla="*/ 7599 w 150494"/>
                <a:gd name="connsiteY6" fmla="*/ 301637 h 384187"/>
                <a:gd name="connsiteX7" fmla="*/ 7599 w 150494"/>
                <a:gd name="connsiteY7" fmla="*/ 384187 h 384187"/>
                <a:gd name="connsiteX8" fmla="*/ 7599 w 150494"/>
                <a:gd name="connsiteY8" fmla="*/ 327037 h 384187"/>
                <a:gd name="connsiteX9" fmla="*/ 9187 w 150494"/>
                <a:gd name="connsiteY9" fmla="*/ 217500 h 384187"/>
                <a:gd name="connsiteX10" fmla="*/ 126662 w 150494"/>
                <a:gd name="connsiteY10" fmla="*/ 93675 h 384187"/>
                <a:gd name="connsiteX11" fmla="*/ 66337 w 150494"/>
                <a:gd name="connsiteY11" fmla="*/ 12 h 3841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50494" h="384187">
                  <a:moveTo>
                    <a:pt x="66337" y="12"/>
                  </a:moveTo>
                  <a:cubicBezTo>
                    <a:pt x="70306" y="-1046"/>
                    <a:pt x="149151" y="65894"/>
                    <a:pt x="150474" y="87325"/>
                  </a:cubicBezTo>
                  <a:cubicBezTo>
                    <a:pt x="151797" y="108756"/>
                    <a:pt x="90149" y="118811"/>
                    <a:pt x="74274" y="128600"/>
                  </a:cubicBezTo>
                  <a:cubicBezTo>
                    <a:pt x="58399" y="138389"/>
                    <a:pt x="59986" y="135479"/>
                    <a:pt x="55224" y="146062"/>
                  </a:cubicBezTo>
                  <a:cubicBezTo>
                    <a:pt x="50461" y="156645"/>
                    <a:pt x="52049" y="177019"/>
                    <a:pt x="45699" y="192100"/>
                  </a:cubicBezTo>
                  <a:cubicBezTo>
                    <a:pt x="39349" y="207181"/>
                    <a:pt x="23474" y="218294"/>
                    <a:pt x="17124" y="236550"/>
                  </a:cubicBezTo>
                  <a:cubicBezTo>
                    <a:pt x="10774" y="254806"/>
                    <a:pt x="9186" y="277031"/>
                    <a:pt x="7599" y="301637"/>
                  </a:cubicBezTo>
                  <a:cubicBezTo>
                    <a:pt x="6012" y="326243"/>
                    <a:pt x="7599" y="384187"/>
                    <a:pt x="7599" y="384187"/>
                  </a:cubicBezTo>
                  <a:lnTo>
                    <a:pt x="7599" y="327037"/>
                  </a:lnTo>
                  <a:cubicBezTo>
                    <a:pt x="7864" y="299256"/>
                    <a:pt x="-10657" y="256394"/>
                    <a:pt x="9187" y="217500"/>
                  </a:cubicBezTo>
                  <a:cubicBezTo>
                    <a:pt x="29031" y="178606"/>
                    <a:pt x="112904" y="124367"/>
                    <a:pt x="126662" y="93675"/>
                  </a:cubicBezTo>
                  <a:cubicBezTo>
                    <a:pt x="140420" y="62983"/>
                    <a:pt x="62368" y="1070"/>
                    <a:pt x="66337" y="1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39" name="フリーフォーム: 図形 1238">
              <a:extLst>
                <a:ext uri="{FF2B5EF4-FFF2-40B4-BE49-F238E27FC236}">
                  <a16:creationId xmlns:a16="http://schemas.microsoft.com/office/drawing/2014/main" id="{C8916078-990B-457A-BDD4-A9A03CEC4E4F}"/>
                </a:ext>
              </a:extLst>
            </p:cNvPr>
            <p:cNvSpPr/>
            <p:nvPr/>
          </p:nvSpPr>
          <p:spPr>
            <a:xfrm>
              <a:off x="7071727" y="5449423"/>
              <a:ext cx="42138" cy="203827"/>
            </a:xfrm>
            <a:custGeom>
              <a:avLst/>
              <a:gdLst>
                <a:gd name="connsiteX0" fmla="*/ 41861 w 42138"/>
                <a:gd name="connsiteY0" fmla="*/ 465 h 203827"/>
                <a:gd name="connsiteX1" fmla="*/ 19636 w 42138"/>
                <a:gd name="connsiteY1" fmla="*/ 103652 h 203827"/>
                <a:gd name="connsiteX2" fmla="*/ 40273 w 42138"/>
                <a:gd name="connsiteY2" fmla="*/ 200490 h 203827"/>
                <a:gd name="connsiteX3" fmla="*/ 22811 w 42138"/>
                <a:gd name="connsiteY3" fmla="*/ 178265 h 203827"/>
                <a:gd name="connsiteX4" fmla="*/ 586 w 42138"/>
                <a:gd name="connsiteY4" fmla="*/ 146515 h 203827"/>
                <a:gd name="connsiteX5" fmla="*/ 41861 w 42138"/>
                <a:gd name="connsiteY5" fmla="*/ 465 h 2038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2138" h="203827">
                  <a:moveTo>
                    <a:pt x="41861" y="465"/>
                  </a:moveTo>
                  <a:cubicBezTo>
                    <a:pt x="45036" y="-6679"/>
                    <a:pt x="19901" y="70315"/>
                    <a:pt x="19636" y="103652"/>
                  </a:cubicBezTo>
                  <a:cubicBezTo>
                    <a:pt x="19371" y="136989"/>
                    <a:pt x="39744" y="188055"/>
                    <a:pt x="40273" y="200490"/>
                  </a:cubicBezTo>
                  <a:cubicBezTo>
                    <a:pt x="40802" y="212925"/>
                    <a:pt x="29426" y="187261"/>
                    <a:pt x="22811" y="178265"/>
                  </a:cubicBezTo>
                  <a:cubicBezTo>
                    <a:pt x="16196" y="169269"/>
                    <a:pt x="-3647" y="173238"/>
                    <a:pt x="586" y="146515"/>
                  </a:cubicBezTo>
                  <a:cubicBezTo>
                    <a:pt x="4819" y="119792"/>
                    <a:pt x="38686" y="7609"/>
                    <a:pt x="41861" y="46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40" name="フリーフォーム: 図形 1239">
              <a:extLst>
                <a:ext uri="{FF2B5EF4-FFF2-40B4-BE49-F238E27FC236}">
                  <a16:creationId xmlns:a16="http://schemas.microsoft.com/office/drawing/2014/main" id="{5C61C3C6-4A55-40E7-AF70-0F69A8C030E7}"/>
                </a:ext>
              </a:extLst>
            </p:cNvPr>
            <p:cNvSpPr/>
            <p:nvPr/>
          </p:nvSpPr>
          <p:spPr>
            <a:xfrm>
              <a:off x="7140463" y="5418087"/>
              <a:ext cx="72683" cy="200164"/>
            </a:xfrm>
            <a:custGeom>
              <a:avLst/>
              <a:gdLst>
                <a:gd name="connsiteX0" fmla="*/ 62025 w 72683"/>
                <a:gd name="connsiteY0" fmla="*/ 51 h 200164"/>
                <a:gd name="connsiteX1" fmla="*/ 52500 w 72683"/>
                <a:gd name="connsiteY1" fmla="*/ 111176 h 200164"/>
                <a:gd name="connsiteX2" fmla="*/ 112 w 72683"/>
                <a:gd name="connsiteY2" fmla="*/ 200076 h 200164"/>
                <a:gd name="connsiteX3" fmla="*/ 68375 w 72683"/>
                <a:gd name="connsiteY3" fmla="*/ 125463 h 200164"/>
                <a:gd name="connsiteX4" fmla="*/ 62025 w 72683"/>
                <a:gd name="connsiteY4" fmla="*/ 51 h 2001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2683" h="200164">
                  <a:moveTo>
                    <a:pt x="62025" y="51"/>
                  </a:moveTo>
                  <a:cubicBezTo>
                    <a:pt x="59379" y="-2330"/>
                    <a:pt x="62819" y="77838"/>
                    <a:pt x="52500" y="111176"/>
                  </a:cubicBezTo>
                  <a:cubicBezTo>
                    <a:pt x="42181" y="144514"/>
                    <a:pt x="-2534" y="197695"/>
                    <a:pt x="112" y="200076"/>
                  </a:cubicBezTo>
                  <a:cubicBezTo>
                    <a:pt x="2758" y="202457"/>
                    <a:pt x="56733" y="156419"/>
                    <a:pt x="68375" y="125463"/>
                  </a:cubicBezTo>
                  <a:cubicBezTo>
                    <a:pt x="80017" y="94507"/>
                    <a:pt x="64671" y="2432"/>
                    <a:pt x="62025" y="5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41" name="フリーフォーム: 図形 1240">
              <a:extLst>
                <a:ext uri="{FF2B5EF4-FFF2-40B4-BE49-F238E27FC236}">
                  <a16:creationId xmlns:a16="http://schemas.microsoft.com/office/drawing/2014/main" id="{D31E4A54-3EC8-4332-B944-CA668D374FA1}"/>
                </a:ext>
              </a:extLst>
            </p:cNvPr>
            <p:cNvSpPr/>
            <p:nvPr/>
          </p:nvSpPr>
          <p:spPr>
            <a:xfrm>
              <a:off x="7139842" y="5384763"/>
              <a:ext cx="96191" cy="280311"/>
            </a:xfrm>
            <a:custGeom>
              <a:avLst/>
              <a:gdLst>
                <a:gd name="connsiteX0" fmla="*/ 62646 w 96191"/>
                <a:gd name="connsiteY0" fmla="*/ 37 h 280311"/>
                <a:gd name="connsiteX1" fmla="*/ 94396 w 96191"/>
                <a:gd name="connsiteY1" fmla="*/ 182600 h 280311"/>
                <a:gd name="connsiteX2" fmla="*/ 733 w 96191"/>
                <a:gd name="connsiteY2" fmla="*/ 279437 h 280311"/>
                <a:gd name="connsiteX3" fmla="*/ 51533 w 96191"/>
                <a:gd name="connsiteY3" fmla="*/ 228637 h 280311"/>
                <a:gd name="connsiteX4" fmla="*/ 65821 w 96191"/>
                <a:gd name="connsiteY4" fmla="*/ 198475 h 280311"/>
                <a:gd name="connsiteX5" fmla="*/ 62646 w 96191"/>
                <a:gd name="connsiteY5" fmla="*/ 37 h 2803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6191" h="280311">
                  <a:moveTo>
                    <a:pt x="62646" y="37"/>
                  </a:moveTo>
                  <a:cubicBezTo>
                    <a:pt x="67408" y="-2609"/>
                    <a:pt x="104715" y="136033"/>
                    <a:pt x="94396" y="182600"/>
                  </a:cubicBezTo>
                  <a:cubicBezTo>
                    <a:pt x="84077" y="229167"/>
                    <a:pt x="7877" y="271764"/>
                    <a:pt x="733" y="279437"/>
                  </a:cubicBezTo>
                  <a:cubicBezTo>
                    <a:pt x="-6411" y="287110"/>
                    <a:pt x="40685" y="242130"/>
                    <a:pt x="51533" y="228637"/>
                  </a:cubicBezTo>
                  <a:cubicBezTo>
                    <a:pt x="62381" y="215144"/>
                    <a:pt x="63175" y="230754"/>
                    <a:pt x="65821" y="198475"/>
                  </a:cubicBezTo>
                  <a:cubicBezTo>
                    <a:pt x="68467" y="166196"/>
                    <a:pt x="57884" y="2683"/>
                    <a:pt x="62646" y="3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42" name="フリーフォーム: 図形 1241">
              <a:extLst>
                <a:ext uri="{FF2B5EF4-FFF2-40B4-BE49-F238E27FC236}">
                  <a16:creationId xmlns:a16="http://schemas.microsoft.com/office/drawing/2014/main" id="{23001B17-79B7-4AC2-A3FC-95353F2E8827}"/>
                </a:ext>
              </a:extLst>
            </p:cNvPr>
            <p:cNvSpPr/>
            <p:nvPr/>
          </p:nvSpPr>
          <p:spPr>
            <a:xfrm>
              <a:off x="7109686" y="5549764"/>
              <a:ext cx="410607" cy="309168"/>
            </a:xfrm>
            <a:custGeom>
              <a:avLst/>
              <a:gdLst>
                <a:gd name="connsiteX0" fmla="*/ 727 w 410607"/>
                <a:gd name="connsiteY0" fmla="*/ 162061 h 309168"/>
                <a:gd name="connsiteX1" fmla="*/ 61052 w 410607"/>
                <a:gd name="connsiteY1" fmla="*/ 270011 h 309168"/>
                <a:gd name="connsiteX2" fmla="*/ 162652 w 410607"/>
                <a:gd name="connsiteY2" fmla="*/ 304936 h 309168"/>
                <a:gd name="connsiteX3" fmla="*/ 249964 w 410607"/>
                <a:gd name="connsiteY3" fmla="*/ 301761 h 309168"/>
                <a:gd name="connsiteX4" fmla="*/ 311877 w 410607"/>
                <a:gd name="connsiteY4" fmla="*/ 258899 h 309168"/>
                <a:gd name="connsiteX5" fmla="*/ 369027 w 410607"/>
                <a:gd name="connsiteY5" fmla="*/ 166824 h 309168"/>
                <a:gd name="connsiteX6" fmla="*/ 408714 w 410607"/>
                <a:gd name="connsiteY6" fmla="*/ 96974 h 309168"/>
                <a:gd name="connsiteX7" fmla="*/ 384902 w 410607"/>
                <a:gd name="connsiteY7" fmla="*/ 136 h 309168"/>
                <a:gd name="connsiteX8" fmla="*/ 407127 w 410607"/>
                <a:gd name="connsiteY8" fmla="*/ 119199 h 309168"/>
                <a:gd name="connsiteX9" fmla="*/ 296002 w 410607"/>
                <a:gd name="connsiteY9" fmla="*/ 252549 h 309168"/>
                <a:gd name="connsiteX10" fmla="*/ 142014 w 410607"/>
                <a:gd name="connsiteY10" fmla="*/ 306524 h 309168"/>
                <a:gd name="connsiteX11" fmla="*/ 100739 w 410607"/>
                <a:gd name="connsiteY11" fmla="*/ 285886 h 309168"/>
                <a:gd name="connsiteX12" fmla="*/ 727 w 410607"/>
                <a:gd name="connsiteY12" fmla="*/ 162061 h 3091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10607" h="309168">
                  <a:moveTo>
                    <a:pt x="727" y="162061"/>
                  </a:moveTo>
                  <a:cubicBezTo>
                    <a:pt x="-5888" y="159415"/>
                    <a:pt x="34065" y="246199"/>
                    <a:pt x="61052" y="270011"/>
                  </a:cubicBezTo>
                  <a:cubicBezTo>
                    <a:pt x="88039" y="293823"/>
                    <a:pt x="131167" y="299644"/>
                    <a:pt x="162652" y="304936"/>
                  </a:cubicBezTo>
                  <a:cubicBezTo>
                    <a:pt x="194137" y="310228"/>
                    <a:pt x="225093" y="309434"/>
                    <a:pt x="249964" y="301761"/>
                  </a:cubicBezTo>
                  <a:cubicBezTo>
                    <a:pt x="274835" y="294088"/>
                    <a:pt x="292033" y="281389"/>
                    <a:pt x="311877" y="258899"/>
                  </a:cubicBezTo>
                  <a:cubicBezTo>
                    <a:pt x="331721" y="236409"/>
                    <a:pt x="352888" y="193811"/>
                    <a:pt x="369027" y="166824"/>
                  </a:cubicBezTo>
                  <a:cubicBezTo>
                    <a:pt x="385166" y="139837"/>
                    <a:pt x="406068" y="124755"/>
                    <a:pt x="408714" y="96974"/>
                  </a:cubicBezTo>
                  <a:cubicBezTo>
                    <a:pt x="411360" y="69193"/>
                    <a:pt x="385166" y="-3568"/>
                    <a:pt x="384902" y="136"/>
                  </a:cubicBezTo>
                  <a:cubicBezTo>
                    <a:pt x="384638" y="3840"/>
                    <a:pt x="421944" y="77130"/>
                    <a:pt x="407127" y="119199"/>
                  </a:cubicBezTo>
                  <a:cubicBezTo>
                    <a:pt x="392310" y="161268"/>
                    <a:pt x="340188" y="221328"/>
                    <a:pt x="296002" y="252549"/>
                  </a:cubicBezTo>
                  <a:cubicBezTo>
                    <a:pt x="251817" y="283770"/>
                    <a:pt x="174558" y="300968"/>
                    <a:pt x="142014" y="306524"/>
                  </a:cubicBezTo>
                  <a:cubicBezTo>
                    <a:pt x="109470" y="312080"/>
                    <a:pt x="123758" y="310492"/>
                    <a:pt x="100739" y="285886"/>
                  </a:cubicBezTo>
                  <a:cubicBezTo>
                    <a:pt x="77720" y="261280"/>
                    <a:pt x="7342" y="164707"/>
                    <a:pt x="727" y="16206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43" name="フリーフォーム: 図形 1242">
              <a:extLst>
                <a:ext uri="{FF2B5EF4-FFF2-40B4-BE49-F238E27FC236}">
                  <a16:creationId xmlns:a16="http://schemas.microsoft.com/office/drawing/2014/main" id="{19CF81F4-97E2-4E7E-AD1E-E878E8BE02A6}"/>
                </a:ext>
              </a:extLst>
            </p:cNvPr>
            <p:cNvSpPr/>
            <p:nvPr/>
          </p:nvSpPr>
          <p:spPr>
            <a:xfrm>
              <a:off x="7137922" y="5511855"/>
              <a:ext cx="350216" cy="316939"/>
            </a:xfrm>
            <a:custGeom>
              <a:avLst/>
              <a:gdLst>
                <a:gd name="connsiteX0" fmla="*/ 1066 w 350216"/>
                <a:gd name="connsiteY0" fmla="*/ 168220 h 316939"/>
                <a:gd name="connsiteX1" fmla="*/ 70916 w 350216"/>
                <a:gd name="connsiteY1" fmla="*/ 272995 h 316939"/>
                <a:gd name="connsiteX2" fmla="*/ 191566 w 350216"/>
                <a:gd name="connsiteY2" fmla="*/ 279345 h 316939"/>
                <a:gd name="connsiteX3" fmla="*/ 266178 w 350216"/>
                <a:gd name="connsiteY3" fmla="*/ 271408 h 316939"/>
                <a:gd name="connsiteX4" fmla="*/ 310628 w 350216"/>
                <a:gd name="connsiteY4" fmla="*/ 222195 h 316939"/>
                <a:gd name="connsiteX5" fmla="*/ 345553 w 350216"/>
                <a:gd name="connsiteY5" fmla="*/ 1533 h 316939"/>
                <a:gd name="connsiteX6" fmla="*/ 342378 w 350216"/>
                <a:gd name="connsiteY6" fmla="*/ 131708 h 316939"/>
                <a:gd name="connsiteX7" fmla="*/ 277291 w 350216"/>
                <a:gd name="connsiteY7" fmla="*/ 272995 h 316939"/>
                <a:gd name="connsiteX8" fmla="*/ 123303 w 350216"/>
                <a:gd name="connsiteY8" fmla="*/ 312683 h 316939"/>
                <a:gd name="connsiteX9" fmla="*/ 1066 w 350216"/>
                <a:gd name="connsiteY9" fmla="*/ 168220 h 3169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50216" h="316939">
                  <a:moveTo>
                    <a:pt x="1066" y="168220"/>
                  </a:moveTo>
                  <a:cubicBezTo>
                    <a:pt x="-7665" y="161605"/>
                    <a:pt x="39166" y="254474"/>
                    <a:pt x="70916" y="272995"/>
                  </a:cubicBezTo>
                  <a:cubicBezTo>
                    <a:pt x="102666" y="291516"/>
                    <a:pt x="159022" y="279610"/>
                    <a:pt x="191566" y="279345"/>
                  </a:cubicBezTo>
                  <a:cubicBezTo>
                    <a:pt x="224110" y="279081"/>
                    <a:pt x="246334" y="280933"/>
                    <a:pt x="266178" y="271408"/>
                  </a:cubicBezTo>
                  <a:cubicBezTo>
                    <a:pt x="286022" y="261883"/>
                    <a:pt x="297399" y="267174"/>
                    <a:pt x="310628" y="222195"/>
                  </a:cubicBezTo>
                  <a:cubicBezTo>
                    <a:pt x="323857" y="177216"/>
                    <a:pt x="340261" y="16614"/>
                    <a:pt x="345553" y="1533"/>
                  </a:cubicBezTo>
                  <a:cubicBezTo>
                    <a:pt x="350845" y="-13548"/>
                    <a:pt x="353755" y="86464"/>
                    <a:pt x="342378" y="131708"/>
                  </a:cubicBezTo>
                  <a:cubicBezTo>
                    <a:pt x="331001" y="176952"/>
                    <a:pt x="313804" y="242832"/>
                    <a:pt x="277291" y="272995"/>
                  </a:cubicBezTo>
                  <a:cubicBezTo>
                    <a:pt x="240778" y="303158"/>
                    <a:pt x="169605" y="326970"/>
                    <a:pt x="123303" y="312683"/>
                  </a:cubicBezTo>
                  <a:cubicBezTo>
                    <a:pt x="77001" y="298396"/>
                    <a:pt x="9797" y="174835"/>
                    <a:pt x="1066" y="16822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44" name="フリーフォーム: 図形 1243">
              <a:extLst>
                <a:ext uri="{FF2B5EF4-FFF2-40B4-BE49-F238E27FC236}">
                  <a16:creationId xmlns:a16="http://schemas.microsoft.com/office/drawing/2014/main" id="{4E7D9DD5-7D8A-4CF7-8AE6-D29838960C43}"/>
                </a:ext>
              </a:extLst>
            </p:cNvPr>
            <p:cNvSpPr/>
            <p:nvPr/>
          </p:nvSpPr>
          <p:spPr>
            <a:xfrm>
              <a:off x="6549588" y="3983245"/>
              <a:ext cx="448875" cy="277094"/>
            </a:xfrm>
            <a:custGeom>
              <a:avLst/>
              <a:gdLst>
                <a:gd name="connsiteX0" fmla="*/ 403662 w 448875"/>
                <a:gd name="connsiteY0" fmla="*/ 1380 h 277094"/>
                <a:gd name="connsiteX1" fmla="*/ 400487 w 448875"/>
                <a:gd name="connsiteY1" fmla="*/ 69643 h 277094"/>
                <a:gd name="connsiteX2" fmla="*/ 352862 w 448875"/>
                <a:gd name="connsiteY2" fmla="*/ 123618 h 277094"/>
                <a:gd name="connsiteX3" fmla="*/ 281425 w 448875"/>
                <a:gd name="connsiteY3" fmla="*/ 172830 h 277094"/>
                <a:gd name="connsiteX4" fmla="*/ 190937 w 448875"/>
                <a:gd name="connsiteY4" fmla="*/ 198230 h 277094"/>
                <a:gd name="connsiteX5" fmla="*/ 279837 w 448875"/>
                <a:gd name="connsiteY5" fmla="*/ 206168 h 277094"/>
                <a:gd name="connsiteX6" fmla="*/ 76637 w 448875"/>
                <a:gd name="connsiteY6" fmla="*/ 258555 h 277094"/>
                <a:gd name="connsiteX7" fmla="*/ 6787 w 448875"/>
                <a:gd name="connsiteY7" fmla="*/ 276018 h 277094"/>
                <a:gd name="connsiteX8" fmla="*/ 227450 w 448875"/>
                <a:gd name="connsiteY8" fmla="*/ 231568 h 277094"/>
                <a:gd name="connsiteX9" fmla="*/ 275075 w 448875"/>
                <a:gd name="connsiteY9" fmla="*/ 225218 h 277094"/>
                <a:gd name="connsiteX10" fmla="*/ 330637 w 448875"/>
                <a:gd name="connsiteY10" fmla="*/ 183943 h 277094"/>
                <a:gd name="connsiteX11" fmla="*/ 446525 w 448875"/>
                <a:gd name="connsiteY11" fmla="*/ 136318 h 277094"/>
                <a:gd name="connsiteX12" fmla="*/ 403662 w 448875"/>
                <a:gd name="connsiteY12" fmla="*/ 1380 h 2770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48875" h="277094">
                  <a:moveTo>
                    <a:pt x="403662" y="1380"/>
                  </a:moveTo>
                  <a:cubicBezTo>
                    <a:pt x="395989" y="-9733"/>
                    <a:pt x="408954" y="49270"/>
                    <a:pt x="400487" y="69643"/>
                  </a:cubicBezTo>
                  <a:cubicBezTo>
                    <a:pt x="392020" y="90016"/>
                    <a:pt x="372706" y="106420"/>
                    <a:pt x="352862" y="123618"/>
                  </a:cubicBezTo>
                  <a:cubicBezTo>
                    <a:pt x="333018" y="140816"/>
                    <a:pt x="308412" y="160395"/>
                    <a:pt x="281425" y="172830"/>
                  </a:cubicBezTo>
                  <a:cubicBezTo>
                    <a:pt x="254437" y="185265"/>
                    <a:pt x="191202" y="192674"/>
                    <a:pt x="190937" y="198230"/>
                  </a:cubicBezTo>
                  <a:cubicBezTo>
                    <a:pt x="190672" y="203786"/>
                    <a:pt x="298887" y="196114"/>
                    <a:pt x="279837" y="206168"/>
                  </a:cubicBezTo>
                  <a:cubicBezTo>
                    <a:pt x="260787" y="216222"/>
                    <a:pt x="122145" y="246913"/>
                    <a:pt x="76637" y="258555"/>
                  </a:cubicBezTo>
                  <a:cubicBezTo>
                    <a:pt x="31129" y="270197"/>
                    <a:pt x="-18349" y="280516"/>
                    <a:pt x="6787" y="276018"/>
                  </a:cubicBezTo>
                  <a:cubicBezTo>
                    <a:pt x="31922" y="271520"/>
                    <a:pt x="182735" y="240035"/>
                    <a:pt x="227450" y="231568"/>
                  </a:cubicBezTo>
                  <a:cubicBezTo>
                    <a:pt x="272165" y="223101"/>
                    <a:pt x="257877" y="233156"/>
                    <a:pt x="275075" y="225218"/>
                  </a:cubicBezTo>
                  <a:cubicBezTo>
                    <a:pt x="292273" y="217281"/>
                    <a:pt x="302062" y="198760"/>
                    <a:pt x="330637" y="183943"/>
                  </a:cubicBezTo>
                  <a:cubicBezTo>
                    <a:pt x="359212" y="169126"/>
                    <a:pt x="433031" y="164364"/>
                    <a:pt x="446525" y="136318"/>
                  </a:cubicBezTo>
                  <a:cubicBezTo>
                    <a:pt x="460019" y="108272"/>
                    <a:pt x="411335" y="12493"/>
                    <a:pt x="403662" y="138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45" name="フリーフォーム: 図形 1244">
              <a:extLst>
                <a:ext uri="{FF2B5EF4-FFF2-40B4-BE49-F238E27FC236}">
                  <a16:creationId xmlns:a16="http://schemas.microsoft.com/office/drawing/2014/main" id="{B13C1E26-C30E-48DA-97CF-02273F1B435A}"/>
                </a:ext>
              </a:extLst>
            </p:cNvPr>
            <p:cNvSpPr/>
            <p:nvPr/>
          </p:nvSpPr>
          <p:spPr>
            <a:xfrm>
              <a:off x="6479216" y="4292599"/>
              <a:ext cx="330034" cy="28583"/>
            </a:xfrm>
            <a:custGeom>
              <a:avLst/>
              <a:gdLst>
                <a:gd name="connsiteX0" fmla="*/ 959 w 330034"/>
                <a:gd name="connsiteY0" fmla="*/ 26989 h 28583"/>
                <a:gd name="connsiteX1" fmla="*/ 102559 w 330034"/>
                <a:gd name="connsiteY1" fmla="*/ 1 h 28583"/>
                <a:gd name="connsiteX2" fmla="*/ 329572 w 330034"/>
                <a:gd name="connsiteY2" fmla="*/ 28576 h 28583"/>
                <a:gd name="connsiteX3" fmla="*/ 156534 w 330034"/>
                <a:gd name="connsiteY3" fmla="*/ 3176 h 28583"/>
                <a:gd name="connsiteX4" fmla="*/ 959 w 330034"/>
                <a:gd name="connsiteY4" fmla="*/ 26989 h 285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0034" h="28583">
                  <a:moveTo>
                    <a:pt x="959" y="26989"/>
                  </a:moveTo>
                  <a:cubicBezTo>
                    <a:pt x="-8037" y="26460"/>
                    <a:pt x="47790" y="-264"/>
                    <a:pt x="102559" y="1"/>
                  </a:cubicBezTo>
                  <a:cubicBezTo>
                    <a:pt x="157328" y="265"/>
                    <a:pt x="320576" y="28047"/>
                    <a:pt x="329572" y="28576"/>
                  </a:cubicBezTo>
                  <a:cubicBezTo>
                    <a:pt x="338568" y="29105"/>
                    <a:pt x="213949" y="3176"/>
                    <a:pt x="156534" y="3176"/>
                  </a:cubicBezTo>
                  <a:cubicBezTo>
                    <a:pt x="99119" y="3176"/>
                    <a:pt x="9955" y="27518"/>
                    <a:pt x="959" y="2698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46" name="フリーフォーム: 図形 1245">
              <a:extLst>
                <a:ext uri="{FF2B5EF4-FFF2-40B4-BE49-F238E27FC236}">
                  <a16:creationId xmlns:a16="http://schemas.microsoft.com/office/drawing/2014/main" id="{BE217C0F-BB36-440A-AE9E-C8FFE3159079}"/>
                </a:ext>
              </a:extLst>
            </p:cNvPr>
            <p:cNvSpPr/>
            <p:nvPr/>
          </p:nvSpPr>
          <p:spPr>
            <a:xfrm>
              <a:off x="6773057" y="4195669"/>
              <a:ext cx="216706" cy="381184"/>
            </a:xfrm>
            <a:custGeom>
              <a:avLst/>
              <a:gdLst>
                <a:gd name="connsiteX0" fmla="*/ 216706 w 216706"/>
                <a:gd name="connsiteY0" fmla="*/ 94 h 381184"/>
                <a:gd name="connsiteX1" fmla="*/ 13506 w 216706"/>
                <a:gd name="connsiteY1" fmla="*/ 206469 h 381184"/>
                <a:gd name="connsiteX2" fmla="*/ 56368 w 216706"/>
                <a:gd name="connsiteY2" fmla="*/ 298544 h 381184"/>
                <a:gd name="connsiteX3" fmla="*/ 88118 w 216706"/>
                <a:gd name="connsiteY3" fmla="*/ 381094 h 381184"/>
                <a:gd name="connsiteX4" fmla="*/ 32556 w 216706"/>
                <a:gd name="connsiteY4" fmla="*/ 282669 h 381184"/>
                <a:gd name="connsiteX5" fmla="*/ 11918 w 216706"/>
                <a:gd name="connsiteY5" fmla="*/ 181069 h 381184"/>
                <a:gd name="connsiteX6" fmla="*/ 216706 w 216706"/>
                <a:gd name="connsiteY6" fmla="*/ 94 h 3811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16706" h="381184">
                  <a:moveTo>
                    <a:pt x="216706" y="94"/>
                  </a:moveTo>
                  <a:cubicBezTo>
                    <a:pt x="216971" y="4327"/>
                    <a:pt x="40229" y="156727"/>
                    <a:pt x="13506" y="206469"/>
                  </a:cubicBezTo>
                  <a:cubicBezTo>
                    <a:pt x="-13217" y="256211"/>
                    <a:pt x="43933" y="269440"/>
                    <a:pt x="56368" y="298544"/>
                  </a:cubicBezTo>
                  <a:cubicBezTo>
                    <a:pt x="68803" y="327648"/>
                    <a:pt x="92087" y="383740"/>
                    <a:pt x="88118" y="381094"/>
                  </a:cubicBezTo>
                  <a:cubicBezTo>
                    <a:pt x="84149" y="378448"/>
                    <a:pt x="45256" y="316007"/>
                    <a:pt x="32556" y="282669"/>
                  </a:cubicBezTo>
                  <a:cubicBezTo>
                    <a:pt x="19856" y="249332"/>
                    <a:pt x="-19567" y="226577"/>
                    <a:pt x="11918" y="181069"/>
                  </a:cubicBezTo>
                  <a:cubicBezTo>
                    <a:pt x="43403" y="135561"/>
                    <a:pt x="216441" y="-4139"/>
                    <a:pt x="216706" y="9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47" name="フリーフォーム: 図形 1246">
              <a:extLst>
                <a:ext uri="{FF2B5EF4-FFF2-40B4-BE49-F238E27FC236}">
                  <a16:creationId xmlns:a16="http://schemas.microsoft.com/office/drawing/2014/main" id="{A687A619-70D1-4131-9F28-13F89B3586A0}"/>
                </a:ext>
              </a:extLst>
            </p:cNvPr>
            <p:cNvSpPr/>
            <p:nvPr/>
          </p:nvSpPr>
          <p:spPr>
            <a:xfrm>
              <a:off x="6648512" y="4346292"/>
              <a:ext cx="179800" cy="235451"/>
            </a:xfrm>
            <a:custGeom>
              <a:avLst/>
              <a:gdLst>
                <a:gd name="connsiteX0" fmla="*/ 1526 w 179800"/>
                <a:gd name="connsiteY0" fmla="*/ 283 h 235451"/>
                <a:gd name="connsiteX1" fmla="*/ 72963 w 179800"/>
                <a:gd name="connsiteY1" fmla="*/ 73308 h 235451"/>
                <a:gd name="connsiteX2" fmla="*/ 119001 w 179800"/>
                <a:gd name="connsiteY2" fmla="*/ 127283 h 235451"/>
                <a:gd name="connsiteX3" fmla="*/ 179326 w 179800"/>
                <a:gd name="connsiteY3" fmla="*/ 235233 h 235451"/>
                <a:gd name="connsiteX4" fmla="*/ 144401 w 179800"/>
                <a:gd name="connsiteY4" fmla="*/ 152683 h 235451"/>
                <a:gd name="connsiteX5" fmla="*/ 95188 w 179800"/>
                <a:gd name="connsiteY5" fmla="*/ 63783 h 235451"/>
                <a:gd name="connsiteX6" fmla="*/ 145988 w 179800"/>
                <a:gd name="connsiteY6" fmla="*/ 101883 h 235451"/>
                <a:gd name="connsiteX7" fmla="*/ 1526 w 179800"/>
                <a:gd name="connsiteY7" fmla="*/ 283 h 2354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79800" h="235451">
                  <a:moveTo>
                    <a:pt x="1526" y="283"/>
                  </a:moveTo>
                  <a:cubicBezTo>
                    <a:pt x="-10645" y="-4479"/>
                    <a:pt x="53384" y="52141"/>
                    <a:pt x="72963" y="73308"/>
                  </a:cubicBezTo>
                  <a:cubicBezTo>
                    <a:pt x="92542" y="94475"/>
                    <a:pt x="101274" y="100296"/>
                    <a:pt x="119001" y="127283"/>
                  </a:cubicBezTo>
                  <a:cubicBezTo>
                    <a:pt x="136728" y="154270"/>
                    <a:pt x="175093" y="231000"/>
                    <a:pt x="179326" y="235233"/>
                  </a:cubicBezTo>
                  <a:cubicBezTo>
                    <a:pt x="183559" y="239466"/>
                    <a:pt x="158424" y="181258"/>
                    <a:pt x="144401" y="152683"/>
                  </a:cubicBezTo>
                  <a:cubicBezTo>
                    <a:pt x="130378" y="124108"/>
                    <a:pt x="94924" y="72250"/>
                    <a:pt x="95188" y="63783"/>
                  </a:cubicBezTo>
                  <a:cubicBezTo>
                    <a:pt x="95453" y="55316"/>
                    <a:pt x="158953" y="112466"/>
                    <a:pt x="145988" y="101883"/>
                  </a:cubicBezTo>
                  <a:cubicBezTo>
                    <a:pt x="133024" y="91300"/>
                    <a:pt x="13697" y="5045"/>
                    <a:pt x="1526" y="28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48" name="フリーフォーム: 図形 1247">
              <a:extLst>
                <a:ext uri="{FF2B5EF4-FFF2-40B4-BE49-F238E27FC236}">
                  <a16:creationId xmlns:a16="http://schemas.microsoft.com/office/drawing/2014/main" id="{DEFEBC67-0B5F-4C97-BBC6-9670A2C84FC5}"/>
                </a:ext>
              </a:extLst>
            </p:cNvPr>
            <p:cNvSpPr/>
            <p:nvPr/>
          </p:nvSpPr>
          <p:spPr>
            <a:xfrm>
              <a:off x="6838863" y="4257661"/>
              <a:ext cx="181111" cy="184535"/>
            </a:xfrm>
            <a:custGeom>
              <a:avLst/>
              <a:gdLst>
                <a:gd name="connsiteX0" fmla="*/ 181062 w 181111"/>
                <a:gd name="connsiteY0" fmla="*/ 14 h 184535"/>
                <a:gd name="connsiteX1" fmla="*/ 30250 w 181111"/>
                <a:gd name="connsiteY1" fmla="*/ 117489 h 184535"/>
                <a:gd name="connsiteX2" fmla="*/ 12787 w 181111"/>
                <a:gd name="connsiteY2" fmla="*/ 184164 h 184535"/>
                <a:gd name="connsiteX3" fmla="*/ 8025 w 181111"/>
                <a:gd name="connsiteY3" fmla="*/ 142889 h 184535"/>
                <a:gd name="connsiteX4" fmla="*/ 12787 w 181111"/>
                <a:gd name="connsiteY4" fmla="*/ 109552 h 184535"/>
                <a:gd name="connsiteX5" fmla="*/ 181062 w 181111"/>
                <a:gd name="connsiteY5" fmla="*/ 14 h 1845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81111" h="184535">
                  <a:moveTo>
                    <a:pt x="181062" y="14"/>
                  </a:moveTo>
                  <a:cubicBezTo>
                    <a:pt x="183973" y="1337"/>
                    <a:pt x="58296" y="86797"/>
                    <a:pt x="30250" y="117489"/>
                  </a:cubicBezTo>
                  <a:cubicBezTo>
                    <a:pt x="2204" y="148181"/>
                    <a:pt x="16491" y="179931"/>
                    <a:pt x="12787" y="184164"/>
                  </a:cubicBezTo>
                  <a:cubicBezTo>
                    <a:pt x="9083" y="188397"/>
                    <a:pt x="8025" y="155324"/>
                    <a:pt x="8025" y="142889"/>
                  </a:cubicBezTo>
                  <a:cubicBezTo>
                    <a:pt x="8025" y="130454"/>
                    <a:pt x="-12878" y="132042"/>
                    <a:pt x="12787" y="109552"/>
                  </a:cubicBezTo>
                  <a:cubicBezTo>
                    <a:pt x="38452" y="87062"/>
                    <a:pt x="178151" y="-1309"/>
                    <a:pt x="181062" y="1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49" name="フリーフォーム: 図形 1248">
              <a:extLst>
                <a:ext uri="{FF2B5EF4-FFF2-40B4-BE49-F238E27FC236}">
                  <a16:creationId xmlns:a16="http://schemas.microsoft.com/office/drawing/2014/main" id="{0A7551A9-48FB-48AD-9BC1-185F1CE07A69}"/>
                </a:ext>
              </a:extLst>
            </p:cNvPr>
            <p:cNvSpPr/>
            <p:nvPr/>
          </p:nvSpPr>
          <p:spPr>
            <a:xfrm>
              <a:off x="6777007" y="4450244"/>
              <a:ext cx="137867" cy="348777"/>
            </a:xfrm>
            <a:custGeom>
              <a:avLst/>
              <a:gdLst>
                <a:gd name="connsiteX0" fmla="*/ 82581 w 137867"/>
                <a:gd name="connsiteY0" fmla="*/ 142394 h 348777"/>
                <a:gd name="connsiteX1" fmla="*/ 65118 w 137867"/>
                <a:gd name="connsiteY1" fmla="*/ 285269 h 348777"/>
                <a:gd name="connsiteX2" fmla="*/ 114331 w 137867"/>
                <a:gd name="connsiteY2" fmla="*/ 278919 h 348777"/>
                <a:gd name="connsiteX3" fmla="*/ 136556 w 137867"/>
                <a:gd name="connsiteY3" fmla="*/ 269394 h 348777"/>
                <a:gd name="connsiteX4" fmla="*/ 77818 w 137867"/>
                <a:gd name="connsiteY4" fmla="*/ 310669 h 348777"/>
                <a:gd name="connsiteX5" fmla="*/ 34956 w 137867"/>
                <a:gd name="connsiteY5" fmla="*/ 348769 h 348777"/>
                <a:gd name="connsiteX6" fmla="*/ 55593 w 137867"/>
                <a:gd name="connsiteY6" fmla="*/ 307494 h 348777"/>
                <a:gd name="connsiteX7" fmla="*/ 49243 w 137867"/>
                <a:gd name="connsiteY7" fmla="*/ 312256 h 348777"/>
                <a:gd name="connsiteX8" fmla="*/ 31 w 137867"/>
                <a:gd name="connsiteY8" fmla="*/ 4281 h 348777"/>
                <a:gd name="connsiteX9" fmla="*/ 82581 w 137867"/>
                <a:gd name="connsiteY9" fmla="*/ 142394 h 3487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37867" h="348777">
                  <a:moveTo>
                    <a:pt x="82581" y="142394"/>
                  </a:moveTo>
                  <a:cubicBezTo>
                    <a:pt x="93429" y="189225"/>
                    <a:pt x="59826" y="262515"/>
                    <a:pt x="65118" y="285269"/>
                  </a:cubicBezTo>
                  <a:cubicBezTo>
                    <a:pt x="70410" y="308023"/>
                    <a:pt x="102425" y="281565"/>
                    <a:pt x="114331" y="278919"/>
                  </a:cubicBezTo>
                  <a:cubicBezTo>
                    <a:pt x="126237" y="276273"/>
                    <a:pt x="142641" y="264102"/>
                    <a:pt x="136556" y="269394"/>
                  </a:cubicBezTo>
                  <a:cubicBezTo>
                    <a:pt x="130471" y="274686"/>
                    <a:pt x="94751" y="297440"/>
                    <a:pt x="77818" y="310669"/>
                  </a:cubicBezTo>
                  <a:cubicBezTo>
                    <a:pt x="60885" y="323898"/>
                    <a:pt x="38660" y="349298"/>
                    <a:pt x="34956" y="348769"/>
                  </a:cubicBezTo>
                  <a:cubicBezTo>
                    <a:pt x="31252" y="348240"/>
                    <a:pt x="53212" y="313579"/>
                    <a:pt x="55593" y="307494"/>
                  </a:cubicBezTo>
                  <a:cubicBezTo>
                    <a:pt x="57974" y="301409"/>
                    <a:pt x="58503" y="362792"/>
                    <a:pt x="49243" y="312256"/>
                  </a:cubicBezTo>
                  <a:cubicBezTo>
                    <a:pt x="39983" y="261721"/>
                    <a:pt x="-1292" y="32591"/>
                    <a:pt x="31" y="4281"/>
                  </a:cubicBezTo>
                  <a:cubicBezTo>
                    <a:pt x="1354" y="-24029"/>
                    <a:pt x="71733" y="95563"/>
                    <a:pt x="82581" y="14239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50" name="フリーフォーム: 図形 1249">
              <a:extLst>
                <a:ext uri="{FF2B5EF4-FFF2-40B4-BE49-F238E27FC236}">
                  <a16:creationId xmlns:a16="http://schemas.microsoft.com/office/drawing/2014/main" id="{2718F20F-808F-4EB5-9B6C-A7B73779F76F}"/>
                </a:ext>
              </a:extLst>
            </p:cNvPr>
            <p:cNvSpPr/>
            <p:nvPr/>
          </p:nvSpPr>
          <p:spPr>
            <a:xfrm>
              <a:off x="6979958" y="4236350"/>
              <a:ext cx="92866" cy="508949"/>
            </a:xfrm>
            <a:custGeom>
              <a:avLst/>
              <a:gdLst>
                <a:gd name="connsiteX0" fmla="*/ 1867 w 92866"/>
                <a:gd name="connsiteY0" fmla="*/ 500750 h 508949"/>
                <a:gd name="connsiteX1" fmla="*/ 1867 w 92866"/>
                <a:gd name="connsiteY1" fmla="*/ 448363 h 508949"/>
                <a:gd name="connsiteX2" fmla="*/ 9805 w 92866"/>
                <a:gd name="connsiteY2" fmla="*/ 291200 h 508949"/>
                <a:gd name="connsiteX3" fmla="*/ 51080 w 92866"/>
                <a:gd name="connsiteY3" fmla="*/ 8625 h 508949"/>
                <a:gd name="connsiteX4" fmla="*/ 92355 w 92866"/>
                <a:gd name="connsiteY4" fmla="*/ 70538 h 508949"/>
                <a:gd name="connsiteX5" fmla="*/ 73305 w 92866"/>
                <a:gd name="connsiteY5" fmla="*/ 46725 h 508949"/>
                <a:gd name="connsiteX6" fmla="*/ 60605 w 92866"/>
                <a:gd name="connsiteY6" fmla="*/ 176900 h 508949"/>
                <a:gd name="connsiteX7" fmla="*/ 22505 w 92866"/>
                <a:gd name="connsiteY7" fmla="*/ 288025 h 508949"/>
                <a:gd name="connsiteX8" fmla="*/ 1867 w 92866"/>
                <a:gd name="connsiteY8" fmla="*/ 500750 h 5089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2866" h="508949">
                  <a:moveTo>
                    <a:pt x="1867" y="500750"/>
                  </a:moveTo>
                  <a:cubicBezTo>
                    <a:pt x="-1573" y="527473"/>
                    <a:pt x="544" y="483288"/>
                    <a:pt x="1867" y="448363"/>
                  </a:cubicBezTo>
                  <a:cubicBezTo>
                    <a:pt x="3190" y="413438"/>
                    <a:pt x="1603" y="364490"/>
                    <a:pt x="9805" y="291200"/>
                  </a:cubicBezTo>
                  <a:cubicBezTo>
                    <a:pt x="18007" y="217910"/>
                    <a:pt x="37322" y="45402"/>
                    <a:pt x="51080" y="8625"/>
                  </a:cubicBezTo>
                  <a:cubicBezTo>
                    <a:pt x="64838" y="-28152"/>
                    <a:pt x="88651" y="64188"/>
                    <a:pt x="92355" y="70538"/>
                  </a:cubicBezTo>
                  <a:cubicBezTo>
                    <a:pt x="96059" y="76888"/>
                    <a:pt x="78597" y="28998"/>
                    <a:pt x="73305" y="46725"/>
                  </a:cubicBezTo>
                  <a:cubicBezTo>
                    <a:pt x="68013" y="64452"/>
                    <a:pt x="69072" y="136684"/>
                    <a:pt x="60605" y="176900"/>
                  </a:cubicBezTo>
                  <a:cubicBezTo>
                    <a:pt x="52138" y="217116"/>
                    <a:pt x="29384" y="237490"/>
                    <a:pt x="22505" y="288025"/>
                  </a:cubicBezTo>
                  <a:cubicBezTo>
                    <a:pt x="15626" y="338560"/>
                    <a:pt x="5307" y="474027"/>
                    <a:pt x="1867" y="50075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51" name="フリーフォーム: 図形 1250">
              <a:extLst>
                <a:ext uri="{FF2B5EF4-FFF2-40B4-BE49-F238E27FC236}">
                  <a16:creationId xmlns:a16="http://schemas.microsoft.com/office/drawing/2014/main" id="{07E41464-3937-4B18-8BA1-C2899CBE4A9A}"/>
                </a:ext>
              </a:extLst>
            </p:cNvPr>
            <p:cNvSpPr/>
            <p:nvPr/>
          </p:nvSpPr>
          <p:spPr>
            <a:xfrm>
              <a:off x="6508533" y="4448436"/>
              <a:ext cx="192356" cy="97086"/>
            </a:xfrm>
            <a:custGeom>
              <a:avLst/>
              <a:gdLst>
                <a:gd name="connsiteX0" fmla="*/ 217 w 192356"/>
                <a:gd name="connsiteY0" fmla="*/ 9264 h 97086"/>
                <a:gd name="connsiteX1" fmla="*/ 101817 w 192356"/>
                <a:gd name="connsiteY1" fmla="*/ 17202 h 97086"/>
                <a:gd name="connsiteX2" fmla="*/ 190717 w 192356"/>
                <a:gd name="connsiteY2" fmla="*/ 96577 h 97086"/>
                <a:gd name="connsiteX3" fmla="*/ 157380 w 192356"/>
                <a:gd name="connsiteY3" fmla="*/ 48952 h 97086"/>
                <a:gd name="connsiteX4" fmla="*/ 130392 w 192356"/>
                <a:gd name="connsiteY4" fmla="*/ 2914 h 97086"/>
                <a:gd name="connsiteX5" fmla="*/ 217 w 192356"/>
                <a:gd name="connsiteY5" fmla="*/ 9264 h 970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92356" h="97086">
                  <a:moveTo>
                    <a:pt x="217" y="9264"/>
                  </a:moveTo>
                  <a:cubicBezTo>
                    <a:pt x="-4545" y="11645"/>
                    <a:pt x="70067" y="2650"/>
                    <a:pt x="101817" y="17202"/>
                  </a:cubicBezTo>
                  <a:cubicBezTo>
                    <a:pt x="133567" y="31754"/>
                    <a:pt x="181457" y="91285"/>
                    <a:pt x="190717" y="96577"/>
                  </a:cubicBezTo>
                  <a:cubicBezTo>
                    <a:pt x="199977" y="101869"/>
                    <a:pt x="167434" y="64562"/>
                    <a:pt x="157380" y="48952"/>
                  </a:cubicBezTo>
                  <a:cubicBezTo>
                    <a:pt x="147326" y="33342"/>
                    <a:pt x="155263" y="11381"/>
                    <a:pt x="130392" y="2914"/>
                  </a:cubicBezTo>
                  <a:cubicBezTo>
                    <a:pt x="105521" y="-5553"/>
                    <a:pt x="4979" y="6883"/>
                    <a:pt x="217" y="926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52" name="フリーフォーム: 図形 1251">
              <a:extLst>
                <a:ext uri="{FF2B5EF4-FFF2-40B4-BE49-F238E27FC236}">
                  <a16:creationId xmlns:a16="http://schemas.microsoft.com/office/drawing/2014/main" id="{C83F30F5-7BE4-49C0-ABE6-4E9DC74F411C}"/>
                </a:ext>
              </a:extLst>
            </p:cNvPr>
            <p:cNvSpPr/>
            <p:nvPr/>
          </p:nvSpPr>
          <p:spPr>
            <a:xfrm>
              <a:off x="7396804" y="4220992"/>
              <a:ext cx="235933" cy="221891"/>
            </a:xfrm>
            <a:custGeom>
              <a:avLst/>
              <a:gdLst>
                <a:gd name="connsiteX0" fmla="*/ 235896 w 235933"/>
                <a:gd name="connsiteY0" fmla="*/ 171 h 221891"/>
                <a:gd name="connsiteX1" fmla="*/ 34284 w 235933"/>
                <a:gd name="connsiteY1" fmla="*/ 35096 h 221891"/>
                <a:gd name="connsiteX2" fmla="*/ 946 w 235933"/>
                <a:gd name="connsiteY2" fmla="*/ 217658 h 221891"/>
                <a:gd name="connsiteX3" fmla="*/ 13646 w 235933"/>
                <a:gd name="connsiteY3" fmla="*/ 152571 h 221891"/>
                <a:gd name="connsiteX4" fmla="*/ 16821 w 235933"/>
                <a:gd name="connsiteY4" fmla="*/ 27158 h 221891"/>
                <a:gd name="connsiteX5" fmla="*/ 235896 w 235933"/>
                <a:gd name="connsiteY5" fmla="*/ 171 h 2218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35933" h="221891">
                  <a:moveTo>
                    <a:pt x="235896" y="171"/>
                  </a:moveTo>
                  <a:cubicBezTo>
                    <a:pt x="238806" y="1494"/>
                    <a:pt x="73442" y="-1152"/>
                    <a:pt x="34284" y="35096"/>
                  </a:cubicBezTo>
                  <a:cubicBezTo>
                    <a:pt x="-4874" y="71344"/>
                    <a:pt x="4386" y="198079"/>
                    <a:pt x="946" y="217658"/>
                  </a:cubicBezTo>
                  <a:cubicBezTo>
                    <a:pt x="-2494" y="237237"/>
                    <a:pt x="11000" y="184321"/>
                    <a:pt x="13646" y="152571"/>
                  </a:cubicBezTo>
                  <a:cubicBezTo>
                    <a:pt x="16292" y="120821"/>
                    <a:pt x="-20485" y="49383"/>
                    <a:pt x="16821" y="27158"/>
                  </a:cubicBezTo>
                  <a:cubicBezTo>
                    <a:pt x="54127" y="4933"/>
                    <a:pt x="232986" y="-1152"/>
                    <a:pt x="235896" y="17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53" name="フリーフォーム: 図形 1252">
              <a:extLst>
                <a:ext uri="{FF2B5EF4-FFF2-40B4-BE49-F238E27FC236}">
                  <a16:creationId xmlns:a16="http://schemas.microsoft.com/office/drawing/2014/main" id="{187EFF3B-F788-4778-A365-4353A4C3AF94}"/>
                </a:ext>
              </a:extLst>
            </p:cNvPr>
            <p:cNvSpPr/>
            <p:nvPr/>
          </p:nvSpPr>
          <p:spPr>
            <a:xfrm>
              <a:off x="7074725" y="4337417"/>
              <a:ext cx="232540" cy="141316"/>
            </a:xfrm>
            <a:custGeom>
              <a:avLst/>
              <a:gdLst>
                <a:gd name="connsiteX0" fmla="*/ 232538 w 232540"/>
                <a:gd name="connsiteY0" fmla="*/ 23446 h 141316"/>
                <a:gd name="connsiteX1" fmla="*/ 119825 w 232540"/>
                <a:gd name="connsiteY1" fmla="*/ 2808 h 141316"/>
                <a:gd name="connsiteX2" fmla="*/ 96013 w 232540"/>
                <a:gd name="connsiteY2" fmla="*/ 93296 h 141316"/>
                <a:gd name="connsiteX3" fmla="*/ 45213 w 232540"/>
                <a:gd name="connsiteY3" fmla="*/ 128221 h 141316"/>
                <a:gd name="connsiteX4" fmla="*/ 213488 w 232540"/>
                <a:gd name="connsiteY4" fmla="*/ 128221 h 141316"/>
                <a:gd name="connsiteX5" fmla="*/ 16638 w 232540"/>
                <a:gd name="connsiteY5" fmla="*/ 139333 h 141316"/>
                <a:gd name="connsiteX6" fmla="*/ 59500 w 232540"/>
                <a:gd name="connsiteY6" fmla="*/ 82183 h 141316"/>
                <a:gd name="connsiteX7" fmla="*/ 70613 w 232540"/>
                <a:gd name="connsiteY7" fmla="*/ 42496 h 141316"/>
                <a:gd name="connsiteX8" fmla="*/ 763 w 232540"/>
                <a:gd name="connsiteY8" fmla="*/ 31383 h 141316"/>
                <a:gd name="connsiteX9" fmla="*/ 123000 w 232540"/>
                <a:gd name="connsiteY9" fmla="*/ 28208 h 141316"/>
                <a:gd name="connsiteX10" fmla="*/ 232538 w 232540"/>
                <a:gd name="connsiteY10" fmla="*/ 23446 h 1413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32540" h="141316">
                  <a:moveTo>
                    <a:pt x="232538" y="23446"/>
                  </a:moveTo>
                  <a:cubicBezTo>
                    <a:pt x="232009" y="19213"/>
                    <a:pt x="142579" y="-8834"/>
                    <a:pt x="119825" y="2808"/>
                  </a:cubicBezTo>
                  <a:cubicBezTo>
                    <a:pt x="97071" y="14450"/>
                    <a:pt x="108448" y="72394"/>
                    <a:pt x="96013" y="93296"/>
                  </a:cubicBezTo>
                  <a:cubicBezTo>
                    <a:pt x="83578" y="114198"/>
                    <a:pt x="25634" y="122400"/>
                    <a:pt x="45213" y="128221"/>
                  </a:cubicBezTo>
                  <a:cubicBezTo>
                    <a:pt x="64792" y="134042"/>
                    <a:pt x="218251" y="126369"/>
                    <a:pt x="213488" y="128221"/>
                  </a:cubicBezTo>
                  <a:cubicBezTo>
                    <a:pt x="208725" y="130073"/>
                    <a:pt x="42303" y="147006"/>
                    <a:pt x="16638" y="139333"/>
                  </a:cubicBezTo>
                  <a:cubicBezTo>
                    <a:pt x="-9027" y="131660"/>
                    <a:pt x="50504" y="98323"/>
                    <a:pt x="59500" y="82183"/>
                  </a:cubicBezTo>
                  <a:cubicBezTo>
                    <a:pt x="68496" y="66043"/>
                    <a:pt x="80402" y="50963"/>
                    <a:pt x="70613" y="42496"/>
                  </a:cubicBezTo>
                  <a:cubicBezTo>
                    <a:pt x="60824" y="34029"/>
                    <a:pt x="-7968" y="33764"/>
                    <a:pt x="763" y="31383"/>
                  </a:cubicBezTo>
                  <a:cubicBezTo>
                    <a:pt x="9494" y="29002"/>
                    <a:pt x="90985" y="31383"/>
                    <a:pt x="123000" y="28208"/>
                  </a:cubicBezTo>
                  <a:cubicBezTo>
                    <a:pt x="155014" y="25033"/>
                    <a:pt x="233067" y="27679"/>
                    <a:pt x="232538" y="2344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54" name="フリーフォーム: 図形 1253">
              <a:extLst>
                <a:ext uri="{FF2B5EF4-FFF2-40B4-BE49-F238E27FC236}">
                  <a16:creationId xmlns:a16="http://schemas.microsoft.com/office/drawing/2014/main" id="{D184022E-47D6-4979-A6CE-C7039A13999E}"/>
                </a:ext>
              </a:extLst>
            </p:cNvPr>
            <p:cNvSpPr/>
            <p:nvPr/>
          </p:nvSpPr>
          <p:spPr>
            <a:xfrm>
              <a:off x="7040424" y="4536952"/>
              <a:ext cx="226123" cy="356122"/>
            </a:xfrm>
            <a:custGeom>
              <a:avLst/>
              <a:gdLst>
                <a:gd name="connsiteX0" fmla="*/ 65226 w 226123"/>
                <a:gd name="connsiteY0" fmla="*/ 212848 h 356122"/>
                <a:gd name="connsiteX1" fmla="*/ 92214 w 226123"/>
                <a:gd name="connsiteY1" fmla="*/ 55686 h 356122"/>
                <a:gd name="connsiteX2" fmla="*/ 166826 w 226123"/>
                <a:gd name="connsiteY2" fmla="*/ 89023 h 356122"/>
                <a:gd name="connsiteX3" fmla="*/ 168414 w 226123"/>
                <a:gd name="connsiteY3" fmla="*/ 106486 h 356122"/>
                <a:gd name="connsiteX4" fmla="*/ 176351 w 226123"/>
                <a:gd name="connsiteY4" fmla="*/ 160461 h 356122"/>
                <a:gd name="connsiteX5" fmla="*/ 138251 w 226123"/>
                <a:gd name="connsiteY5" fmla="*/ 273173 h 356122"/>
                <a:gd name="connsiteX6" fmla="*/ 139 w 226123"/>
                <a:gd name="connsiteY6" fmla="*/ 355723 h 356122"/>
                <a:gd name="connsiteX7" fmla="*/ 114439 w 226123"/>
                <a:gd name="connsiteY7" fmla="*/ 300161 h 356122"/>
                <a:gd name="connsiteX8" fmla="*/ 220801 w 226123"/>
                <a:gd name="connsiteY8" fmla="*/ 201736 h 356122"/>
                <a:gd name="connsiteX9" fmla="*/ 198576 w 226123"/>
                <a:gd name="connsiteY9" fmla="*/ 12823 h 356122"/>
                <a:gd name="connsiteX10" fmla="*/ 98564 w 226123"/>
                <a:gd name="connsiteY10" fmla="*/ 35048 h 356122"/>
                <a:gd name="connsiteX11" fmla="*/ 65226 w 226123"/>
                <a:gd name="connsiteY11" fmla="*/ 212848 h 356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26123" h="356122">
                  <a:moveTo>
                    <a:pt x="65226" y="212848"/>
                  </a:moveTo>
                  <a:cubicBezTo>
                    <a:pt x="64168" y="216287"/>
                    <a:pt x="75281" y="76323"/>
                    <a:pt x="92214" y="55686"/>
                  </a:cubicBezTo>
                  <a:cubicBezTo>
                    <a:pt x="109147" y="35048"/>
                    <a:pt x="154126" y="80556"/>
                    <a:pt x="166826" y="89023"/>
                  </a:cubicBezTo>
                  <a:cubicBezTo>
                    <a:pt x="179526" y="97490"/>
                    <a:pt x="166827" y="94580"/>
                    <a:pt x="168414" y="106486"/>
                  </a:cubicBezTo>
                  <a:cubicBezTo>
                    <a:pt x="170001" y="118392"/>
                    <a:pt x="181378" y="132680"/>
                    <a:pt x="176351" y="160461"/>
                  </a:cubicBezTo>
                  <a:cubicBezTo>
                    <a:pt x="171324" y="188242"/>
                    <a:pt x="167620" y="240629"/>
                    <a:pt x="138251" y="273173"/>
                  </a:cubicBezTo>
                  <a:cubicBezTo>
                    <a:pt x="108882" y="305717"/>
                    <a:pt x="4108" y="351225"/>
                    <a:pt x="139" y="355723"/>
                  </a:cubicBezTo>
                  <a:cubicBezTo>
                    <a:pt x="-3830" y="360221"/>
                    <a:pt x="77662" y="325825"/>
                    <a:pt x="114439" y="300161"/>
                  </a:cubicBezTo>
                  <a:cubicBezTo>
                    <a:pt x="151216" y="274497"/>
                    <a:pt x="206778" y="249626"/>
                    <a:pt x="220801" y="201736"/>
                  </a:cubicBezTo>
                  <a:cubicBezTo>
                    <a:pt x="234824" y="153846"/>
                    <a:pt x="218949" y="40604"/>
                    <a:pt x="198576" y="12823"/>
                  </a:cubicBezTo>
                  <a:cubicBezTo>
                    <a:pt x="178203" y="-14958"/>
                    <a:pt x="119995" y="7002"/>
                    <a:pt x="98564" y="35048"/>
                  </a:cubicBezTo>
                  <a:cubicBezTo>
                    <a:pt x="77133" y="63094"/>
                    <a:pt x="66284" y="209409"/>
                    <a:pt x="65226" y="21284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55" name="フリーフォーム: 図形 1254">
              <a:extLst>
                <a:ext uri="{FF2B5EF4-FFF2-40B4-BE49-F238E27FC236}">
                  <a16:creationId xmlns:a16="http://schemas.microsoft.com/office/drawing/2014/main" id="{E602047F-A72E-4436-8A55-2BAA87E4AF1E}"/>
                </a:ext>
              </a:extLst>
            </p:cNvPr>
            <p:cNvSpPr/>
            <p:nvPr/>
          </p:nvSpPr>
          <p:spPr>
            <a:xfrm>
              <a:off x="7507052" y="4313130"/>
              <a:ext cx="363977" cy="76836"/>
            </a:xfrm>
            <a:custGeom>
              <a:avLst/>
              <a:gdLst>
                <a:gd name="connsiteX0" fmla="*/ 363773 w 363977"/>
                <a:gd name="connsiteY0" fmla="*/ 108 h 76836"/>
                <a:gd name="connsiteX1" fmla="*/ 214548 w 363977"/>
                <a:gd name="connsiteY1" fmla="*/ 71545 h 76836"/>
                <a:gd name="connsiteX2" fmla="*/ 212961 w 363977"/>
                <a:gd name="connsiteY2" fmla="*/ 71545 h 76836"/>
                <a:gd name="connsiteX3" fmla="*/ 236 w 363977"/>
                <a:gd name="connsiteY3" fmla="*/ 69958 h 76836"/>
                <a:gd name="connsiteX4" fmla="*/ 174861 w 363977"/>
                <a:gd name="connsiteY4" fmla="*/ 55670 h 76836"/>
                <a:gd name="connsiteX5" fmla="*/ 363773 w 363977"/>
                <a:gd name="connsiteY5" fmla="*/ 108 h 768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63977" h="76836">
                  <a:moveTo>
                    <a:pt x="363773" y="108"/>
                  </a:moveTo>
                  <a:cubicBezTo>
                    <a:pt x="370388" y="2754"/>
                    <a:pt x="214548" y="71545"/>
                    <a:pt x="214548" y="71545"/>
                  </a:cubicBezTo>
                  <a:cubicBezTo>
                    <a:pt x="189413" y="83451"/>
                    <a:pt x="212961" y="71545"/>
                    <a:pt x="212961" y="71545"/>
                  </a:cubicBezTo>
                  <a:lnTo>
                    <a:pt x="236" y="69958"/>
                  </a:lnTo>
                  <a:cubicBezTo>
                    <a:pt x="-6114" y="67312"/>
                    <a:pt x="117182" y="67576"/>
                    <a:pt x="174861" y="55670"/>
                  </a:cubicBezTo>
                  <a:cubicBezTo>
                    <a:pt x="232540" y="43764"/>
                    <a:pt x="357158" y="-2538"/>
                    <a:pt x="363773" y="10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56" name="フリーフォーム: 図形 1255">
              <a:extLst>
                <a:ext uri="{FF2B5EF4-FFF2-40B4-BE49-F238E27FC236}">
                  <a16:creationId xmlns:a16="http://schemas.microsoft.com/office/drawing/2014/main" id="{BCA3AEE9-D821-45DC-A1A5-D69B6FCCA9D0}"/>
                </a:ext>
              </a:extLst>
            </p:cNvPr>
            <p:cNvSpPr/>
            <p:nvPr/>
          </p:nvSpPr>
          <p:spPr>
            <a:xfrm>
              <a:off x="7154610" y="5008244"/>
              <a:ext cx="203466" cy="323121"/>
            </a:xfrm>
            <a:custGeom>
              <a:avLst/>
              <a:gdLst>
                <a:gd name="connsiteX0" fmla="*/ 253 w 203466"/>
                <a:gd name="connsiteY0" fmla="*/ 14606 h 323121"/>
                <a:gd name="connsiteX1" fmla="*/ 58990 w 203466"/>
                <a:gd name="connsiteY1" fmla="*/ 40006 h 323121"/>
                <a:gd name="connsiteX2" fmla="*/ 114553 w 203466"/>
                <a:gd name="connsiteY2" fmla="*/ 6669 h 323121"/>
                <a:gd name="connsiteX3" fmla="*/ 198690 w 203466"/>
                <a:gd name="connsiteY3" fmla="*/ 195581 h 323121"/>
                <a:gd name="connsiteX4" fmla="*/ 190753 w 203466"/>
                <a:gd name="connsiteY4" fmla="*/ 101919 h 323121"/>
                <a:gd name="connsiteX5" fmla="*/ 171703 w 203466"/>
                <a:gd name="connsiteY5" fmla="*/ 246381 h 323121"/>
                <a:gd name="connsiteX6" fmla="*/ 182815 w 203466"/>
                <a:gd name="connsiteY6" fmla="*/ 322581 h 323121"/>
                <a:gd name="connsiteX7" fmla="*/ 152653 w 203466"/>
                <a:gd name="connsiteY7" fmla="*/ 279719 h 323121"/>
                <a:gd name="connsiteX8" fmla="*/ 184403 w 203466"/>
                <a:gd name="connsiteY8" fmla="*/ 265431 h 323121"/>
                <a:gd name="connsiteX9" fmla="*/ 133603 w 203466"/>
                <a:gd name="connsiteY9" fmla="*/ 214631 h 323121"/>
                <a:gd name="connsiteX10" fmla="*/ 136778 w 203466"/>
                <a:gd name="connsiteY10" fmla="*/ 217806 h 323121"/>
                <a:gd name="connsiteX11" fmla="*/ 89153 w 203466"/>
                <a:gd name="connsiteY11" fmla="*/ 171769 h 323121"/>
                <a:gd name="connsiteX12" fmla="*/ 81215 w 203466"/>
                <a:gd name="connsiteY12" fmla="*/ 157481 h 323121"/>
                <a:gd name="connsiteX13" fmla="*/ 159003 w 203466"/>
                <a:gd name="connsiteY13" fmla="*/ 289244 h 323121"/>
                <a:gd name="connsiteX14" fmla="*/ 143128 w 203466"/>
                <a:gd name="connsiteY14" fmla="*/ 41594 h 323121"/>
                <a:gd name="connsiteX15" fmla="*/ 82803 w 203466"/>
                <a:gd name="connsiteY15" fmla="*/ 54294 h 323121"/>
                <a:gd name="connsiteX16" fmla="*/ 253 w 203466"/>
                <a:gd name="connsiteY16" fmla="*/ 14606 h 3231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03466" h="323121">
                  <a:moveTo>
                    <a:pt x="253" y="14606"/>
                  </a:moveTo>
                  <a:cubicBezTo>
                    <a:pt x="-3716" y="12225"/>
                    <a:pt x="39940" y="41329"/>
                    <a:pt x="58990" y="40006"/>
                  </a:cubicBezTo>
                  <a:cubicBezTo>
                    <a:pt x="78040" y="38683"/>
                    <a:pt x="91270" y="-19260"/>
                    <a:pt x="114553" y="6669"/>
                  </a:cubicBezTo>
                  <a:cubicBezTo>
                    <a:pt x="137836" y="32598"/>
                    <a:pt x="185990" y="179706"/>
                    <a:pt x="198690" y="195581"/>
                  </a:cubicBezTo>
                  <a:cubicBezTo>
                    <a:pt x="211390" y="211456"/>
                    <a:pt x="195251" y="93452"/>
                    <a:pt x="190753" y="101919"/>
                  </a:cubicBezTo>
                  <a:cubicBezTo>
                    <a:pt x="186255" y="110386"/>
                    <a:pt x="173026" y="209604"/>
                    <a:pt x="171703" y="246381"/>
                  </a:cubicBezTo>
                  <a:cubicBezTo>
                    <a:pt x="170380" y="283158"/>
                    <a:pt x="185990" y="317025"/>
                    <a:pt x="182815" y="322581"/>
                  </a:cubicBezTo>
                  <a:cubicBezTo>
                    <a:pt x="179640" y="328137"/>
                    <a:pt x="152388" y="289244"/>
                    <a:pt x="152653" y="279719"/>
                  </a:cubicBezTo>
                  <a:cubicBezTo>
                    <a:pt x="152918" y="270194"/>
                    <a:pt x="187578" y="276279"/>
                    <a:pt x="184403" y="265431"/>
                  </a:cubicBezTo>
                  <a:cubicBezTo>
                    <a:pt x="181228" y="254583"/>
                    <a:pt x="141540" y="222568"/>
                    <a:pt x="133603" y="214631"/>
                  </a:cubicBezTo>
                  <a:lnTo>
                    <a:pt x="136778" y="217806"/>
                  </a:lnTo>
                  <a:cubicBezTo>
                    <a:pt x="129370" y="210662"/>
                    <a:pt x="98413" y="181823"/>
                    <a:pt x="89153" y="171769"/>
                  </a:cubicBezTo>
                  <a:cubicBezTo>
                    <a:pt x="79893" y="161715"/>
                    <a:pt x="81215" y="157481"/>
                    <a:pt x="81215" y="157481"/>
                  </a:cubicBezTo>
                  <a:cubicBezTo>
                    <a:pt x="92857" y="177060"/>
                    <a:pt x="148684" y="308558"/>
                    <a:pt x="159003" y="289244"/>
                  </a:cubicBezTo>
                  <a:cubicBezTo>
                    <a:pt x="169322" y="269930"/>
                    <a:pt x="155828" y="80752"/>
                    <a:pt x="143128" y="41594"/>
                  </a:cubicBezTo>
                  <a:cubicBezTo>
                    <a:pt x="130428" y="2436"/>
                    <a:pt x="105293" y="54559"/>
                    <a:pt x="82803" y="54294"/>
                  </a:cubicBezTo>
                  <a:cubicBezTo>
                    <a:pt x="60313" y="54029"/>
                    <a:pt x="4222" y="16987"/>
                    <a:pt x="253" y="1460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57" name="フリーフォーム: 図形 1256">
              <a:extLst>
                <a:ext uri="{FF2B5EF4-FFF2-40B4-BE49-F238E27FC236}">
                  <a16:creationId xmlns:a16="http://schemas.microsoft.com/office/drawing/2014/main" id="{23712E8D-A728-472C-AAB7-21328E27B6A9}"/>
                </a:ext>
              </a:extLst>
            </p:cNvPr>
            <p:cNvSpPr/>
            <p:nvPr/>
          </p:nvSpPr>
          <p:spPr>
            <a:xfrm>
              <a:off x="7126013" y="4992860"/>
              <a:ext cx="99002" cy="205664"/>
            </a:xfrm>
            <a:custGeom>
              <a:avLst/>
              <a:gdLst>
                <a:gd name="connsiteX0" fmla="*/ 275 w 99002"/>
                <a:gd name="connsiteY0" fmla="*/ 6178 h 205664"/>
                <a:gd name="connsiteX1" fmla="*/ 52662 w 99002"/>
                <a:gd name="connsiteY1" fmla="*/ 29990 h 205664"/>
                <a:gd name="connsiteX2" fmla="*/ 98700 w 99002"/>
                <a:gd name="connsiteY2" fmla="*/ 83965 h 205664"/>
                <a:gd name="connsiteX3" fmla="*/ 73300 w 99002"/>
                <a:gd name="connsiteY3" fmla="*/ 179215 h 205664"/>
                <a:gd name="connsiteX4" fmla="*/ 87587 w 99002"/>
                <a:gd name="connsiteY4" fmla="*/ 171278 h 205664"/>
                <a:gd name="connsiteX5" fmla="*/ 97112 w 99002"/>
                <a:gd name="connsiteY5" fmla="*/ 204615 h 205664"/>
                <a:gd name="connsiteX6" fmla="*/ 59012 w 99002"/>
                <a:gd name="connsiteY6" fmla="*/ 125240 h 205664"/>
                <a:gd name="connsiteX7" fmla="*/ 73300 w 99002"/>
                <a:gd name="connsiteY7" fmla="*/ 133178 h 205664"/>
                <a:gd name="connsiteX8" fmla="*/ 76475 w 99002"/>
                <a:gd name="connsiteY8" fmla="*/ 144290 h 205664"/>
                <a:gd name="connsiteX9" fmla="*/ 275 w 99002"/>
                <a:gd name="connsiteY9" fmla="*/ 6178 h 2056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99002" h="205664">
                  <a:moveTo>
                    <a:pt x="275" y="6178"/>
                  </a:moveTo>
                  <a:cubicBezTo>
                    <a:pt x="-3694" y="-12872"/>
                    <a:pt x="36258" y="17026"/>
                    <a:pt x="52662" y="29990"/>
                  </a:cubicBezTo>
                  <a:cubicBezTo>
                    <a:pt x="69066" y="42954"/>
                    <a:pt x="95260" y="59094"/>
                    <a:pt x="98700" y="83965"/>
                  </a:cubicBezTo>
                  <a:cubicBezTo>
                    <a:pt x="102140" y="108836"/>
                    <a:pt x="75152" y="164663"/>
                    <a:pt x="73300" y="179215"/>
                  </a:cubicBezTo>
                  <a:cubicBezTo>
                    <a:pt x="71448" y="193767"/>
                    <a:pt x="83618" y="167045"/>
                    <a:pt x="87587" y="171278"/>
                  </a:cubicBezTo>
                  <a:cubicBezTo>
                    <a:pt x="91556" y="175511"/>
                    <a:pt x="101874" y="212288"/>
                    <a:pt x="97112" y="204615"/>
                  </a:cubicBezTo>
                  <a:cubicBezTo>
                    <a:pt x="92350" y="196942"/>
                    <a:pt x="62981" y="137146"/>
                    <a:pt x="59012" y="125240"/>
                  </a:cubicBezTo>
                  <a:cubicBezTo>
                    <a:pt x="55043" y="113334"/>
                    <a:pt x="70390" y="130003"/>
                    <a:pt x="73300" y="133178"/>
                  </a:cubicBezTo>
                  <a:cubicBezTo>
                    <a:pt x="76211" y="136353"/>
                    <a:pt x="84148" y="162811"/>
                    <a:pt x="76475" y="144290"/>
                  </a:cubicBezTo>
                  <a:cubicBezTo>
                    <a:pt x="68802" y="125769"/>
                    <a:pt x="4244" y="25228"/>
                    <a:pt x="275" y="617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58" name="フリーフォーム: 図形 1257">
              <a:extLst>
                <a:ext uri="{FF2B5EF4-FFF2-40B4-BE49-F238E27FC236}">
                  <a16:creationId xmlns:a16="http://schemas.microsoft.com/office/drawing/2014/main" id="{D34BA66C-C750-40D5-9FEB-2965304271B8}"/>
                </a:ext>
              </a:extLst>
            </p:cNvPr>
            <p:cNvSpPr/>
            <p:nvPr/>
          </p:nvSpPr>
          <p:spPr>
            <a:xfrm>
              <a:off x="7591476" y="4896863"/>
              <a:ext cx="216258" cy="523282"/>
            </a:xfrm>
            <a:custGeom>
              <a:avLst/>
              <a:gdLst>
                <a:gd name="connsiteX0" fmla="*/ 52337 w 216258"/>
                <a:gd name="connsiteY0" fmla="*/ 6925 h 523282"/>
                <a:gd name="connsiteX1" fmla="*/ 79324 w 216258"/>
                <a:gd name="connsiteY1" fmla="*/ 252987 h 523282"/>
                <a:gd name="connsiteX2" fmla="*/ 215849 w 216258"/>
                <a:gd name="connsiteY2" fmla="*/ 326012 h 523282"/>
                <a:gd name="connsiteX3" fmla="*/ 30112 w 216258"/>
                <a:gd name="connsiteY3" fmla="*/ 522862 h 523282"/>
                <a:gd name="connsiteX4" fmla="*/ 144412 w 216258"/>
                <a:gd name="connsiteY4" fmla="*/ 376812 h 523282"/>
                <a:gd name="connsiteX5" fmla="*/ 61862 w 216258"/>
                <a:gd name="connsiteY5" fmla="*/ 327600 h 523282"/>
                <a:gd name="connsiteX6" fmla="*/ 53924 w 216258"/>
                <a:gd name="connsiteY6" fmla="*/ 189487 h 523282"/>
                <a:gd name="connsiteX7" fmla="*/ 134887 w 216258"/>
                <a:gd name="connsiteY7" fmla="*/ 387925 h 523282"/>
                <a:gd name="connsiteX8" fmla="*/ 3124 w 216258"/>
                <a:gd name="connsiteY8" fmla="*/ 94237 h 523282"/>
                <a:gd name="connsiteX9" fmla="*/ 52337 w 216258"/>
                <a:gd name="connsiteY9" fmla="*/ 6925 h 5232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16258" h="523282">
                  <a:moveTo>
                    <a:pt x="52337" y="6925"/>
                  </a:moveTo>
                  <a:cubicBezTo>
                    <a:pt x="65037" y="33383"/>
                    <a:pt x="52072" y="199806"/>
                    <a:pt x="79324" y="252987"/>
                  </a:cubicBezTo>
                  <a:cubicBezTo>
                    <a:pt x="106576" y="306168"/>
                    <a:pt x="224051" y="281033"/>
                    <a:pt x="215849" y="326012"/>
                  </a:cubicBezTo>
                  <a:cubicBezTo>
                    <a:pt x="207647" y="370991"/>
                    <a:pt x="42018" y="514395"/>
                    <a:pt x="30112" y="522862"/>
                  </a:cubicBezTo>
                  <a:cubicBezTo>
                    <a:pt x="18206" y="531329"/>
                    <a:pt x="139120" y="409356"/>
                    <a:pt x="144412" y="376812"/>
                  </a:cubicBezTo>
                  <a:cubicBezTo>
                    <a:pt x="149704" y="344268"/>
                    <a:pt x="76943" y="358821"/>
                    <a:pt x="61862" y="327600"/>
                  </a:cubicBezTo>
                  <a:cubicBezTo>
                    <a:pt x="46781" y="296379"/>
                    <a:pt x="41753" y="179433"/>
                    <a:pt x="53924" y="189487"/>
                  </a:cubicBezTo>
                  <a:cubicBezTo>
                    <a:pt x="66095" y="199541"/>
                    <a:pt x="143354" y="403800"/>
                    <a:pt x="134887" y="387925"/>
                  </a:cubicBezTo>
                  <a:cubicBezTo>
                    <a:pt x="126420" y="372050"/>
                    <a:pt x="19528" y="154297"/>
                    <a:pt x="3124" y="94237"/>
                  </a:cubicBezTo>
                  <a:cubicBezTo>
                    <a:pt x="-13280" y="34177"/>
                    <a:pt x="39637" y="-19533"/>
                    <a:pt x="52337" y="692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59" name="フリーフォーム: 図形 1258">
              <a:extLst>
                <a:ext uri="{FF2B5EF4-FFF2-40B4-BE49-F238E27FC236}">
                  <a16:creationId xmlns:a16="http://schemas.microsoft.com/office/drawing/2014/main" id="{95504AC3-066A-458B-91A6-B6F0936B50AD}"/>
                </a:ext>
              </a:extLst>
            </p:cNvPr>
            <p:cNvSpPr/>
            <p:nvPr/>
          </p:nvSpPr>
          <p:spPr>
            <a:xfrm>
              <a:off x="7548517" y="5720889"/>
              <a:ext cx="317848" cy="251286"/>
            </a:xfrm>
            <a:custGeom>
              <a:avLst/>
              <a:gdLst>
                <a:gd name="connsiteX0" fmla="*/ 1633 w 317848"/>
                <a:gd name="connsiteY0" fmla="*/ 461 h 251286"/>
                <a:gd name="connsiteX1" fmla="*/ 93708 w 317848"/>
                <a:gd name="connsiteY1" fmla="*/ 97299 h 251286"/>
                <a:gd name="connsiteX2" fmla="*/ 308021 w 317848"/>
                <a:gd name="connsiteY2" fmla="*/ 122699 h 251286"/>
                <a:gd name="connsiteX3" fmla="*/ 279446 w 317848"/>
                <a:gd name="connsiteY3" fmla="*/ 168736 h 251286"/>
                <a:gd name="connsiteX4" fmla="*/ 258808 w 317848"/>
                <a:gd name="connsiteY4" fmla="*/ 251286 h 251286"/>
                <a:gd name="connsiteX5" fmla="*/ 268333 w 317848"/>
                <a:gd name="connsiteY5" fmla="*/ 170324 h 251286"/>
                <a:gd name="connsiteX6" fmla="*/ 163558 w 317848"/>
                <a:gd name="connsiteY6" fmla="*/ 141749 h 251286"/>
                <a:gd name="connsiteX7" fmla="*/ 1633 w 317848"/>
                <a:gd name="connsiteY7" fmla="*/ 461 h 2512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17848" h="251286">
                  <a:moveTo>
                    <a:pt x="1633" y="461"/>
                  </a:moveTo>
                  <a:cubicBezTo>
                    <a:pt x="-10009" y="-6947"/>
                    <a:pt x="42643" y="76926"/>
                    <a:pt x="93708" y="97299"/>
                  </a:cubicBezTo>
                  <a:cubicBezTo>
                    <a:pt x="144773" y="117672"/>
                    <a:pt x="277065" y="110793"/>
                    <a:pt x="308021" y="122699"/>
                  </a:cubicBezTo>
                  <a:cubicBezTo>
                    <a:pt x="338977" y="134605"/>
                    <a:pt x="287648" y="147305"/>
                    <a:pt x="279446" y="168736"/>
                  </a:cubicBezTo>
                  <a:cubicBezTo>
                    <a:pt x="271244" y="190167"/>
                    <a:pt x="260660" y="251021"/>
                    <a:pt x="258808" y="251286"/>
                  </a:cubicBezTo>
                  <a:cubicBezTo>
                    <a:pt x="256956" y="251551"/>
                    <a:pt x="284208" y="188580"/>
                    <a:pt x="268333" y="170324"/>
                  </a:cubicBezTo>
                  <a:cubicBezTo>
                    <a:pt x="252458" y="152068"/>
                    <a:pt x="205097" y="168207"/>
                    <a:pt x="163558" y="141749"/>
                  </a:cubicBezTo>
                  <a:cubicBezTo>
                    <a:pt x="122019" y="115291"/>
                    <a:pt x="13275" y="7869"/>
                    <a:pt x="1633" y="46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60" name="フリーフォーム: 図形 1259">
              <a:extLst>
                <a:ext uri="{FF2B5EF4-FFF2-40B4-BE49-F238E27FC236}">
                  <a16:creationId xmlns:a16="http://schemas.microsoft.com/office/drawing/2014/main" id="{09802957-25BA-47F9-9316-82AD297C07EF}"/>
                </a:ext>
              </a:extLst>
            </p:cNvPr>
            <p:cNvSpPr/>
            <p:nvPr/>
          </p:nvSpPr>
          <p:spPr>
            <a:xfrm>
              <a:off x="7097234" y="5740494"/>
              <a:ext cx="468791" cy="187182"/>
            </a:xfrm>
            <a:custGeom>
              <a:avLst/>
              <a:gdLst>
                <a:gd name="connsiteX0" fmla="*/ 389416 w 468791"/>
                <a:gd name="connsiteY0" fmla="*/ 3081 h 187182"/>
                <a:gd name="connsiteX1" fmla="*/ 468791 w 468791"/>
                <a:gd name="connsiteY1" fmla="*/ 68169 h 187182"/>
                <a:gd name="connsiteX2" fmla="*/ 389416 w 468791"/>
                <a:gd name="connsiteY2" fmla="*/ 57056 h 187182"/>
                <a:gd name="connsiteX3" fmla="*/ 327504 w 468791"/>
                <a:gd name="connsiteY3" fmla="*/ 120556 h 187182"/>
                <a:gd name="connsiteX4" fmla="*/ 194154 w 468791"/>
                <a:gd name="connsiteY4" fmla="*/ 134844 h 187182"/>
                <a:gd name="connsiteX5" fmla="*/ 479 w 468791"/>
                <a:gd name="connsiteY5" fmla="*/ 36419 h 187182"/>
                <a:gd name="connsiteX6" fmla="*/ 144941 w 468791"/>
                <a:gd name="connsiteY6" fmla="*/ 139606 h 187182"/>
                <a:gd name="connsiteX7" fmla="*/ 322741 w 468791"/>
                <a:gd name="connsiteY7" fmla="*/ 182469 h 187182"/>
                <a:gd name="connsiteX8" fmla="*/ 389416 w 468791"/>
                <a:gd name="connsiteY8" fmla="*/ 3081 h 1871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68791" h="187182">
                  <a:moveTo>
                    <a:pt x="389416" y="3081"/>
                  </a:moveTo>
                  <a:cubicBezTo>
                    <a:pt x="413758" y="-15969"/>
                    <a:pt x="468791" y="59173"/>
                    <a:pt x="468791" y="68169"/>
                  </a:cubicBezTo>
                  <a:cubicBezTo>
                    <a:pt x="468791" y="77165"/>
                    <a:pt x="412964" y="48325"/>
                    <a:pt x="389416" y="57056"/>
                  </a:cubicBezTo>
                  <a:cubicBezTo>
                    <a:pt x="365868" y="65787"/>
                    <a:pt x="360048" y="107591"/>
                    <a:pt x="327504" y="120556"/>
                  </a:cubicBezTo>
                  <a:cubicBezTo>
                    <a:pt x="294960" y="133521"/>
                    <a:pt x="248658" y="148867"/>
                    <a:pt x="194154" y="134844"/>
                  </a:cubicBezTo>
                  <a:cubicBezTo>
                    <a:pt x="139650" y="120821"/>
                    <a:pt x="8681" y="35625"/>
                    <a:pt x="479" y="36419"/>
                  </a:cubicBezTo>
                  <a:cubicBezTo>
                    <a:pt x="-7723" y="37213"/>
                    <a:pt x="91231" y="115264"/>
                    <a:pt x="144941" y="139606"/>
                  </a:cubicBezTo>
                  <a:cubicBezTo>
                    <a:pt x="198651" y="163948"/>
                    <a:pt x="284112" y="200196"/>
                    <a:pt x="322741" y="182469"/>
                  </a:cubicBezTo>
                  <a:cubicBezTo>
                    <a:pt x="361370" y="164742"/>
                    <a:pt x="365074" y="22131"/>
                    <a:pt x="389416" y="308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61" name="フリーフォーム: 図形 1260">
              <a:extLst>
                <a:ext uri="{FF2B5EF4-FFF2-40B4-BE49-F238E27FC236}">
                  <a16:creationId xmlns:a16="http://schemas.microsoft.com/office/drawing/2014/main" id="{60C34E67-9EC9-4BB9-B8DF-8815263DA619}"/>
                </a:ext>
              </a:extLst>
            </p:cNvPr>
            <p:cNvSpPr/>
            <p:nvPr/>
          </p:nvSpPr>
          <p:spPr>
            <a:xfrm>
              <a:off x="7594287" y="5995782"/>
              <a:ext cx="568497" cy="265693"/>
            </a:xfrm>
            <a:custGeom>
              <a:avLst/>
              <a:gdLst>
                <a:gd name="connsiteX0" fmla="*/ 471801 w 568497"/>
                <a:gd name="connsiteY0" fmla="*/ 1793 h 265693"/>
                <a:gd name="connsiteX1" fmla="*/ 503551 w 568497"/>
                <a:gd name="connsiteY1" fmla="*/ 90693 h 265693"/>
                <a:gd name="connsiteX2" fmla="*/ 567051 w 568497"/>
                <a:gd name="connsiteY2" fmla="*/ 136731 h 265693"/>
                <a:gd name="connsiteX3" fmla="*/ 435288 w 568497"/>
                <a:gd name="connsiteY3" fmla="*/ 160543 h 265693"/>
                <a:gd name="connsiteX4" fmla="*/ 273363 w 568497"/>
                <a:gd name="connsiteY4" fmla="*/ 143081 h 265693"/>
                <a:gd name="connsiteX5" fmla="*/ 313 w 568497"/>
                <a:gd name="connsiteY5" fmla="*/ 265318 h 265693"/>
                <a:gd name="connsiteX6" fmla="*/ 330513 w 568497"/>
                <a:gd name="connsiteY6" fmla="*/ 181181 h 265693"/>
                <a:gd name="connsiteX7" fmla="*/ 551176 w 568497"/>
                <a:gd name="connsiteY7" fmla="*/ 179593 h 265693"/>
                <a:gd name="connsiteX8" fmla="*/ 471801 w 568497"/>
                <a:gd name="connsiteY8" fmla="*/ 1793 h 2656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68497" h="265693">
                  <a:moveTo>
                    <a:pt x="471801" y="1793"/>
                  </a:moveTo>
                  <a:cubicBezTo>
                    <a:pt x="463863" y="-13024"/>
                    <a:pt x="487676" y="68203"/>
                    <a:pt x="503551" y="90693"/>
                  </a:cubicBezTo>
                  <a:cubicBezTo>
                    <a:pt x="519426" y="113183"/>
                    <a:pt x="578428" y="125089"/>
                    <a:pt x="567051" y="136731"/>
                  </a:cubicBezTo>
                  <a:cubicBezTo>
                    <a:pt x="555674" y="148373"/>
                    <a:pt x="484236" y="159485"/>
                    <a:pt x="435288" y="160543"/>
                  </a:cubicBezTo>
                  <a:cubicBezTo>
                    <a:pt x="386340" y="161601"/>
                    <a:pt x="345859" y="125619"/>
                    <a:pt x="273363" y="143081"/>
                  </a:cubicBezTo>
                  <a:cubicBezTo>
                    <a:pt x="200867" y="160543"/>
                    <a:pt x="-9212" y="258968"/>
                    <a:pt x="313" y="265318"/>
                  </a:cubicBezTo>
                  <a:cubicBezTo>
                    <a:pt x="9838" y="271668"/>
                    <a:pt x="238703" y="195468"/>
                    <a:pt x="330513" y="181181"/>
                  </a:cubicBezTo>
                  <a:cubicBezTo>
                    <a:pt x="422323" y="166894"/>
                    <a:pt x="528422" y="204199"/>
                    <a:pt x="551176" y="179593"/>
                  </a:cubicBezTo>
                  <a:cubicBezTo>
                    <a:pt x="573930" y="154987"/>
                    <a:pt x="479739" y="16610"/>
                    <a:pt x="471801" y="179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63" name="フリーフォーム: 図形 1262">
              <a:extLst>
                <a:ext uri="{FF2B5EF4-FFF2-40B4-BE49-F238E27FC236}">
                  <a16:creationId xmlns:a16="http://schemas.microsoft.com/office/drawing/2014/main" id="{AA583932-B62C-4D06-A3B0-AB5F94D7FEB8}"/>
                </a:ext>
              </a:extLst>
            </p:cNvPr>
            <p:cNvSpPr/>
            <p:nvPr/>
          </p:nvSpPr>
          <p:spPr>
            <a:xfrm>
              <a:off x="7192890" y="6268733"/>
              <a:ext cx="669775" cy="131707"/>
            </a:xfrm>
            <a:custGeom>
              <a:avLst/>
              <a:gdLst>
                <a:gd name="connsiteX0" fmla="*/ 385835 w 669775"/>
                <a:gd name="connsiteY0" fmla="*/ 305 h 131707"/>
                <a:gd name="connsiteX1" fmla="*/ 8010 w 669775"/>
                <a:gd name="connsiteY1" fmla="*/ 127305 h 131707"/>
                <a:gd name="connsiteX2" fmla="*/ 168348 w 669775"/>
                <a:gd name="connsiteY2" fmla="*/ 100317 h 131707"/>
                <a:gd name="connsiteX3" fmla="*/ 631898 w 669775"/>
                <a:gd name="connsiteY3" fmla="*/ 78092 h 131707"/>
                <a:gd name="connsiteX4" fmla="*/ 617610 w 669775"/>
                <a:gd name="connsiteY4" fmla="*/ 49517 h 131707"/>
                <a:gd name="connsiteX5" fmla="*/ 415998 w 669775"/>
                <a:gd name="connsiteY5" fmla="*/ 70155 h 131707"/>
                <a:gd name="connsiteX6" fmla="*/ 114373 w 669775"/>
                <a:gd name="connsiteY6" fmla="*/ 90792 h 131707"/>
                <a:gd name="connsiteX7" fmla="*/ 385835 w 669775"/>
                <a:gd name="connsiteY7" fmla="*/ 305 h 1317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69775" h="131707">
                  <a:moveTo>
                    <a:pt x="385835" y="305"/>
                  </a:moveTo>
                  <a:cubicBezTo>
                    <a:pt x="368108" y="6390"/>
                    <a:pt x="44258" y="110636"/>
                    <a:pt x="8010" y="127305"/>
                  </a:cubicBezTo>
                  <a:cubicBezTo>
                    <a:pt x="-28238" y="143974"/>
                    <a:pt x="64367" y="108519"/>
                    <a:pt x="168348" y="100317"/>
                  </a:cubicBezTo>
                  <a:cubicBezTo>
                    <a:pt x="272329" y="92115"/>
                    <a:pt x="557021" y="86559"/>
                    <a:pt x="631898" y="78092"/>
                  </a:cubicBezTo>
                  <a:cubicBezTo>
                    <a:pt x="706775" y="69625"/>
                    <a:pt x="653593" y="50840"/>
                    <a:pt x="617610" y="49517"/>
                  </a:cubicBezTo>
                  <a:cubicBezTo>
                    <a:pt x="581627" y="48194"/>
                    <a:pt x="499871" y="63276"/>
                    <a:pt x="415998" y="70155"/>
                  </a:cubicBezTo>
                  <a:cubicBezTo>
                    <a:pt x="332125" y="77034"/>
                    <a:pt x="121517" y="100582"/>
                    <a:pt x="114373" y="90792"/>
                  </a:cubicBezTo>
                  <a:cubicBezTo>
                    <a:pt x="107229" y="81002"/>
                    <a:pt x="403562" y="-5780"/>
                    <a:pt x="385835" y="30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64" name="フリーフォーム: 図形 1263">
              <a:extLst>
                <a:ext uri="{FF2B5EF4-FFF2-40B4-BE49-F238E27FC236}">
                  <a16:creationId xmlns:a16="http://schemas.microsoft.com/office/drawing/2014/main" id="{00284407-8B87-4AAF-8EA0-F7709F800552}"/>
                </a:ext>
              </a:extLst>
            </p:cNvPr>
            <p:cNvSpPr/>
            <p:nvPr/>
          </p:nvSpPr>
          <p:spPr>
            <a:xfrm>
              <a:off x="6863305" y="5824001"/>
              <a:ext cx="212617" cy="228631"/>
            </a:xfrm>
            <a:custGeom>
              <a:avLst/>
              <a:gdLst>
                <a:gd name="connsiteX0" fmla="*/ 1045 w 212617"/>
                <a:gd name="connsiteY0" fmla="*/ 3712 h 228631"/>
                <a:gd name="connsiteX1" fmla="*/ 121695 w 212617"/>
                <a:gd name="connsiteY1" fmla="*/ 5299 h 228631"/>
                <a:gd name="connsiteX2" fmla="*/ 161383 w 212617"/>
                <a:gd name="connsiteY2" fmla="*/ 35462 h 228631"/>
                <a:gd name="connsiteX3" fmla="*/ 210595 w 212617"/>
                <a:gd name="connsiteY3" fmla="*/ 225962 h 228631"/>
                <a:gd name="connsiteX4" fmla="*/ 202658 w 212617"/>
                <a:gd name="connsiteY4" fmla="*/ 140237 h 228631"/>
                <a:gd name="connsiteX5" fmla="*/ 197895 w 212617"/>
                <a:gd name="connsiteY5" fmla="*/ 43399 h 228631"/>
                <a:gd name="connsiteX6" fmla="*/ 1045 w 212617"/>
                <a:gd name="connsiteY6" fmla="*/ 3712 h 2286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12617" h="228631">
                  <a:moveTo>
                    <a:pt x="1045" y="3712"/>
                  </a:moveTo>
                  <a:cubicBezTo>
                    <a:pt x="-11655" y="-2638"/>
                    <a:pt x="94972" y="7"/>
                    <a:pt x="121695" y="5299"/>
                  </a:cubicBezTo>
                  <a:cubicBezTo>
                    <a:pt x="148418" y="10591"/>
                    <a:pt x="146566" y="-1315"/>
                    <a:pt x="161383" y="35462"/>
                  </a:cubicBezTo>
                  <a:cubicBezTo>
                    <a:pt x="176200" y="72239"/>
                    <a:pt x="203716" y="208500"/>
                    <a:pt x="210595" y="225962"/>
                  </a:cubicBezTo>
                  <a:cubicBezTo>
                    <a:pt x="217474" y="243424"/>
                    <a:pt x="204775" y="170664"/>
                    <a:pt x="202658" y="140237"/>
                  </a:cubicBezTo>
                  <a:cubicBezTo>
                    <a:pt x="200541" y="109810"/>
                    <a:pt x="226205" y="66418"/>
                    <a:pt x="197895" y="43399"/>
                  </a:cubicBezTo>
                  <a:cubicBezTo>
                    <a:pt x="169585" y="20380"/>
                    <a:pt x="13745" y="10062"/>
                    <a:pt x="1045" y="371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65" name="フリーフォーム: 図形 1264">
              <a:extLst>
                <a:ext uri="{FF2B5EF4-FFF2-40B4-BE49-F238E27FC236}">
                  <a16:creationId xmlns:a16="http://schemas.microsoft.com/office/drawing/2014/main" id="{26EAD45F-2534-43FB-AD83-F18757B86352}"/>
                </a:ext>
              </a:extLst>
            </p:cNvPr>
            <p:cNvSpPr/>
            <p:nvPr/>
          </p:nvSpPr>
          <p:spPr>
            <a:xfrm>
              <a:off x="6840373" y="5855863"/>
              <a:ext cx="170167" cy="340286"/>
            </a:xfrm>
            <a:custGeom>
              <a:avLst/>
              <a:gdLst>
                <a:gd name="connsiteX0" fmla="*/ 165 w 170167"/>
                <a:gd name="connsiteY0" fmla="*/ 425 h 340286"/>
                <a:gd name="connsiteX1" fmla="*/ 128752 w 170167"/>
                <a:gd name="connsiteY1" fmla="*/ 27412 h 340286"/>
                <a:gd name="connsiteX2" fmla="*/ 135102 w 170167"/>
                <a:gd name="connsiteY2" fmla="*/ 143300 h 340286"/>
                <a:gd name="connsiteX3" fmla="*/ 170027 w 170167"/>
                <a:gd name="connsiteY3" fmla="*/ 335387 h 340286"/>
                <a:gd name="connsiteX4" fmla="*/ 147802 w 170167"/>
                <a:gd name="connsiteY4" fmla="*/ 262362 h 340286"/>
                <a:gd name="connsiteX5" fmla="*/ 158915 w 170167"/>
                <a:gd name="connsiteY5" fmla="*/ 40112 h 340286"/>
                <a:gd name="connsiteX6" fmla="*/ 165 w 170167"/>
                <a:gd name="connsiteY6" fmla="*/ 425 h 3402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70167" h="340286">
                  <a:moveTo>
                    <a:pt x="165" y="425"/>
                  </a:moveTo>
                  <a:cubicBezTo>
                    <a:pt x="-4862" y="-1692"/>
                    <a:pt x="106263" y="3600"/>
                    <a:pt x="128752" y="27412"/>
                  </a:cubicBezTo>
                  <a:cubicBezTo>
                    <a:pt x="151241" y="51224"/>
                    <a:pt x="128223" y="91971"/>
                    <a:pt x="135102" y="143300"/>
                  </a:cubicBezTo>
                  <a:cubicBezTo>
                    <a:pt x="141981" y="194629"/>
                    <a:pt x="167910" y="315544"/>
                    <a:pt x="170027" y="335387"/>
                  </a:cubicBezTo>
                  <a:cubicBezTo>
                    <a:pt x="172144" y="355230"/>
                    <a:pt x="149654" y="311574"/>
                    <a:pt x="147802" y="262362"/>
                  </a:cubicBezTo>
                  <a:cubicBezTo>
                    <a:pt x="145950" y="213150"/>
                    <a:pt x="180611" y="81916"/>
                    <a:pt x="158915" y="40112"/>
                  </a:cubicBezTo>
                  <a:cubicBezTo>
                    <a:pt x="137219" y="-1692"/>
                    <a:pt x="5192" y="2542"/>
                    <a:pt x="165" y="42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66" name="フリーフォーム: 図形 1265">
              <a:extLst>
                <a:ext uri="{FF2B5EF4-FFF2-40B4-BE49-F238E27FC236}">
                  <a16:creationId xmlns:a16="http://schemas.microsoft.com/office/drawing/2014/main" id="{88AEB31E-609E-49F8-BFA3-146B2C1D8336}"/>
                </a:ext>
              </a:extLst>
            </p:cNvPr>
            <p:cNvSpPr/>
            <p:nvPr/>
          </p:nvSpPr>
          <p:spPr>
            <a:xfrm>
              <a:off x="7083271" y="5951518"/>
              <a:ext cx="48283" cy="302021"/>
            </a:xfrm>
            <a:custGeom>
              <a:avLst/>
              <a:gdLst>
                <a:gd name="connsiteX0" fmla="*/ 3329 w 48283"/>
                <a:gd name="connsiteY0" fmla="*/ 20 h 302021"/>
                <a:gd name="connsiteX1" fmla="*/ 47779 w 48283"/>
                <a:gd name="connsiteY1" fmla="*/ 93682 h 302021"/>
                <a:gd name="connsiteX2" fmla="*/ 27142 w 48283"/>
                <a:gd name="connsiteY2" fmla="*/ 192107 h 302021"/>
                <a:gd name="connsiteX3" fmla="*/ 23967 w 48283"/>
                <a:gd name="connsiteY3" fmla="*/ 300057 h 302021"/>
                <a:gd name="connsiteX4" fmla="*/ 17617 w 48283"/>
                <a:gd name="connsiteY4" fmla="*/ 254020 h 302021"/>
                <a:gd name="connsiteX5" fmla="*/ 154 w 48283"/>
                <a:gd name="connsiteY5" fmla="*/ 157182 h 302021"/>
                <a:gd name="connsiteX6" fmla="*/ 28729 w 48283"/>
                <a:gd name="connsiteY6" fmla="*/ 147657 h 302021"/>
                <a:gd name="connsiteX7" fmla="*/ 28729 w 48283"/>
                <a:gd name="connsiteY7" fmla="*/ 101620 h 302021"/>
                <a:gd name="connsiteX8" fmla="*/ 3329 w 48283"/>
                <a:gd name="connsiteY8" fmla="*/ 20 h 3020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8283" h="302021">
                  <a:moveTo>
                    <a:pt x="3329" y="20"/>
                  </a:moveTo>
                  <a:cubicBezTo>
                    <a:pt x="6504" y="-1303"/>
                    <a:pt x="43810" y="61668"/>
                    <a:pt x="47779" y="93682"/>
                  </a:cubicBezTo>
                  <a:cubicBezTo>
                    <a:pt x="51748" y="125697"/>
                    <a:pt x="31111" y="157711"/>
                    <a:pt x="27142" y="192107"/>
                  </a:cubicBezTo>
                  <a:cubicBezTo>
                    <a:pt x="23173" y="226503"/>
                    <a:pt x="25555" y="289738"/>
                    <a:pt x="23967" y="300057"/>
                  </a:cubicBezTo>
                  <a:cubicBezTo>
                    <a:pt x="22380" y="310376"/>
                    <a:pt x="21586" y="277833"/>
                    <a:pt x="17617" y="254020"/>
                  </a:cubicBezTo>
                  <a:cubicBezTo>
                    <a:pt x="13648" y="230208"/>
                    <a:pt x="-1698" y="174909"/>
                    <a:pt x="154" y="157182"/>
                  </a:cubicBezTo>
                  <a:cubicBezTo>
                    <a:pt x="2006" y="139455"/>
                    <a:pt x="23967" y="156917"/>
                    <a:pt x="28729" y="147657"/>
                  </a:cubicBezTo>
                  <a:cubicBezTo>
                    <a:pt x="33491" y="138397"/>
                    <a:pt x="32169" y="122787"/>
                    <a:pt x="28729" y="101620"/>
                  </a:cubicBezTo>
                  <a:cubicBezTo>
                    <a:pt x="25289" y="80453"/>
                    <a:pt x="154" y="1343"/>
                    <a:pt x="3329" y="2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67" name="フリーフォーム: 図形 1266">
              <a:extLst>
                <a:ext uri="{FF2B5EF4-FFF2-40B4-BE49-F238E27FC236}">
                  <a16:creationId xmlns:a16="http://schemas.microsoft.com/office/drawing/2014/main" id="{4C3588AE-4B7E-4B91-8254-BA80AFC495FC}"/>
                </a:ext>
              </a:extLst>
            </p:cNvPr>
            <p:cNvSpPr/>
            <p:nvPr/>
          </p:nvSpPr>
          <p:spPr>
            <a:xfrm>
              <a:off x="5915403" y="4417794"/>
              <a:ext cx="256065" cy="438893"/>
            </a:xfrm>
            <a:custGeom>
              <a:avLst/>
              <a:gdLst>
                <a:gd name="connsiteX0" fmla="*/ 9147 w 256065"/>
                <a:gd name="connsiteY0" fmla="*/ 219 h 438893"/>
                <a:gd name="connsiteX1" fmla="*/ 15497 w 256065"/>
                <a:gd name="connsiteY1" fmla="*/ 93881 h 438893"/>
                <a:gd name="connsiteX2" fmla="*/ 183772 w 256065"/>
                <a:gd name="connsiteY2" fmla="*/ 146269 h 438893"/>
                <a:gd name="connsiteX3" fmla="*/ 201235 w 256065"/>
                <a:gd name="connsiteY3" fmla="*/ 206594 h 438893"/>
                <a:gd name="connsiteX4" fmla="*/ 253622 w 256065"/>
                <a:gd name="connsiteY4" fmla="*/ 425669 h 438893"/>
                <a:gd name="connsiteX5" fmla="*/ 240922 w 256065"/>
                <a:gd name="connsiteY5" fmla="*/ 387569 h 438893"/>
                <a:gd name="connsiteX6" fmla="*/ 183772 w 256065"/>
                <a:gd name="connsiteY6" fmla="*/ 166906 h 438893"/>
                <a:gd name="connsiteX7" fmla="*/ 99635 w 256065"/>
                <a:gd name="connsiteY7" fmla="*/ 144681 h 438893"/>
                <a:gd name="connsiteX8" fmla="*/ 29785 w 256065"/>
                <a:gd name="connsiteY8" fmla="*/ 122456 h 438893"/>
                <a:gd name="connsiteX9" fmla="*/ 9147 w 256065"/>
                <a:gd name="connsiteY9" fmla="*/ 219 h 4388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56065" h="438893">
                  <a:moveTo>
                    <a:pt x="9147" y="219"/>
                  </a:moveTo>
                  <a:cubicBezTo>
                    <a:pt x="6766" y="-4543"/>
                    <a:pt x="-13607" y="69539"/>
                    <a:pt x="15497" y="93881"/>
                  </a:cubicBezTo>
                  <a:cubicBezTo>
                    <a:pt x="44601" y="118223"/>
                    <a:pt x="152816" y="127484"/>
                    <a:pt x="183772" y="146269"/>
                  </a:cubicBezTo>
                  <a:cubicBezTo>
                    <a:pt x="214728" y="165054"/>
                    <a:pt x="189593" y="160027"/>
                    <a:pt x="201235" y="206594"/>
                  </a:cubicBezTo>
                  <a:cubicBezTo>
                    <a:pt x="212877" y="253161"/>
                    <a:pt x="247008" y="395507"/>
                    <a:pt x="253622" y="425669"/>
                  </a:cubicBezTo>
                  <a:cubicBezTo>
                    <a:pt x="260236" y="455831"/>
                    <a:pt x="252564" y="430696"/>
                    <a:pt x="240922" y="387569"/>
                  </a:cubicBezTo>
                  <a:cubicBezTo>
                    <a:pt x="229280" y="344442"/>
                    <a:pt x="207320" y="207387"/>
                    <a:pt x="183772" y="166906"/>
                  </a:cubicBezTo>
                  <a:cubicBezTo>
                    <a:pt x="160224" y="126425"/>
                    <a:pt x="125299" y="152089"/>
                    <a:pt x="99635" y="144681"/>
                  </a:cubicBezTo>
                  <a:cubicBezTo>
                    <a:pt x="73971" y="137273"/>
                    <a:pt x="48041" y="141770"/>
                    <a:pt x="29785" y="122456"/>
                  </a:cubicBezTo>
                  <a:cubicBezTo>
                    <a:pt x="11529" y="103142"/>
                    <a:pt x="11528" y="4981"/>
                    <a:pt x="9147" y="21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68" name="フリーフォーム: 図形 1267">
              <a:extLst>
                <a:ext uri="{FF2B5EF4-FFF2-40B4-BE49-F238E27FC236}">
                  <a16:creationId xmlns:a16="http://schemas.microsoft.com/office/drawing/2014/main" id="{CB1122B9-29AA-4A88-AB22-9CBD8B0B9E17}"/>
                </a:ext>
              </a:extLst>
            </p:cNvPr>
            <p:cNvSpPr/>
            <p:nvPr/>
          </p:nvSpPr>
          <p:spPr>
            <a:xfrm>
              <a:off x="5894388" y="4492530"/>
              <a:ext cx="241856" cy="283621"/>
            </a:xfrm>
            <a:custGeom>
              <a:avLst/>
              <a:gdLst>
                <a:gd name="connsiteX0" fmla="*/ 0 w 241856"/>
                <a:gd name="connsiteY0" fmla="*/ 95 h 283621"/>
                <a:gd name="connsiteX1" fmla="*/ 179387 w 241856"/>
                <a:gd name="connsiteY1" fmla="*/ 111220 h 283621"/>
                <a:gd name="connsiteX2" fmla="*/ 196850 w 241856"/>
                <a:gd name="connsiteY2" fmla="*/ 158845 h 283621"/>
                <a:gd name="connsiteX3" fmla="*/ 241300 w 241856"/>
                <a:gd name="connsiteY3" fmla="*/ 282670 h 283621"/>
                <a:gd name="connsiteX4" fmla="*/ 219075 w 241856"/>
                <a:gd name="connsiteY4" fmla="*/ 209645 h 283621"/>
                <a:gd name="connsiteX5" fmla="*/ 179387 w 241856"/>
                <a:gd name="connsiteY5" fmla="*/ 93758 h 283621"/>
                <a:gd name="connsiteX6" fmla="*/ 0 w 241856"/>
                <a:gd name="connsiteY6" fmla="*/ 95 h 2836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41856" h="283621">
                  <a:moveTo>
                    <a:pt x="0" y="95"/>
                  </a:moveTo>
                  <a:cubicBezTo>
                    <a:pt x="0" y="3005"/>
                    <a:pt x="146579" y="84762"/>
                    <a:pt x="179387" y="111220"/>
                  </a:cubicBezTo>
                  <a:cubicBezTo>
                    <a:pt x="212195" y="137678"/>
                    <a:pt x="196850" y="158845"/>
                    <a:pt x="196850" y="158845"/>
                  </a:cubicBezTo>
                  <a:cubicBezTo>
                    <a:pt x="207169" y="187420"/>
                    <a:pt x="237596" y="274203"/>
                    <a:pt x="241300" y="282670"/>
                  </a:cubicBezTo>
                  <a:cubicBezTo>
                    <a:pt x="245004" y="291137"/>
                    <a:pt x="229394" y="241130"/>
                    <a:pt x="219075" y="209645"/>
                  </a:cubicBezTo>
                  <a:cubicBezTo>
                    <a:pt x="208756" y="178160"/>
                    <a:pt x="214577" y="125772"/>
                    <a:pt x="179387" y="93758"/>
                  </a:cubicBezTo>
                  <a:cubicBezTo>
                    <a:pt x="144197" y="61744"/>
                    <a:pt x="0" y="-2815"/>
                    <a:pt x="0" y="9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69" name="フリーフォーム: 図形 1268">
              <a:extLst>
                <a:ext uri="{FF2B5EF4-FFF2-40B4-BE49-F238E27FC236}">
                  <a16:creationId xmlns:a16="http://schemas.microsoft.com/office/drawing/2014/main" id="{959F3000-D3EA-4CC1-BA89-774F98B1E11D}"/>
                </a:ext>
              </a:extLst>
            </p:cNvPr>
            <p:cNvSpPr/>
            <p:nvPr/>
          </p:nvSpPr>
          <p:spPr>
            <a:xfrm>
              <a:off x="5700927" y="4505325"/>
              <a:ext cx="306522" cy="321081"/>
            </a:xfrm>
            <a:custGeom>
              <a:avLst/>
              <a:gdLst>
                <a:gd name="connsiteX0" fmla="*/ 109323 w 306522"/>
                <a:gd name="connsiteY0" fmla="*/ 0 h 321081"/>
                <a:gd name="connsiteX1" fmla="*/ 139486 w 306522"/>
                <a:gd name="connsiteY1" fmla="*/ 92075 h 321081"/>
                <a:gd name="connsiteX2" fmla="*/ 223623 w 306522"/>
                <a:gd name="connsiteY2" fmla="*/ 96838 h 321081"/>
                <a:gd name="connsiteX3" fmla="*/ 263311 w 306522"/>
                <a:gd name="connsiteY3" fmla="*/ 166688 h 321081"/>
                <a:gd name="connsiteX4" fmla="*/ 306173 w 306522"/>
                <a:gd name="connsiteY4" fmla="*/ 319088 h 321081"/>
                <a:gd name="connsiteX5" fmla="*/ 280773 w 306522"/>
                <a:gd name="connsiteY5" fmla="*/ 247650 h 321081"/>
                <a:gd name="connsiteX6" fmla="*/ 231561 w 306522"/>
                <a:gd name="connsiteY6" fmla="*/ 160338 h 321081"/>
                <a:gd name="connsiteX7" fmla="*/ 77573 w 306522"/>
                <a:gd name="connsiteY7" fmla="*/ 74613 h 321081"/>
                <a:gd name="connsiteX8" fmla="*/ 147423 w 306522"/>
                <a:gd name="connsiteY8" fmla="*/ 158750 h 321081"/>
                <a:gd name="connsiteX9" fmla="*/ 18836 w 306522"/>
                <a:gd name="connsiteY9" fmla="*/ 136525 h 321081"/>
                <a:gd name="connsiteX10" fmla="*/ 12486 w 306522"/>
                <a:gd name="connsiteY10" fmla="*/ 150813 h 321081"/>
                <a:gd name="connsiteX11" fmla="*/ 131548 w 306522"/>
                <a:gd name="connsiteY11" fmla="*/ 92075 h 321081"/>
                <a:gd name="connsiteX12" fmla="*/ 109323 w 306522"/>
                <a:gd name="connsiteY12" fmla="*/ 0 h 3210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06522" h="321081">
                  <a:moveTo>
                    <a:pt x="109323" y="0"/>
                  </a:moveTo>
                  <a:cubicBezTo>
                    <a:pt x="110646" y="0"/>
                    <a:pt x="120436" y="75935"/>
                    <a:pt x="139486" y="92075"/>
                  </a:cubicBezTo>
                  <a:cubicBezTo>
                    <a:pt x="158536" y="108215"/>
                    <a:pt x="202986" y="84403"/>
                    <a:pt x="223623" y="96838"/>
                  </a:cubicBezTo>
                  <a:cubicBezTo>
                    <a:pt x="244261" y="109274"/>
                    <a:pt x="249553" y="129646"/>
                    <a:pt x="263311" y="166688"/>
                  </a:cubicBezTo>
                  <a:cubicBezTo>
                    <a:pt x="277069" y="203730"/>
                    <a:pt x="303263" y="305594"/>
                    <a:pt x="306173" y="319088"/>
                  </a:cubicBezTo>
                  <a:cubicBezTo>
                    <a:pt x="309083" y="332582"/>
                    <a:pt x="293208" y="274108"/>
                    <a:pt x="280773" y="247650"/>
                  </a:cubicBezTo>
                  <a:cubicBezTo>
                    <a:pt x="268338" y="221192"/>
                    <a:pt x="265428" y="189178"/>
                    <a:pt x="231561" y="160338"/>
                  </a:cubicBezTo>
                  <a:cubicBezTo>
                    <a:pt x="197694" y="131499"/>
                    <a:pt x="91596" y="74878"/>
                    <a:pt x="77573" y="74613"/>
                  </a:cubicBezTo>
                  <a:cubicBezTo>
                    <a:pt x="63550" y="74348"/>
                    <a:pt x="157212" y="148431"/>
                    <a:pt x="147423" y="158750"/>
                  </a:cubicBezTo>
                  <a:cubicBezTo>
                    <a:pt x="137634" y="169069"/>
                    <a:pt x="41325" y="137848"/>
                    <a:pt x="18836" y="136525"/>
                  </a:cubicBezTo>
                  <a:cubicBezTo>
                    <a:pt x="-3653" y="135202"/>
                    <a:pt x="-6299" y="158221"/>
                    <a:pt x="12486" y="150813"/>
                  </a:cubicBezTo>
                  <a:cubicBezTo>
                    <a:pt x="31271" y="143405"/>
                    <a:pt x="115409" y="115094"/>
                    <a:pt x="131548" y="92075"/>
                  </a:cubicBezTo>
                  <a:cubicBezTo>
                    <a:pt x="147688" y="69056"/>
                    <a:pt x="108000" y="0"/>
                    <a:pt x="109323" y="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" name="フリーフォーム: 図形 1">
              <a:extLst>
                <a:ext uri="{FF2B5EF4-FFF2-40B4-BE49-F238E27FC236}">
                  <a16:creationId xmlns:a16="http://schemas.microsoft.com/office/drawing/2014/main" id="{178FDEC6-F069-4D41-87D9-F6B6E69CB9FB}"/>
                </a:ext>
              </a:extLst>
            </p:cNvPr>
            <p:cNvSpPr/>
            <p:nvPr/>
          </p:nvSpPr>
          <p:spPr>
            <a:xfrm>
              <a:off x="7831396" y="4483029"/>
              <a:ext cx="282618" cy="91090"/>
            </a:xfrm>
            <a:custGeom>
              <a:avLst/>
              <a:gdLst>
                <a:gd name="connsiteX0" fmla="*/ 279671 w 282618"/>
                <a:gd name="connsiteY0" fmla="*/ 71 h 91090"/>
                <a:gd name="connsiteX1" fmla="*/ 192887 w 282618"/>
                <a:gd name="connsiteY1" fmla="*/ 31821 h 91090"/>
                <a:gd name="connsiteX2" fmla="*/ 63771 w 282618"/>
                <a:gd name="connsiteY2" fmla="*/ 38171 h 91090"/>
                <a:gd name="connsiteX3" fmla="*/ 271 w 282618"/>
                <a:gd name="connsiteY3" fmla="*/ 91088 h 91090"/>
                <a:gd name="connsiteX4" fmla="*/ 42604 w 282618"/>
                <a:gd name="connsiteY4" fmla="*/ 40288 h 91090"/>
                <a:gd name="connsiteX5" fmla="*/ 84937 w 282618"/>
                <a:gd name="connsiteY5" fmla="*/ 23354 h 91090"/>
                <a:gd name="connsiteX6" fmla="*/ 279671 w 282618"/>
                <a:gd name="connsiteY6" fmla="*/ 71 h 910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82618" h="91090">
                  <a:moveTo>
                    <a:pt x="279671" y="71"/>
                  </a:moveTo>
                  <a:cubicBezTo>
                    <a:pt x="297663" y="1482"/>
                    <a:pt x="228870" y="25471"/>
                    <a:pt x="192887" y="31821"/>
                  </a:cubicBezTo>
                  <a:cubicBezTo>
                    <a:pt x="156904" y="38171"/>
                    <a:pt x="95874" y="28293"/>
                    <a:pt x="63771" y="38171"/>
                  </a:cubicBezTo>
                  <a:cubicBezTo>
                    <a:pt x="31668" y="48049"/>
                    <a:pt x="3799" y="90735"/>
                    <a:pt x="271" y="91088"/>
                  </a:cubicBezTo>
                  <a:cubicBezTo>
                    <a:pt x="-3257" y="91441"/>
                    <a:pt x="28493" y="51577"/>
                    <a:pt x="42604" y="40288"/>
                  </a:cubicBezTo>
                  <a:cubicBezTo>
                    <a:pt x="56715" y="28999"/>
                    <a:pt x="41898" y="28293"/>
                    <a:pt x="84937" y="23354"/>
                  </a:cubicBezTo>
                  <a:cubicBezTo>
                    <a:pt x="127976" y="18415"/>
                    <a:pt x="261679" y="-1340"/>
                    <a:pt x="279671" y="7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" name="フリーフォーム: 図形 2">
              <a:extLst>
                <a:ext uri="{FF2B5EF4-FFF2-40B4-BE49-F238E27FC236}">
                  <a16:creationId xmlns:a16="http://schemas.microsoft.com/office/drawing/2014/main" id="{2BEDB9E0-33A5-4D01-BBB5-0FB4B0AD5C9E}"/>
                </a:ext>
              </a:extLst>
            </p:cNvPr>
            <p:cNvSpPr/>
            <p:nvPr/>
          </p:nvSpPr>
          <p:spPr>
            <a:xfrm>
              <a:off x="7706578" y="5966805"/>
              <a:ext cx="330476" cy="57720"/>
            </a:xfrm>
            <a:custGeom>
              <a:avLst/>
              <a:gdLst>
                <a:gd name="connsiteX0" fmla="*/ 330405 w 330476"/>
                <a:gd name="connsiteY0" fmla="*/ 44528 h 57720"/>
                <a:gd name="connsiteX1" fmla="*/ 125089 w 330476"/>
                <a:gd name="connsiteY1" fmla="*/ 78 h 57720"/>
                <a:gd name="connsiteX2" fmla="*/ 205 w 330476"/>
                <a:gd name="connsiteY2" fmla="*/ 57228 h 57720"/>
                <a:gd name="connsiteX3" fmla="*/ 101805 w 330476"/>
                <a:gd name="connsiteY3" fmla="*/ 29712 h 57720"/>
                <a:gd name="connsiteX4" fmla="*/ 330405 w 330476"/>
                <a:gd name="connsiteY4" fmla="*/ 44528 h 577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0476" h="57720">
                  <a:moveTo>
                    <a:pt x="330405" y="44528"/>
                  </a:moveTo>
                  <a:cubicBezTo>
                    <a:pt x="334286" y="39589"/>
                    <a:pt x="180122" y="-2039"/>
                    <a:pt x="125089" y="78"/>
                  </a:cubicBezTo>
                  <a:cubicBezTo>
                    <a:pt x="70056" y="2195"/>
                    <a:pt x="4086" y="52289"/>
                    <a:pt x="205" y="57228"/>
                  </a:cubicBezTo>
                  <a:cubicBezTo>
                    <a:pt x="-3676" y="62167"/>
                    <a:pt x="48183" y="28301"/>
                    <a:pt x="101805" y="29712"/>
                  </a:cubicBezTo>
                  <a:cubicBezTo>
                    <a:pt x="155427" y="31123"/>
                    <a:pt x="326524" y="49467"/>
                    <a:pt x="330405" y="4452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" name="フリーフォーム: 図形 12">
              <a:extLst>
                <a:ext uri="{FF2B5EF4-FFF2-40B4-BE49-F238E27FC236}">
                  <a16:creationId xmlns:a16="http://schemas.microsoft.com/office/drawing/2014/main" id="{F9C7225A-79DE-4ABC-9597-F3DD17025C2B}"/>
                </a:ext>
              </a:extLst>
            </p:cNvPr>
            <p:cNvSpPr/>
            <p:nvPr/>
          </p:nvSpPr>
          <p:spPr>
            <a:xfrm>
              <a:off x="7287040" y="5921825"/>
              <a:ext cx="727437" cy="382211"/>
            </a:xfrm>
            <a:custGeom>
              <a:avLst/>
              <a:gdLst>
                <a:gd name="connsiteX0" fmla="*/ 726660 w 727437"/>
                <a:gd name="connsiteY0" fmla="*/ 19658 h 382211"/>
                <a:gd name="connsiteX1" fmla="*/ 311793 w 727437"/>
                <a:gd name="connsiteY1" fmla="*/ 28125 h 382211"/>
                <a:gd name="connsiteX2" fmla="*/ 6993 w 727437"/>
                <a:gd name="connsiteY2" fmla="*/ 373142 h 382211"/>
                <a:gd name="connsiteX3" fmla="*/ 104360 w 727437"/>
                <a:gd name="connsiteY3" fmla="*/ 273658 h 382211"/>
                <a:gd name="connsiteX4" fmla="*/ 178443 w 727437"/>
                <a:gd name="connsiteY4" fmla="*/ 184758 h 382211"/>
                <a:gd name="connsiteX5" fmla="*/ 4877 w 727437"/>
                <a:gd name="connsiteY5" fmla="*/ 379492 h 382211"/>
                <a:gd name="connsiteX6" fmla="*/ 182677 w 727437"/>
                <a:gd name="connsiteY6" fmla="*/ 188992 h 382211"/>
                <a:gd name="connsiteX7" fmla="*/ 246177 w 727437"/>
                <a:gd name="connsiteY7" fmla="*/ 129725 h 382211"/>
                <a:gd name="connsiteX8" fmla="*/ 332960 w 727437"/>
                <a:gd name="connsiteY8" fmla="*/ 49292 h 382211"/>
                <a:gd name="connsiteX9" fmla="*/ 413393 w 727437"/>
                <a:gd name="connsiteY9" fmla="*/ 17542 h 382211"/>
                <a:gd name="connsiteX10" fmla="*/ 726660 w 727437"/>
                <a:gd name="connsiteY10" fmla="*/ 19658 h 3822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727437" h="382211">
                  <a:moveTo>
                    <a:pt x="726660" y="19658"/>
                  </a:moveTo>
                  <a:cubicBezTo>
                    <a:pt x="709727" y="21422"/>
                    <a:pt x="431737" y="-30789"/>
                    <a:pt x="311793" y="28125"/>
                  </a:cubicBezTo>
                  <a:cubicBezTo>
                    <a:pt x="191849" y="87039"/>
                    <a:pt x="41565" y="332220"/>
                    <a:pt x="6993" y="373142"/>
                  </a:cubicBezTo>
                  <a:cubicBezTo>
                    <a:pt x="-27579" y="414064"/>
                    <a:pt x="75785" y="305055"/>
                    <a:pt x="104360" y="273658"/>
                  </a:cubicBezTo>
                  <a:cubicBezTo>
                    <a:pt x="132935" y="242261"/>
                    <a:pt x="195023" y="167119"/>
                    <a:pt x="178443" y="184758"/>
                  </a:cubicBezTo>
                  <a:cubicBezTo>
                    <a:pt x="161863" y="202397"/>
                    <a:pt x="4171" y="378786"/>
                    <a:pt x="4877" y="379492"/>
                  </a:cubicBezTo>
                  <a:cubicBezTo>
                    <a:pt x="5583" y="380198"/>
                    <a:pt x="142460" y="230620"/>
                    <a:pt x="182677" y="188992"/>
                  </a:cubicBezTo>
                  <a:cubicBezTo>
                    <a:pt x="222894" y="147364"/>
                    <a:pt x="221130" y="153008"/>
                    <a:pt x="246177" y="129725"/>
                  </a:cubicBezTo>
                  <a:cubicBezTo>
                    <a:pt x="271224" y="106442"/>
                    <a:pt x="305091" y="67989"/>
                    <a:pt x="332960" y="49292"/>
                  </a:cubicBezTo>
                  <a:cubicBezTo>
                    <a:pt x="360829" y="30595"/>
                    <a:pt x="347776" y="19659"/>
                    <a:pt x="413393" y="17542"/>
                  </a:cubicBezTo>
                  <a:cubicBezTo>
                    <a:pt x="479010" y="15425"/>
                    <a:pt x="743593" y="17894"/>
                    <a:pt x="726660" y="1965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6" name="フリーフォーム: 図形 45">
              <a:extLst>
                <a:ext uri="{FF2B5EF4-FFF2-40B4-BE49-F238E27FC236}">
                  <a16:creationId xmlns:a16="http://schemas.microsoft.com/office/drawing/2014/main" id="{696DB840-67FA-4717-A447-3AA77AF836FC}"/>
                </a:ext>
              </a:extLst>
            </p:cNvPr>
            <p:cNvSpPr/>
            <p:nvPr/>
          </p:nvSpPr>
          <p:spPr>
            <a:xfrm>
              <a:off x="6489104" y="4630736"/>
              <a:ext cx="246714" cy="42167"/>
            </a:xfrm>
            <a:custGeom>
              <a:avLst/>
              <a:gdLst>
                <a:gd name="connsiteX0" fmla="*/ 246659 w 246714"/>
                <a:gd name="connsiteY0" fmla="*/ 25402 h 42167"/>
                <a:gd name="connsiteX1" fmla="*/ 97434 w 246714"/>
                <a:gd name="connsiteY1" fmla="*/ 33339 h 42167"/>
                <a:gd name="connsiteX2" fmla="*/ 596 w 246714"/>
                <a:gd name="connsiteY2" fmla="*/ 2 h 42167"/>
                <a:gd name="connsiteX3" fmla="*/ 57746 w 246714"/>
                <a:gd name="connsiteY3" fmla="*/ 31752 h 42167"/>
                <a:gd name="connsiteX4" fmla="*/ 81559 w 246714"/>
                <a:gd name="connsiteY4" fmla="*/ 41277 h 42167"/>
                <a:gd name="connsiteX5" fmla="*/ 114896 w 246714"/>
                <a:gd name="connsiteY5" fmla="*/ 12702 h 42167"/>
                <a:gd name="connsiteX6" fmla="*/ 246659 w 246714"/>
                <a:gd name="connsiteY6" fmla="*/ 25402 h 421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46714" h="42167">
                  <a:moveTo>
                    <a:pt x="246659" y="25402"/>
                  </a:moveTo>
                  <a:cubicBezTo>
                    <a:pt x="243749" y="28841"/>
                    <a:pt x="138444" y="37572"/>
                    <a:pt x="97434" y="33339"/>
                  </a:cubicBezTo>
                  <a:cubicBezTo>
                    <a:pt x="56424" y="29106"/>
                    <a:pt x="7211" y="266"/>
                    <a:pt x="596" y="2"/>
                  </a:cubicBezTo>
                  <a:cubicBezTo>
                    <a:pt x="-6019" y="-262"/>
                    <a:pt x="44252" y="24873"/>
                    <a:pt x="57746" y="31752"/>
                  </a:cubicBezTo>
                  <a:cubicBezTo>
                    <a:pt x="71240" y="38631"/>
                    <a:pt x="72034" y="44452"/>
                    <a:pt x="81559" y="41277"/>
                  </a:cubicBezTo>
                  <a:cubicBezTo>
                    <a:pt x="91084" y="38102"/>
                    <a:pt x="91877" y="16406"/>
                    <a:pt x="114896" y="12702"/>
                  </a:cubicBezTo>
                  <a:cubicBezTo>
                    <a:pt x="137915" y="8998"/>
                    <a:pt x="249569" y="21963"/>
                    <a:pt x="246659" y="2540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26" name="フリーフォーム: 図形 1025">
              <a:extLst>
                <a:ext uri="{FF2B5EF4-FFF2-40B4-BE49-F238E27FC236}">
                  <a16:creationId xmlns:a16="http://schemas.microsoft.com/office/drawing/2014/main" id="{A7A953E8-3C91-4BD7-8DCA-838A3EBEE9BA}"/>
                </a:ext>
              </a:extLst>
            </p:cNvPr>
            <p:cNvSpPr/>
            <p:nvPr/>
          </p:nvSpPr>
          <p:spPr>
            <a:xfrm>
              <a:off x="6402411" y="4685858"/>
              <a:ext cx="178107" cy="472964"/>
            </a:xfrm>
            <a:custGeom>
              <a:avLst/>
              <a:gdLst>
                <a:gd name="connsiteX0" fmla="*/ 65064 w 178107"/>
                <a:gd name="connsiteY0" fmla="*/ 442 h 472964"/>
                <a:gd name="connsiteX1" fmla="*/ 55539 w 178107"/>
                <a:gd name="connsiteY1" fmla="*/ 117917 h 472964"/>
                <a:gd name="connsiteX2" fmla="*/ 22202 w 178107"/>
                <a:gd name="connsiteY2" fmla="*/ 154430 h 472964"/>
                <a:gd name="connsiteX3" fmla="*/ 19027 w 178107"/>
                <a:gd name="connsiteY3" fmla="*/ 189355 h 472964"/>
                <a:gd name="connsiteX4" fmla="*/ 38077 w 178107"/>
                <a:gd name="connsiteY4" fmla="*/ 279842 h 472964"/>
                <a:gd name="connsiteX5" fmla="*/ 104752 w 178107"/>
                <a:gd name="connsiteY5" fmla="*/ 389380 h 472964"/>
                <a:gd name="connsiteX6" fmla="*/ 157139 w 178107"/>
                <a:gd name="connsiteY6" fmla="*/ 468755 h 472964"/>
                <a:gd name="connsiteX7" fmla="*/ 177777 w 178107"/>
                <a:gd name="connsiteY7" fmla="*/ 459230 h 472964"/>
                <a:gd name="connsiteX8" fmla="*/ 142852 w 178107"/>
                <a:gd name="connsiteY8" fmla="*/ 435417 h 472964"/>
                <a:gd name="connsiteX9" fmla="*/ 12677 w 178107"/>
                <a:gd name="connsiteY9" fmla="*/ 300480 h 472964"/>
                <a:gd name="connsiteX10" fmla="*/ 11089 w 178107"/>
                <a:gd name="connsiteY10" fmla="*/ 183005 h 472964"/>
                <a:gd name="connsiteX11" fmla="*/ 66652 w 178107"/>
                <a:gd name="connsiteY11" fmla="*/ 81405 h 472964"/>
                <a:gd name="connsiteX12" fmla="*/ 65064 w 178107"/>
                <a:gd name="connsiteY12" fmla="*/ 442 h 4729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78107" h="472964">
                  <a:moveTo>
                    <a:pt x="65064" y="442"/>
                  </a:moveTo>
                  <a:cubicBezTo>
                    <a:pt x="63212" y="6527"/>
                    <a:pt x="62683" y="92252"/>
                    <a:pt x="55539" y="117917"/>
                  </a:cubicBezTo>
                  <a:cubicBezTo>
                    <a:pt x="48395" y="143582"/>
                    <a:pt x="28287" y="142524"/>
                    <a:pt x="22202" y="154430"/>
                  </a:cubicBezTo>
                  <a:cubicBezTo>
                    <a:pt x="16117" y="166336"/>
                    <a:pt x="16381" y="168453"/>
                    <a:pt x="19027" y="189355"/>
                  </a:cubicBezTo>
                  <a:cubicBezTo>
                    <a:pt x="21673" y="210257"/>
                    <a:pt x="23790" y="246505"/>
                    <a:pt x="38077" y="279842"/>
                  </a:cubicBezTo>
                  <a:cubicBezTo>
                    <a:pt x="52364" y="313179"/>
                    <a:pt x="84909" y="357895"/>
                    <a:pt x="104752" y="389380"/>
                  </a:cubicBezTo>
                  <a:cubicBezTo>
                    <a:pt x="124595" y="420865"/>
                    <a:pt x="144968" y="457113"/>
                    <a:pt x="157139" y="468755"/>
                  </a:cubicBezTo>
                  <a:cubicBezTo>
                    <a:pt x="169310" y="480397"/>
                    <a:pt x="180158" y="464786"/>
                    <a:pt x="177777" y="459230"/>
                  </a:cubicBezTo>
                  <a:cubicBezTo>
                    <a:pt x="175396" y="453674"/>
                    <a:pt x="170369" y="461875"/>
                    <a:pt x="142852" y="435417"/>
                  </a:cubicBezTo>
                  <a:cubicBezTo>
                    <a:pt x="115335" y="408959"/>
                    <a:pt x="34637" y="342549"/>
                    <a:pt x="12677" y="300480"/>
                  </a:cubicBezTo>
                  <a:cubicBezTo>
                    <a:pt x="-9283" y="258411"/>
                    <a:pt x="2093" y="219517"/>
                    <a:pt x="11089" y="183005"/>
                  </a:cubicBezTo>
                  <a:cubicBezTo>
                    <a:pt x="20085" y="146493"/>
                    <a:pt x="57392" y="110245"/>
                    <a:pt x="66652" y="81405"/>
                  </a:cubicBezTo>
                  <a:cubicBezTo>
                    <a:pt x="75912" y="52565"/>
                    <a:pt x="66916" y="-5643"/>
                    <a:pt x="65064" y="44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33" name="フリーフォーム: 図形 1032">
              <a:extLst>
                <a:ext uri="{FF2B5EF4-FFF2-40B4-BE49-F238E27FC236}">
                  <a16:creationId xmlns:a16="http://schemas.microsoft.com/office/drawing/2014/main" id="{91DFB91E-BF49-496F-8720-F34F4F1A3291}"/>
                </a:ext>
              </a:extLst>
            </p:cNvPr>
            <p:cNvSpPr/>
            <p:nvPr/>
          </p:nvSpPr>
          <p:spPr>
            <a:xfrm>
              <a:off x="6600716" y="5153025"/>
              <a:ext cx="278799" cy="44452"/>
            </a:xfrm>
            <a:custGeom>
              <a:avLst/>
              <a:gdLst>
                <a:gd name="connsiteX0" fmla="*/ 109 w 278799"/>
                <a:gd name="connsiteY0" fmla="*/ 9525 h 44452"/>
                <a:gd name="connsiteX1" fmla="*/ 158859 w 278799"/>
                <a:gd name="connsiteY1" fmla="*/ 28575 h 44452"/>
                <a:gd name="connsiteX2" fmla="*/ 257284 w 278799"/>
                <a:gd name="connsiteY2" fmla="*/ 0 h 44452"/>
                <a:gd name="connsiteX3" fmla="*/ 277922 w 278799"/>
                <a:gd name="connsiteY3" fmla="*/ 28575 h 44452"/>
                <a:gd name="connsiteX4" fmla="*/ 239822 w 278799"/>
                <a:gd name="connsiteY4" fmla="*/ 19050 h 44452"/>
                <a:gd name="connsiteX5" fmla="*/ 184259 w 278799"/>
                <a:gd name="connsiteY5" fmla="*/ 44450 h 44452"/>
                <a:gd name="connsiteX6" fmla="*/ 109 w 278799"/>
                <a:gd name="connsiteY6" fmla="*/ 9525 h 444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78799" h="44452">
                  <a:moveTo>
                    <a:pt x="109" y="9525"/>
                  </a:moveTo>
                  <a:cubicBezTo>
                    <a:pt x="-4124" y="6879"/>
                    <a:pt x="115997" y="30162"/>
                    <a:pt x="158859" y="28575"/>
                  </a:cubicBezTo>
                  <a:cubicBezTo>
                    <a:pt x="201721" y="26988"/>
                    <a:pt x="237440" y="0"/>
                    <a:pt x="257284" y="0"/>
                  </a:cubicBezTo>
                  <a:cubicBezTo>
                    <a:pt x="277128" y="0"/>
                    <a:pt x="280832" y="25400"/>
                    <a:pt x="277922" y="28575"/>
                  </a:cubicBezTo>
                  <a:cubicBezTo>
                    <a:pt x="275012" y="31750"/>
                    <a:pt x="255432" y="16404"/>
                    <a:pt x="239822" y="19050"/>
                  </a:cubicBezTo>
                  <a:cubicBezTo>
                    <a:pt x="224212" y="21696"/>
                    <a:pt x="223682" y="44714"/>
                    <a:pt x="184259" y="44450"/>
                  </a:cubicBezTo>
                  <a:cubicBezTo>
                    <a:pt x="144836" y="44186"/>
                    <a:pt x="4342" y="12171"/>
                    <a:pt x="109" y="952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1" name="フリーフォーム: 図形 1040">
              <a:extLst>
                <a:ext uri="{FF2B5EF4-FFF2-40B4-BE49-F238E27FC236}">
                  <a16:creationId xmlns:a16="http://schemas.microsoft.com/office/drawing/2014/main" id="{13CAD7BE-7BBC-413D-8A79-AB151CE7E373}"/>
                </a:ext>
              </a:extLst>
            </p:cNvPr>
            <p:cNvSpPr/>
            <p:nvPr/>
          </p:nvSpPr>
          <p:spPr>
            <a:xfrm>
              <a:off x="5521683" y="4722537"/>
              <a:ext cx="158563" cy="168174"/>
            </a:xfrm>
            <a:custGeom>
              <a:avLst/>
              <a:gdLst>
                <a:gd name="connsiteX0" fmla="*/ 158392 w 158563"/>
                <a:gd name="connsiteY0" fmla="*/ 276 h 168174"/>
                <a:gd name="connsiteX1" fmla="*/ 39330 w 158563"/>
                <a:gd name="connsiteY1" fmla="*/ 117751 h 168174"/>
                <a:gd name="connsiteX2" fmla="*/ 125055 w 158563"/>
                <a:gd name="connsiteY2" fmla="*/ 165376 h 168174"/>
                <a:gd name="connsiteX3" fmla="*/ 98067 w 158563"/>
                <a:gd name="connsiteY3" fmla="*/ 162201 h 168174"/>
                <a:gd name="connsiteX4" fmla="*/ 29805 w 158563"/>
                <a:gd name="connsiteY4" fmla="*/ 159026 h 168174"/>
                <a:gd name="connsiteX5" fmla="*/ 7580 w 158563"/>
                <a:gd name="connsiteY5" fmla="*/ 154263 h 168174"/>
                <a:gd name="connsiteX6" fmla="*/ 158392 w 158563"/>
                <a:gd name="connsiteY6" fmla="*/ 276 h 1681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8563" h="168174">
                  <a:moveTo>
                    <a:pt x="158392" y="276"/>
                  </a:moveTo>
                  <a:cubicBezTo>
                    <a:pt x="163684" y="-5809"/>
                    <a:pt x="44886" y="90234"/>
                    <a:pt x="39330" y="117751"/>
                  </a:cubicBezTo>
                  <a:cubicBezTo>
                    <a:pt x="33774" y="145268"/>
                    <a:pt x="115266" y="157968"/>
                    <a:pt x="125055" y="165376"/>
                  </a:cubicBezTo>
                  <a:cubicBezTo>
                    <a:pt x="134844" y="172784"/>
                    <a:pt x="113942" y="163259"/>
                    <a:pt x="98067" y="162201"/>
                  </a:cubicBezTo>
                  <a:cubicBezTo>
                    <a:pt x="82192" y="161143"/>
                    <a:pt x="44886" y="160349"/>
                    <a:pt x="29805" y="159026"/>
                  </a:cubicBezTo>
                  <a:cubicBezTo>
                    <a:pt x="14724" y="157703"/>
                    <a:pt x="-13587" y="176488"/>
                    <a:pt x="7580" y="154263"/>
                  </a:cubicBezTo>
                  <a:cubicBezTo>
                    <a:pt x="28747" y="132038"/>
                    <a:pt x="153100" y="6361"/>
                    <a:pt x="158392" y="27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6" name="フリーフォーム: 図形 1075">
              <a:extLst>
                <a:ext uri="{FF2B5EF4-FFF2-40B4-BE49-F238E27FC236}">
                  <a16:creationId xmlns:a16="http://schemas.microsoft.com/office/drawing/2014/main" id="{792363CB-A62D-476B-97CE-2AD9E9DB0F5F}"/>
                </a:ext>
              </a:extLst>
            </p:cNvPr>
            <p:cNvSpPr/>
            <p:nvPr/>
          </p:nvSpPr>
          <p:spPr>
            <a:xfrm>
              <a:off x="5484808" y="4706720"/>
              <a:ext cx="150822" cy="265296"/>
            </a:xfrm>
            <a:custGeom>
              <a:avLst/>
              <a:gdLst>
                <a:gd name="connsiteX0" fmla="*/ 150817 w 150822"/>
                <a:gd name="connsiteY0" fmla="*/ 218 h 265296"/>
                <a:gd name="connsiteX1" fmla="*/ 34930 w 150822"/>
                <a:gd name="connsiteY1" fmla="*/ 120868 h 265296"/>
                <a:gd name="connsiteX2" fmla="*/ 14292 w 150822"/>
                <a:gd name="connsiteY2" fmla="*/ 146268 h 265296"/>
                <a:gd name="connsiteX3" fmla="*/ 5 w 150822"/>
                <a:gd name="connsiteY3" fmla="*/ 263743 h 265296"/>
                <a:gd name="connsiteX4" fmla="*/ 15880 w 150822"/>
                <a:gd name="connsiteY4" fmla="*/ 209768 h 265296"/>
                <a:gd name="connsiteX5" fmla="*/ 30167 w 150822"/>
                <a:gd name="connsiteY5" fmla="*/ 154205 h 265296"/>
                <a:gd name="connsiteX6" fmla="*/ 150817 w 150822"/>
                <a:gd name="connsiteY6" fmla="*/ 218 h 2652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0822" h="265296">
                  <a:moveTo>
                    <a:pt x="150817" y="218"/>
                  </a:moveTo>
                  <a:cubicBezTo>
                    <a:pt x="151611" y="-5338"/>
                    <a:pt x="57684" y="96526"/>
                    <a:pt x="34930" y="120868"/>
                  </a:cubicBezTo>
                  <a:cubicBezTo>
                    <a:pt x="12176" y="145210"/>
                    <a:pt x="20113" y="122455"/>
                    <a:pt x="14292" y="146268"/>
                  </a:cubicBezTo>
                  <a:cubicBezTo>
                    <a:pt x="8471" y="170081"/>
                    <a:pt x="-260" y="253160"/>
                    <a:pt x="5" y="263743"/>
                  </a:cubicBezTo>
                  <a:cubicBezTo>
                    <a:pt x="270" y="274326"/>
                    <a:pt x="10853" y="228024"/>
                    <a:pt x="15880" y="209768"/>
                  </a:cubicBezTo>
                  <a:cubicBezTo>
                    <a:pt x="20907" y="191512"/>
                    <a:pt x="5296" y="183838"/>
                    <a:pt x="30167" y="154205"/>
                  </a:cubicBezTo>
                  <a:cubicBezTo>
                    <a:pt x="55038" y="124572"/>
                    <a:pt x="150023" y="5774"/>
                    <a:pt x="150817" y="21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70" name="フリーフォーム: 図形 1169">
              <a:extLst>
                <a:ext uri="{FF2B5EF4-FFF2-40B4-BE49-F238E27FC236}">
                  <a16:creationId xmlns:a16="http://schemas.microsoft.com/office/drawing/2014/main" id="{9C6F2C6D-794E-411A-BFC2-55D2DAADAADD}"/>
                </a:ext>
              </a:extLst>
            </p:cNvPr>
            <p:cNvSpPr/>
            <p:nvPr/>
          </p:nvSpPr>
          <p:spPr>
            <a:xfrm>
              <a:off x="5457429" y="4855130"/>
              <a:ext cx="17914" cy="139502"/>
            </a:xfrm>
            <a:custGeom>
              <a:avLst/>
              <a:gdLst>
                <a:gd name="connsiteX0" fmla="*/ 1984 w 17914"/>
                <a:gd name="connsiteY0" fmla="*/ 1033 h 139502"/>
                <a:gd name="connsiteX1" fmla="*/ 1984 w 17914"/>
                <a:gd name="connsiteY1" fmla="*/ 137558 h 139502"/>
                <a:gd name="connsiteX2" fmla="*/ 17859 w 17914"/>
                <a:gd name="connsiteY2" fmla="*/ 77233 h 139502"/>
                <a:gd name="connsiteX3" fmla="*/ 1984 w 17914"/>
                <a:gd name="connsiteY3" fmla="*/ 1033 h 1395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914" h="139502">
                  <a:moveTo>
                    <a:pt x="1984" y="1033"/>
                  </a:moveTo>
                  <a:cubicBezTo>
                    <a:pt x="-662" y="11087"/>
                    <a:pt x="-662" y="124858"/>
                    <a:pt x="1984" y="137558"/>
                  </a:cubicBezTo>
                  <a:cubicBezTo>
                    <a:pt x="4630" y="150258"/>
                    <a:pt x="18917" y="97341"/>
                    <a:pt x="17859" y="77233"/>
                  </a:cubicBezTo>
                  <a:cubicBezTo>
                    <a:pt x="16801" y="57125"/>
                    <a:pt x="4630" y="-9021"/>
                    <a:pt x="1984" y="103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20" name="フリーフォーム: 図形 1219">
              <a:extLst>
                <a:ext uri="{FF2B5EF4-FFF2-40B4-BE49-F238E27FC236}">
                  <a16:creationId xmlns:a16="http://schemas.microsoft.com/office/drawing/2014/main" id="{421E59BD-3633-4929-9C31-4A1E6E9DADE5}"/>
                </a:ext>
              </a:extLst>
            </p:cNvPr>
            <p:cNvSpPr/>
            <p:nvPr/>
          </p:nvSpPr>
          <p:spPr>
            <a:xfrm>
              <a:off x="5627674" y="4711700"/>
              <a:ext cx="87326" cy="159479"/>
            </a:xfrm>
            <a:custGeom>
              <a:avLst/>
              <a:gdLst>
                <a:gd name="connsiteX0" fmla="*/ 87326 w 87326"/>
                <a:gd name="connsiteY0" fmla="*/ 0 h 159479"/>
                <a:gd name="connsiteX1" fmla="*/ 44464 w 87326"/>
                <a:gd name="connsiteY1" fmla="*/ 139700 h 159479"/>
                <a:gd name="connsiteX2" fmla="*/ 14 w 87326"/>
                <a:gd name="connsiteY2" fmla="*/ 157163 h 159479"/>
                <a:gd name="connsiteX3" fmla="*/ 39701 w 87326"/>
                <a:gd name="connsiteY3" fmla="*/ 127000 h 159479"/>
                <a:gd name="connsiteX4" fmla="*/ 50814 w 87326"/>
                <a:gd name="connsiteY4" fmla="*/ 100013 h 159479"/>
                <a:gd name="connsiteX5" fmla="*/ 87326 w 87326"/>
                <a:gd name="connsiteY5" fmla="*/ 0 h 1594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7326" h="159479">
                  <a:moveTo>
                    <a:pt x="87326" y="0"/>
                  </a:moveTo>
                  <a:cubicBezTo>
                    <a:pt x="73171" y="56753"/>
                    <a:pt x="59016" y="113506"/>
                    <a:pt x="44464" y="139700"/>
                  </a:cubicBezTo>
                  <a:cubicBezTo>
                    <a:pt x="29912" y="165894"/>
                    <a:pt x="808" y="159280"/>
                    <a:pt x="14" y="157163"/>
                  </a:cubicBezTo>
                  <a:cubicBezTo>
                    <a:pt x="-780" y="155046"/>
                    <a:pt x="31234" y="136525"/>
                    <a:pt x="39701" y="127000"/>
                  </a:cubicBezTo>
                  <a:cubicBezTo>
                    <a:pt x="48168" y="117475"/>
                    <a:pt x="44464" y="115359"/>
                    <a:pt x="50814" y="100013"/>
                  </a:cubicBezTo>
                  <a:lnTo>
                    <a:pt x="87326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32" name="フリーフォーム: 図形 1231">
              <a:extLst>
                <a:ext uri="{FF2B5EF4-FFF2-40B4-BE49-F238E27FC236}">
                  <a16:creationId xmlns:a16="http://schemas.microsoft.com/office/drawing/2014/main" id="{6D6F3705-C4F8-4D51-9981-96B7EF0C5435}"/>
                </a:ext>
              </a:extLst>
            </p:cNvPr>
            <p:cNvSpPr/>
            <p:nvPr/>
          </p:nvSpPr>
          <p:spPr>
            <a:xfrm>
              <a:off x="5689599" y="4719161"/>
              <a:ext cx="85779" cy="138236"/>
            </a:xfrm>
            <a:custGeom>
              <a:avLst/>
              <a:gdLst>
                <a:gd name="connsiteX0" fmla="*/ 85726 w 85779"/>
                <a:gd name="connsiteY0" fmla="*/ 477 h 138236"/>
                <a:gd name="connsiteX1" fmla="*/ 39689 w 85779"/>
                <a:gd name="connsiteY1" fmla="*/ 73502 h 138236"/>
                <a:gd name="connsiteX2" fmla="*/ 79376 w 85779"/>
                <a:gd name="connsiteY2" fmla="*/ 124302 h 138236"/>
                <a:gd name="connsiteX3" fmla="*/ 47626 w 85779"/>
                <a:gd name="connsiteY3" fmla="*/ 135414 h 138236"/>
                <a:gd name="connsiteX4" fmla="*/ 1 w 85779"/>
                <a:gd name="connsiteY4" fmla="*/ 137002 h 138236"/>
                <a:gd name="connsiteX5" fmla="*/ 46039 w 85779"/>
                <a:gd name="connsiteY5" fmla="*/ 119539 h 138236"/>
                <a:gd name="connsiteX6" fmla="*/ 28576 w 85779"/>
                <a:gd name="connsiteY6" fmla="*/ 111602 h 138236"/>
                <a:gd name="connsiteX7" fmla="*/ 85726 w 85779"/>
                <a:gd name="connsiteY7" fmla="*/ 477 h 13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5779" h="138236">
                  <a:moveTo>
                    <a:pt x="85726" y="477"/>
                  </a:moveTo>
                  <a:cubicBezTo>
                    <a:pt x="87578" y="-5873"/>
                    <a:pt x="40747" y="52865"/>
                    <a:pt x="39689" y="73502"/>
                  </a:cubicBezTo>
                  <a:cubicBezTo>
                    <a:pt x="38631" y="94139"/>
                    <a:pt x="78053" y="113983"/>
                    <a:pt x="79376" y="124302"/>
                  </a:cubicBezTo>
                  <a:cubicBezTo>
                    <a:pt x="80699" y="134621"/>
                    <a:pt x="60855" y="133297"/>
                    <a:pt x="47626" y="135414"/>
                  </a:cubicBezTo>
                  <a:cubicBezTo>
                    <a:pt x="34397" y="137531"/>
                    <a:pt x="265" y="139648"/>
                    <a:pt x="1" y="137002"/>
                  </a:cubicBezTo>
                  <a:cubicBezTo>
                    <a:pt x="-263" y="134356"/>
                    <a:pt x="41277" y="123772"/>
                    <a:pt x="46039" y="119539"/>
                  </a:cubicBezTo>
                  <a:cubicBezTo>
                    <a:pt x="50801" y="115306"/>
                    <a:pt x="24343" y="126154"/>
                    <a:pt x="28576" y="111602"/>
                  </a:cubicBezTo>
                  <a:cubicBezTo>
                    <a:pt x="32809" y="97050"/>
                    <a:pt x="83874" y="6827"/>
                    <a:pt x="85726" y="47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62" name="フリーフォーム: 図形 1261">
              <a:extLst>
                <a:ext uri="{FF2B5EF4-FFF2-40B4-BE49-F238E27FC236}">
                  <a16:creationId xmlns:a16="http://schemas.microsoft.com/office/drawing/2014/main" id="{2C27A7C1-7379-4663-BA4A-0D599973ED20}"/>
                </a:ext>
              </a:extLst>
            </p:cNvPr>
            <p:cNvSpPr/>
            <p:nvPr/>
          </p:nvSpPr>
          <p:spPr>
            <a:xfrm>
              <a:off x="5176254" y="4735513"/>
              <a:ext cx="75252" cy="149225"/>
            </a:xfrm>
            <a:custGeom>
              <a:avLst/>
              <a:gdLst>
                <a:gd name="connsiteX0" fmla="*/ 75196 w 75252"/>
                <a:gd name="connsiteY0" fmla="*/ 0 h 149225"/>
                <a:gd name="connsiteX1" fmla="*/ 13284 w 75252"/>
                <a:gd name="connsiteY1" fmla="*/ 82550 h 149225"/>
                <a:gd name="connsiteX2" fmla="*/ 584 w 75252"/>
                <a:gd name="connsiteY2" fmla="*/ 149225 h 149225"/>
                <a:gd name="connsiteX3" fmla="*/ 24396 w 75252"/>
                <a:gd name="connsiteY3" fmla="*/ 82550 h 149225"/>
                <a:gd name="connsiteX4" fmla="*/ 75196 w 75252"/>
                <a:gd name="connsiteY4" fmla="*/ 0 h 1492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5252" h="149225">
                  <a:moveTo>
                    <a:pt x="75196" y="0"/>
                  </a:moveTo>
                  <a:cubicBezTo>
                    <a:pt x="73344" y="0"/>
                    <a:pt x="25719" y="57679"/>
                    <a:pt x="13284" y="82550"/>
                  </a:cubicBezTo>
                  <a:cubicBezTo>
                    <a:pt x="849" y="107421"/>
                    <a:pt x="-1268" y="149225"/>
                    <a:pt x="584" y="149225"/>
                  </a:cubicBezTo>
                  <a:cubicBezTo>
                    <a:pt x="2436" y="149225"/>
                    <a:pt x="15665" y="103187"/>
                    <a:pt x="24396" y="82550"/>
                  </a:cubicBezTo>
                  <a:cubicBezTo>
                    <a:pt x="33127" y="61913"/>
                    <a:pt x="77048" y="0"/>
                    <a:pt x="75196" y="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70" name="フリーフォーム: 図形 1269">
              <a:extLst>
                <a:ext uri="{FF2B5EF4-FFF2-40B4-BE49-F238E27FC236}">
                  <a16:creationId xmlns:a16="http://schemas.microsoft.com/office/drawing/2014/main" id="{0B4BAE83-64A5-4D87-9D02-8DCDF5835D3F}"/>
                </a:ext>
              </a:extLst>
            </p:cNvPr>
            <p:cNvSpPr/>
            <p:nvPr/>
          </p:nvSpPr>
          <p:spPr>
            <a:xfrm>
              <a:off x="5104944" y="4899661"/>
              <a:ext cx="365653" cy="292433"/>
            </a:xfrm>
            <a:custGeom>
              <a:avLst/>
              <a:gdLst>
                <a:gd name="connsiteX0" fmla="*/ 365581 w 365653"/>
                <a:gd name="connsiteY0" fmla="*/ 952 h 292433"/>
                <a:gd name="connsiteX1" fmla="*/ 189369 w 365653"/>
                <a:gd name="connsiteY1" fmla="*/ 93027 h 292433"/>
                <a:gd name="connsiteX2" fmla="*/ 5219 w 365653"/>
                <a:gd name="connsiteY2" fmla="*/ 288289 h 292433"/>
                <a:gd name="connsiteX3" fmla="*/ 60781 w 365653"/>
                <a:gd name="connsiteY3" fmla="*/ 220027 h 292433"/>
                <a:gd name="connsiteX4" fmla="*/ 168731 w 365653"/>
                <a:gd name="connsiteY4" fmla="*/ 145414 h 292433"/>
                <a:gd name="connsiteX5" fmla="*/ 365581 w 365653"/>
                <a:gd name="connsiteY5" fmla="*/ 952 h 2924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65653" h="292433">
                  <a:moveTo>
                    <a:pt x="365581" y="952"/>
                  </a:moveTo>
                  <a:cubicBezTo>
                    <a:pt x="369021" y="-7779"/>
                    <a:pt x="249429" y="45138"/>
                    <a:pt x="189369" y="93027"/>
                  </a:cubicBezTo>
                  <a:cubicBezTo>
                    <a:pt x="129309" y="140916"/>
                    <a:pt x="26650" y="267122"/>
                    <a:pt x="5219" y="288289"/>
                  </a:cubicBezTo>
                  <a:cubicBezTo>
                    <a:pt x="-16212" y="309456"/>
                    <a:pt x="33529" y="243839"/>
                    <a:pt x="60781" y="220027"/>
                  </a:cubicBezTo>
                  <a:cubicBezTo>
                    <a:pt x="88033" y="196215"/>
                    <a:pt x="168731" y="145414"/>
                    <a:pt x="168731" y="145414"/>
                  </a:cubicBezTo>
                  <a:cubicBezTo>
                    <a:pt x="216356" y="111547"/>
                    <a:pt x="362141" y="9683"/>
                    <a:pt x="365581" y="95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71" name="フリーフォーム: 図形 1270">
              <a:extLst>
                <a:ext uri="{FF2B5EF4-FFF2-40B4-BE49-F238E27FC236}">
                  <a16:creationId xmlns:a16="http://schemas.microsoft.com/office/drawing/2014/main" id="{07E66B92-45C8-4C20-98CF-08D9CB8250CA}"/>
                </a:ext>
              </a:extLst>
            </p:cNvPr>
            <p:cNvSpPr/>
            <p:nvPr/>
          </p:nvSpPr>
          <p:spPr>
            <a:xfrm>
              <a:off x="4922923" y="5018122"/>
              <a:ext cx="133302" cy="160130"/>
            </a:xfrm>
            <a:custGeom>
              <a:avLst/>
              <a:gdLst>
                <a:gd name="connsiteX0" fmla="*/ 131677 w 133302"/>
                <a:gd name="connsiteY0" fmla="*/ 1553 h 160130"/>
                <a:gd name="connsiteX1" fmla="*/ 99927 w 133302"/>
                <a:gd name="connsiteY1" fmla="*/ 69816 h 160130"/>
                <a:gd name="connsiteX2" fmla="*/ 3090 w 133302"/>
                <a:gd name="connsiteY2" fmla="*/ 155541 h 160130"/>
                <a:gd name="connsiteX3" fmla="*/ 22140 w 133302"/>
                <a:gd name="connsiteY3" fmla="*/ 149191 h 160130"/>
                <a:gd name="connsiteX4" fmla="*/ 57065 w 133302"/>
                <a:gd name="connsiteY4" fmla="*/ 138078 h 160130"/>
                <a:gd name="connsiteX5" fmla="*/ 131677 w 133302"/>
                <a:gd name="connsiteY5" fmla="*/ 1553 h 1601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3302" h="160130">
                  <a:moveTo>
                    <a:pt x="131677" y="1553"/>
                  </a:moveTo>
                  <a:cubicBezTo>
                    <a:pt x="138821" y="-9824"/>
                    <a:pt x="121358" y="44151"/>
                    <a:pt x="99927" y="69816"/>
                  </a:cubicBezTo>
                  <a:cubicBezTo>
                    <a:pt x="78496" y="95481"/>
                    <a:pt x="16054" y="142312"/>
                    <a:pt x="3090" y="155541"/>
                  </a:cubicBezTo>
                  <a:cubicBezTo>
                    <a:pt x="-9874" y="168770"/>
                    <a:pt x="22140" y="149191"/>
                    <a:pt x="22140" y="149191"/>
                  </a:cubicBezTo>
                  <a:cubicBezTo>
                    <a:pt x="31136" y="146281"/>
                    <a:pt x="39867" y="158715"/>
                    <a:pt x="57065" y="138078"/>
                  </a:cubicBezTo>
                  <a:cubicBezTo>
                    <a:pt x="74263" y="117441"/>
                    <a:pt x="124533" y="12930"/>
                    <a:pt x="131677" y="155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72" name="フリーフォーム: 図形 1271">
              <a:extLst>
                <a:ext uri="{FF2B5EF4-FFF2-40B4-BE49-F238E27FC236}">
                  <a16:creationId xmlns:a16="http://schemas.microsoft.com/office/drawing/2014/main" id="{BC8BD4BC-168C-407F-97CC-564F523B7B41}"/>
                </a:ext>
              </a:extLst>
            </p:cNvPr>
            <p:cNvSpPr/>
            <p:nvPr/>
          </p:nvSpPr>
          <p:spPr>
            <a:xfrm>
              <a:off x="4906949" y="5051293"/>
              <a:ext cx="181026" cy="157017"/>
            </a:xfrm>
            <a:custGeom>
              <a:avLst/>
              <a:gdLst>
                <a:gd name="connsiteX0" fmla="*/ 180989 w 181026"/>
                <a:gd name="connsiteY0" fmla="*/ 132 h 157017"/>
                <a:gd name="connsiteX1" fmla="*/ 77801 w 181026"/>
                <a:gd name="connsiteY1" fmla="*/ 138245 h 157017"/>
                <a:gd name="connsiteX2" fmla="*/ 71451 w 181026"/>
                <a:gd name="connsiteY2" fmla="*/ 152532 h 157017"/>
                <a:gd name="connsiteX3" fmla="*/ 14 w 181026"/>
                <a:gd name="connsiteY3" fmla="*/ 108082 h 157017"/>
                <a:gd name="connsiteX4" fmla="*/ 65101 w 181026"/>
                <a:gd name="connsiteY4" fmla="*/ 136657 h 157017"/>
                <a:gd name="connsiteX5" fmla="*/ 65101 w 181026"/>
                <a:gd name="connsiteY5" fmla="*/ 112845 h 157017"/>
                <a:gd name="connsiteX6" fmla="*/ 180989 w 181026"/>
                <a:gd name="connsiteY6" fmla="*/ 132 h 1570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1026" h="157017">
                  <a:moveTo>
                    <a:pt x="180989" y="132"/>
                  </a:moveTo>
                  <a:cubicBezTo>
                    <a:pt x="183106" y="4365"/>
                    <a:pt x="96057" y="112845"/>
                    <a:pt x="77801" y="138245"/>
                  </a:cubicBezTo>
                  <a:cubicBezTo>
                    <a:pt x="59545" y="163645"/>
                    <a:pt x="84415" y="157559"/>
                    <a:pt x="71451" y="152532"/>
                  </a:cubicBezTo>
                  <a:cubicBezTo>
                    <a:pt x="58487" y="147505"/>
                    <a:pt x="1072" y="110728"/>
                    <a:pt x="14" y="108082"/>
                  </a:cubicBezTo>
                  <a:cubicBezTo>
                    <a:pt x="-1044" y="105436"/>
                    <a:pt x="54253" y="135863"/>
                    <a:pt x="65101" y="136657"/>
                  </a:cubicBezTo>
                  <a:cubicBezTo>
                    <a:pt x="75949" y="137451"/>
                    <a:pt x="48697" y="131630"/>
                    <a:pt x="65101" y="112845"/>
                  </a:cubicBezTo>
                  <a:cubicBezTo>
                    <a:pt x="81505" y="94060"/>
                    <a:pt x="178872" y="-4101"/>
                    <a:pt x="180989" y="13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73" name="フリーフォーム: 図形 1272">
              <a:extLst>
                <a:ext uri="{FF2B5EF4-FFF2-40B4-BE49-F238E27FC236}">
                  <a16:creationId xmlns:a16="http://schemas.microsoft.com/office/drawing/2014/main" id="{A43C4505-4E64-4775-8626-B23D5EE53C35}"/>
                </a:ext>
              </a:extLst>
            </p:cNvPr>
            <p:cNvSpPr/>
            <p:nvPr/>
          </p:nvSpPr>
          <p:spPr>
            <a:xfrm>
              <a:off x="5016421" y="5100638"/>
              <a:ext cx="180762" cy="208282"/>
            </a:xfrm>
            <a:custGeom>
              <a:avLst/>
              <a:gdLst>
                <a:gd name="connsiteX0" fmla="*/ 179467 w 180762"/>
                <a:gd name="connsiteY0" fmla="*/ 0 h 208282"/>
                <a:gd name="connsiteX1" fmla="*/ 174704 w 180762"/>
                <a:gd name="connsiteY1" fmla="*/ 57150 h 208282"/>
                <a:gd name="connsiteX2" fmla="*/ 131842 w 180762"/>
                <a:gd name="connsiteY2" fmla="*/ 95250 h 208282"/>
                <a:gd name="connsiteX3" fmla="*/ 55642 w 180762"/>
                <a:gd name="connsiteY3" fmla="*/ 201612 h 208282"/>
                <a:gd name="connsiteX4" fmla="*/ 79 w 180762"/>
                <a:gd name="connsiteY4" fmla="*/ 193675 h 208282"/>
                <a:gd name="connsiteX5" fmla="*/ 42942 w 180762"/>
                <a:gd name="connsiteY5" fmla="*/ 165100 h 208282"/>
                <a:gd name="connsiteX6" fmla="*/ 25479 w 180762"/>
                <a:gd name="connsiteY6" fmla="*/ 201612 h 208282"/>
                <a:gd name="connsiteX7" fmla="*/ 65167 w 180762"/>
                <a:gd name="connsiteY7" fmla="*/ 180975 h 208282"/>
                <a:gd name="connsiteX8" fmla="*/ 81042 w 180762"/>
                <a:gd name="connsiteY8" fmla="*/ 147637 h 208282"/>
                <a:gd name="connsiteX9" fmla="*/ 135017 w 180762"/>
                <a:gd name="connsiteY9" fmla="*/ 77787 h 208282"/>
                <a:gd name="connsiteX10" fmla="*/ 179467 w 180762"/>
                <a:gd name="connsiteY10" fmla="*/ 0 h 2082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80762" h="208282">
                  <a:moveTo>
                    <a:pt x="179467" y="0"/>
                  </a:moveTo>
                  <a:cubicBezTo>
                    <a:pt x="181054" y="20637"/>
                    <a:pt x="182641" y="41275"/>
                    <a:pt x="174704" y="57150"/>
                  </a:cubicBezTo>
                  <a:cubicBezTo>
                    <a:pt x="166767" y="73025"/>
                    <a:pt x="151686" y="71173"/>
                    <a:pt x="131842" y="95250"/>
                  </a:cubicBezTo>
                  <a:cubicBezTo>
                    <a:pt x="111998" y="119327"/>
                    <a:pt x="77602" y="185208"/>
                    <a:pt x="55642" y="201612"/>
                  </a:cubicBezTo>
                  <a:cubicBezTo>
                    <a:pt x="33682" y="218016"/>
                    <a:pt x="2196" y="199760"/>
                    <a:pt x="79" y="193675"/>
                  </a:cubicBezTo>
                  <a:cubicBezTo>
                    <a:pt x="-2038" y="187590"/>
                    <a:pt x="38709" y="163777"/>
                    <a:pt x="42942" y="165100"/>
                  </a:cubicBezTo>
                  <a:cubicBezTo>
                    <a:pt x="47175" y="166423"/>
                    <a:pt x="21775" y="198966"/>
                    <a:pt x="25479" y="201612"/>
                  </a:cubicBezTo>
                  <a:cubicBezTo>
                    <a:pt x="29183" y="204258"/>
                    <a:pt x="55906" y="189971"/>
                    <a:pt x="65167" y="180975"/>
                  </a:cubicBezTo>
                  <a:cubicBezTo>
                    <a:pt x="74427" y="171979"/>
                    <a:pt x="69400" y="164835"/>
                    <a:pt x="81042" y="147637"/>
                  </a:cubicBezTo>
                  <a:cubicBezTo>
                    <a:pt x="92684" y="130439"/>
                    <a:pt x="120465" y="96572"/>
                    <a:pt x="135017" y="77787"/>
                  </a:cubicBezTo>
                  <a:lnTo>
                    <a:pt x="179467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74" name="フリーフォーム: 図形 1273">
              <a:extLst>
                <a:ext uri="{FF2B5EF4-FFF2-40B4-BE49-F238E27FC236}">
                  <a16:creationId xmlns:a16="http://schemas.microsoft.com/office/drawing/2014/main" id="{6CC06CD3-15D8-46BA-A263-37293C184E07}"/>
                </a:ext>
              </a:extLst>
            </p:cNvPr>
            <p:cNvSpPr/>
            <p:nvPr/>
          </p:nvSpPr>
          <p:spPr>
            <a:xfrm>
              <a:off x="4933950" y="5154519"/>
              <a:ext cx="77788" cy="130582"/>
            </a:xfrm>
            <a:custGeom>
              <a:avLst/>
              <a:gdLst>
                <a:gd name="connsiteX0" fmla="*/ 0 w 77788"/>
                <a:gd name="connsiteY0" fmla="*/ 94 h 130582"/>
                <a:gd name="connsiteX1" fmla="*/ 20638 w 77788"/>
                <a:gd name="connsiteY1" fmla="*/ 93756 h 130582"/>
                <a:gd name="connsiteX2" fmla="*/ 77788 w 77788"/>
                <a:gd name="connsiteY2" fmla="*/ 130269 h 130582"/>
                <a:gd name="connsiteX3" fmla="*/ 20638 w 77788"/>
                <a:gd name="connsiteY3" fmla="*/ 76294 h 130582"/>
                <a:gd name="connsiteX4" fmla="*/ 0 w 77788"/>
                <a:gd name="connsiteY4" fmla="*/ 94 h 1305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7788" h="130582">
                  <a:moveTo>
                    <a:pt x="0" y="94"/>
                  </a:moveTo>
                  <a:cubicBezTo>
                    <a:pt x="0" y="3004"/>
                    <a:pt x="7673" y="72060"/>
                    <a:pt x="20638" y="93756"/>
                  </a:cubicBezTo>
                  <a:cubicBezTo>
                    <a:pt x="33603" y="115452"/>
                    <a:pt x="77788" y="133179"/>
                    <a:pt x="77788" y="130269"/>
                  </a:cubicBezTo>
                  <a:cubicBezTo>
                    <a:pt x="77788" y="127359"/>
                    <a:pt x="34396" y="90582"/>
                    <a:pt x="20638" y="76294"/>
                  </a:cubicBezTo>
                  <a:cubicBezTo>
                    <a:pt x="6880" y="62006"/>
                    <a:pt x="0" y="-2816"/>
                    <a:pt x="0" y="9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75" name="フリーフォーム: 図形 1274">
              <a:extLst>
                <a:ext uri="{FF2B5EF4-FFF2-40B4-BE49-F238E27FC236}">
                  <a16:creationId xmlns:a16="http://schemas.microsoft.com/office/drawing/2014/main" id="{10193817-F338-437D-A60E-FB40ED6D2C7F}"/>
                </a:ext>
              </a:extLst>
            </p:cNvPr>
            <p:cNvSpPr/>
            <p:nvPr/>
          </p:nvSpPr>
          <p:spPr>
            <a:xfrm>
              <a:off x="4949815" y="5081134"/>
              <a:ext cx="181489" cy="180947"/>
            </a:xfrm>
            <a:custGeom>
              <a:avLst/>
              <a:gdLst>
                <a:gd name="connsiteX0" fmla="*/ 180985 w 181489"/>
                <a:gd name="connsiteY0" fmla="*/ 454 h 180947"/>
                <a:gd name="connsiteX1" fmla="*/ 111135 w 181489"/>
                <a:gd name="connsiteY1" fmla="*/ 106816 h 180947"/>
                <a:gd name="connsiteX2" fmla="*/ 84148 w 181489"/>
                <a:gd name="connsiteY2" fmla="*/ 171904 h 180947"/>
                <a:gd name="connsiteX3" fmla="*/ 58748 w 181489"/>
                <a:gd name="connsiteY3" fmla="*/ 146504 h 180947"/>
                <a:gd name="connsiteX4" fmla="*/ 10 w 181489"/>
                <a:gd name="connsiteY4" fmla="*/ 100466 h 180947"/>
                <a:gd name="connsiteX5" fmla="*/ 53985 w 181489"/>
                <a:gd name="connsiteY5" fmla="*/ 178254 h 180947"/>
                <a:gd name="connsiteX6" fmla="*/ 71448 w 181489"/>
                <a:gd name="connsiteY6" fmla="*/ 151266 h 180947"/>
                <a:gd name="connsiteX7" fmla="*/ 180985 w 181489"/>
                <a:gd name="connsiteY7" fmla="*/ 454 h 1809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1489" h="180947">
                  <a:moveTo>
                    <a:pt x="180985" y="454"/>
                  </a:moveTo>
                  <a:cubicBezTo>
                    <a:pt x="187599" y="-6954"/>
                    <a:pt x="127274" y="78241"/>
                    <a:pt x="111135" y="106816"/>
                  </a:cubicBezTo>
                  <a:cubicBezTo>
                    <a:pt x="94996" y="135391"/>
                    <a:pt x="92879" y="165289"/>
                    <a:pt x="84148" y="171904"/>
                  </a:cubicBezTo>
                  <a:cubicBezTo>
                    <a:pt x="75417" y="178519"/>
                    <a:pt x="72771" y="158410"/>
                    <a:pt x="58748" y="146504"/>
                  </a:cubicBezTo>
                  <a:cubicBezTo>
                    <a:pt x="44725" y="134598"/>
                    <a:pt x="804" y="95174"/>
                    <a:pt x="10" y="100466"/>
                  </a:cubicBezTo>
                  <a:cubicBezTo>
                    <a:pt x="-784" y="105758"/>
                    <a:pt x="42079" y="169787"/>
                    <a:pt x="53985" y="178254"/>
                  </a:cubicBezTo>
                  <a:cubicBezTo>
                    <a:pt x="65891" y="186721"/>
                    <a:pt x="51340" y="174549"/>
                    <a:pt x="71448" y="151266"/>
                  </a:cubicBezTo>
                  <a:cubicBezTo>
                    <a:pt x="91556" y="127983"/>
                    <a:pt x="174371" y="7862"/>
                    <a:pt x="180985" y="45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76" name="フリーフォーム: 図形 1275">
              <a:extLst>
                <a:ext uri="{FF2B5EF4-FFF2-40B4-BE49-F238E27FC236}">
                  <a16:creationId xmlns:a16="http://schemas.microsoft.com/office/drawing/2014/main" id="{56D3B6C6-328C-40F1-A53E-D32F762CBE21}"/>
                </a:ext>
              </a:extLst>
            </p:cNvPr>
            <p:cNvSpPr/>
            <p:nvPr/>
          </p:nvSpPr>
          <p:spPr>
            <a:xfrm>
              <a:off x="4718589" y="5200580"/>
              <a:ext cx="378344" cy="174424"/>
            </a:xfrm>
            <a:custGeom>
              <a:avLst/>
              <a:gdLst>
                <a:gd name="connsiteX0" fmla="*/ 377286 w 378344"/>
                <a:gd name="connsiteY0" fmla="*/ 3245 h 174424"/>
                <a:gd name="connsiteX1" fmla="*/ 318549 w 378344"/>
                <a:gd name="connsiteY1" fmla="*/ 65158 h 174424"/>
                <a:gd name="connsiteX2" fmla="*/ 275686 w 378344"/>
                <a:gd name="connsiteY2" fmla="*/ 133420 h 174424"/>
                <a:gd name="connsiteX3" fmla="*/ 256636 w 378344"/>
                <a:gd name="connsiteY3" fmla="*/ 160408 h 174424"/>
                <a:gd name="connsiteX4" fmla="*/ 212186 w 378344"/>
                <a:gd name="connsiteY4" fmla="*/ 161995 h 174424"/>
                <a:gd name="connsiteX5" fmla="*/ 147099 w 378344"/>
                <a:gd name="connsiteY5" fmla="*/ 115958 h 174424"/>
                <a:gd name="connsiteX6" fmla="*/ 42324 w 378344"/>
                <a:gd name="connsiteY6" fmla="*/ 73095 h 174424"/>
                <a:gd name="connsiteX7" fmla="*/ 4224 w 378344"/>
                <a:gd name="connsiteY7" fmla="*/ 84208 h 174424"/>
                <a:gd name="connsiteX8" fmla="*/ 134399 w 378344"/>
                <a:gd name="connsiteY8" fmla="*/ 135008 h 174424"/>
                <a:gd name="connsiteX9" fmla="*/ 264574 w 378344"/>
                <a:gd name="connsiteY9" fmla="*/ 169933 h 174424"/>
                <a:gd name="connsiteX10" fmla="*/ 377286 w 378344"/>
                <a:gd name="connsiteY10" fmla="*/ 3245 h 174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78344" h="174424">
                  <a:moveTo>
                    <a:pt x="377286" y="3245"/>
                  </a:moveTo>
                  <a:cubicBezTo>
                    <a:pt x="386282" y="-14218"/>
                    <a:pt x="335482" y="43462"/>
                    <a:pt x="318549" y="65158"/>
                  </a:cubicBezTo>
                  <a:cubicBezTo>
                    <a:pt x="301616" y="86854"/>
                    <a:pt x="275686" y="133420"/>
                    <a:pt x="275686" y="133420"/>
                  </a:cubicBezTo>
                  <a:cubicBezTo>
                    <a:pt x="265367" y="149295"/>
                    <a:pt x="267219" y="155646"/>
                    <a:pt x="256636" y="160408"/>
                  </a:cubicBezTo>
                  <a:cubicBezTo>
                    <a:pt x="246053" y="165171"/>
                    <a:pt x="230442" y="169403"/>
                    <a:pt x="212186" y="161995"/>
                  </a:cubicBezTo>
                  <a:cubicBezTo>
                    <a:pt x="193930" y="154587"/>
                    <a:pt x="175409" y="130775"/>
                    <a:pt x="147099" y="115958"/>
                  </a:cubicBezTo>
                  <a:cubicBezTo>
                    <a:pt x="118789" y="101141"/>
                    <a:pt x="66137" y="78387"/>
                    <a:pt x="42324" y="73095"/>
                  </a:cubicBezTo>
                  <a:cubicBezTo>
                    <a:pt x="18511" y="67803"/>
                    <a:pt x="-11122" y="73889"/>
                    <a:pt x="4224" y="84208"/>
                  </a:cubicBezTo>
                  <a:cubicBezTo>
                    <a:pt x="19570" y="94527"/>
                    <a:pt x="91007" y="120721"/>
                    <a:pt x="134399" y="135008"/>
                  </a:cubicBezTo>
                  <a:cubicBezTo>
                    <a:pt x="177791" y="149295"/>
                    <a:pt x="225945" y="187395"/>
                    <a:pt x="264574" y="169933"/>
                  </a:cubicBezTo>
                  <a:cubicBezTo>
                    <a:pt x="303203" y="152471"/>
                    <a:pt x="368290" y="20708"/>
                    <a:pt x="377286" y="324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77" name="フリーフォーム: 図形 1276">
              <a:extLst>
                <a:ext uri="{FF2B5EF4-FFF2-40B4-BE49-F238E27FC236}">
                  <a16:creationId xmlns:a16="http://schemas.microsoft.com/office/drawing/2014/main" id="{37668D81-8408-456F-9C8C-355B16135843}"/>
                </a:ext>
              </a:extLst>
            </p:cNvPr>
            <p:cNvSpPr/>
            <p:nvPr/>
          </p:nvSpPr>
          <p:spPr>
            <a:xfrm>
              <a:off x="4770976" y="5197464"/>
              <a:ext cx="307939" cy="141392"/>
            </a:xfrm>
            <a:custGeom>
              <a:avLst/>
              <a:gdLst>
                <a:gd name="connsiteX0" fmla="*/ 1049 w 307939"/>
                <a:gd name="connsiteY0" fmla="*/ 55574 h 141392"/>
                <a:gd name="connsiteX1" fmla="*/ 118524 w 307939"/>
                <a:gd name="connsiteY1" fmla="*/ 112724 h 141392"/>
                <a:gd name="connsiteX2" fmla="*/ 170912 w 307939"/>
                <a:gd name="connsiteY2" fmla="*/ 117486 h 141392"/>
                <a:gd name="connsiteX3" fmla="*/ 201074 w 307939"/>
                <a:gd name="connsiteY3" fmla="*/ 100024 h 141392"/>
                <a:gd name="connsiteX4" fmla="*/ 307437 w 307939"/>
                <a:gd name="connsiteY4" fmla="*/ 11 h 141392"/>
                <a:gd name="connsiteX5" fmla="*/ 239174 w 307939"/>
                <a:gd name="connsiteY5" fmla="*/ 93674 h 141392"/>
                <a:gd name="connsiteX6" fmla="*/ 193137 w 307939"/>
                <a:gd name="connsiteY6" fmla="*/ 141299 h 141392"/>
                <a:gd name="connsiteX7" fmla="*/ 1049 w 307939"/>
                <a:gd name="connsiteY7" fmla="*/ 55574 h 1413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07939" h="141392">
                  <a:moveTo>
                    <a:pt x="1049" y="55574"/>
                  </a:moveTo>
                  <a:cubicBezTo>
                    <a:pt x="-11387" y="50811"/>
                    <a:pt x="90214" y="102405"/>
                    <a:pt x="118524" y="112724"/>
                  </a:cubicBezTo>
                  <a:cubicBezTo>
                    <a:pt x="146834" y="123043"/>
                    <a:pt x="157154" y="119603"/>
                    <a:pt x="170912" y="117486"/>
                  </a:cubicBezTo>
                  <a:cubicBezTo>
                    <a:pt x="184670" y="115369"/>
                    <a:pt x="178320" y="119603"/>
                    <a:pt x="201074" y="100024"/>
                  </a:cubicBezTo>
                  <a:cubicBezTo>
                    <a:pt x="223828" y="80445"/>
                    <a:pt x="301087" y="1069"/>
                    <a:pt x="307437" y="11"/>
                  </a:cubicBezTo>
                  <a:cubicBezTo>
                    <a:pt x="313787" y="-1047"/>
                    <a:pt x="258224" y="70126"/>
                    <a:pt x="239174" y="93674"/>
                  </a:cubicBezTo>
                  <a:cubicBezTo>
                    <a:pt x="220124" y="117222"/>
                    <a:pt x="237851" y="143151"/>
                    <a:pt x="193137" y="141299"/>
                  </a:cubicBezTo>
                  <a:cubicBezTo>
                    <a:pt x="148423" y="139447"/>
                    <a:pt x="13485" y="60337"/>
                    <a:pt x="1049" y="5557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78" name="フリーフォーム: 図形 1277">
              <a:extLst>
                <a:ext uri="{FF2B5EF4-FFF2-40B4-BE49-F238E27FC236}">
                  <a16:creationId xmlns:a16="http://schemas.microsoft.com/office/drawing/2014/main" id="{07A5F3F3-4FCC-4272-8D6A-D822D7F13106}"/>
                </a:ext>
              </a:extLst>
            </p:cNvPr>
            <p:cNvSpPr/>
            <p:nvPr/>
          </p:nvSpPr>
          <p:spPr>
            <a:xfrm>
              <a:off x="4763940" y="5107226"/>
              <a:ext cx="248702" cy="158743"/>
            </a:xfrm>
            <a:custGeom>
              <a:avLst/>
              <a:gdLst>
                <a:gd name="connsiteX0" fmla="*/ 244623 w 248702"/>
                <a:gd name="connsiteY0" fmla="*/ 1349 h 158743"/>
                <a:gd name="connsiteX1" fmla="*/ 135085 w 248702"/>
                <a:gd name="connsiteY1" fmla="*/ 109299 h 158743"/>
                <a:gd name="connsiteX2" fmla="*/ 41423 w 248702"/>
                <a:gd name="connsiteY2" fmla="*/ 114062 h 158743"/>
                <a:gd name="connsiteX3" fmla="*/ 148 w 248702"/>
                <a:gd name="connsiteY3" fmla="*/ 158512 h 158743"/>
                <a:gd name="connsiteX4" fmla="*/ 54123 w 248702"/>
                <a:gd name="connsiteY4" fmla="*/ 131524 h 158743"/>
                <a:gd name="connsiteX5" fmla="*/ 95398 w 248702"/>
                <a:gd name="connsiteY5" fmla="*/ 131524 h 158743"/>
                <a:gd name="connsiteX6" fmla="*/ 201760 w 248702"/>
                <a:gd name="connsiteY6" fmla="*/ 44212 h 158743"/>
                <a:gd name="connsiteX7" fmla="*/ 223985 w 248702"/>
                <a:gd name="connsiteY7" fmla="*/ 47387 h 158743"/>
                <a:gd name="connsiteX8" fmla="*/ 244623 w 248702"/>
                <a:gd name="connsiteY8" fmla="*/ 1349 h 1587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48702" h="158743">
                  <a:moveTo>
                    <a:pt x="244623" y="1349"/>
                  </a:moveTo>
                  <a:cubicBezTo>
                    <a:pt x="229806" y="11668"/>
                    <a:pt x="168952" y="90514"/>
                    <a:pt x="135085" y="109299"/>
                  </a:cubicBezTo>
                  <a:cubicBezTo>
                    <a:pt x="101218" y="128085"/>
                    <a:pt x="63912" y="105860"/>
                    <a:pt x="41423" y="114062"/>
                  </a:cubicBezTo>
                  <a:cubicBezTo>
                    <a:pt x="18934" y="122264"/>
                    <a:pt x="-1969" y="155602"/>
                    <a:pt x="148" y="158512"/>
                  </a:cubicBezTo>
                  <a:cubicBezTo>
                    <a:pt x="2265" y="161422"/>
                    <a:pt x="38248" y="136022"/>
                    <a:pt x="54123" y="131524"/>
                  </a:cubicBezTo>
                  <a:cubicBezTo>
                    <a:pt x="69998" y="127026"/>
                    <a:pt x="70792" y="146076"/>
                    <a:pt x="95398" y="131524"/>
                  </a:cubicBezTo>
                  <a:cubicBezTo>
                    <a:pt x="120004" y="116972"/>
                    <a:pt x="180329" y="58235"/>
                    <a:pt x="201760" y="44212"/>
                  </a:cubicBezTo>
                  <a:cubicBezTo>
                    <a:pt x="223191" y="30189"/>
                    <a:pt x="218429" y="51620"/>
                    <a:pt x="223985" y="47387"/>
                  </a:cubicBezTo>
                  <a:cubicBezTo>
                    <a:pt x="229541" y="43154"/>
                    <a:pt x="259440" y="-8970"/>
                    <a:pt x="244623" y="134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79" name="フリーフォーム: 図形 1278">
              <a:extLst>
                <a:ext uri="{FF2B5EF4-FFF2-40B4-BE49-F238E27FC236}">
                  <a16:creationId xmlns:a16="http://schemas.microsoft.com/office/drawing/2014/main" id="{BC871C78-B969-4796-9A28-9C73CE12AB13}"/>
                </a:ext>
              </a:extLst>
            </p:cNvPr>
            <p:cNvSpPr/>
            <p:nvPr/>
          </p:nvSpPr>
          <p:spPr>
            <a:xfrm>
              <a:off x="4791073" y="5172070"/>
              <a:ext cx="185740" cy="106955"/>
            </a:xfrm>
            <a:custGeom>
              <a:avLst/>
              <a:gdLst>
                <a:gd name="connsiteX0" fmla="*/ 185740 w 185740"/>
                <a:gd name="connsiteY0" fmla="*/ 5 h 106955"/>
                <a:gd name="connsiteX1" fmla="*/ 53977 w 185740"/>
                <a:gd name="connsiteY1" fmla="*/ 103193 h 106955"/>
                <a:gd name="connsiteX2" fmla="*/ 2 w 185740"/>
                <a:gd name="connsiteY2" fmla="*/ 85730 h 106955"/>
                <a:gd name="connsiteX3" fmla="*/ 52390 w 185740"/>
                <a:gd name="connsiteY3" fmla="*/ 98430 h 106955"/>
                <a:gd name="connsiteX4" fmla="*/ 185740 w 185740"/>
                <a:gd name="connsiteY4" fmla="*/ 5 h 1069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5740" h="106955">
                  <a:moveTo>
                    <a:pt x="185740" y="5"/>
                  </a:moveTo>
                  <a:cubicBezTo>
                    <a:pt x="186005" y="799"/>
                    <a:pt x="84933" y="88906"/>
                    <a:pt x="53977" y="103193"/>
                  </a:cubicBezTo>
                  <a:cubicBezTo>
                    <a:pt x="23021" y="117481"/>
                    <a:pt x="266" y="86524"/>
                    <a:pt x="2" y="85730"/>
                  </a:cubicBezTo>
                  <a:cubicBezTo>
                    <a:pt x="-263" y="84936"/>
                    <a:pt x="25138" y="110072"/>
                    <a:pt x="52390" y="98430"/>
                  </a:cubicBezTo>
                  <a:cubicBezTo>
                    <a:pt x="79642" y="86788"/>
                    <a:pt x="185475" y="-789"/>
                    <a:pt x="185740" y="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80" name="フリーフォーム: 図形 1279">
              <a:extLst>
                <a:ext uri="{FF2B5EF4-FFF2-40B4-BE49-F238E27FC236}">
                  <a16:creationId xmlns:a16="http://schemas.microsoft.com/office/drawing/2014/main" id="{767E2840-305E-4BA8-AC58-4548B751D62F}"/>
                </a:ext>
              </a:extLst>
            </p:cNvPr>
            <p:cNvSpPr/>
            <p:nvPr/>
          </p:nvSpPr>
          <p:spPr>
            <a:xfrm>
              <a:off x="4705705" y="5289070"/>
              <a:ext cx="63552" cy="329830"/>
            </a:xfrm>
            <a:custGeom>
              <a:avLst/>
              <a:gdLst>
                <a:gd name="connsiteX0" fmla="*/ 2820 w 63552"/>
                <a:gd name="connsiteY0" fmla="*/ 480 h 329830"/>
                <a:gd name="connsiteX1" fmla="*/ 10758 w 63552"/>
                <a:gd name="connsiteY1" fmla="*/ 122718 h 329830"/>
                <a:gd name="connsiteX2" fmla="*/ 13933 w 63552"/>
                <a:gd name="connsiteY2" fmla="*/ 149705 h 329830"/>
                <a:gd name="connsiteX3" fmla="*/ 42508 w 63552"/>
                <a:gd name="connsiteY3" fmla="*/ 238605 h 329830"/>
                <a:gd name="connsiteX4" fmla="*/ 63145 w 63552"/>
                <a:gd name="connsiteY4" fmla="*/ 327505 h 329830"/>
                <a:gd name="connsiteX5" fmla="*/ 52033 w 63552"/>
                <a:gd name="connsiteY5" fmla="*/ 292580 h 329830"/>
                <a:gd name="connsiteX6" fmla="*/ 4408 w 63552"/>
                <a:gd name="connsiteY6" fmla="*/ 173518 h 329830"/>
                <a:gd name="connsiteX7" fmla="*/ 2820 w 63552"/>
                <a:gd name="connsiteY7" fmla="*/ 480 h 3298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3552" h="329830">
                  <a:moveTo>
                    <a:pt x="2820" y="480"/>
                  </a:moveTo>
                  <a:cubicBezTo>
                    <a:pt x="3878" y="-7987"/>
                    <a:pt x="8906" y="97847"/>
                    <a:pt x="10758" y="122718"/>
                  </a:cubicBezTo>
                  <a:cubicBezTo>
                    <a:pt x="12610" y="147589"/>
                    <a:pt x="8641" y="130391"/>
                    <a:pt x="13933" y="149705"/>
                  </a:cubicBezTo>
                  <a:cubicBezTo>
                    <a:pt x="19225" y="169019"/>
                    <a:pt x="34306" y="208972"/>
                    <a:pt x="42508" y="238605"/>
                  </a:cubicBezTo>
                  <a:cubicBezTo>
                    <a:pt x="50710" y="268238"/>
                    <a:pt x="61558" y="318509"/>
                    <a:pt x="63145" y="327505"/>
                  </a:cubicBezTo>
                  <a:cubicBezTo>
                    <a:pt x="64732" y="336501"/>
                    <a:pt x="61823" y="318245"/>
                    <a:pt x="52033" y="292580"/>
                  </a:cubicBezTo>
                  <a:cubicBezTo>
                    <a:pt x="42243" y="266915"/>
                    <a:pt x="12610" y="217174"/>
                    <a:pt x="4408" y="173518"/>
                  </a:cubicBezTo>
                  <a:cubicBezTo>
                    <a:pt x="-3794" y="129862"/>
                    <a:pt x="1762" y="8947"/>
                    <a:pt x="2820" y="48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81" name="フリーフォーム: 図形 1280">
              <a:extLst>
                <a:ext uri="{FF2B5EF4-FFF2-40B4-BE49-F238E27FC236}">
                  <a16:creationId xmlns:a16="http://schemas.microsoft.com/office/drawing/2014/main" id="{10ACEEF1-F928-4435-B058-27083729007E}"/>
                </a:ext>
              </a:extLst>
            </p:cNvPr>
            <p:cNvSpPr/>
            <p:nvPr/>
          </p:nvSpPr>
          <p:spPr>
            <a:xfrm>
              <a:off x="4719638" y="5435600"/>
              <a:ext cx="246384" cy="146050"/>
            </a:xfrm>
            <a:custGeom>
              <a:avLst/>
              <a:gdLst>
                <a:gd name="connsiteX0" fmla="*/ 0 w 246384"/>
                <a:gd name="connsiteY0" fmla="*/ 0 h 146050"/>
                <a:gd name="connsiteX1" fmla="*/ 73025 w 246384"/>
                <a:gd name="connsiteY1" fmla="*/ 146050 h 146050"/>
                <a:gd name="connsiteX2" fmla="*/ 73025 w 246384"/>
                <a:gd name="connsiteY2" fmla="*/ 146050 h 146050"/>
                <a:gd name="connsiteX3" fmla="*/ 192087 w 246384"/>
                <a:gd name="connsiteY3" fmla="*/ 119063 h 146050"/>
                <a:gd name="connsiteX4" fmla="*/ 246062 w 246384"/>
                <a:gd name="connsiteY4" fmla="*/ 142875 h 146050"/>
                <a:gd name="connsiteX5" fmla="*/ 169862 w 246384"/>
                <a:gd name="connsiteY5" fmla="*/ 111125 h 146050"/>
                <a:gd name="connsiteX6" fmla="*/ 77787 w 246384"/>
                <a:gd name="connsiteY6" fmla="*/ 130175 h 146050"/>
                <a:gd name="connsiteX7" fmla="*/ 0 w 246384"/>
                <a:gd name="connsiteY7" fmla="*/ 0 h 146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6384" h="146050">
                  <a:moveTo>
                    <a:pt x="0" y="0"/>
                  </a:moveTo>
                  <a:lnTo>
                    <a:pt x="73025" y="146050"/>
                  </a:lnTo>
                  <a:lnTo>
                    <a:pt x="73025" y="146050"/>
                  </a:lnTo>
                  <a:cubicBezTo>
                    <a:pt x="92869" y="141552"/>
                    <a:pt x="163248" y="119592"/>
                    <a:pt x="192087" y="119063"/>
                  </a:cubicBezTo>
                  <a:cubicBezTo>
                    <a:pt x="220926" y="118534"/>
                    <a:pt x="249766" y="144198"/>
                    <a:pt x="246062" y="142875"/>
                  </a:cubicBezTo>
                  <a:cubicBezTo>
                    <a:pt x="242358" y="141552"/>
                    <a:pt x="197908" y="113242"/>
                    <a:pt x="169862" y="111125"/>
                  </a:cubicBezTo>
                  <a:cubicBezTo>
                    <a:pt x="141816" y="109008"/>
                    <a:pt x="105568" y="146050"/>
                    <a:pt x="77787" y="130175"/>
                  </a:cubicBezTo>
                  <a:cubicBezTo>
                    <a:pt x="50006" y="114300"/>
                    <a:pt x="26590" y="65087"/>
                    <a:pt x="0" y="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82" name="フリーフォーム: 図形 1281">
              <a:extLst>
                <a:ext uri="{FF2B5EF4-FFF2-40B4-BE49-F238E27FC236}">
                  <a16:creationId xmlns:a16="http://schemas.microsoft.com/office/drawing/2014/main" id="{59EC9F70-DFC1-461C-BB2A-F37B61029D18}"/>
                </a:ext>
              </a:extLst>
            </p:cNvPr>
            <p:cNvSpPr/>
            <p:nvPr/>
          </p:nvSpPr>
          <p:spPr>
            <a:xfrm>
              <a:off x="4725962" y="5574936"/>
              <a:ext cx="506375" cy="404461"/>
            </a:xfrm>
            <a:custGeom>
              <a:avLst/>
              <a:gdLst>
                <a:gd name="connsiteX0" fmla="*/ 26 w 506375"/>
                <a:gd name="connsiteY0" fmla="*/ 47989 h 404461"/>
                <a:gd name="connsiteX1" fmla="*/ 134963 w 506375"/>
                <a:gd name="connsiteY1" fmla="*/ 33702 h 404461"/>
                <a:gd name="connsiteX2" fmla="*/ 249263 w 506375"/>
                <a:gd name="connsiteY2" fmla="*/ 157527 h 404461"/>
                <a:gd name="connsiteX3" fmla="*/ 420713 w 506375"/>
                <a:gd name="connsiteY3" fmla="*/ 311514 h 404461"/>
                <a:gd name="connsiteX4" fmla="*/ 504851 w 506375"/>
                <a:gd name="connsiteY4" fmla="*/ 402002 h 404461"/>
                <a:gd name="connsiteX5" fmla="*/ 447701 w 506375"/>
                <a:gd name="connsiteY5" fmla="*/ 344852 h 404461"/>
                <a:gd name="connsiteX6" fmla="*/ 146076 w 506375"/>
                <a:gd name="connsiteY6" fmla="*/ 16239 h 404461"/>
                <a:gd name="connsiteX7" fmla="*/ 26 w 506375"/>
                <a:gd name="connsiteY7" fmla="*/ 47989 h 4044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06375" h="404461">
                  <a:moveTo>
                    <a:pt x="26" y="47989"/>
                  </a:moveTo>
                  <a:cubicBezTo>
                    <a:pt x="-1826" y="50899"/>
                    <a:pt x="93423" y="15446"/>
                    <a:pt x="134963" y="33702"/>
                  </a:cubicBezTo>
                  <a:cubicBezTo>
                    <a:pt x="176503" y="51958"/>
                    <a:pt x="201638" y="111225"/>
                    <a:pt x="249263" y="157527"/>
                  </a:cubicBezTo>
                  <a:cubicBezTo>
                    <a:pt x="296888" y="203829"/>
                    <a:pt x="378115" y="270768"/>
                    <a:pt x="420713" y="311514"/>
                  </a:cubicBezTo>
                  <a:cubicBezTo>
                    <a:pt x="463311" y="352260"/>
                    <a:pt x="500353" y="396446"/>
                    <a:pt x="504851" y="402002"/>
                  </a:cubicBezTo>
                  <a:cubicBezTo>
                    <a:pt x="509349" y="407558"/>
                    <a:pt x="507497" y="409146"/>
                    <a:pt x="447701" y="344852"/>
                  </a:cubicBezTo>
                  <a:cubicBezTo>
                    <a:pt x="387905" y="280558"/>
                    <a:pt x="215397" y="65451"/>
                    <a:pt x="146076" y="16239"/>
                  </a:cubicBezTo>
                  <a:cubicBezTo>
                    <a:pt x="76755" y="-32973"/>
                    <a:pt x="1878" y="45079"/>
                    <a:pt x="26" y="4798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83" name="フリーフォーム: 図形 1282">
              <a:extLst>
                <a:ext uri="{FF2B5EF4-FFF2-40B4-BE49-F238E27FC236}">
                  <a16:creationId xmlns:a16="http://schemas.microsoft.com/office/drawing/2014/main" id="{66847806-4A4E-481C-8E92-8788DF16CAF6}"/>
                </a:ext>
              </a:extLst>
            </p:cNvPr>
            <p:cNvSpPr/>
            <p:nvPr/>
          </p:nvSpPr>
          <p:spPr>
            <a:xfrm>
              <a:off x="4920136" y="5597108"/>
              <a:ext cx="503417" cy="494708"/>
            </a:xfrm>
            <a:custGeom>
              <a:avLst/>
              <a:gdLst>
                <a:gd name="connsiteX0" fmla="*/ 4289 w 503417"/>
                <a:gd name="connsiteY0" fmla="*/ 2005 h 494708"/>
                <a:gd name="connsiteX1" fmla="*/ 72552 w 503417"/>
                <a:gd name="connsiteY1" fmla="*/ 108367 h 494708"/>
                <a:gd name="connsiteX2" fmla="*/ 202727 w 503417"/>
                <a:gd name="connsiteY2" fmla="*/ 224255 h 494708"/>
                <a:gd name="connsiteX3" fmla="*/ 296389 w 503417"/>
                <a:gd name="connsiteY3" fmla="*/ 384592 h 494708"/>
                <a:gd name="connsiteX4" fmla="*/ 496414 w 503417"/>
                <a:gd name="connsiteY4" fmla="*/ 490955 h 494708"/>
                <a:gd name="connsiteX5" fmla="*/ 432914 w 503417"/>
                <a:gd name="connsiteY5" fmla="*/ 444917 h 494708"/>
                <a:gd name="connsiteX6" fmla="*/ 193202 w 503417"/>
                <a:gd name="connsiteY6" fmla="*/ 205205 h 494708"/>
                <a:gd name="connsiteX7" fmla="*/ 4289 w 503417"/>
                <a:gd name="connsiteY7" fmla="*/ 2005 h 4947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03417" h="494708">
                  <a:moveTo>
                    <a:pt x="4289" y="2005"/>
                  </a:moveTo>
                  <a:cubicBezTo>
                    <a:pt x="-15819" y="-14135"/>
                    <a:pt x="39479" y="71325"/>
                    <a:pt x="72552" y="108367"/>
                  </a:cubicBezTo>
                  <a:cubicBezTo>
                    <a:pt x="105625" y="145409"/>
                    <a:pt x="165421" y="178217"/>
                    <a:pt x="202727" y="224255"/>
                  </a:cubicBezTo>
                  <a:cubicBezTo>
                    <a:pt x="240033" y="270293"/>
                    <a:pt x="247441" y="340142"/>
                    <a:pt x="296389" y="384592"/>
                  </a:cubicBezTo>
                  <a:cubicBezTo>
                    <a:pt x="345337" y="429042"/>
                    <a:pt x="473660" y="480901"/>
                    <a:pt x="496414" y="490955"/>
                  </a:cubicBezTo>
                  <a:cubicBezTo>
                    <a:pt x="519168" y="501009"/>
                    <a:pt x="483449" y="492542"/>
                    <a:pt x="432914" y="444917"/>
                  </a:cubicBezTo>
                  <a:cubicBezTo>
                    <a:pt x="382379" y="397292"/>
                    <a:pt x="265962" y="274526"/>
                    <a:pt x="193202" y="205205"/>
                  </a:cubicBezTo>
                  <a:cubicBezTo>
                    <a:pt x="120442" y="135884"/>
                    <a:pt x="24397" y="18145"/>
                    <a:pt x="4289" y="200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84" name="フリーフォーム: 図形 1283">
              <a:extLst>
                <a:ext uri="{FF2B5EF4-FFF2-40B4-BE49-F238E27FC236}">
                  <a16:creationId xmlns:a16="http://schemas.microsoft.com/office/drawing/2014/main" id="{69B41F08-5A9B-48C3-AE6F-0423DCA60A1E}"/>
                </a:ext>
              </a:extLst>
            </p:cNvPr>
            <p:cNvSpPr/>
            <p:nvPr/>
          </p:nvSpPr>
          <p:spPr>
            <a:xfrm>
              <a:off x="5297920" y="6064194"/>
              <a:ext cx="470676" cy="407460"/>
            </a:xfrm>
            <a:custGeom>
              <a:avLst/>
              <a:gdLst>
                <a:gd name="connsiteX0" fmla="*/ 1155 w 470676"/>
                <a:gd name="connsiteY0" fmla="*/ 1644 h 407460"/>
                <a:gd name="connsiteX1" fmla="*/ 156730 w 470676"/>
                <a:gd name="connsiteY1" fmla="*/ 128644 h 407460"/>
                <a:gd name="connsiteX2" fmla="*/ 315480 w 470676"/>
                <a:gd name="connsiteY2" fmla="*/ 300094 h 407460"/>
                <a:gd name="connsiteX3" fmla="*/ 363105 w 470676"/>
                <a:gd name="connsiteY3" fmla="*/ 373119 h 407460"/>
                <a:gd name="connsiteX4" fmla="*/ 469468 w 470676"/>
                <a:gd name="connsiteY4" fmla="*/ 406456 h 407460"/>
                <a:gd name="connsiteX5" fmla="*/ 409143 w 470676"/>
                <a:gd name="connsiteY5" fmla="*/ 381056 h 407460"/>
                <a:gd name="connsiteX6" fmla="*/ 240868 w 470676"/>
                <a:gd name="connsiteY6" fmla="*/ 219131 h 407460"/>
                <a:gd name="connsiteX7" fmla="*/ 1155 w 470676"/>
                <a:gd name="connsiteY7" fmla="*/ 1644 h 4074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70676" h="407460">
                  <a:moveTo>
                    <a:pt x="1155" y="1644"/>
                  </a:moveTo>
                  <a:cubicBezTo>
                    <a:pt x="-12868" y="-13437"/>
                    <a:pt x="104343" y="78902"/>
                    <a:pt x="156730" y="128644"/>
                  </a:cubicBezTo>
                  <a:cubicBezTo>
                    <a:pt x="209117" y="178386"/>
                    <a:pt x="281084" y="259348"/>
                    <a:pt x="315480" y="300094"/>
                  </a:cubicBezTo>
                  <a:cubicBezTo>
                    <a:pt x="349876" y="340840"/>
                    <a:pt x="337440" y="355392"/>
                    <a:pt x="363105" y="373119"/>
                  </a:cubicBezTo>
                  <a:cubicBezTo>
                    <a:pt x="388770" y="390846"/>
                    <a:pt x="461795" y="405133"/>
                    <a:pt x="469468" y="406456"/>
                  </a:cubicBezTo>
                  <a:cubicBezTo>
                    <a:pt x="477141" y="407779"/>
                    <a:pt x="447243" y="412277"/>
                    <a:pt x="409143" y="381056"/>
                  </a:cubicBezTo>
                  <a:cubicBezTo>
                    <a:pt x="371043" y="349835"/>
                    <a:pt x="303310" y="282896"/>
                    <a:pt x="240868" y="219131"/>
                  </a:cubicBezTo>
                  <a:cubicBezTo>
                    <a:pt x="178426" y="155366"/>
                    <a:pt x="15178" y="16725"/>
                    <a:pt x="1155" y="164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85" name="フリーフォーム: 図形 1284">
              <a:extLst>
                <a:ext uri="{FF2B5EF4-FFF2-40B4-BE49-F238E27FC236}">
                  <a16:creationId xmlns:a16="http://schemas.microsoft.com/office/drawing/2014/main" id="{86984297-A389-4BCF-AF46-1E031A312EE4}"/>
                </a:ext>
              </a:extLst>
            </p:cNvPr>
            <p:cNvSpPr/>
            <p:nvPr/>
          </p:nvSpPr>
          <p:spPr>
            <a:xfrm>
              <a:off x="5317462" y="6036998"/>
              <a:ext cx="449430" cy="420861"/>
            </a:xfrm>
            <a:custGeom>
              <a:avLst/>
              <a:gdLst>
                <a:gd name="connsiteX0" fmla="*/ 3838 w 449430"/>
                <a:gd name="connsiteY0" fmla="*/ 5027 h 420861"/>
                <a:gd name="connsiteX1" fmla="*/ 137188 w 449430"/>
                <a:gd name="connsiteY1" fmla="*/ 106627 h 420861"/>
                <a:gd name="connsiteX2" fmla="*/ 257838 w 449430"/>
                <a:gd name="connsiteY2" fmla="*/ 255852 h 420861"/>
                <a:gd name="connsiteX3" fmla="*/ 391188 w 449430"/>
                <a:gd name="connsiteY3" fmla="*/ 373327 h 420861"/>
                <a:gd name="connsiteX4" fmla="*/ 448338 w 449430"/>
                <a:gd name="connsiteY4" fmla="*/ 417777 h 420861"/>
                <a:gd name="connsiteX5" fmla="*/ 418176 w 449430"/>
                <a:gd name="connsiteY5" fmla="*/ 400315 h 420861"/>
                <a:gd name="connsiteX6" fmla="*/ 295938 w 449430"/>
                <a:gd name="connsiteY6" fmla="*/ 266965 h 420861"/>
                <a:gd name="connsiteX7" fmla="*/ 3838 w 449430"/>
                <a:gd name="connsiteY7" fmla="*/ 5027 h 4208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49430" h="420861">
                  <a:moveTo>
                    <a:pt x="3838" y="5027"/>
                  </a:moveTo>
                  <a:cubicBezTo>
                    <a:pt x="-22620" y="-21696"/>
                    <a:pt x="94855" y="64823"/>
                    <a:pt x="137188" y="106627"/>
                  </a:cubicBezTo>
                  <a:cubicBezTo>
                    <a:pt x="179521" y="148431"/>
                    <a:pt x="215505" y="211402"/>
                    <a:pt x="257838" y="255852"/>
                  </a:cubicBezTo>
                  <a:cubicBezTo>
                    <a:pt x="300171" y="300302"/>
                    <a:pt x="359438" y="346340"/>
                    <a:pt x="391188" y="373327"/>
                  </a:cubicBezTo>
                  <a:cubicBezTo>
                    <a:pt x="422938" y="400314"/>
                    <a:pt x="443840" y="413279"/>
                    <a:pt x="448338" y="417777"/>
                  </a:cubicBezTo>
                  <a:cubicBezTo>
                    <a:pt x="452836" y="422275"/>
                    <a:pt x="443576" y="425450"/>
                    <a:pt x="418176" y="400315"/>
                  </a:cubicBezTo>
                  <a:cubicBezTo>
                    <a:pt x="392776" y="375180"/>
                    <a:pt x="360496" y="331259"/>
                    <a:pt x="295938" y="266965"/>
                  </a:cubicBezTo>
                  <a:cubicBezTo>
                    <a:pt x="231380" y="202671"/>
                    <a:pt x="30296" y="31750"/>
                    <a:pt x="3838" y="502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86" name="フリーフォーム: 図形 1285">
              <a:extLst>
                <a:ext uri="{FF2B5EF4-FFF2-40B4-BE49-F238E27FC236}">
                  <a16:creationId xmlns:a16="http://schemas.microsoft.com/office/drawing/2014/main" id="{E6C34E04-93B2-468A-8DA7-539695EEC983}"/>
                </a:ext>
              </a:extLst>
            </p:cNvPr>
            <p:cNvSpPr/>
            <p:nvPr/>
          </p:nvSpPr>
          <p:spPr>
            <a:xfrm>
              <a:off x="5774839" y="6465511"/>
              <a:ext cx="589355" cy="361923"/>
            </a:xfrm>
            <a:custGeom>
              <a:avLst/>
              <a:gdLst>
                <a:gd name="connsiteX0" fmla="*/ 2074 w 589355"/>
                <a:gd name="connsiteY0" fmla="*/ 1964 h 361923"/>
                <a:gd name="connsiteX1" fmla="*/ 132249 w 589355"/>
                <a:gd name="connsiteY1" fmla="*/ 165477 h 361923"/>
                <a:gd name="connsiteX2" fmla="*/ 171936 w 589355"/>
                <a:gd name="connsiteY2" fmla="*/ 219452 h 361923"/>
                <a:gd name="connsiteX3" fmla="*/ 233849 w 589355"/>
                <a:gd name="connsiteY3" fmla="*/ 276602 h 361923"/>
                <a:gd name="connsiteX4" fmla="*/ 302111 w 589355"/>
                <a:gd name="connsiteY4" fmla="*/ 332164 h 361923"/>
                <a:gd name="connsiteX5" fmla="*/ 357674 w 589355"/>
                <a:gd name="connsiteY5" fmla="*/ 360739 h 361923"/>
                <a:gd name="connsiteX6" fmla="*/ 505311 w 589355"/>
                <a:gd name="connsiteY6" fmla="*/ 355977 h 361923"/>
                <a:gd name="connsiteX7" fmla="*/ 584686 w 589355"/>
                <a:gd name="connsiteY7" fmla="*/ 351214 h 361923"/>
                <a:gd name="connsiteX8" fmla="*/ 370374 w 589355"/>
                <a:gd name="connsiteY8" fmla="*/ 349627 h 361923"/>
                <a:gd name="connsiteX9" fmla="*/ 248136 w 589355"/>
                <a:gd name="connsiteY9" fmla="*/ 289302 h 361923"/>
                <a:gd name="connsiteX10" fmla="*/ 2074 w 589355"/>
                <a:gd name="connsiteY10" fmla="*/ 1964 h 3619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89355" h="361923">
                  <a:moveTo>
                    <a:pt x="2074" y="1964"/>
                  </a:moveTo>
                  <a:cubicBezTo>
                    <a:pt x="-17240" y="-18673"/>
                    <a:pt x="103939" y="129229"/>
                    <a:pt x="132249" y="165477"/>
                  </a:cubicBezTo>
                  <a:cubicBezTo>
                    <a:pt x="160559" y="201725"/>
                    <a:pt x="155003" y="200931"/>
                    <a:pt x="171936" y="219452"/>
                  </a:cubicBezTo>
                  <a:cubicBezTo>
                    <a:pt x="188869" y="237973"/>
                    <a:pt x="212153" y="257817"/>
                    <a:pt x="233849" y="276602"/>
                  </a:cubicBezTo>
                  <a:cubicBezTo>
                    <a:pt x="255545" y="295387"/>
                    <a:pt x="281473" y="318141"/>
                    <a:pt x="302111" y="332164"/>
                  </a:cubicBezTo>
                  <a:cubicBezTo>
                    <a:pt x="322749" y="346187"/>
                    <a:pt x="323807" y="356770"/>
                    <a:pt x="357674" y="360739"/>
                  </a:cubicBezTo>
                  <a:cubicBezTo>
                    <a:pt x="391541" y="364708"/>
                    <a:pt x="467476" y="357565"/>
                    <a:pt x="505311" y="355977"/>
                  </a:cubicBezTo>
                  <a:cubicBezTo>
                    <a:pt x="543146" y="354390"/>
                    <a:pt x="607175" y="352272"/>
                    <a:pt x="584686" y="351214"/>
                  </a:cubicBezTo>
                  <a:cubicBezTo>
                    <a:pt x="562197" y="350156"/>
                    <a:pt x="426466" y="359946"/>
                    <a:pt x="370374" y="349627"/>
                  </a:cubicBezTo>
                  <a:cubicBezTo>
                    <a:pt x="314282" y="339308"/>
                    <a:pt x="309784" y="345658"/>
                    <a:pt x="248136" y="289302"/>
                  </a:cubicBezTo>
                  <a:cubicBezTo>
                    <a:pt x="186488" y="232946"/>
                    <a:pt x="21388" y="22601"/>
                    <a:pt x="2074" y="196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87" name="フリーフォーム: 図形 1286">
              <a:extLst>
                <a:ext uri="{FF2B5EF4-FFF2-40B4-BE49-F238E27FC236}">
                  <a16:creationId xmlns:a16="http://schemas.microsoft.com/office/drawing/2014/main" id="{5795C72E-06B3-4287-BAAD-C12F832687D7}"/>
                </a:ext>
              </a:extLst>
            </p:cNvPr>
            <p:cNvSpPr/>
            <p:nvPr/>
          </p:nvSpPr>
          <p:spPr>
            <a:xfrm>
              <a:off x="5769991" y="6417424"/>
              <a:ext cx="329367" cy="251949"/>
            </a:xfrm>
            <a:custGeom>
              <a:avLst/>
              <a:gdLst>
                <a:gd name="connsiteX0" fmla="*/ 2159 w 329367"/>
                <a:gd name="connsiteY0" fmla="*/ 839 h 251949"/>
                <a:gd name="connsiteX1" fmla="*/ 67247 w 329367"/>
                <a:gd name="connsiteY1" fmla="*/ 100851 h 251949"/>
                <a:gd name="connsiteX2" fmla="*/ 179959 w 329367"/>
                <a:gd name="connsiteY2" fmla="*/ 162764 h 251949"/>
                <a:gd name="connsiteX3" fmla="*/ 329184 w 329367"/>
                <a:gd name="connsiteY3" fmla="*/ 251664 h 251949"/>
                <a:gd name="connsiteX4" fmla="*/ 148209 w 329367"/>
                <a:gd name="connsiteY4" fmla="*/ 192926 h 251949"/>
                <a:gd name="connsiteX5" fmla="*/ 275209 w 329367"/>
                <a:gd name="connsiteY5" fmla="*/ 246901 h 251949"/>
                <a:gd name="connsiteX6" fmla="*/ 145034 w 329367"/>
                <a:gd name="connsiteY6" fmla="*/ 161176 h 251949"/>
                <a:gd name="connsiteX7" fmla="*/ 2159 w 329367"/>
                <a:gd name="connsiteY7" fmla="*/ 839 h 2519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29367" h="251949">
                  <a:moveTo>
                    <a:pt x="2159" y="839"/>
                  </a:moveTo>
                  <a:cubicBezTo>
                    <a:pt x="-10806" y="-9215"/>
                    <a:pt x="37614" y="73864"/>
                    <a:pt x="67247" y="100851"/>
                  </a:cubicBezTo>
                  <a:cubicBezTo>
                    <a:pt x="96880" y="127839"/>
                    <a:pt x="136303" y="137629"/>
                    <a:pt x="179959" y="162764"/>
                  </a:cubicBezTo>
                  <a:cubicBezTo>
                    <a:pt x="223615" y="187899"/>
                    <a:pt x="334476" y="246637"/>
                    <a:pt x="329184" y="251664"/>
                  </a:cubicBezTo>
                  <a:cubicBezTo>
                    <a:pt x="323892" y="256691"/>
                    <a:pt x="157205" y="193720"/>
                    <a:pt x="148209" y="192926"/>
                  </a:cubicBezTo>
                  <a:cubicBezTo>
                    <a:pt x="139213" y="192132"/>
                    <a:pt x="275738" y="252193"/>
                    <a:pt x="275209" y="246901"/>
                  </a:cubicBezTo>
                  <a:cubicBezTo>
                    <a:pt x="274680" y="241609"/>
                    <a:pt x="194776" y="199541"/>
                    <a:pt x="145034" y="161176"/>
                  </a:cubicBezTo>
                  <a:cubicBezTo>
                    <a:pt x="95292" y="122811"/>
                    <a:pt x="15124" y="10893"/>
                    <a:pt x="2159" y="83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88" name="フリーフォーム: 図形 1287">
              <a:extLst>
                <a:ext uri="{FF2B5EF4-FFF2-40B4-BE49-F238E27FC236}">
                  <a16:creationId xmlns:a16="http://schemas.microsoft.com/office/drawing/2014/main" id="{F00EBFFE-470E-4EB3-87C3-F700352CB7C6}"/>
                </a:ext>
              </a:extLst>
            </p:cNvPr>
            <p:cNvSpPr/>
            <p:nvPr/>
          </p:nvSpPr>
          <p:spPr>
            <a:xfrm>
              <a:off x="6351441" y="6543058"/>
              <a:ext cx="279456" cy="267926"/>
            </a:xfrm>
            <a:custGeom>
              <a:avLst/>
              <a:gdLst>
                <a:gd name="connsiteX0" fmla="*/ 277959 w 279456"/>
                <a:gd name="connsiteY0" fmla="*/ 617 h 267926"/>
                <a:gd name="connsiteX1" fmla="*/ 231922 w 279456"/>
                <a:gd name="connsiteY1" fmla="*/ 99042 h 267926"/>
                <a:gd name="connsiteX2" fmla="*/ 201759 w 279456"/>
                <a:gd name="connsiteY2" fmla="*/ 156192 h 267926"/>
                <a:gd name="connsiteX3" fmla="*/ 144609 w 279456"/>
                <a:gd name="connsiteY3" fmla="*/ 160955 h 267926"/>
                <a:gd name="connsiteX4" fmla="*/ 103334 w 279456"/>
                <a:gd name="connsiteY4" fmla="*/ 165717 h 267926"/>
                <a:gd name="connsiteX5" fmla="*/ 147 w 279456"/>
                <a:gd name="connsiteY5" fmla="*/ 267317 h 267926"/>
                <a:gd name="connsiteX6" fmla="*/ 82697 w 279456"/>
                <a:gd name="connsiteY6" fmla="*/ 205405 h 267926"/>
                <a:gd name="connsiteX7" fmla="*/ 171597 w 279456"/>
                <a:gd name="connsiteY7" fmla="*/ 149842 h 267926"/>
                <a:gd name="connsiteX8" fmla="*/ 277959 w 279456"/>
                <a:gd name="connsiteY8" fmla="*/ 617 h 2679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79456" h="267926">
                  <a:moveTo>
                    <a:pt x="277959" y="617"/>
                  </a:moveTo>
                  <a:cubicBezTo>
                    <a:pt x="288013" y="-7850"/>
                    <a:pt x="244622" y="73113"/>
                    <a:pt x="231922" y="99042"/>
                  </a:cubicBezTo>
                  <a:cubicBezTo>
                    <a:pt x="219222" y="124971"/>
                    <a:pt x="216311" y="145873"/>
                    <a:pt x="201759" y="156192"/>
                  </a:cubicBezTo>
                  <a:cubicBezTo>
                    <a:pt x="187207" y="166511"/>
                    <a:pt x="144609" y="160955"/>
                    <a:pt x="144609" y="160955"/>
                  </a:cubicBezTo>
                  <a:cubicBezTo>
                    <a:pt x="128205" y="162542"/>
                    <a:pt x="127411" y="147990"/>
                    <a:pt x="103334" y="165717"/>
                  </a:cubicBezTo>
                  <a:cubicBezTo>
                    <a:pt x="79257" y="183444"/>
                    <a:pt x="3586" y="260702"/>
                    <a:pt x="147" y="267317"/>
                  </a:cubicBezTo>
                  <a:cubicBezTo>
                    <a:pt x="-3292" y="273932"/>
                    <a:pt x="54122" y="224984"/>
                    <a:pt x="82697" y="205405"/>
                  </a:cubicBezTo>
                  <a:cubicBezTo>
                    <a:pt x="111272" y="185826"/>
                    <a:pt x="141435" y="179740"/>
                    <a:pt x="171597" y="149842"/>
                  </a:cubicBezTo>
                  <a:cubicBezTo>
                    <a:pt x="201759" y="119944"/>
                    <a:pt x="267905" y="9084"/>
                    <a:pt x="277959" y="61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89" name="フリーフォーム: 図形 1288">
              <a:extLst>
                <a:ext uri="{FF2B5EF4-FFF2-40B4-BE49-F238E27FC236}">
                  <a16:creationId xmlns:a16="http://schemas.microsoft.com/office/drawing/2014/main" id="{C54C4984-1E85-43EE-9F89-0D3949F6BE4A}"/>
                </a:ext>
              </a:extLst>
            </p:cNvPr>
            <p:cNvSpPr/>
            <p:nvPr/>
          </p:nvSpPr>
          <p:spPr>
            <a:xfrm>
              <a:off x="6494260" y="6549480"/>
              <a:ext cx="181320" cy="237963"/>
            </a:xfrm>
            <a:custGeom>
              <a:avLst/>
              <a:gdLst>
                <a:gd name="connsiteX0" fmla="*/ 152603 w 181320"/>
                <a:gd name="connsiteY0" fmla="*/ 545 h 237963"/>
                <a:gd name="connsiteX1" fmla="*/ 181178 w 181320"/>
                <a:gd name="connsiteY1" fmla="*/ 130720 h 237963"/>
                <a:gd name="connsiteX2" fmla="*/ 138315 w 181320"/>
                <a:gd name="connsiteY2" fmla="*/ 206920 h 237963"/>
                <a:gd name="connsiteX3" fmla="*/ 106565 w 181320"/>
                <a:gd name="connsiteY3" fmla="*/ 237083 h 237963"/>
                <a:gd name="connsiteX4" fmla="*/ 62115 w 181320"/>
                <a:gd name="connsiteY4" fmla="*/ 222795 h 237963"/>
                <a:gd name="connsiteX5" fmla="*/ 203 w 181320"/>
                <a:gd name="connsiteY5" fmla="*/ 152945 h 237963"/>
                <a:gd name="connsiteX6" fmla="*/ 84340 w 181320"/>
                <a:gd name="connsiteY6" fmla="*/ 211683 h 237963"/>
                <a:gd name="connsiteX7" fmla="*/ 120853 w 181320"/>
                <a:gd name="connsiteY7" fmla="*/ 216445 h 237963"/>
                <a:gd name="connsiteX8" fmla="*/ 165303 w 181320"/>
                <a:gd name="connsiteY8" fmla="*/ 184695 h 237963"/>
                <a:gd name="connsiteX9" fmla="*/ 152603 w 181320"/>
                <a:gd name="connsiteY9" fmla="*/ 545 h 2379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1320" h="237963">
                  <a:moveTo>
                    <a:pt x="152603" y="545"/>
                  </a:moveTo>
                  <a:cubicBezTo>
                    <a:pt x="155249" y="-8451"/>
                    <a:pt x="183559" y="96324"/>
                    <a:pt x="181178" y="130720"/>
                  </a:cubicBezTo>
                  <a:cubicBezTo>
                    <a:pt x="178797" y="165116"/>
                    <a:pt x="150750" y="189193"/>
                    <a:pt x="138315" y="206920"/>
                  </a:cubicBezTo>
                  <a:cubicBezTo>
                    <a:pt x="125879" y="224647"/>
                    <a:pt x="119265" y="234437"/>
                    <a:pt x="106565" y="237083"/>
                  </a:cubicBezTo>
                  <a:cubicBezTo>
                    <a:pt x="93865" y="239729"/>
                    <a:pt x="79842" y="236818"/>
                    <a:pt x="62115" y="222795"/>
                  </a:cubicBezTo>
                  <a:cubicBezTo>
                    <a:pt x="44388" y="208772"/>
                    <a:pt x="-3501" y="154797"/>
                    <a:pt x="203" y="152945"/>
                  </a:cubicBezTo>
                  <a:cubicBezTo>
                    <a:pt x="3907" y="151093"/>
                    <a:pt x="64232" y="201100"/>
                    <a:pt x="84340" y="211683"/>
                  </a:cubicBezTo>
                  <a:cubicBezTo>
                    <a:pt x="104448" y="222266"/>
                    <a:pt x="107359" y="220943"/>
                    <a:pt x="120853" y="216445"/>
                  </a:cubicBezTo>
                  <a:cubicBezTo>
                    <a:pt x="134347" y="211947"/>
                    <a:pt x="159482" y="215651"/>
                    <a:pt x="165303" y="184695"/>
                  </a:cubicBezTo>
                  <a:cubicBezTo>
                    <a:pt x="171124" y="153739"/>
                    <a:pt x="149957" y="9541"/>
                    <a:pt x="152603" y="54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90" name="フリーフォーム: 図形 1289">
              <a:extLst>
                <a:ext uri="{FF2B5EF4-FFF2-40B4-BE49-F238E27FC236}">
                  <a16:creationId xmlns:a16="http://schemas.microsoft.com/office/drawing/2014/main" id="{767BD785-32F1-47B8-B526-47682DCC5B77}"/>
                </a:ext>
              </a:extLst>
            </p:cNvPr>
            <p:cNvSpPr/>
            <p:nvPr/>
          </p:nvSpPr>
          <p:spPr>
            <a:xfrm>
              <a:off x="6569420" y="6563132"/>
              <a:ext cx="98080" cy="160248"/>
            </a:xfrm>
            <a:custGeom>
              <a:avLst/>
              <a:gdLst>
                <a:gd name="connsiteX0" fmla="*/ 80618 w 98080"/>
                <a:gd name="connsiteY0" fmla="*/ 2768 h 160248"/>
                <a:gd name="connsiteX1" fmla="*/ 45693 w 98080"/>
                <a:gd name="connsiteY1" fmla="*/ 44043 h 160248"/>
                <a:gd name="connsiteX2" fmla="*/ 26643 w 98080"/>
                <a:gd name="connsiteY2" fmla="*/ 104368 h 160248"/>
                <a:gd name="connsiteX3" fmla="*/ 1243 w 98080"/>
                <a:gd name="connsiteY3" fmla="*/ 159931 h 160248"/>
                <a:gd name="connsiteX4" fmla="*/ 13943 w 98080"/>
                <a:gd name="connsiteY4" fmla="*/ 125006 h 160248"/>
                <a:gd name="connsiteX5" fmla="*/ 98080 w 98080"/>
                <a:gd name="connsiteY5" fmla="*/ 82143 h 160248"/>
                <a:gd name="connsiteX6" fmla="*/ 12355 w 98080"/>
                <a:gd name="connsiteY6" fmla="*/ 123418 h 160248"/>
                <a:gd name="connsiteX7" fmla="*/ 80618 w 98080"/>
                <a:gd name="connsiteY7" fmla="*/ 2768 h 1602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98080" h="160248">
                  <a:moveTo>
                    <a:pt x="80618" y="2768"/>
                  </a:moveTo>
                  <a:cubicBezTo>
                    <a:pt x="86174" y="-10461"/>
                    <a:pt x="54689" y="27110"/>
                    <a:pt x="45693" y="44043"/>
                  </a:cubicBezTo>
                  <a:cubicBezTo>
                    <a:pt x="36697" y="60976"/>
                    <a:pt x="34051" y="85053"/>
                    <a:pt x="26643" y="104368"/>
                  </a:cubicBezTo>
                  <a:cubicBezTo>
                    <a:pt x="19235" y="123683"/>
                    <a:pt x="3360" y="156491"/>
                    <a:pt x="1243" y="159931"/>
                  </a:cubicBezTo>
                  <a:cubicBezTo>
                    <a:pt x="-874" y="163371"/>
                    <a:pt x="-2197" y="137971"/>
                    <a:pt x="13943" y="125006"/>
                  </a:cubicBezTo>
                  <a:cubicBezTo>
                    <a:pt x="30082" y="112041"/>
                    <a:pt x="98345" y="82408"/>
                    <a:pt x="98080" y="82143"/>
                  </a:cubicBezTo>
                  <a:cubicBezTo>
                    <a:pt x="97815" y="81878"/>
                    <a:pt x="16588" y="135324"/>
                    <a:pt x="12355" y="123418"/>
                  </a:cubicBezTo>
                  <a:cubicBezTo>
                    <a:pt x="8122" y="111512"/>
                    <a:pt x="75062" y="15997"/>
                    <a:pt x="80618" y="276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91" name="フリーフォーム: 図形 1290">
              <a:extLst>
                <a:ext uri="{FF2B5EF4-FFF2-40B4-BE49-F238E27FC236}">
                  <a16:creationId xmlns:a16="http://schemas.microsoft.com/office/drawing/2014/main" id="{3B1BBAFF-253E-4A1F-9013-76CB846A287F}"/>
                </a:ext>
              </a:extLst>
            </p:cNvPr>
            <p:cNvSpPr/>
            <p:nvPr/>
          </p:nvSpPr>
          <p:spPr>
            <a:xfrm>
              <a:off x="6567406" y="6672153"/>
              <a:ext cx="101751" cy="62065"/>
            </a:xfrm>
            <a:custGeom>
              <a:avLst/>
              <a:gdLst>
                <a:gd name="connsiteX0" fmla="*/ 82 w 101751"/>
                <a:gd name="connsiteY0" fmla="*/ 62022 h 62065"/>
                <a:gd name="connsiteX1" fmla="*/ 50882 w 101751"/>
                <a:gd name="connsiteY1" fmla="*/ 23922 h 62065"/>
                <a:gd name="connsiteX2" fmla="*/ 101682 w 101751"/>
                <a:gd name="connsiteY2" fmla="*/ 110 h 62065"/>
                <a:gd name="connsiteX3" fmla="*/ 39769 w 101751"/>
                <a:gd name="connsiteY3" fmla="*/ 15985 h 62065"/>
                <a:gd name="connsiteX4" fmla="*/ 82 w 101751"/>
                <a:gd name="connsiteY4" fmla="*/ 62022 h 620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1751" h="62065">
                  <a:moveTo>
                    <a:pt x="82" y="62022"/>
                  </a:moveTo>
                  <a:cubicBezTo>
                    <a:pt x="1934" y="63345"/>
                    <a:pt x="33949" y="34241"/>
                    <a:pt x="50882" y="23922"/>
                  </a:cubicBezTo>
                  <a:cubicBezTo>
                    <a:pt x="67815" y="13603"/>
                    <a:pt x="103534" y="1433"/>
                    <a:pt x="101682" y="110"/>
                  </a:cubicBezTo>
                  <a:cubicBezTo>
                    <a:pt x="99830" y="-1213"/>
                    <a:pt x="51411" y="9635"/>
                    <a:pt x="39769" y="15985"/>
                  </a:cubicBezTo>
                  <a:cubicBezTo>
                    <a:pt x="28127" y="22335"/>
                    <a:pt x="-1770" y="60699"/>
                    <a:pt x="82" y="6202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92" name="フリーフォーム: 図形 1291">
              <a:extLst>
                <a:ext uri="{FF2B5EF4-FFF2-40B4-BE49-F238E27FC236}">
                  <a16:creationId xmlns:a16="http://schemas.microsoft.com/office/drawing/2014/main" id="{F9FA9F50-ACD6-4393-91BE-02F0401D9584}"/>
                </a:ext>
              </a:extLst>
            </p:cNvPr>
            <p:cNvSpPr/>
            <p:nvPr/>
          </p:nvSpPr>
          <p:spPr>
            <a:xfrm>
              <a:off x="6706528" y="6532561"/>
              <a:ext cx="265527" cy="66704"/>
            </a:xfrm>
            <a:custGeom>
              <a:avLst/>
              <a:gdLst>
                <a:gd name="connsiteX0" fmla="*/ 2247 w 265527"/>
                <a:gd name="connsiteY0" fmla="*/ 50802 h 66704"/>
                <a:gd name="connsiteX1" fmla="*/ 119722 w 265527"/>
                <a:gd name="connsiteY1" fmla="*/ 20639 h 66704"/>
                <a:gd name="connsiteX2" fmla="*/ 264185 w 265527"/>
                <a:gd name="connsiteY2" fmla="*/ 66677 h 66704"/>
                <a:gd name="connsiteX3" fmla="*/ 187985 w 265527"/>
                <a:gd name="connsiteY3" fmla="*/ 26989 h 66704"/>
                <a:gd name="connsiteX4" fmla="*/ 122897 w 265527"/>
                <a:gd name="connsiteY4" fmla="*/ 2 h 66704"/>
                <a:gd name="connsiteX5" fmla="*/ 46697 w 265527"/>
                <a:gd name="connsiteY5" fmla="*/ 25402 h 66704"/>
                <a:gd name="connsiteX6" fmla="*/ 2247 w 265527"/>
                <a:gd name="connsiteY6" fmla="*/ 50802 h 667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527" h="66704">
                  <a:moveTo>
                    <a:pt x="2247" y="50802"/>
                  </a:moveTo>
                  <a:cubicBezTo>
                    <a:pt x="14418" y="50008"/>
                    <a:pt x="76066" y="17993"/>
                    <a:pt x="119722" y="20639"/>
                  </a:cubicBezTo>
                  <a:cubicBezTo>
                    <a:pt x="163378" y="23285"/>
                    <a:pt x="252808" y="65619"/>
                    <a:pt x="264185" y="66677"/>
                  </a:cubicBezTo>
                  <a:cubicBezTo>
                    <a:pt x="275562" y="67735"/>
                    <a:pt x="211533" y="38101"/>
                    <a:pt x="187985" y="26989"/>
                  </a:cubicBezTo>
                  <a:cubicBezTo>
                    <a:pt x="164437" y="15876"/>
                    <a:pt x="146445" y="266"/>
                    <a:pt x="122897" y="2"/>
                  </a:cubicBezTo>
                  <a:cubicBezTo>
                    <a:pt x="99349" y="-262"/>
                    <a:pt x="62836" y="19317"/>
                    <a:pt x="46697" y="25402"/>
                  </a:cubicBezTo>
                  <a:cubicBezTo>
                    <a:pt x="30558" y="31487"/>
                    <a:pt x="-9924" y="51596"/>
                    <a:pt x="2247" y="5080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93" name="フリーフォーム: 図形 1292">
              <a:extLst>
                <a:ext uri="{FF2B5EF4-FFF2-40B4-BE49-F238E27FC236}">
                  <a16:creationId xmlns:a16="http://schemas.microsoft.com/office/drawing/2014/main" id="{1BBB4597-6BE4-4861-9D27-A9B9787421F1}"/>
                </a:ext>
              </a:extLst>
            </p:cNvPr>
            <p:cNvSpPr/>
            <p:nvPr/>
          </p:nvSpPr>
          <p:spPr>
            <a:xfrm>
              <a:off x="6730915" y="6561115"/>
              <a:ext cx="198642" cy="55662"/>
            </a:xfrm>
            <a:custGeom>
              <a:avLst/>
              <a:gdLst>
                <a:gd name="connsiteX0" fmla="*/ 85 w 198642"/>
                <a:gd name="connsiteY0" fmla="*/ 55585 h 55662"/>
                <a:gd name="connsiteX1" fmla="*/ 117560 w 198642"/>
                <a:gd name="connsiteY1" fmla="*/ 12723 h 55662"/>
                <a:gd name="connsiteX2" fmla="*/ 198523 w 198642"/>
                <a:gd name="connsiteY2" fmla="*/ 38123 h 55662"/>
                <a:gd name="connsiteX3" fmla="*/ 100098 w 198642"/>
                <a:gd name="connsiteY3" fmla="*/ 23 h 55662"/>
                <a:gd name="connsiteX4" fmla="*/ 85 w 198642"/>
                <a:gd name="connsiteY4" fmla="*/ 55585 h 556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8642" h="55662">
                  <a:moveTo>
                    <a:pt x="85" y="55585"/>
                  </a:moveTo>
                  <a:cubicBezTo>
                    <a:pt x="2995" y="57702"/>
                    <a:pt x="84487" y="15633"/>
                    <a:pt x="117560" y="12723"/>
                  </a:cubicBezTo>
                  <a:cubicBezTo>
                    <a:pt x="150633" y="9813"/>
                    <a:pt x="201433" y="40240"/>
                    <a:pt x="198523" y="38123"/>
                  </a:cubicBezTo>
                  <a:cubicBezTo>
                    <a:pt x="195613" y="36006"/>
                    <a:pt x="131319" y="1346"/>
                    <a:pt x="100098" y="23"/>
                  </a:cubicBezTo>
                  <a:cubicBezTo>
                    <a:pt x="68877" y="-1300"/>
                    <a:pt x="-2825" y="53468"/>
                    <a:pt x="85" y="5558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94" name="フリーフォーム: 図形 1293">
              <a:extLst>
                <a:ext uri="{FF2B5EF4-FFF2-40B4-BE49-F238E27FC236}">
                  <a16:creationId xmlns:a16="http://schemas.microsoft.com/office/drawing/2014/main" id="{A1130E15-9294-4CA1-87FA-4B1AA20E7A31}"/>
                </a:ext>
              </a:extLst>
            </p:cNvPr>
            <p:cNvSpPr/>
            <p:nvPr/>
          </p:nvSpPr>
          <p:spPr>
            <a:xfrm>
              <a:off x="7648289" y="6336988"/>
              <a:ext cx="166078" cy="317717"/>
            </a:xfrm>
            <a:custGeom>
              <a:avLst/>
              <a:gdLst>
                <a:gd name="connsiteX0" fmla="*/ 135224 w 166078"/>
                <a:gd name="connsiteY0" fmla="*/ 312 h 317717"/>
                <a:gd name="connsiteX1" fmla="*/ 163799 w 166078"/>
                <a:gd name="connsiteY1" fmla="*/ 138425 h 317717"/>
                <a:gd name="connsiteX2" fmla="*/ 108236 w 166078"/>
                <a:gd name="connsiteY2" fmla="*/ 217800 h 317717"/>
                <a:gd name="connsiteX3" fmla="*/ 19336 w 166078"/>
                <a:gd name="connsiteY3" fmla="*/ 303525 h 317717"/>
                <a:gd name="connsiteX4" fmla="*/ 9811 w 166078"/>
                <a:gd name="connsiteY4" fmla="*/ 308287 h 317717"/>
                <a:gd name="connsiteX5" fmla="*/ 135224 w 166078"/>
                <a:gd name="connsiteY5" fmla="*/ 209862 h 317717"/>
                <a:gd name="connsiteX6" fmla="*/ 165386 w 166078"/>
                <a:gd name="connsiteY6" fmla="*/ 179700 h 317717"/>
                <a:gd name="connsiteX7" fmla="*/ 135224 w 166078"/>
                <a:gd name="connsiteY7" fmla="*/ 312 h 3177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66078" h="317717">
                  <a:moveTo>
                    <a:pt x="135224" y="312"/>
                  </a:moveTo>
                  <a:cubicBezTo>
                    <a:pt x="134960" y="-6567"/>
                    <a:pt x="168297" y="102177"/>
                    <a:pt x="163799" y="138425"/>
                  </a:cubicBezTo>
                  <a:cubicBezTo>
                    <a:pt x="159301" y="174673"/>
                    <a:pt x="132313" y="190283"/>
                    <a:pt x="108236" y="217800"/>
                  </a:cubicBezTo>
                  <a:cubicBezTo>
                    <a:pt x="84159" y="245317"/>
                    <a:pt x="35740" y="288444"/>
                    <a:pt x="19336" y="303525"/>
                  </a:cubicBezTo>
                  <a:cubicBezTo>
                    <a:pt x="2932" y="318606"/>
                    <a:pt x="-9504" y="323897"/>
                    <a:pt x="9811" y="308287"/>
                  </a:cubicBezTo>
                  <a:cubicBezTo>
                    <a:pt x="29126" y="292677"/>
                    <a:pt x="109295" y="231293"/>
                    <a:pt x="135224" y="209862"/>
                  </a:cubicBezTo>
                  <a:cubicBezTo>
                    <a:pt x="161153" y="188431"/>
                    <a:pt x="159301" y="209862"/>
                    <a:pt x="165386" y="179700"/>
                  </a:cubicBezTo>
                  <a:cubicBezTo>
                    <a:pt x="171471" y="149538"/>
                    <a:pt x="135488" y="7191"/>
                    <a:pt x="135224" y="31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95" name="フリーフォーム: 図形 1294">
              <a:extLst>
                <a:ext uri="{FF2B5EF4-FFF2-40B4-BE49-F238E27FC236}">
                  <a16:creationId xmlns:a16="http://schemas.microsoft.com/office/drawing/2014/main" id="{C17AF4C0-7CD0-44EE-ABEC-EC3C677AC42C}"/>
                </a:ext>
              </a:extLst>
            </p:cNvPr>
            <p:cNvSpPr/>
            <p:nvPr/>
          </p:nvSpPr>
          <p:spPr>
            <a:xfrm>
              <a:off x="7819072" y="6345238"/>
              <a:ext cx="44556" cy="190501"/>
            </a:xfrm>
            <a:custGeom>
              <a:avLst/>
              <a:gdLst>
                <a:gd name="connsiteX0" fmla="*/ 43816 w 44556"/>
                <a:gd name="connsiteY0" fmla="*/ 0 h 190501"/>
                <a:gd name="connsiteX1" fmla="*/ 27941 w 44556"/>
                <a:gd name="connsiteY1" fmla="*/ 122237 h 190501"/>
                <a:gd name="connsiteX2" fmla="*/ 2541 w 44556"/>
                <a:gd name="connsiteY2" fmla="*/ 190500 h 190501"/>
                <a:gd name="connsiteX3" fmla="*/ 4128 w 44556"/>
                <a:gd name="connsiteY3" fmla="*/ 120650 h 190501"/>
                <a:gd name="connsiteX4" fmla="*/ 43816 w 44556"/>
                <a:gd name="connsiteY4" fmla="*/ 0 h 1905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4556" h="190501">
                  <a:moveTo>
                    <a:pt x="43816" y="0"/>
                  </a:moveTo>
                  <a:cubicBezTo>
                    <a:pt x="47785" y="264"/>
                    <a:pt x="34820" y="90487"/>
                    <a:pt x="27941" y="122237"/>
                  </a:cubicBezTo>
                  <a:cubicBezTo>
                    <a:pt x="21062" y="153987"/>
                    <a:pt x="6510" y="190764"/>
                    <a:pt x="2541" y="190500"/>
                  </a:cubicBezTo>
                  <a:cubicBezTo>
                    <a:pt x="-1428" y="190236"/>
                    <a:pt x="-634" y="148167"/>
                    <a:pt x="4128" y="120650"/>
                  </a:cubicBezTo>
                  <a:cubicBezTo>
                    <a:pt x="8890" y="93133"/>
                    <a:pt x="39847" y="-264"/>
                    <a:pt x="43816" y="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96" name="フリーフォーム: 図形 1295">
              <a:extLst>
                <a:ext uri="{FF2B5EF4-FFF2-40B4-BE49-F238E27FC236}">
                  <a16:creationId xmlns:a16="http://schemas.microsoft.com/office/drawing/2014/main" id="{760C21AC-260E-453E-B258-03E14B58F456}"/>
                </a:ext>
              </a:extLst>
            </p:cNvPr>
            <p:cNvSpPr/>
            <p:nvPr/>
          </p:nvSpPr>
          <p:spPr>
            <a:xfrm>
              <a:off x="7678677" y="6576883"/>
              <a:ext cx="120723" cy="189935"/>
            </a:xfrm>
            <a:custGeom>
              <a:avLst/>
              <a:gdLst>
                <a:gd name="connsiteX0" fmla="*/ 120711 w 120723"/>
                <a:gd name="connsiteY0" fmla="*/ 130 h 189935"/>
                <a:gd name="connsiteX1" fmla="*/ 31811 w 120723"/>
                <a:gd name="connsiteY1" fmla="*/ 189042 h 189935"/>
                <a:gd name="connsiteX2" fmla="*/ 61 w 120723"/>
                <a:gd name="connsiteY2" fmla="*/ 74742 h 189935"/>
                <a:gd name="connsiteX3" fmla="*/ 38161 w 120723"/>
                <a:gd name="connsiteY3" fmla="*/ 157292 h 189935"/>
                <a:gd name="connsiteX4" fmla="*/ 120711 w 120723"/>
                <a:gd name="connsiteY4" fmla="*/ 130 h 189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0723" h="189935">
                  <a:moveTo>
                    <a:pt x="120711" y="130"/>
                  </a:moveTo>
                  <a:cubicBezTo>
                    <a:pt x="119653" y="5421"/>
                    <a:pt x="51919" y="176607"/>
                    <a:pt x="31811" y="189042"/>
                  </a:cubicBezTo>
                  <a:cubicBezTo>
                    <a:pt x="11703" y="201477"/>
                    <a:pt x="-997" y="80033"/>
                    <a:pt x="61" y="74742"/>
                  </a:cubicBezTo>
                  <a:cubicBezTo>
                    <a:pt x="1119" y="69451"/>
                    <a:pt x="20963" y="162584"/>
                    <a:pt x="38161" y="157292"/>
                  </a:cubicBezTo>
                  <a:cubicBezTo>
                    <a:pt x="55359" y="152000"/>
                    <a:pt x="121769" y="-5161"/>
                    <a:pt x="120711" y="13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97" name="フリーフォーム: 図形 1296">
              <a:extLst>
                <a:ext uri="{FF2B5EF4-FFF2-40B4-BE49-F238E27FC236}">
                  <a16:creationId xmlns:a16="http://schemas.microsoft.com/office/drawing/2014/main" id="{9E033A16-30D9-407F-84D8-E29D5FC85DB0}"/>
                </a:ext>
              </a:extLst>
            </p:cNvPr>
            <p:cNvSpPr/>
            <p:nvPr/>
          </p:nvSpPr>
          <p:spPr>
            <a:xfrm>
              <a:off x="7677942" y="6575369"/>
              <a:ext cx="122035" cy="78171"/>
            </a:xfrm>
            <a:custGeom>
              <a:avLst/>
              <a:gdLst>
                <a:gd name="connsiteX0" fmla="*/ 121446 w 122035"/>
                <a:gd name="connsiteY0" fmla="*/ 1644 h 78171"/>
                <a:gd name="connsiteX1" fmla="*/ 2383 w 122035"/>
                <a:gd name="connsiteY1" fmla="*/ 77844 h 78171"/>
                <a:gd name="connsiteX2" fmla="*/ 46833 w 122035"/>
                <a:gd name="connsiteY2" fmla="*/ 28631 h 78171"/>
                <a:gd name="connsiteX3" fmla="*/ 121446 w 122035"/>
                <a:gd name="connsiteY3" fmla="*/ 1644 h 781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2035" h="78171">
                  <a:moveTo>
                    <a:pt x="121446" y="1644"/>
                  </a:moveTo>
                  <a:cubicBezTo>
                    <a:pt x="114038" y="9846"/>
                    <a:pt x="14818" y="73346"/>
                    <a:pt x="2383" y="77844"/>
                  </a:cubicBezTo>
                  <a:cubicBezTo>
                    <a:pt x="-10053" y="82342"/>
                    <a:pt x="29370" y="39214"/>
                    <a:pt x="46833" y="28631"/>
                  </a:cubicBezTo>
                  <a:cubicBezTo>
                    <a:pt x="64295" y="18048"/>
                    <a:pt x="128854" y="-6558"/>
                    <a:pt x="121446" y="164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98" name="フリーフォーム: 図形 1297">
              <a:extLst>
                <a:ext uri="{FF2B5EF4-FFF2-40B4-BE49-F238E27FC236}">
                  <a16:creationId xmlns:a16="http://schemas.microsoft.com/office/drawing/2014/main" id="{FCD8788D-0D8A-4486-9542-C9A3158F03C2}"/>
                </a:ext>
              </a:extLst>
            </p:cNvPr>
            <p:cNvSpPr/>
            <p:nvPr/>
          </p:nvSpPr>
          <p:spPr>
            <a:xfrm>
              <a:off x="7619417" y="6681743"/>
              <a:ext cx="70556" cy="125481"/>
            </a:xfrm>
            <a:custGeom>
              <a:avLst/>
              <a:gdLst>
                <a:gd name="connsiteX0" fmla="*/ 70433 w 70556"/>
                <a:gd name="connsiteY0" fmla="*/ 45 h 125481"/>
                <a:gd name="connsiteX1" fmla="*/ 21221 w 70556"/>
                <a:gd name="connsiteY1" fmla="*/ 47670 h 125481"/>
                <a:gd name="connsiteX2" fmla="*/ 3758 w 70556"/>
                <a:gd name="connsiteY2" fmla="*/ 125457 h 125481"/>
                <a:gd name="connsiteX3" fmla="*/ 5346 w 70556"/>
                <a:gd name="connsiteY3" fmla="*/ 55607 h 125481"/>
                <a:gd name="connsiteX4" fmla="*/ 70433 w 70556"/>
                <a:gd name="connsiteY4" fmla="*/ 45 h 1254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0556" h="125481">
                  <a:moveTo>
                    <a:pt x="70433" y="45"/>
                  </a:moveTo>
                  <a:cubicBezTo>
                    <a:pt x="73079" y="-1278"/>
                    <a:pt x="32333" y="26768"/>
                    <a:pt x="21221" y="47670"/>
                  </a:cubicBezTo>
                  <a:cubicBezTo>
                    <a:pt x="10108" y="68572"/>
                    <a:pt x="6404" y="124134"/>
                    <a:pt x="3758" y="125457"/>
                  </a:cubicBezTo>
                  <a:cubicBezTo>
                    <a:pt x="1112" y="126780"/>
                    <a:pt x="-3915" y="73863"/>
                    <a:pt x="5346" y="55607"/>
                  </a:cubicBezTo>
                  <a:cubicBezTo>
                    <a:pt x="14606" y="37351"/>
                    <a:pt x="67787" y="1368"/>
                    <a:pt x="70433" y="4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99" name="フリーフォーム: 図形 1298">
              <a:extLst>
                <a:ext uri="{FF2B5EF4-FFF2-40B4-BE49-F238E27FC236}">
                  <a16:creationId xmlns:a16="http://schemas.microsoft.com/office/drawing/2014/main" id="{65843498-24C4-4298-B878-AEC15DD9F045}"/>
                </a:ext>
              </a:extLst>
            </p:cNvPr>
            <p:cNvSpPr/>
            <p:nvPr/>
          </p:nvSpPr>
          <p:spPr>
            <a:xfrm>
              <a:off x="7634287" y="6678613"/>
              <a:ext cx="69854" cy="122857"/>
            </a:xfrm>
            <a:custGeom>
              <a:avLst/>
              <a:gdLst>
                <a:gd name="connsiteX0" fmla="*/ 49213 w 69854"/>
                <a:gd name="connsiteY0" fmla="*/ 0 h 122857"/>
                <a:gd name="connsiteX1" fmla="*/ 41276 w 69854"/>
                <a:gd name="connsiteY1" fmla="*/ 74612 h 122857"/>
                <a:gd name="connsiteX2" fmla="*/ 1 w 69854"/>
                <a:gd name="connsiteY2" fmla="*/ 122237 h 122857"/>
                <a:gd name="connsiteX3" fmla="*/ 39688 w 69854"/>
                <a:gd name="connsiteY3" fmla="*/ 100012 h 122857"/>
                <a:gd name="connsiteX4" fmla="*/ 69851 w 69854"/>
                <a:gd name="connsiteY4" fmla="*/ 74612 h 122857"/>
                <a:gd name="connsiteX5" fmla="*/ 49213 w 69854"/>
                <a:gd name="connsiteY5" fmla="*/ 0 h 1228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9854" h="122857">
                  <a:moveTo>
                    <a:pt x="49213" y="0"/>
                  </a:moveTo>
                  <a:cubicBezTo>
                    <a:pt x="44451" y="0"/>
                    <a:pt x="49478" y="54239"/>
                    <a:pt x="41276" y="74612"/>
                  </a:cubicBezTo>
                  <a:cubicBezTo>
                    <a:pt x="33074" y="94985"/>
                    <a:pt x="266" y="118004"/>
                    <a:pt x="1" y="122237"/>
                  </a:cubicBezTo>
                  <a:cubicBezTo>
                    <a:pt x="-264" y="126470"/>
                    <a:pt x="28046" y="107950"/>
                    <a:pt x="39688" y="100012"/>
                  </a:cubicBezTo>
                  <a:cubicBezTo>
                    <a:pt x="51330" y="92075"/>
                    <a:pt x="69586" y="87047"/>
                    <a:pt x="69851" y="74612"/>
                  </a:cubicBezTo>
                  <a:cubicBezTo>
                    <a:pt x="70116" y="62177"/>
                    <a:pt x="53975" y="0"/>
                    <a:pt x="49213" y="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00" name="フリーフォーム: 図形 1299">
              <a:extLst>
                <a:ext uri="{FF2B5EF4-FFF2-40B4-BE49-F238E27FC236}">
                  <a16:creationId xmlns:a16="http://schemas.microsoft.com/office/drawing/2014/main" id="{2209E3DE-B807-4636-860B-EF1DE44DDE22}"/>
                </a:ext>
              </a:extLst>
            </p:cNvPr>
            <p:cNvSpPr/>
            <p:nvPr/>
          </p:nvSpPr>
          <p:spPr>
            <a:xfrm>
              <a:off x="7715870" y="6527799"/>
              <a:ext cx="88417" cy="338266"/>
            </a:xfrm>
            <a:custGeom>
              <a:avLst/>
              <a:gdLst>
                <a:gd name="connsiteX0" fmla="*/ 88280 w 88417"/>
                <a:gd name="connsiteY0" fmla="*/ 1 h 338266"/>
                <a:gd name="connsiteX1" fmla="*/ 21605 w 88417"/>
                <a:gd name="connsiteY1" fmla="*/ 239714 h 338266"/>
                <a:gd name="connsiteX2" fmla="*/ 40655 w 88417"/>
                <a:gd name="connsiteY2" fmla="*/ 334964 h 338266"/>
                <a:gd name="connsiteX3" fmla="*/ 37480 w 88417"/>
                <a:gd name="connsiteY3" fmla="*/ 309564 h 338266"/>
                <a:gd name="connsiteX4" fmla="*/ 968 w 88417"/>
                <a:gd name="connsiteY4" fmla="*/ 242889 h 338266"/>
                <a:gd name="connsiteX5" fmla="*/ 88280 w 88417"/>
                <a:gd name="connsiteY5" fmla="*/ 1 h 3382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8417" h="338266">
                  <a:moveTo>
                    <a:pt x="88280" y="1"/>
                  </a:moveTo>
                  <a:cubicBezTo>
                    <a:pt x="91719" y="-528"/>
                    <a:pt x="29542" y="183887"/>
                    <a:pt x="21605" y="239714"/>
                  </a:cubicBezTo>
                  <a:cubicBezTo>
                    <a:pt x="13667" y="295541"/>
                    <a:pt x="38009" y="323322"/>
                    <a:pt x="40655" y="334964"/>
                  </a:cubicBezTo>
                  <a:cubicBezTo>
                    <a:pt x="43301" y="346606"/>
                    <a:pt x="44094" y="324910"/>
                    <a:pt x="37480" y="309564"/>
                  </a:cubicBezTo>
                  <a:cubicBezTo>
                    <a:pt x="30866" y="294218"/>
                    <a:pt x="-6440" y="289720"/>
                    <a:pt x="968" y="242889"/>
                  </a:cubicBezTo>
                  <a:cubicBezTo>
                    <a:pt x="8376" y="196058"/>
                    <a:pt x="84841" y="530"/>
                    <a:pt x="88280" y="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01" name="フリーフォーム: 図形 1300">
              <a:extLst>
                <a:ext uri="{FF2B5EF4-FFF2-40B4-BE49-F238E27FC236}">
                  <a16:creationId xmlns:a16="http://schemas.microsoft.com/office/drawing/2014/main" id="{A50D1F0D-EA97-4F0B-8396-DFEE62A6FF49}"/>
                </a:ext>
              </a:extLst>
            </p:cNvPr>
            <p:cNvSpPr/>
            <p:nvPr/>
          </p:nvSpPr>
          <p:spPr>
            <a:xfrm>
              <a:off x="7739374" y="6540320"/>
              <a:ext cx="167521" cy="480326"/>
            </a:xfrm>
            <a:custGeom>
              <a:avLst/>
              <a:gdLst>
                <a:gd name="connsiteX0" fmla="*/ 82239 w 167521"/>
                <a:gd name="connsiteY0" fmla="*/ 180 h 480326"/>
                <a:gd name="connsiteX1" fmla="*/ 23501 w 167521"/>
                <a:gd name="connsiteY1" fmla="*/ 241480 h 480326"/>
                <a:gd name="connsiteX2" fmla="*/ 17151 w 167521"/>
                <a:gd name="connsiteY2" fmla="*/ 271643 h 480326"/>
                <a:gd name="connsiteX3" fmla="*/ 15564 w 167521"/>
                <a:gd name="connsiteY3" fmla="*/ 285930 h 480326"/>
                <a:gd name="connsiteX4" fmla="*/ 163201 w 167521"/>
                <a:gd name="connsiteY4" fmla="*/ 473255 h 480326"/>
                <a:gd name="connsiteX5" fmla="*/ 117164 w 167521"/>
                <a:gd name="connsiteY5" fmla="*/ 428805 h 480326"/>
                <a:gd name="connsiteX6" fmla="*/ 4451 w 167521"/>
                <a:gd name="connsiteY6" fmla="*/ 314505 h 480326"/>
                <a:gd name="connsiteX7" fmla="*/ 26676 w 167521"/>
                <a:gd name="connsiteY7" fmla="*/ 203380 h 480326"/>
                <a:gd name="connsiteX8" fmla="*/ 82239 w 167521"/>
                <a:gd name="connsiteY8" fmla="*/ 180 h 4803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67521" h="480326">
                  <a:moveTo>
                    <a:pt x="82239" y="180"/>
                  </a:moveTo>
                  <a:cubicBezTo>
                    <a:pt x="81710" y="6530"/>
                    <a:pt x="34349" y="196236"/>
                    <a:pt x="23501" y="241480"/>
                  </a:cubicBezTo>
                  <a:cubicBezTo>
                    <a:pt x="12653" y="286724"/>
                    <a:pt x="18474" y="264235"/>
                    <a:pt x="17151" y="271643"/>
                  </a:cubicBezTo>
                  <a:cubicBezTo>
                    <a:pt x="15828" y="279051"/>
                    <a:pt x="-8778" y="252328"/>
                    <a:pt x="15564" y="285930"/>
                  </a:cubicBezTo>
                  <a:cubicBezTo>
                    <a:pt x="39906" y="319532"/>
                    <a:pt x="146268" y="449443"/>
                    <a:pt x="163201" y="473255"/>
                  </a:cubicBezTo>
                  <a:cubicBezTo>
                    <a:pt x="180134" y="497068"/>
                    <a:pt x="143622" y="455263"/>
                    <a:pt x="117164" y="428805"/>
                  </a:cubicBezTo>
                  <a:cubicBezTo>
                    <a:pt x="90706" y="402347"/>
                    <a:pt x="19532" y="352076"/>
                    <a:pt x="4451" y="314505"/>
                  </a:cubicBezTo>
                  <a:cubicBezTo>
                    <a:pt x="-10630" y="276934"/>
                    <a:pt x="16622" y="250211"/>
                    <a:pt x="26676" y="203380"/>
                  </a:cubicBezTo>
                  <a:cubicBezTo>
                    <a:pt x="36730" y="156549"/>
                    <a:pt x="82768" y="-6170"/>
                    <a:pt x="82239" y="18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02" name="フリーフォーム: 図形 1301">
              <a:extLst>
                <a:ext uri="{FF2B5EF4-FFF2-40B4-BE49-F238E27FC236}">
                  <a16:creationId xmlns:a16="http://schemas.microsoft.com/office/drawing/2014/main" id="{8BD6F0FF-1559-4C12-A743-AEDB5FCE704B}"/>
                </a:ext>
              </a:extLst>
            </p:cNvPr>
            <p:cNvSpPr/>
            <p:nvPr/>
          </p:nvSpPr>
          <p:spPr>
            <a:xfrm>
              <a:off x="7751275" y="6867473"/>
              <a:ext cx="236855" cy="410312"/>
            </a:xfrm>
            <a:custGeom>
              <a:avLst/>
              <a:gdLst>
                <a:gd name="connsiteX0" fmla="*/ 488 w 236855"/>
                <a:gd name="connsiteY0" fmla="*/ 52 h 410312"/>
                <a:gd name="connsiteX1" fmla="*/ 157650 w 236855"/>
                <a:gd name="connsiteY1" fmla="*/ 212777 h 410312"/>
                <a:gd name="connsiteX2" fmla="*/ 225913 w 236855"/>
                <a:gd name="connsiteY2" fmla="*/ 339777 h 410312"/>
                <a:gd name="connsiteX3" fmla="*/ 232263 w 236855"/>
                <a:gd name="connsiteY3" fmla="*/ 408040 h 410312"/>
                <a:gd name="connsiteX4" fmla="*/ 225913 w 236855"/>
                <a:gd name="connsiteY4" fmla="*/ 374702 h 410312"/>
                <a:gd name="connsiteX5" fmla="*/ 111613 w 236855"/>
                <a:gd name="connsiteY5" fmla="*/ 193727 h 410312"/>
                <a:gd name="connsiteX6" fmla="*/ 488 w 236855"/>
                <a:gd name="connsiteY6" fmla="*/ 52 h 4103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36855" h="410312">
                  <a:moveTo>
                    <a:pt x="488" y="52"/>
                  </a:moveTo>
                  <a:cubicBezTo>
                    <a:pt x="8161" y="3227"/>
                    <a:pt x="120079" y="156156"/>
                    <a:pt x="157650" y="212777"/>
                  </a:cubicBezTo>
                  <a:cubicBezTo>
                    <a:pt x="195221" y="269398"/>
                    <a:pt x="213478" y="307233"/>
                    <a:pt x="225913" y="339777"/>
                  </a:cubicBezTo>
                  <a:cubicBezTo>
                    <a:pt x="238348" y="372321"/>
                    <a:pt x="232263" y="402219"/>
                    <a:pt x="232263" y="408040"/>
                  </a:cubicBezTo>
                  <a:cubicBezTo>
                    <a:pt x="232263" y="413861"/>
                    <a:pt x="246021" y="410421"/>
                    <a:pt x="225913" y="374702"/>
                  </a:cubicBezTo>
                  <a:cubicBezTo>
                    <a:pt x="205805" y="338983"/>
                    <a:pt x="145744" y="249025"/>
                    <a:pt x="111613" y="193727"/>
                  </a:cubicBezTo>
                  <a:cubicBezTo>
                    <a:pt x="77482" y="138429"/>
                    <a:pt x="-7185" y="-3123"/>
                    <a:pt x="488" y="5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03" name="フリーフォーム: 図形 1302">
              <a:extLst>
                <a:ext uri="{FF2B5EF4-FFF2-40B4-BE49-F238E27FC236}">
                  <a16:creationId xmlns:a16="http://schemas.microsoft.com/office/drawing/2014/main" id="{C971BE9B-D38D-4D79-B9F7-ECEB0ED0716F}"/>
                </a:ext>
              </a:extLst>
            </p:cNvPr>
            <p:cNvSpPr/>
            <p:nvPr/>
          </p:nvSpPr>
          <p:spPr>
            <a:xfrm>
              <a:off x="7939747" y="7271834"/>
              <a:ext cx="48567" cy="206196"/>
            </a:xfrm>
            <a:custGeom>
              <a:avLst/>
              <a:gdLst>
                <a:gd name="connsiteX0" fmla="*/ 48553 w 48567"/>
                <a:gd name="connsiteY0" fmla="*/ 2091 h 206196"/>
                <a:gd name="connsiteX1" fmla="*/ 4103 w 48567"/>
                <a:gd name="connsiteY1" fmla="*/ 202116 h 206196"/>
                <a:gd name="connsiteX2" fmla="*/ 2516 w 48567"/>
                <a:gd name="connsiteY2" fmla="*/ 133854 h 206196"/>
                <a:gd name="connsiteX3" fmla="*/ 8866 w 48567"/>
                <a:gd name="connsiteY3" fmla="*/ 98929 h 206196"/>
                <a:gd name="connsiteX4" fmla="*/ 48553 w 48567"/>
                <a:gd name="connsiteY4" fmla="*/ 2091 h 2061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8567" h="206196">
                  <a:moveTo>
                    <a:pt x="48553" y="2091"/>
                  </a:moveTo>
                  <a:cubicBezTo>
                    <a:pt x="47759" y="19289"/>
                    <a:pt x="11776" y="180155"/>
                    <a:pt x="4103" y="202116"/>
                  </a:cubicBezTo>
                  <a:cubicBezTo>
                    <a:pt x="-3570" y="224077"/>
                    <a:pt x="1722" y="151052"/>
                    <a:pt x="2516" y="133854"/>
                  </a:cubicBezTo>
                  <a:cubicBezTo>
                    <a:pt x="3310" y="116656"/>
                    <a:pt x="929" y="119037"/>
                    <a:pt x="8866" y="98929"/>
                  </a:cubicBezTo>
                  <a:cubicBezTo>
                    <a:pt x="16803" y="78821"/>
                    <a:pt x="49347" y="-15107"/>
                    <a:pt x="48553" y="209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04" name="フリーフォーム: 図形 1303">
              <a:extLst>
                <a:ext uri="{FF2B5EF4-FFF2-40B4-BE49-F238E27FC236}">
                  <a16:creationId xmlns:a16="http://schemas.microsoft.com/office/drawing/2014/main" id="{0339D250-B070-472E-8A9C-4A5BFFDAA2C6}"/>
                </a:ext>
              </a:extLst>
            </p:cNvPr>
            <p:cNvSpPr/>
            <p:nvPr/>
          </p:nvSpPr>
          <p:spPr>
            <a:xfrm>
              <a:off x="7950913" y="7130945"/>
              <a:ext cx="85012" cy="345729"/>
            </a:xfrm>
            <a:custGeom>
              <a:avLst/>
              <a:gdLst>
                <a:gd name="connsiteX0" fmla="*/ 16750 w 85012"/>
                <a:gd name="connsiteY0" fmla="*/ 105 h 345729"/>
                <a:gd name="connsiteX1" fmla="*/ 58025 w 85012"/>
                <a:gd name="connsiteY1" fmla="*/ 123930 h 345729"/>
                <a:gd name="connsiteX2" fmla="*/ 38975 w 85012"/>
                <a:gd name="connsiteY2" fmla="*/ 193780 h 345729"/>
                <a:gd name="connsiteX3" fmla="*/ 875 w 85012"/>
                <a:gd name="connsiteY3" fmla="*/ 343005 h 345729"/>
                <a:gd name="connsiteX4" fmla="*/ 18337 w 85012"/>
                <a:gd name="connsiteY4" fmla="*/ 279505 h 345729"/>
                <a:gd name="connsiteX5" fmla="*/ 85012 w 85012"/>
                <a:gd name="connsiteY5" fmla="*/ 146155 h 345729"/>
                <a:gd name="connsiteX6" fmla="*/ 16750 w 85012"/>
                <a:gd name="connsiteY6" fmla="*/ 105 h 3457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5012" h="345729">
                  <a:moveTo>
                    <a:pt x="16750" y="105"/>
                  </a:moveTo>
                  <a:cubicBezTo>
                    <a:pt x="12252" y="-3599"/>
                    <a:pt x="54321" y="91651"/>
                    <a:pt x="58025" y="123930"/>
                  </a:cubicBezTo>
                  <a:cubicBezTo>
                    <a:pt x="61729" y="156209"/>
                    <a:pt x="48500" y="157268"/>
                    <a:pt x="38975" y="193780"/>
                  </a:cubicBezTo>
                  <a:cubicBezTo>
                    <a:pt x="29450" y="230292"/>
                    <a:pt x="4315" y="328718"/>
                    <a:pt x="875" y="343005"/>
                  </a:cubicBezTo>
                  <a:cubicBezTo>
                    <a:pt x="-2565" y="357293"/>
                    <a:pt x="4314" y="312313"/>
                    <a:pt x="18337" y="279505"/>
                  </a:cubicBezTo>
                  <a:cubicBezTo>
                    <a:pt x="32360" y="246697"/>
                    <a:pt x="85277" y="189811"/>
                    <a:pt x="85012" y="146155"/>
                  </a:cubicBezTo>
                  <a:cubicBezTo>
                    <a:pt x="84748" y="102499"/>
                    <a:pt x="21248" y="3809"/>
                    <a:pt x="16750" y="10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05" name="フリーフォーム: 図形 1304">
              <a:extLst>
                <a:ext uri="{FF2B5EF4-FFF2-40B4-BE49-F238E27FC236}">
                  <a16:creationId xmlns:a16="http://schemas.microsoft.com/office/drawing/2014/main" id="{3B08B8C4-F150-4C9A-9B7D-0B1EC645ED77}"/>
                </a:ext>
              </a:extLst>
            </p:cNvPr>
            <p:cNvSpPr/>
            <p:nvPr/>
          </p:nvSpPr>
          <p:spPr>
            <a:xfrm>
              <a:off x="7927945" y="7467539"/>
              <a:ext cx="67287" cy="401840"/>
            </a:xfrm>
            <a:custGeom>
              <a:avLst/>
              <a:gdLst>
                <a:gd name="connsiteX0" fmla="*/ 30 w 67287"/>
                <a:gd name="connsiteY0" fmla="*/ 61 h 401840"/>
                <a:gd name="connsiteX1" fmla="*/ 66705 w 67287"/>
                <a:gd name="connsiteY1" fmla="*/ 142936 h 401840"/>
                <a:gd name="connsiteX2" fmla="*/ 31780 w 67287"/>
                <a:gd name="connsiteY2" fmla="*/ 265174 h 401840"/>
                <a:gd name="connsiteX3" fmla="*/ 19080 w 67287"/>
                <a:gd name="connsiteY3" fmla="*/ 344549 h 401840"/>
                <a:gd name="connsiteX4" fmla="*/ 22255 w 67287"/>
                <a:gd name="connsiteY4" fmla="*/ 401699 h 401840"/>
                <a:gd name="connsiteX5" fmla="*/ 22255 w 67287"/>
                <a:gd name="connsiteY5" fmla="*/ 357249 h 401840"/>
                <a:gd name="connsiteX6" fmla="*/ 4793 w 67287"/>
                <a:gd name="connsiteY6" fmla="*/ 254061 h 401840"/>
                <a:gd name="connsiteX7" fmla="*/ 57180 w 67287"/>
                <a:gd name="connsiteY7" fmla="*/ 160399 h 401840"/>
                <a:gd name="connsiteX8" fmla="*/ 30 w 67287"/>
                <a:gd name="connsiteY8" fmla="*/ 61 h 4018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7287" h="401840">
                  <a:moveTo>
                    <a:pt x="30" y="61"/>
                  </a:moveTo>
                  <a:cubicBezTo>
                    <a:pt x="1617" y="-2849"/>
                    <a:pt x="61413" y="98751"/>
                    <a:pt x="66705" y="142936"/>
                  </a:cubicBezTo>
                  <a:cubicBezTo>
                    <a:pt x="71997" y="187121"/>
                    <a:pt x="39718" y="231572"/>
                    <a:pt x="31780" y="265174"/>
                  </a:cubicBezTo>
                  <a:cubicBezTo>
                    <a:pt x="23843" y="298776"/>
                    <a:pt x="20667" y="321795"/>
                    <a:pt x="19080" y="344549"/>
                  </a:cubicBezTo>
                  <a:cubicBezTo>
                    <a:pt x="17493" y="367303"/>
                    <a:pt x="21726" y="399582"/>
                    <a:pt x="22255" y="401699"/>
                  </a:cubicBezTo>
                  <a:cubicBezTo>
                    <a:pt x="22784" y="403816"/>
                    <a:pt x="25165" y="381855"/>
                    <a:pt x="22255" y="357249"/>
                  </a:cubicBezTo>
                  <a:cubicBezTo>
                    <a:pt x="19345" y="332643"/>
                    <a:pt x="-1028" y="286869"/>
                    <a:pt x="4793" y="254061"/>
                  </a:cubicBezTo>
                  <a:cubicBezTo>
                    <a:pt x="10614" y="221253"/>
                    <a:pt x="55063" y="198764"/>
                    <a:pt x="57180" y="160399"/>
                  </a:cubicBezTo>
                  <a:cubicBezTo>
                    <a:pt x="59297" y="122034"/>
                    <a:pt x="-1557" y="2971"/>
                    <a:pt x="30" y="6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06" name="フリーフォーム: 図形 1305">
              <a:extLst>
                <a:ext uri="{FF2B5EF4-FFF2-40B4-BE49-F238E27FC236}">
                  <a16:creationId xmlns:a16="http://schemas.microsoft.com/office/drawing/2014/main" id="{2DF78C79-5514-4EA7-A29A-280D7BCCD826}"/>
                </a:ext>
              </a:extLst>
            </p:cNvPr>
            <p:cNvSpPr/>
            <p:nvPr/>
          </p:nvSpPr>
          <p:spPr>
            <a:xfrm>
              <a:off x="7970558" y="7455928"/>
              <a:ext cx="51337" cy="399128"/>
            </a:xfrm>
            <a:custGeom>
              <a:avLst/>
              <a:gdLst>
                <a:gd name="connsiteX0" fmla="*/ 1867 w 51337"/>
                <a:gd name="connsiteY0" fmla="*/ 560 h 399128"/>
                <a:gd name="connsiteX1" fmla="*/ 46317 w 51337"/>
                <a:gd name="connsiteY1" fmla="*/ 157722 h 399128"/>
                <a:gd name="connsiteX2" fmla="*/ 16155 w 51337"/>
                <a:gd name="connsiteY2" fmla="*/ 275197 h 399128"/>
                <a:gd name="connsiteX3" fmla="*/ 280 w 51337"/>
                <a:gd name="connsiteY3" fmla="*/ 365685 h 399128"/>
                <a:gd name="connsiteX4" fmla="*/ 28855 w 51337"/>
                <a:gd name="connsiteY4" fmla="*/ 399022 h 399128"/>
                <a:gd name="connsiteX5" fmla="*/ 8217 w 51337"/>
                <a:gd name="connsiteY5" fmla="*/ 368860 h 399128"/>
                <a:gd name="connsiteX6" fmla="*/ 51080 w 51337"/>
                <a:gd name="connsiteY6" fmla="*/ 216460 h 399128"/>
                <a:gd name="connsiteX7" fmla="*/ 1867 w 51337"/>
                <a:gd name="connsiteY7" fmla="*/ 560 h 3991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1337" h="399128">
                  <a:moveTo>
                    <a:pt x="1867" y="560"/>
                  </a:moveTo>
                  <a:cubicBezTo>
                    <a:pt x="1073" y="-9230"/>
                    <a:pt x="43936" y="111949"/>
                    <a:pt x="46317" y="157722"/>
                  </a:cubicBezTo>
                  <a:cubicBezTo>
                    <a:pt x="48698" y="203495"/>
                    <a:pt x="23828" y="240537"/>
                    <a:pt x="16155" y="275197"/>
                  </a:cubicBezTo>
                  <a:cubicBezTo>
                    <a:pt x="8482" y="309858"/>
                    <a:pt x="-1837" y="345048"/>
                    <a:pt x="280" y="365685"/>
                  </a:cubicBezTo>
                  <a:cubicBezTo>
                    <a:pt x="2397" y="386322"/>
                    <a:pt x="27532" y="398493"/>
                    <a:pt x="28855" y="399022"/>
                  </a:cubicBezTo>
                  <a:cubicBezTo>
                    <a:pt x="30178" y="399551"/>
                    <a:pt x="4513" y="399287"/>
                    <a:pt x="8217" y="368860"/>
                  </a:cubicBezTo>
                  <a:cubicBezTo>
                    <a:pt x="11921" y="338433"/>
                    <a:pt x="55049" y="273610"/>
                    <a:pt x="51080" y="216460"/>
                  </a:cubicBezTo>
                  <a:cubicBezTo>
                    <a:pt x="47111" y="159310"/>
                    <a:pt x="2661" y="10350"/>
                    <a:pt x="1867" y="56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07" name="フリーフォーム: 図形 1306">
              <a:extLst>
                <a:ext uri="{FF2B5EF4-FFF2-40B4-BE49-F238E27FC236}">
                  <a16:creationId xmlns:a16="http://schemas.microsoft.com/office/drawing/2014/main" id="{0860355B-926C-4F92-A1E4-00E5C28D144F}"/>
                </a:ext>
              </a:extLst>
            </p:cNvPr>
            <p:cNvSpPr/>
            <p:nvPr/>
          </p:nvSpPr>
          <p:spPr>
            <a:xfrm>
              <a:off x="7973680" y="7815171"/>
              <a:ext cx="71774" cy="290663"/>
            </a:xfrm>
            <a:custGeom>
              <a:avLst/>
              <a:gdLst>
                <a:gd name="connsiteX0" fmla="*/ 30495 w 71774"/>
                <a:gd name="connsiteY0" fmla="*/ 92 h 290663"/>
                <a:gd name="connsiteX1" fmla="*/ 32083 w 71774"/>
                <a:gd name="connsiteY1" fmla="*/ 84229 h 290663"/>
                <a:gd name="connsiteX2" fmla="*/ 17795 w 71774"/>
                <a:gd name="connsiteY2" fmla="*/ 136617 h 290663"/>
                <a:gd name="connsiteX3" fmla="*/ 19383 w 71774"/>
                <a:gd name="connsiteY3" fmla="*/ 177892 h 290663"/>
                <a:gd name="connsiteX4" fmla="*/ 52720 w 71774"/>
                <a:gd name="connsiteY4" fmla="*/ 257267 h 290663"/>
                <a:gd name="connsiteX5" fmla="*/ 71770 w 71774"/>
                <a:gd name="connsiteY5" fmla="*/ 290604 h 290663"/>
                <a:gd name="connsiteX6" fmla="*/ 51133 w 71774"/>
                <a:gd name="connsiteY6" fmla="*/ 263617 h 290663"/>
                <a:gd name="connsiteX7" fmla="*/ 333 w 71774"/>
                <a:gd name="connsiteY7" fmla="*/ 201704 h 290663"/>
                <a:gd name="connsiteX8" fmla="*/ 28908 w 71774"/>
                <a:gd name="connsiteY8" fmla="*/ 69942 h 290663"/>
                <a:gd name="connsiteX9" fmla="*/ 30495 w 71774"/>
                <a:gd name="connsiteY9" fmla="*/ 92 h 2906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1774" h="290663">
                  <a:moveTo>
                    <a:pt x="30495" y="92"/>
                  </a:moveTo>
                  <a:cubicBezTo>
                    <a:pt x="31024" y="2473"/>
                    <a:pt x="34200" y="61475"/>
                    <a:pt x="32083" y="84229"/>
                  </a:cubicBezTo>
                  <a:cubicBezTo>
                    <a:pt x="29966" y="106983"/>
                    <a:pt x="19912" y="121007"/>
                    <a:pt x="17795" y="136617"/>
                  </a:cubicBezTo>
                  <a:cubicBezTo>
                    <a:pt x="15678" y="152227"/>
                    <a:pt x="13562" y="157784"/>
                    <a:pt x="19383" y="177892"/>
                  </a:cubicBezTo>
                  <a:cubicBezTo>
                    <a:pt x="25204" y="198000"/>
                    <a:pt x="43989" y="238482"/>
                    <a:pt x="52720" y="257267"/>
                  </a:cubicBezTo>
                  <a:cubicBezTo>
                    <a:pt x="61451" y="276052"/>
                    <a:pt x="72035" y="289546"/>
                    <a:pt x="71770" y="290604"/>
                  </a:cubicBezTo>
                  <a:cubicBezTo>
                    <a:pt x="71506" y="291662"/>
                    <a:pt x="63039" y="278434"/>
                    <a:pt x="51133" y="263617"/>
                  </a:cubicBezTo>
                  <a:cubicBezTo>
                    <a:pt x="39227" y="248800"/>
                    <a:pt x="4037" y="233983"/>
                    <a:pt x="333" y="201704"/>
                  </a:cubicBezTo>
                  <a:cubicBezTo>
                    <a:pt x="-3371" y="169425"/>
                    <a:pt x="24939" y="98252"/>
                    <a:pt x="28908" y="69942"/>
                  </a:cubicBezTo>
                  <a:cubicBezTo>
                    <a:pt x="32877" y="41632"/>
                    <a:pt x="29966" y="-2289"/>
                    <a:pt x="30495" y="9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08" name="フリーフォーム: 図形 1307">
              <a:extLst>
                <a:ext uri="{FF2B5EF4-FFF2-40B4-BE49-F238E27FC236}">
                  <a16:creationId xmlns:a16="http://schemas.microsoft.com/office/drawing/2014/main" id="{826A8198-54EF-4DA5-BBFB-B8F7A61D0E93}"/>
                </a:ext>
              </a:extLst>
            </p:cNvPr>
            <p:cNvSpPr/>
            <p:nvPr/>
          </p:nvSpPr>
          <p:spPr>
            <a:xfrm>
              <a:off x="8007309" y="8039099"/>
              <a:ext cx="23856" cy="197853"/>
            </a:xfrm>
            <a:custGeom>
              <a:avLst/>
              <a:gdLst>
                <a:gd name="connsiteX0" fmla="*/ 41 w 23856"/>
                <a:gd name="connsiteY0" fmla="*/ 1589 h 197853"/>
                <a:gd name="connsiteX1" fmla="*/ 23854 w 23856"/>
                <a:gd name="connsiteY1" fmla="*/ 107951 h 197853"/>
                <a:gd name="connsiteX2" fmla="*/ 1629 w 23856"/>
                <a:gd name="connsiteY2" fmla="*/ 196851 h 197853"/>
                <a:gd name="connsiteX3" fmla="*/ 11154 w 23856"/>
                <a:gd name="connsiteY3" fmla="*/ 149226 h 197853"/>
                <a:gd name="connsiteX4" fmla="*/ 17504 w 23856"/>
                <a:gd name="connsiteY4" fmla="*/ 49214 h 197853"/>
                <a:gd name="connsiteX5" fmla="*/ 41 w 23856"/>
                <a:gd name="connsiteY5" fmla="*/ 1589 h 1978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3856" h="197853">
                  <a:moveTo>
                    <a:pt x="41" y="1589"/>
                  </a:moveTo>
                  <a:cubicBezTo>
                    <a:pt x="1099" y="11378"/>
                    <a:pt x="23589" y="75407"/>
                    <a:pt x="23854" y="107951"/>
                  </a:cubicBezTo>
                  <a:cubicBezTo>
                    <a:pt x="24119" y="140495"/>
                    <a:pt x="3746" y="189972"/>
                    <a:pt x="1629" y="196851"/>
                  </a:cubicBezTo>
                  <a:cubicBezTo>
                    <a:pt x="-488" y="203730"/>
                    <a:pt x="8508" y="173832"/>
                    <a:pt x="11154" y="149226"/>
                  </a:cubicBezTo>
                  <a:cubicBezTo>
                    <a:pt x="13800" y="124620"/>
                    <a:pt x="16446" y="68793"/>
                    <a:pt x="17504" y="49214"/>
                  </a:cubicBezTo>
                  <a:cubicBezTo>
                    <a:pt x="18562" y="29635"/>
                    <a:pt x="-1017" y="-8200"/>
                    <a:pt x="41" y="158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09" name="フリーフォーム: 図形 1308">
              <a:extLst>
                <a:ext uri="{FF2B5EF4-FFF2-40B4-BE49-F238E27FC236}">
                  <a16:creationId xmlns:a16="http://schemas.microsoft.com/office/drawing/2014/main" id="{DF95FEAF-D585-46FB-A0EE-4CFE3F521C2F}"/>
                </a:ext>
              </a:extLst>
            </p:cNvPr>
            <p:cNvSpPr/>
            <p:nvPr/>
          </p:nvSpPr>
          <p:spPr>
            <a:xfrm>
              <a:off x="8030336" y="8053058"/>
              <a:ext cx="210863" cy="592300"/>
            </a:xfrm>
            <a:custGeom>
              <a:avLst/>
              <a:gdLst>
                <a:gd name="connsiteX0" fmla="*/ 15114 w 210863"/>
                <a:gd name="connsiteY0" fmla="*/ 330 h 592300"/>
                <a:gd name="connsiteX1" fmla="*/ 7177 w 210863"/>
                <a:gd name="connsiteY1" fmla="*/ 144792 h 592300"/>
                <a:gd name="connsiteX2" fmla="*/ 24639 w 210863"/>
                <a:gd name="connsiteY2" fmla="*/ 195592 h 592300"/>
                <a:gd name="connsiteX3" fmla="*/ 177039 w 210863"/>
                <a:gd name="connsiteY3" fmla="*/ 416255 h 592300"/>
                <a:gd name="connsiteX4" fmla="*/ 208789 w 210863"/>
                <a:gd name="connsiteY4" fmla="*/ 494042 h 592300"/>
                <a:gd name="connsiteX5" fmla="*/ 207202 w 210863"/>
                <a:gd name="connsiteY5" fmla="*/ 590880 h 592300"/>
                <a:gd name="connsiteX6" fmla="*/ 202439 w 210863"/>
                <a:gd name="connsiteY6" fmla="*/ 540080 h 592300"/>
                <a:gd name="connsiteX7" fmla="*/ 135764 w 210863"/>
                <a:gd name="connsiteY7" fmla="*/ 386092 h 592300"/>
                <a:gd name="connsiteX8" fmla="*/ 8764 w 210863"/>
                <a:gd name="connsiteY8" fmla="*/ 189242 h 592300"/>
                <a:gd name="connsiteX9" fmla="*/ 15114 w 210863"/>
                <a:gd name="connsiteY9" fmla="*/ 330 h 592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10863" h="592300">
                  <a:moveTo>
                    <a:pt x="15114" y="330"/>
                  </a:moveTo>
                  <a:cubicBezTo>
                    <a:pt x="14849" y="-7078"/>
                    <a:pt x="5589" y="112248"/>
                    <a:pt x="7177" y="144792"/>
                  </a:cubicBezTo>
                  <a:cubicBezTo>
                    <a:pt x="8764" y="177336"/>
                    <a:pt x="-3671" y="150348"/>
                    <a:pt x="24639" y="195592"/>
                  </a:cubicBezTo>
                  <a:cubicBezTo>
                    <a:pt x="52949" y="240836"/>
                    <a:pt x="146347" y="366513"/>
                    <a:pt x="177039" y="416255"/>
                  </a:cubicBezTo>
                  <a:cubicBezTo>
                    <a:pt x="207731" y="465997"/>
                    <a:pt x="203762" y="464938"/>
                    <a:pt x="208789" y="494042"/>
                  </a:cubicBezTo>
                  <a:cubicBezTo>
                    <a:pt x="213816" y="523146"/>
                    <a:pt x="208260" y="583207"/>
                    <a:pt x="207202" y="590880"/>
                  </a:cubicBezTo>
                  <a:cubicBezTo>
                    <a:pt x="206144" y="598553"/>
                    <a:pt x="214345" y="574211"/>
                    <a:pt x="202439" y="540080"/>
                  </a:cubicBezTo>
                  <a:cubicBezTo>
                    <a:pt x="190533" y="505949"/>
                    <a:pt x="168043" y="444565"/>
                    <a:pt x="135764" y="386092"/>
                  </a:cubicBezTo>
                  <a:cubicBezTo>
                    <a:pt x="103485" y="327619"/>
                    <a:pt x="31783" y="246921"/>
                    <a:pt x="8764" y="189242"/>
                  </a:cubicBezTo>
                  <a:cubicBezTo>
                    <a:pt x="-14255" y="131563"/>
                    <a:pt x="15379" y="7738"/>
                    <a:pt x="15114" y="33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10" name="フリーフォーム: 図形 1309">
              <a:extLst>
                <a:ext uri="{FF2B5EF4-FFF2-40B4-BE49-F238E27FC236}">
                  <a16:creationId xmlns:a16="http://schemas.microsoft.com/office/drawing/2014/main" id="{C6B5B8D1-276B-4F76-BFAD-906EFCAB5CAA}"/>
                </a:ext>
              </a:extLst>
            </p:cNvPr>
            <p:cNvSpPr/>
            <p:nvPr/>
          </p:nvSpPr>
          <p:spPr>
            <a:xfrm>
              <a:off x="8020347" y="8243148"/>
              <a:ext cx="208590" cy="511527"/>
            </a:xfrm>
            <a:custGeom>
              <a:avLst/>
              <a:gdLst>
                <a:gd name="connsiteX0" fmla="*/ 1291 w 208590"/>
                <a:gd name="connsiteY0" fmla="*/ 740 h 511527"/>
                <a:gd name="connsiteX1" fmla="*/ 88603 w 208590"/>
                <a:gd name="connsiteY1" fmla="*/ 169015 h 511527"/>
                <a:gd name="connsiteX2" fmla="*/ 174328 w 208590"/>
                <a:gd name="connsiteY2" fmla="*/ 272202 h 511527"/>
                <a:gd name="connsiteX3" fmla="*/ 207666 w 208590"/>
                <a:gd name="connsiteY3" fmla="*/ 343640 h 511527"/>
                <a:gd name="connsiteX4" fmla="*/ 199728 w 208590"/>
                <a:gd name="connsiteY4" fmla="*/ 388090 h 511527"/>
                <a:gd name="connsiteX5" fmla="*/ 204491 w 208590"/>
                <a:gd name="connsiteY5" fmla="*/ 505565 h 511527"/>
                <a:gd name="connsiteX6" fmla="*/ 202903 w 208590"/>
                <a:gd name="connsiteY6" fmla="*/ 467465 h 511527"/>
                <a:gd name="connsiteX7" fmla="*/ 158453 w 208590"/>
                <a:gd name="connsiteY7" fmla="*/ 240452 h 511527"/>
                <a:gd name="connsiteX8" fmla="*/ 1291 w 208590"/>
                <a:gd name="connsiteY8" fmla="*/ 740 h 5115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08590" h="511527">
                  <a:moveTo>
                    <a:pt x="1291" y="740"/>
                  </a:moveTo>
                  <a:cubicBezTo>
                    <a:pt x="-10350" y="-11166"/>
                    <a:pt x="59764" y="123771"/>
                    <a:pt x="88603" y="169015"/>
                  </a:cubicBezTo>
                  <a:cubicBezTo>
                    <a:pt x="117442" y="214259"/>
                    <a:pt x="154484" y="243098"/>
                    <a:pt x="174328" y="272202"/>
                  </a:cubicBezTo>
                  <a:cubicBezTo>
                    <a:pt x="194172" y="301306"/>
                    <a:pt x="203433" y="324325"/>
                    <a:pt x="207666" y="343640"/>
                  </a:cubicBezTo>
                  <a:cubicBezTo>
                    <a:pt x="211899" y="362955"/>
                    <a:pt x="200257" y="361103"/>
                    <a:pt x="199728" y="388090"/>
                  </a:cubicBezTo>
                  <a:cubicBezTo>
                    <a:pt x="199199" y="415077"/>
                    <a:pt x="203962" y="492336"/>
                    <a:pt x="204491" y="505565"/>
                  </a:cubicBezTo>
                  <a:cubicBezTo>
                    <a:pt x="205020" y="518794"/>
                    <a:pt x="210576" y="511650"/>
                    <a:pt x="202903" y="467465"/>
                  </a:cubicBezTo>
                  <a:cubicBezTo>
                    <a:pt x="195230" y="423280"/>
                    <a:pt x="190997" y="315858"/>
                    <a:pt x="158453" y="240452"/>
                  </a:cubicBezTo>
                  <a:cubicBezTo>
                    <a:pt x="125909" y="165046"/>
                    <a:pt x="12932" y="12646"/>
                    <a:pt x="1291" y="74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11" name="フリーフォーム: 図形 1310">
              <a:extLst>
                <a:ext uri="{FF2B5EF4-FFF2-40B4-BE49-F238E27FC236}">
                  <a16:creationId xmlns:a16="http://schemas.microsoft.com/office/drawing/2014/main" id="{FB267C90-0D5A-4AC2-BF21-C08113E6A6B8}"/>
                </a:ext>
              </a:extLst>
            </p:cNvPr>
            <p:cNvSpPr/>
            <p:nvPr/>
          </p:nvSpPr>
          <p:spPr>
            <a:xfrm>
              <a:off x="8193070" y="8721664"/>
              <a:ext cx="166414" cy="385233"/>
            </a:xfrm>
            <a:custGeom>
              <a:avLst/>
              <a:gdLst>
                <a:gd name="connsiteX0" fmla="*/ 18 w 166414"/>
                <a:gd name="connsiteY0" fmla="*/ 61 h 385233"/>
                <a:gd name="connsiteX1" fmla="*/ 90505 w 166414"/>
                <a:gd name="connsiteY1" fmla="*/ 71499 h 385233"/>
                <a:gd name="connsiteX2" fmla="*/ 103205 w 166414"/>
                <a:gd name="connsiteY2" fmla="*/ 38161 h 385233"/>
                <a:gd name="connsiteX3" fmla="*/ 165118 w 166414"/>
                <a:gd name="connsiteY3" fmla="*/ 139761 h 385233"/>
                <a:gd name="connsiteX4" fmla="*/ 144480 w 166414"/>
                <a:gd name="connsiteY4" fmla="*/ 147699 h 385233"/>
                <a:gd name="connsiteX5" fmla="*/ 134955 w 166414"/>
                <a:gd name="connsiteY5" fmla="*/ 223899 h 385233"/>
                <a:gd name="connsiteX6" fmla="*/ 85743 w 166414"/>
                <a:gd name="connsiteY6" fmla="*/ 273111 h 385233"/>
                <a:gd name="connsiteX7" fmla="*/ 84155 w 166414"/>
                <a:gd name="connsiteY7" fmla="*/ 315974 h 385233"/>
                <a:gd name="connsiteX8" fmla="*/ 144480 w 166414"/>
                <a:gd name="connsiteY8" fmla="*/ 377886 h 385233"/>
                <a:gd name="connsiteX9" fmla="*/ 111143 w 166414"/>
                <a:gd name="connsiteY9" fmla="*/ 377886 h 385233"/>
                <a:gd name="connsiteX10" fmla="*/ 66693 w 166414"/>
                <a:gd name="connsiteY10" fmla="*/ 322324 h 385233"/>
                <a:gd name="connsiteX11" fmla="*/ 119080 w 166414"/>
                <a:gd name="connsiteY11" fmla="*/ 219136 h 385233"/>
                <a:gd name="connsiteX12" fmla="*/ 107968 w 166414"/>
                <a:gd name="connsiteY12" fmla="*/ 138174 h 385233"/>
                <a:gd name="connsiteX13" fmla="*/ 88918 w 166414"/>
                <a:gd name="connsiteY13" fmla="*/ 100074 h 385233"/>
                <a:gd name="connsiteX14" fmla="*/ 82568 w 166414"/>
                <a:gd name="connsiteY14" fmla="*/ 85786 h 385233"/>
                <a:gd name="connsiteX15" fmla="*/ 18 w 166414"/>
                <a:gd name="connsiteY15" fmla="*/ 61 h 3852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66414" h="385233">
                  <a:moveTo>
                    <a:pt x="18" y="61"/>
                  </a:moveTo>
                  <a:cubicBezTo>
                    <a:pt x="1341" y="-2320"/>
                    <a:pt x="73307" y="65149"/>
                    <a:pt x="90505" y="71499"/>
                  </a:cubicBezTo>
                  <a:cubicBezTo>
                    <a:pt x="107703" y="77849"/>
                    <a:pt x="90770" y="26784"/>
                    <a:pt x="103205" y="38161"/>
                  </a:cubicBezTo>
                  <a:cubicBezTo>
                    <a:pt x="115641" y="49538"/>
                    <a:pt x="158239" y="121505"/>
                    <a:pt x="165118" y="139761"/>
                  </a:cubicBezTo>
                  <a:cubicBezTo>
                    <a:pt x="171997" y="158017"/>
                    <a:pt x="149507" y="133676"/>
                    <a:pt x="144480" y="147699"/>
                  </a:cubicBezTo>
                  <a:cubicBezTo>
                    <a:pt x="139453" y="161722"/>
                    <a:pt x="144744" y="202997"/>
                    <a:pt x="134955" y="223899"/>
                  </a:cubicBezTo>
                  <a:cubicBezTo>
                    <a:pt x="125166" y="244801"/>
                    <a:pt x="94210" y="257765"/>
                    <a:pt x="85743" y="273111"/>
                  </a:cubicBezTo>
                  <a:cubicBezTo>
                    <a:pt x="77276" y="288457"/>
                    <a:pt x="74366" y="298512"/>
                    <a:pt x="84155" y="315974"/>
                  </a:cubicBezTo>
                  <a:cubicBezTo>
                    <a:pt x="93945" y="333437"/>
                    <a:pt x="139982" y="367567"/>
                    <a:pt x="144480" y="377886"/>
                  </a:cubicBezTo>
                  <a:cubicBezTo>
                    <a:pt x="148978" y="388205"/>
                    <a:pt x="124108" y="387146"/>
                    <a:pt x="111143" y="377886"/>
                  </a:cubicBezTo>
                  <a:cubicBezTo>
                    <a:pt x="98179" y="368626"/>
                    <a:pt x="65370" y="348782"/>
                    <a:pt x="66693" y="322324"/>
                  </a:cubicBezTo>
                  <a:cubicBezTo>
                    <a:pt x="68016" y="295866"/>
                    <a:pt x="112201" y="249828"/>
                    <a:pt x="119080" y="219136"/>
                  </a:cubicBezTo>
                  <a:cubicBezTo>
                    <a:pt x="125959" y="188444"/>
                    <a:pt x="112995" y="158018"/>
                    <a:pt x="107968" y="138174"/>
                  </a:cubicBezTo>
                  <a:cubicBezTo>
                    <a:pt x="102941" y="118330"/>
                    <a:pt x="93151" y="108805"/>
                    <a:pt x="88918" y="100074"/>
                  </a:cubicBezTo>
                  <a:cubicBezTo>
                    <a:pt x="84685" y="91343"/>
                    <a:pt x="96326" y="98751"/>
                    <a:pt x="82568" y="85786"/>
                  </a:cubicBezTo>
                  <a:cubicBezTo>
                    <a:pt x="68810" y="72821"/>
                    <a:pt x="-1305" y="2442"/>
                    <a:pt x="18" y="6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12" name="フリーフォーム: 図形 1311">
              <a:extLst>
                <a:ext uri="{FF2B5EF4-FFF2-40B4-BE49-F238E27FC236}">
                  <a16:creationId xmlns:a16="http://schemas.microsoft.com/office/drawing/2014/main" id="{19B03121-73A2-47D0-91B0-23A2836E8D89}"/>
                </a:ext>
              </a:extLst>
            </p:cNvPr>
            <p:cNvSpPr/>
            <p:nvPr/>
          </p:nvSpPr>
          <p:spPr>
            <a:xfrm>
              <a:off x="7705828" y="9095021"/>
              <a:ext cx="573510" cy="104762"/>
            </a:xfrm>
            <a:custGeom>
              <a:avLst/>
              <a:gdLst>
                <a:gd name="connsiteX0" fmla="*/ 3072 w 573510"/>
                <a:gd name="connsiteY0" fmla="*/ 56917 h 104762"/>
                <a:gd name="connsiteX1" fmla="*/ 220560 w 573510"/>
                <a:gd name="connsiteY1" fmla="*/ 75967 h 104762"/>
                <a:gd name="connsiteX2" fmla="*/ 368197 w 573510"/>
                <a:gd name="connsiteY2" fmla="*/ 101367 h 104762"/>
                <a:gd name="connsiteX3" fmla="*/ 420585 w 573510"/>
                <a:gd name="connsiteY3" fmla="*/ 93429 h 104762"/>
                <a:gd name="connsiteX4" fmla="*/ 568222 w 573510"/>
                <a:gd name="connsiteY4" fmla="*/ 1354 h 104762"/>
                <a:gd name="connsiteX5" fmla="*/ 526947 w 573510"/>
                <a:gd name="connsiteY5" fmla="*/ 42629 h 104762"/>
                <a:gd name="connsiteX6" fmla="*/ 395185 w 573510"/>
                <a:gd name="connsiteY6" fmla="*/ 99779 h 104762"/>
                <a:gd name="connsiteX7" fmla="*/ 3072 w 573510"/>
                <a:gd name="connsiteY7" fmla="*/ 56917 h 1047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73510" h="104762">
                  <a:moveTo>
                    <a:pt x="3072" y="56917"/>
                  </a:moveTo>
                  <a:cubicBezTo>
                    <a:pt x="-26032" y="52948"/>
                    <a:pt x="159706" y="68559"/>
                    <a:pt x="220560" y="75967"/>
                  </a:cubicBezTo>
                  <a:cubicBezTo>
                    <a:pt x="281414" y="83375"/>
                    <a:pt x="334860" y="98457"/>
                    <a:pt x="368197" y="101367"/>
                  </a:cubicBezTo>
                  <a:cubicBezTo>
                    <a:pt x="401534" y="104277"/>
                    <a:pt x="387248" y="110098"/>
                    <a:pt x="420585" y="93429"/>
                  </a:cubicBezTo>
                  <a:cubicBezTo>
                    <a:pt x="453922" y="76760"/>
                    <a:pt x="550495" y="9821"/>
                    <a:pt x="568222" y="1354"/>
                  </a:cubicBezTo>
                  <a:cubicBezTo>
                    <a:pt x="585949" y="-7113"/>
                    <a:pt x="555787" y="26225"/>
                    <a:pt x="526947" y="42629"/>
                  </a:cubicBezTo>
                  <a:cubicBezTo>
                    <a:pt x="498108" y="59033"/>
                    <a:pt x="480645" y="96869"/>
                    <a:pt x="395185" y="99779"/>
                  </a:cubicBezTo>
                  <a:cubicBezTo>
                    <a:pt x="309725" y="102689"/>
                    <a:pt x="32176" y="60886"/>
                    <a:pt x="3072" y="5691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13" name="フリーフォーム: 図形 1312">
              <a:extLst>
                <a:ext uri="{FF2B5EF4-FFF2-40B4-BE49-F238E27FC236}">
                  <a16:creationId xmlns:a16="http://schemas.microsoft.com/office/drawing/2014/main" id="{F727A3EA-DEC6-4A18-AE2B-22A64C6918CA}"/>
                </a:ext>
              </a:extLst>
            </p:cNvPr>
            <p:cNvSpPr/>
            <p:nvPr/>
          </p:nvSpPr>
          <p:spPr>
            <a:xfrm>
              <a:off x="7727866" y="9124912"/>
              <a:ext cx="494743" cy="60538"/>
            </a:xfrm>
            <a:custGeom>
              <a:avLst/>
              <a:gdLst>
                <a:gd name="connsiteX0" fmla="*/ 84 w 494743"/>
                <a:gd name="connsiteY0" fmla="*/ 12738 h 60538"/>
                <a:gd name="connsiteX1" fmla="*/ 190584 w 494743"/>
                <a:gd name="connsiteY1" fmla="*/ 15913 h 60538"/>
                <a:gd name="connsiteX2" fmla="*/ 330284 w 494743"/>
                <a:gd name="connsiteY2" fmla="*/ 60363 h 60538"/>
                <a:gd name="connsiteX3" fmla="*/ 452522 w 494743"/>
                <a:gd name="connsiteY3" fmla="*/ 30201 h 60538"/>
                <a:gd name="connsiteX4" fmla="*/ 493797 w 494743"/>
                <a:gd name="connsiteY4" fmla="*/ 38 h 60538"/>
                <a:gd name="connsiteX5" fmla="*/ 419184 w 494743"/>
                <a:gd name="connsiteY5" fmla="*/ 36551 h 60538"/>
                <a:gd name="connsiteX6" fmla="*/ 281072 w 494743"/>
                <a:gd name="connsiteY6" fmla="*/ 42901 h 60538"/>
                <a:gd name="connsiteX7" fmla="*/ 168359 w 494743"/>
                <a:gd name="connsiteY7" fmla="*/ 27026 h 60538"/>
                <a:gd name="connsiteX8" fmla="*/ 84 w 494743"/>
                <a:gd name="connsiteY8" fmla="*/ 12738 h 605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94743" h="60538">
                  <a:moveTo>
                    <a:pt x="84" y="12738"/>
                  </a:moveTo>
                  <a:cubicBezTo>
                    <a:pt x="3788" y="10886"/>
                    <a:pt x="135551" y="7976"/>
                    <a:pt x="190584" y="15913"/>
                  </a:cubicBezTo>
                  <a:cubicBezTo>
                    <a:pt x="245617" y="23850"/>
                    <a:pt x="286628" y="57982"/>
                    <a:pt x="330284" y="60363"/>
                  </a:cubicBezTo>
                  <a:cubicBezTo>
                    <a:pt x="373940" y="62744"/>
                    <a:pt x="425270" y="40255"/>
                    <a:pt x="452522" y="30201"/>
                  </a:cubicBezTo>
                  <a:cubicBezTo>
                    <a:pt x="479774" y="20147"/>
                    <a:pt x="499353" y="-1020"/>
                    <a:pt x="493797" y="38"/>
                  </a:cubicBezTo>
                  <a:cubicBezTo>
                    <a:pt x="488241" y="1096"/>
                    <a:pt x="454638" y="29407"/>
                    <a:pt x="419184" y="36551"/>
                  </a:cubicBezTo>
                  <a:cubicBezTo>
                    <a:pt x="383730" y="43695"/>
                    <a:pt x="322876" y="44488"/>
                    <a:pt x="281072" y="42901"/>
                  </a:cubicBezTo>
                  <a:cubicBezTo>
                    <a:pt x="239268" y="41314"/>
                    <a:pt x="220746" y="31259"/>
                    <a:pt x="168359" y="27026"/>
                  </a:cubicBezTo>
                  <a:cubicBezTo>
                    <a:pt x="115972" y="22793"/>
                    <a:pt x="-3620" y="14590"/>
                    <a:pt x="84" y="1273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14" name="フリーフォーム: 図形 1313">
              <a:extLst>
                <a:ext uri="{FF2B5EF4-FFF2-40B4-BE49-F238E27FC236}">
                  <a16:creationId xmlns:a16="http://schemas.microsoft.com/office/drawing/2014/main" id="{D27BD7BB-7591-4ECB-8F5B-04C0A9A85C3A}"/>
                </a:ext>
              </a:extLst>
            </p:cNvPr>
            <p:cNvSpPr/>
            <p:nvPr/>
          </p:nvSpPr>
          <p:spPr>
            <a:xfrm>
              <a:off x="8288263" y="9095602"/>
              <a:ext cx="149338" cy="433381"/>
            </a:xfrm>
            <a:custGeom>
              <a:avLst/>
              <a:gdLst>
                <a:gd name="connsiteX0" fmla="*/ 23887 w 149338"/>
                <a:gd name="connsiteY0" fmla="*/ 2361 h 433381"/>
                <a:gd name="connsiteX1" fmla="*/ 38175 w 149338"/>
                <a:gd name="connsiteY1" fmla="*/ 65861 h 433381"/>
                <a:gd name="connsiteX2" fmla="*/ 93737 w 149338"/>
                <a:gd name="connsiteY2" fmla="*/ 118248 h 433381"/>
                <a:gd name="connsiteX3" fmla="*/ 123900 w 149338"/>
                <a:gd name="connsiteY3" fmla="*/ 230961 h 433381"/>
                <a:gd name="connsiteX4" fmla="*/ 138187 w 149338"/>
                <a:gd name="connsiteY4" fmla="*/ 278586 h 433381"/>
                <a:gd name="connsiteX5" fmla="*/ 147712 w 149338"/>
                <a:gd name="connsiteY5" fmla="*/ 416698 h 433381"/>
                <a:gd name="connsiteX6" fmla="*/ 103262 w 149338"/>
                <a:gd name="connsiteY6" fmla="*/ 427811 h 433381"/>
                <a:gd name="connsiteX7" fmla="*/ 75 w 149338"/>
                <a:gd name="connsiteY7" fmla="*/ 388123 h 433381"/>
                <a:gd name="connsiteX8" fmla="*/ 120725 w 149338"/>
                <a:gd name="connsiteY8" fmla="*/ 411936 h 433381"/>
                <a:gd name="connsiteX9" fmla="*/ 122312 w 149338"/>
                <a:gd name="connsiteY9" fmla="*/ 316686 h 433381"/>
                <a:gd name="connsiteX10" fmla="*/ 109612 w 149338"/>
                <a:gd name="connsiteY10" fmla="*/ 154761 h 433381"/>
                <a:gd name="connsiteX11" fmla="*/ 23887 w 149338"/>
                <a:gd name="connsiteY11" fmla="*/ 2361 h 4333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49338" h="433381">
                  <a:moveTo>
                    <a:pt x="23887" y="2361"/>
                  </a:moveTo>
                  <a:cubicBezTo>
                    <a:pt x="11981" y="-12456"/>
                    <a:pt x="26533" y="46547"/>
                    <a:pt x="38175" y="65861"/>
                  </a:cubicBezTo>
                  <a:cubicBezTo>
                    <a:pt x="49817" y="85176"/>
                    <a:pt x="79450" y="90731"/>
                    <a:pt x="93737" y="118248"/>
                  </a:cubicBezTo>
                  <a:cubicBezTo>
                    <a:pt x="108025" y="145765"/>
                    <a:pt x="116492" y="204238"/>
                    <a:pt x="123900" y="230961"/>
                  </a:cubicBezTo>
                  <a:cubicBezTo>
                    <a:pt x="131308" y="257684"/>
                    <a:pt x="134218" y="247630"/>
                    <a:pt x="138187" y="278586"/>
                  </a:cubicBezTo>
                  <a:cubicBezTo>
                    <a:pt x="142156" y="309542"/>
                    <a:pt x="153533" y="391827"/>
                    <a:pt x="147712" y="416698"/>
                  </a:cubicBezTo>
                  <a:cubicBezTo>
                    <a:pt x="141891" y="441569"/>
                    <a:pt x="127868" y="432573"/>
                    <a:pt x="103262" y="427811"/>
                  </a:cubicBezTo>
                  <a:cubicBezTo>
                    <a:pt x="78656" y="423049"/>
                    <a:pt x="-2835" y="390769"/>
                    <a:pt x="75" y="388123"/>
                  </a:cubicBezTo>
                  <a:cubicBezTo>
                    <a:pt x="2985" y="385477"/>
                    <a:pt x="100352" y="423842"/>
                    <a:pt x="120725" y="411936"/>
                  </a:cubicBezTo>
                  <a:cubicBezTo>
                    <a:pt x="141098" y="400030"/>
                    <a:pt x="124164" y="359548"/>
                    <a:pt x="122312" y="316686"/>
                  </a:cubicBezTo>
                  <a:cubicBezTo>
                    <a:pt x="120460" y="273824"/>
                    <a:pt x="127339" y="205297"/>
                    <a:pt x="109612" y="154761"/>
                  </a:cubicBezTo>
                  <a:cubicBezTo>
                    <a:pt x="91885" y="104226"/>
                    <a:pt x="35793" y="17178"/>
                    <a:pt x="23887" y="236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15" name="フリーフォーム: 図形 1314">
              <a:extLst>
                <a:ext uri="{FF2B5EF4-FFF2-40B4-BE49-F238E27FC236}">
                  <a16:creationId xmlns:a16="http://schemas.microsoft.com/office/drawing/2014/main" id="{0EDBDCA0-90CA-4AEA-9879-385918BF605B}"/>
                </a:ext>
              </a:extLst>
            </p:cNvPr>
            <p:cNvSpPr/>
            <p:nvPr/>
          </p:nvSpPr>
          <p:spPr>
            <a:xfrm>
              <a:off x="8254766" y="9172483"/>
              <a:ext cx="109385" cy="98522"/>
            </a:xfrm>
            <a:custGeom>
              <a:avLst/>
              <a:gdLst>
                <a:gd name="connsiteX0" fmla="*/ 234 w 109385"/>
                <a:gd name="connsiteY0" fmla="*/ 92 h 98522"/>
                <a:gd name="connsiteX1" fmla="*/ 31984 w 109385"/>
                <a:gd name="connsiteY1" fmla="*/ 82642 h 98522"/>
                <a:gd name="connsiteX2" fmla="*/ 108184 w 109385"/>
                <a:gd name="connsiteY2" fmla="*/ 98517 h 98522"/>
                <a:gd name="connsiteX3" fmla="*/ 76434 w 109385"/>
                <a:gd name="connsiteY3" fmla="*/ 84230 h 98522"/>
                <a:gd name="connsiteX4" fmla="*/ 46272 w 109385"/>
                <a:gd name="connsiteY4" fmla="*/ 66767 h 98522"/>
                <a:gd name="connsiteX5" fmla="*/ 234 w 109385"/>
                <a:gd name="connsiteY5" fmla="*/ 92 h 985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9385" h="98522">
                  <a:moveTo>
                    <a:pt x="234" y="92"/>
                  </a:moveTo>
                  <a:cubicBezTo>
                    <a:pt x="-2147" y="2738"/>
                    <a:pt x="13992" y="66238"/>
                    <a:pt x="31984" y="82642"/>
                  </a:cubicBezTo>
                  <a:cubicBezTo>
                    <a:pt x="49976" y="99046"/>
                    <a:pt x="100776" y="98252"/>
                    <a:pt x="108184" y="98517"/>
                  </a:cubicBezTo>
                  <a:cubicBezTo>
                    <a:pt x="115592" y="98782"/>
                    <a:pt x="86753" y="89522"/>
                    <a:pt x="76434" y="84230"/>
                  </a:cubicBezTo>
                  <a:cubicBezTo>
                    <a:pt x="66115" y="78938"/>
                    <a:pt x="57384" y="81319"/>
                    <a:pt x="46272" y="66767"/>
                  </a:cubicBezTo>
                  <a:cubicBezTo>
                    <a:pt x="35160" y="52215"/>
                    <a:pt x="2615" y="-2554"/>
                    <a:pt x="234" y="9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16" name="フリーフォーム: 図形 1315">
              <a:extLst>
                <a:ext uri="{FF2B5EF4-FFF2-40B4-BE49-F238E27FC236}">
                  <a16:creationId xmlns:a16="http://schemas.microsoft.com/office/drawing/2014/main" id="{870AC3ED-7DB5-4B37-95D9-1EBEE941A077}"/>
                </a:ext>
              </a:extLst>
            </p:cNvPr>
            <p:cNvSpPr/>
            <p:nvPr/>
          </p:nvSpPr>
          <p:spPr>
            <a:xfrm>
              <a:off x="7858081" y="9215184"/>
              <a:ext cx="444196" cy="201384"/>
            </a:xfrm>
            <a:custGeom>
              <a:avLst/>
              <a:gdLst>
                <a:gd name="connsiteX0" fmla="*/ 44 w 444196"/>
                <a:gd name="connsiteY0" fmla="*/ 44704 h 201384"/>
                <a:gd name="connsiteX1" fmla="*/ 169907 w 444196"/>
                <a:gd name="connsiteY1" fmla="*/ 19304 h 201384"/>
                <a:gd name="connsiteX2" fmla="*/ 435019 w 444196"/>
                <a:gd name="connsiteY2" fmla="*/ 197104 h 201384"/>
                <a:gd name="connsiteX3" fmla="*/ 373107 w 444196"/>
                <a:gd name="connsiteY3" fmla="*/ 136779 h 201384"/>
                <a:gd name="connsiteX4" fmla="*/ 273094 w 444196"/>
                <a:gd name="connsiteY4" fmla="*/ 32004 h 201384"/>
                <a:gd name="connsiteX5" fmla="*/ 154032 w 444196"/>
                <a:gd name="connsiteY5" fmla="*/ 254 h 201384"/>
                <a:gd name="connsiteX6" fmla="*/ 44 w 444196"/>
                <a:gd name="connsiteY6" fmla="*/ 44704 h 2013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44196" h="201384">
                  <a:moveTo>
                    <a:pt x="44" y="44704"/>
                  </a:moveTo>
                  <a:cubicBezTo>
                    <a:pt x="2690" y="47879"/>
                    <a:pt x="97411" y="-6096"/>
                    <a:pt x="169907" y="19304"/>
                  </a:cubicBezTo>
                  <a:cubicBezTo>
                    <a:pt x="242403" y="44704"/>
                    <a:pt x="401152" y="177525"/>
                    <a:pt x="435019" y="197104"/>
                  </a:cubicBezTo>
                  <a:cubicBezTo>
                    <a:pt x="468886" y="216683"/>
                    <a:pt x="400095" y="164296"/>
                    <a:pt x="373107" y="136779"/>
                  </a:cubicBezTo>
                  <a:cubicBezTo>
                    <a:pt x="346120" y="109262"/>
                    <a:pt x="309606" y="54758"/>
                    <a:pt x="273094" y="32004"/>
                  </a:cubicBezTo>
                  <a:cubicBezTo>
                    <a:pt x="236582" y="9250"/>
                    <a:pt x="195836" y="-1863"/>
                    <a:pt x="154032" y="254"/>
                  </a:cubicBezTo>
                  <a:cubicBezTo>
                    <a:pt x="112228" y="2371"/>
                    <a:pt x="-2602" y="41529"/>
                    <a:pt x="44" y="4470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17" name="フリーフォーム: 図形 1316">
              <a:extLst>
                <a:ext uri="{FF2B5EF4-FFF2-40B4-BE49-F238E27FC236}">
                  <a16:creationId xmlns:a16="http://schemas.microsoft.com/office/drawing/2014/main" id="{C821E44B-17D3-4519-B532-BB107729EB74}"/>
                </a:ext>
              </a:extLst>
            </p:cNvPr>
            <p:cNvSpPr/>
            <p:nvPr/>
          </p:nvSpPr>
          <p:spPr>
            <a:xfrm>
              <a:off x="7974010" y="9352492"/>
              <a:ext cx="353566" cy="199949"/>
            </a:xfrm>
            <a:custGeom>
              <a:avLst/>
              <a:gdLst>
                <a:gd name="connsiteX0" fmla="*/ 350840 w 353566"/>
                <a:gd name="connsiteY0" fmla="*/ 1058 h 199949"/>
                <a:gd name="connsiteX1" fmla="*/ 314328 w 353566"/>
                <a:gd name="connsiteY1" fmla="*/ 115358 h 199949"/>
                <a:gd name="connsiteX2" fmla="*/ 284165 w 353566"/>
                <a:gd name="connsiteY2" fmla="*/ 131233 h 199949"/>
                <a:gd name="connsiteX3" fmla="*/ 185740 w 353566"/>
                <a:gd name="connsiteY3" fmla="*/ 150283 h 199949"/>
                <a:gd name="connsiteX4" fmla="*/ 109540 w 353566"/>
                <a:gd name="connsiteY4" fmla="*/ 148696 h 199949"/>
                <a:gd name="connsiteX5" fmla="*/ 3 w 353566"/>
                <a:gd name="connsiteY5" fmla="*/ 115358 h 199949"/>
                <a:gd name="connsiteX6" fmla="*/ 106365 w 353566"/>
                <a:gd name="connsiteY6" fmla="*/ 170921 h 199949"/>
                <a:gd name="connsiteX7" fmla="*/ 234953 w 353566"/>
                <a:gd name="connsiteY7" fmla="*/ 191558 h 199949"/>
                <a:gd name="connsiteX8" fmla="*/ 350840 w 353566"/>
                <a:gd name="connsiteY8" fmla="*/ 1058 h 1999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53566" h="199949">
                  <a:moveTo>
                    <a:pt x="350840" y="1058"/>
                  </a:moveTo>
                  <a:cubicBezTo>
                    <a:pt x="364069" y="-11642"/>
                    <a:pt x="325440" y="93662"/>
                    <a:pt x="314328" y="115358"/>
                  </a:cubicBezTo>
                  <a:cubicBezTo>
                    <a:pt x="303216" y="137054"/>
                    <a:pt x="305596" y="125412"/>
                    <a:pt x="284165" y="131233"/>
                  </a:cubicBezTo>
                  <a:cubicBezTo>
                    <a:pt x="262734" y="137054"/>
                    <a:pt x="214844" y="147373"/>
                    <a:pt x="185740" y="150283"/>
                  </a:cubicBezTo>
                  <a:cubicBezTo>
                    <a:pt x="156636" y="153193"/>
                    <a:pt x="140496" y="154517"/>
                    <a:pt x="109540" y="148696"/>
                  </a:cubicBezTo>
                  <a:cubicBezTo>
                    <a:pt x="78584" y="142875"/>
                    <a:pt x="532" y="111654"/>
                    <a:pt x="3" y="115358"/>
                  </a:cubicBezTo>
                  <a:cubicBezTo>
                    <a:pt x="-526" y="119062"/>
                    <a:pt x="67207" y="158221"/>
                    <a:pt x="106365" y="170921"/>
                  </a:cubicBezTo>
                  <a:cubicBezTo>
                    <a:pt x="145523" y="183621"/>
                    <a:pt x="196588" y="214841"/>
                    <a:pt x="234953" y="191558"/>
                  </a:cubicBezTo>
                  <a:cubicBezTo>
                    <a:pt x="273318" y="168275"/>
                    <a:pt x="337611" y="13758"/>
                    <a:pt x="350840" y="105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18" name="フリーフォーム: 図形 1317">
              <a:extLst>
                <a:ext uri="{FF2B5EF4-FFF2-40B4-BE49-F238E27FC236}">
                  <a16:creationId xmlns:a16="http://schemas.microsoft.com/office/drawing/2014/main" id="{0729F061-ACE5-4E45-B4C1-004515C21596}"/>
                </a:ext>
              </a:extLst>
            </p:cNvPr>
            <p:cNvSpPr/>
            <p:nvPr/>
          </p:nvSpPr>
          <p:spPr>
            <a:xfrm>
              <a:off x="7811649" y="9283861"/>
              <a:ext cx="211386" cy="208194"/>
            </a:xfrm>
            <a:custGeom>
              <a:avLst/>
              <a:gdLst>
                <a:gd name="connsiteX0" fmla="*/ 16314 w 211386"/>
                <a:gd name="connsiteY0" fmla="*/ 1427 h 208194"/>
                <a:gd name="connsiteX1" fmla="*/ 21076 w 211386"/>
                <a:gd name="connsiteY1" fmla="*/ 80802 h 208194"/>
                <a:gd name="connsiteX2" fmla="*/ 208401 w 211386"/>
                <a:gd name="connsiteY2" fmla="*/ 206214 h 208194"/>
                <a:gd name="connsiteX3" fmla="*/ 127439 w 211386"/>
                <a:gd name="connsiteY3" fmla="*/ 147477 h 208194"/>
                <a:gd name="connsiteX4" fmla="*/ 16314 w 211386"/>
                <a:gd name="connsiteY4" fmla="*/ 1427 h 2081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1386" h="208194">
                  <a:moveTo>
                    <a:pt x="16314" y="1427"/>
                  </a:moveTo>
                  <a:cubicBezTo>
                    <a:pt x="-1413" y="-9685"/>
                    <a:pt x="-10938" y="46671"/>
                    <a:pt x="21076" y="80802"/>
                  </a:cubicBezTo>
                  <a:cubicBezTo>
                    <a:pt x="53090" y="114933"/>
                    <a:pt x="190674" y="195102"/>
                    <a:pt x="208401" y="206214"/>
                  </a:cubicBezTo>
                  <a:cubicBezTo>
                    <a:pt x="226128" y="217326"/>
                    <a:pt x="160512" y="179491"/>
                    <a:pt x="127439" y="147477"/>
                  </a:cubicBezTo>
                  <a:cubicBezTo>
                    <a:pt x="94366" y="115463"/>
                    <a:pt x="34041" y="12539"/>
                    <a:pt x="16314" y="142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19" name="フリーフォーム: 図形 1318">
              <a:extLst>
                <a:ext uri="{FF2B5EF4-FFF2-40B4-BE49-F238E27FC236}">
                  <a16:creationId xmlns:a16="http://schemas.microsoft.com/office/drawing/2014/main" id="{5C7E8F96-C298-4C45-8E56-569E9F4CA124}"/>
                </a:ext>
              </a:extLst>
            </p:cNvPr>
            <p:cNvSpPr/>
            <p:nvPr/>
          </p:nvSpPr>
          <p:spPr>
            <a:xfrm>
              <a:off x="7689709" y="9134408"/>
              <a:ext cx="119822" cy="176370"/>
            </a:xfrm>
            <a:custGeom>
              <a:avLst/>
              <a:gdLst>
                <a:gd name="connsiteX0" fmla="*/ 141 w 119822"/>
                <a:gd name="connsiteY0" fmla="*/ 67 h 176370"/>
                <a:gd name="connsiteX1" fmla="*/ 79516 w 119822"/>
                <a:gd name="connsiteY1" fmla="*/ 76267 h 176370"/>
                <a:gd name="connsiteX2" fmla="*/ 76341 w 119822"/>
                <a:gd name="connsiteY2" fmla="*/ 104842 h 176370"/>
                <a:gd name="connsiteX3" fmla="*/ 119204 w 119822"/>
                <a:gd name="connsiteY3" fmla="*/ 176280 h 176370"/>
                <a:gd name="connsiteX4" fmla="*/ 101741 w 119822"/>
                <a:gd name="connsiteY4" fmla="*/ 119130 h 176370"/>
                <a:gd name="connsiteX5" fmla="*/ 101741 w 119822"/>
                <a:gd name="connsiteY5" fmla="*/ 90555 h 176370"/>
                <a:gd name="connsiteX6" fmla="*/ 141 w 119822"/>
                <a:gd name="connsiteY6" fmla="*/ 67 h 1763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9822" h="176370">
                  <a:moveTo>
                    <a:pt x="141" y="67"/>
                  </a:moveTo>
                  <a:cubicBezTo>
                    <a:pt x="-3563" y="-2314"/>
                    <a:pt x="66816" y="58805"/>
                    <a:pt x="79516" y="76267"/>
                  </a:cubicBezTo>
                  <a:cubicBezTo>
                    <a:pt x="92216" y="93730"/>
                    <a:pt x="69726" y="88173"/>
                    <a:pt x="76341" y="104842"/>
                  </a:cubicBezTo>
                  <a:cubicBezTo>
                    <a:pt x="82956" y="121511"/>
                    <a:pt x="114971" y="173899"/>
                    <a:pt x="119204" y="176280"/>
                  </a:cubicBezTo>
                  <a:cubicBezTo>
                    <a:pt x="123437" y="178661"/>
                    <a:pt x="104652" y="133418"/>
                    <a:pt x="101741" y="119130"/>
                  </a:cubicBezTo>
                  <a:cubicBezTo>
                    <a:pt x="98831" y="104843"/>
                    <a:pt x="114970" y="109340"/>
                    <a:pt x="101741" y="90555"/>
                  </a:cubicBezTo>
                  <a:cubicBezTo>
                    <a:pt x="88512" y="71770"/>
                    <a:pt x="3845" y="2448"/>
                    <a:pt x="141" y="6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20" name="フリーフォーム: 図形 1319">
              <a:extLst>
                <a:ext uri="{FF2B5EF4-FFF2-40B4-BE49-F238E27FC236}">
                  <a16:creationId xmlns:a16="http://schemas.microsoft.com/office/drawing/2014/main" id="{8A1B6C90-3E27-454D-8E6D-0129E339154E}"/>
                </a:ext>
              </a:extLst>
            </p:cNvPr>
            <p:cNvSpPr/>
            <p:nvPr/>
          </p:nvSpPr>
          <p:spPr>
            <a:xfrm>
              <a:off x="7862779" y="9288437"/>
              <a:ext cx="142518" cy="141962"/>
            </a:xfrm>
            <a:custGeom>
              <a:avLst/>
              <a:gdLst>
                <a:gd name="connsiteX0" fmla="*/ 109 w 142518"/>
                <a:gd name="connsiteY0" fmla="*/ 26 h 141962"/>
                <a:gd name="connsiteX1" fmla="*/ 111234 w 142518"/>
                <a:gd name="connsiteY1" fmla="*/ 101626 h 141962"/>
                <a:gd name="connsiteX2" fmla="*/ 139809 w 142518"/>
                <a:gd name="connsiteY2" fmla="*/ 119088 h 141962"/>
                <a:gd name="connsiteX3" fmla="*/ 133459 w 142518"/>
                <a:gd name="connsiteY3" fmla="*/ 141313 h 141962"/>
                <a:gd name="connsiteX4" fmla="*/ 133459 w 142518"/>
                <a:gd name="connsiteY4" fmla="*/ 92101 h 141962"/>
                <a:gd name="connsiteX5" fmla="*/ 109 w 142518"/>
                <a:gd name="connsiteY5" fmla="*/ 26 h 1419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42518" h="141962">
                  <a:moveTo>
                    <a:pt x="109" y="26"/>
                  </a:moveTo>
                  <a:cubicBezTo>
                    <a:pt x="-3595" y="1613"/>
                    <a:pt x="87951" y="81782"/>
                    <a:pt x="111234" y="101626"/>
                  </a:cubicBezTo>
                  <a:cubicBezTo>
                    <a:pt x="134517" y="121470"/>
                    <a:pt x="136105" y="112474"/>
                    <a:pt x="139809" y="119088"/>
                  </a:cubicBezTo>
                  <a:cubicBezTo>
                    <a:pt x="143513" y="125702"/>
                    <a:pt x="134517" y="145811"/>
                    <a:pt x="133459" y="141313"/>
                  </a:cubicBezTo>
                  <a:cubicBezTo>
                    <a:pt x="132401" y="136815"/>
                    <a:pt x="154361" y="116707"/>
                    <a:pt x="133459" y="92101"/>
                  </a:cubicBezTo>
                  <a:cubicBezTo>
                    <a:pt x="112557" y="67495"/>
                    <a:pt x="3813" y="-1561"/>
                    <a:pt x="109" y="2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21" name="フリーフォーム: 図形 1320">
              <a:extLst>
                <a:ext uri="{FF2B5EF4-FFF2-40B4-BE49-F238E27FC236}">
                  <a16:creationId xmlns:a16="http://schemas.microsoft.com/office/drawing/2014/main" id="{A03E0004-28D7-438D-B210-BDC9FD72AF66}"/>
                </a:ext>
              </a:extLst>
            </p:cNvPr>
            <p:cNvSpPr/>
            <p:nvPr/>
          </p:nvSpPr>
          <p:spPr>
            <a:xfrm>
              <a:off x="8129329" y="9137650"/>
              <a:ext cx="165525" cy="89156"/>
            </a:xfrm>
            <a:custGeom>
              <a:avLst/>
              <a:gdLst>
                <a:gd name="connsiteX0" fmla="*/ 165359 w 165525"/>
                <a:gd name="connsiteY0" fmla="*/ 0 h 89156"/>
                <a:gd name="connsiteX1" fmla="*/ 51059 w 165525"/>
                <a:gd name="connsiteY1" fmla="*/ 82550 h 89156"/>
                <a:gd name="connsiteX2" fmla="*/ 259 w 165525"/>
                <a:gd name="connsiteY2" fmla="*/ 84138 h 89156"/>
                <a:gd name="connsiteX3" fmla="*/ 70109 w 165525"/>
                <a:gd name="connsiteY3" fmla="*/ 84138 h 89156"/>
                <a:gd name="connsiteX4" fmla="*/ 76459 w 165525"/>
                <a:gd name="connsiteY4" fmla="*/ 84138 h 89156"/>
                <a:gd name="connsiteX5" fmla="*/ 165359 w 165525"/>
                <a:gd name="connsiteY5" fmla="*/ 0 h 89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65525" h="89156">
                  <a:moveTo>
                    <a:pt x="165359" y="0"/>
                  </a:moveTo>
                  <a:cubicBezTo>
                    <a:pt x="161126" y="-265"/>
                    <a:pt x="78576" y="68527"/>
                    <a:pt x="51059" y="82550"/>
                  </a:cubicBezTo>
                  <a:cubicBezTo>
                    <a:pt x="23542" y="96573"/>
                    <a:pt x="-2916" y="83873"/>
                    <a:pt x="259" y="84138"/>
                  </a:cubicBezTo>
                  <a:cubicBezTo>
                    <a:pt x="3434" y="84403"/>
                    <a:pt x="70109" y="84138"/>
                    <a:pt x="70109" y="84138"/>
                  </a:cubicBezTo>
                  <a:cubicBezTo>
                    <a:pt x="82809" y="84138"/>
                    <a:pt x="60849" y="94986"/>
                    <a:pt x="76459" y="84138"/>
                  </a:cubicBezTo>
                  <a:cubicBezTo>
                    <a:pt x="92069" y="73290"/>
                    <a:pt x="169592" y="265"/>
                    <a:pt x="165359" y="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22" name="フリーフォーム: 図形 1321">
              <a:extLst>
                <a:ext uri="{FF2B5EF4-FFF2-40B4-BE49-F238E27FC236}">
                  <a16:creationId xmlns:a16="http://schemas.microsoft.com/office/drawing/2014/main" id="{341C2E64-372D-47F0-A6DA-44BC79AF6374}"/>
                </a:ext>
              </a:extLst>
            </p:cNvPr>
            <p:cNvSpPr/>
            <p:nvPr/>
          </p:nvSpPr>
          <p:spPr>
            <a:xfrm>
              <a:off x="7796047" y="9204789"/>
              <a:ext cx="152370" cy="36068"/>
            </a:xfrm>
            <a:custGeom>
              <a:avLst/>
              <a:gdLst>
                <a:gd name="connsiteX0" fmla="*/ 1753 w 152370"/>
                <a:gd name="connsiteY0" fmla="*/ 7474 h 36068"/>
                <a:gd name="connsiteX1" fmla="*/ 150978 w 152370"/>
                <a:gd name="connsiteY1" fmla="*/ 36049 h 36068"/>
                <a:gd name="connsiteX2" fmla="*/ 73191 w 152370"/>
                <a:gd name="connsiteY2" fmla="*/ 2711 h 36068"/>
                <a:gd name="connsiteX3" fmla="*/ 1753 w 152370"/>
                <a:gd name="connsiteY3" fmla="*/ 7474 h 360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2370" h="36068">
                  <a:moveTo>
                    <a:pt x="1753" y="7474"/>
                  </a:moveTo>
                  <a:cubicBezTo>
                    <a:pt x="14717" y="13030"/>
                    <a:pt x="139072" y="36843"/>
                    <a:pt x="150978" y="36049"/>
                  </a:cubicBezTo>
                  <a:cubicBezTo>
                    <a:pt x="162884" y="35255"/>
                    <a:pt x="95151" y="8796"/>
                    <a:pt x="73191" y="2711"/>
                  </a:cubicBezTo>
                  <a:cubicBezTo>
                    <a:pt x="51231" y="-3374"/>
                    <a:pt x="-11211" y="1918"/>
                    <a:pt x="1753" y="747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23" name="フリーフォーム: 図形 1322">
              <a:extLst>
                <a:ext uri="{FF2B5EF4-FFF2-40B4-BE49-F238E27FC236}">
                  <a16:creationId xmlns:a16="http://schemas.microsoft.com/office/drawing/2014/main" id="{79E2CF73-6B1F-4DA3-A35A-48D9B3656C73}"/>
                </a:ext>
              </a:extLst>
            </p:cNvPr>
            <p:cNvSpPr/>
            <p:nvPr/>
          </p:nvSpPr>
          <p:spPr>
            <a:xfrm>
              <a:off x="8029373" y="9309081"/>
              <a:ext cx="205076" cy="142810"/>
            </a:xfrm>
            <a:custGeom>
              <a:avLst/>
              <a:gdLst>
                <a:gd name="connsiteX0" fmla="*/ 202 w 205076"/>
                <a:gd name="connsiteY0" fmla="*/ 19 h 142810"/>
                <a:gd name="connsiteX1" fmla="*/ 197052 w 205076"/>
                <a:gd name="connsiteY1" fmla="*/ 100032 h 142810"/>
                <a:gd name="connsiteX2" fmla="*/ 155777 w 205076"/>
                <a:gd name="connsiteY2" fmla="*/ 119082 h 142810"/>
                <a:gd name="connsiteX3" fmla="*/ 52590 w 205076"/>
                <a:gd name="connsiteY3" fmla="*/ 138132 h 142810"/>
                <a:gd name="connsiteX4" fmla="*/ 122440 w 205076"/>
                <a:gd name="connsiteY4" fmla="*/ 138132 h 142810"/>
                <a:gd name="connsiteX5" fmla="*/ 176415 w 205076"/>
                <a:gd name="connsiteY5" fmla="*/ 139719 h 142810"/>
                <a:gd name="connsiteX6" fmla="*/ 160540 w 205076"/>
                <a:gd name="connsiteY6" fmla="*/ 92094 h 142810"/>
                <a:gd name="connsiteX7" fmla="*/ 202 w 205076"/>
                <a:gd name="connsiteY7" fmla="*/ 19 h 1428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05076" h="142810">
                  <a:moveTo>
                    <a:pt x="202" y="19"/>
                  </a:moveTo>
                  <a:cubicBezTo>
                    <a:pt x="6287" y="1342"/>
                    <a:pt x="171123" y="80188"/>
                    <a:pt x="197052" y="100032"/>
                  </a:cubicBezTo>
                  <a:cubicBezTo>
                    <a:pt x="222981" y="119876"/>
                    <a:pt x="179854" y="112732"/>
                    <a:pt x="155777" y="119082"/>
                  </a:cubicBezTo>
                  <a:cubicBezTo>
                    <a:pt x="131700" y="125432"/>
                    <a:pt x="58146" y="134957"/>
                    <a:pt x="52590" y="138132"/>
                  </a:cubicBezTo>
                  <a:cubicBezTo>
                    <a:pt x="47034" y="141307"/>
                    <a:pt x="101803" y="137868"/>
                    <a:pt x="122440" y="138132"/>
                  </a:cubicBezTo>
                  <a:cubicBezTo>
                    <a:pt x="143077" y="138396"/>
                    <a:pt x="170065" y="147392"/>
                    <a:pt x="176415" y="139719"/>
                  </a:cubicBezTo>
                  <a:cubicBezTo>
                    <a:pt x="182765" y="132046"/>
                    <a:pt x="194142" y="119081"/>
                    <a:pt x="160540" y="92094"/>
                  </a:cubicBezTo>
                  <a:cubicBezTo>
                    <a:pt x="126938" y="65107"/>
                    <a:pt x="-5883" y="-1304"/>
                    <a:pt x="202" y="1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24" name="フリーフォーム: 図形 1323">
              <a:extLst>
                <a:ext uri="{FF2B5EF4-FFF2-40B4-BE49-F238E27FC236}">
                  <a16:creationId xmlns:a16="http://schemas.microsoft.com/office/drawing/2014/main" id="{D20F5669-E1FC-4F5C-BD0F-71845F7AA404}"/>
                </a:ext>
              </a:extLst>
            </p:cNvPr>
            <p:cNvSpPr/>
            <p:nvPr/>
          </p:nvSpPr>
          <p:spPr>
            <a:xfrm>
              <a:off x="8296154" y="9167113"/>
              <a:ext cx="97087" cy="290124"/>
            </a:xfrm>
            <a:custGeom>
              <a:avLst/>
              <a:gdLst>
                <a:gd name="connsiteX0" fmla="*/ 121 w 97087"/>
                <a:gd name="connsiteY0" fmla="*/ 700 h 290124"/>
                <a:gd name="connsiteX1" fmla="*/ 74734 w 97087"/>
                <a:gd name="connsiteY1" fmla="*/ 97537 h 290124"/>
                <a:gd name="connsiteX2" fmla="*/ 44571 w 97087"/>
                <a:gd name="connsiteY2" fmla="*/ 286450 h 290124"/>
                <a:gd name="connsiteX3" fmla="*/ 73146 w 97087"/>
                <a:gd name="connsiteY3" fmla="*/ 216600 h 290124"/>
                <a:gd name="connsiteX4" fmla="*/ 95371 w 97087"/>
                <a:gd name="connsiteY4" fmla="*/ 143575 h 290124"/>
                <a:gd name="connsiteX5" fmla="*/ 121 w 97087"/>
                <a:gd name="connsiteY5" fmla="*/ 700 h 2901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7087" h="290124">
                  <a:moveTo>
                    <a:pt x="121" y="700"/>
                  </a:moveTo>
                  <a:cubicBezTo>
                    <a:pt x="-3318" y="-6973"/>
                    <a:pt x="67326" y="49912"/>
                    <a:pt x="74734" y="97537"/>
                  </a:cubicBezTo>
                  <a:cubicBezTo>
                    <a:pt x="82142" y="145162"/>
                    <a:pt x="44836" y="266606"/>
                    <a:pt x="44571" y="286450"/>
                  </a:cubicBezTo>
                  <a:cubicBezTo>
                    <a:pt x="44306" y="306294"/>
                    <a:pt x="64679" y="240412"/>
                    <a:pt x="73146" y="216600"/>
                  </a:cubicBezTo>
                  <a:cubicBezTo>
                    <a:pt x="81613" y="192788"/>
                    <a:pt x="103308" y="175854"/>
                    <a:pt x="95371" y="143575"/>
                  </a:cubicBezTo>
                  <a:cubicBezTo>
                    <a:pt x="87434" y="111296"/>
                    <a:pt x="3560" y="8373"/>
                    <a:pt x="121" y="70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25" name="フリーフォーム: 図形 1324">
              <a:extLst>
                <a:ext uri="{FF2B5EF4-FFF2-40B4-BE49-F238E27FC236}">
                  <a16:creationId xmlns:a16="http://schemas.microsoft.com/office/drawing/2014/main" id="{0D93E104-7DCA-4E6E-AA2C-A94EF639D317}"/>
                </a:ext>
              </a:extLst>
            </p:cNvPr>
            <p:cNvSpPr/>
            <p:nvPr/>
          </p:nvSpPr>
          <p:spPr>
            <a:xfrm>
              <a:off x="7410449" y="6483989"/>
              <a:ext cx="209642" cy="335389"/>
            </a:xfrm>
            <a:custGeom>
              <a:avLst/>
              <a:gdLst>
                <a:gd name="connsiteX0" fmla="*/ 1 w 209642"/>
                <a:gd name="connsiteY0" fmla="*/ 949 h 335389"/>
                <a:gd name="connsiteX1" fmla="*/ 138114 w 209642"/>
                <a:gd name="connsiteY1" fmla="*/ 85086 h 335389"/>
                <a:gd name="connsiteX2" fmla="*/ 139701 w 209642"/>
                <a:gd name="connsiteY2" fmla="*/ 175574 h 335389"/>
                <a:gd name="connsiteX3" fmla="*/ 185739 w 209642"/>
                <a:gd name="connsiteY3" fmla="*/ 332736 h 335389"/>
                <a:gd name="connsiteX4" fmla="*/ 139701 w 209642"/>
                <a:gd name="connsiteY4" fmla="*/ 270824 h 335389"/>
                <a:gd name="connsiteX5" fmla="*/ 133351 w 209642"/>
                <a:gd name="connsiteY5" fmla="*/ 224786 h 335389"/>
                <a:gd name="connsiteX6" fmla="*/ 209551 w 209642"/>
                <a:gd name="connsiteY6" fmla="*/ 58099 h 335389"/>
                <a:gd name="connsiteX7" fmla="*/ 115889 w 209642"/>
                <a:gd name="connsiteY7" fmla="*/ 272411 h 335389"/>
                <a:gd name="connsiteX8" fmla="*/ 111126 w 209642"/>
                <a:gd name="connsiteY8" fmla="*/ 273999 h 335389"/>
                <a:gd name="connsiteX9" fmla="*/ 39689 w 209642"/>
                <a:gd name="connsiteY9" fmla="*/ 178749 h 335389"/>
                <a:gd name="connsiteX10" fmla="*/ 73026 w 209642"/>
                <a:gd name="connsiteY10" fmla="*/ 216849 h 335389"/>
                <a:gd name="connsiteX11" fmla="*/ 103189 w 209642"/>
                <a:gd name="connsiteY11" fmla="*/ 135886 h 335389"/>
                <a:gd name="connsiteX12" fmla="*/ 104776 w 209642"/>
                <a:gd name="connsiteY12" fmla="*/ 131124 h 335389"/>
                <a:gd name="connsiteX13" fmla="*/ 120651 w 209642"/>
                <a:gd name="connsiteY13" fmla="*/ 193036 h 335389"/>
                <a:gd name="connsiteX14" fmla="*/ 134939 w 209642"/>
                <a:gd name="connsiteY14" fmla="*/ 142236 h 335389"/>
                <a:gd name="connsiteX15" fmla="*/ 1 w 209642"/>
                <a:gd name="connsiteY15" fmla="*/ 949 h 3353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09642" h="335389">
                  <a:moveTo>
                    <a:pt x="1" y="949"/>
                  </a:moveTo>
                  <a:cubicBezTo>
                    <a:pt x="530" y="-8576"/>
                    <a:pt x="114831" y="55982"/>
                    <a:pt x="138114" y="85086"/>
                  </a:cubicBezTo>
                  <a:cubicBezTo>
                    <a:pt x="161397" y="114190"/>
                    <a:pt x="131764" y="134299"/>
                    <a:pt x="139701" y="175574"/>
                  </a:cubicBezTo>
                  <a:cubicBezTo>
                    <a:pt x="147638" y="216849"/>
                    <a:pt x="185739" y="316861"/>
                    <a:pt x="185739" y="332736"/>
                  </a:cubicBezTo>
                  <a:cubicBezTo>
                    <a:pt x="185739" y="348611"/>
                    <a:pt x="148432" y="288816"/>
                    <a:pt x="139701" y="270824"/>
                  </a:cubicBezTo>
                  <a:cubicBezTo>
                    <a:pt x="130970" y="252832"/>
                    <a:pt x="121709" y="260240"/>
                    <a:pt x="133351" y="224786"/>
                  </a:cubicBezTo>
                  <a:cubicBezTo>
                    <a:pt x="144993" y="189332"/>
                    <a:pt x="212461" y="50162"/>
                    <a:pt x="209551" y="58099"/>
                  </a:cubicBezTo>
                  <a:cubicBezTo>
                    <a:pt x="206641" y="66036"/>
                    <a:pt x="132293" y="236428"/>
                    <a:pt x="115889" y="272411"/>
                  </a:cubicBezTo>
                  <a:cubicBezTo>
                    <a:pt x="99485" y="308394"/>
                    <a:pt x="123826" y="289609"/>
                    <a:pt x="111126" y="273999"/>
                  </a:cubicBezTo>
                  <a:cubicBezTo>
                    <a:pt x="98426" y="258389"/>
                    <a:pt x="46039" y="188274"/>
                    <a:pt x="39689" y="178749"/>
                  </a:cubicBezTo>
                  <a:cubicBezTo>
                    <a:pt x="33339" y="169224"/>
                    <a:pt x="62443" y="223993"/>
                    <a:pt x="73026" y="216849"/>
                  </a:cubicBezTo>
                  <a:cubicBezTo>
                    <a:pt x="83609" y="209705"/>
                    <a:pt x="103189" y="135886"/>
                    <a:pt x="103189" y="135886"/>
                  </a:cubicBezTo>
                  <a:cubicBezTo>
                    <a:pt x="108481" y="121599"/>
                    <a:pt x="101866" y="121599"/>
                    <a:pt x="104776" y="131124"/>
                  </a:cubicBezTo>
                  <a:cubicBezTo>
                    <a:pt x="107686" y="140649"/>
                    <a:pt x="115624" y="191184"/>
                    <a:pt x="120651" y="193036"/>
                  </a:cubicBezTo>
                  <a:cubicBezTo>
                    <a:pt x="125678" y="194888"/>
                    <a:pt x="150549" y="171340"/>
                    <a:pt x="134939" y="142236"/>
                  </a:cubicBezTo>
                  <a:cubicBezTo>
                    <a:pt x="119329" y="113132"/>
                    <a:pt x="-528" y="10474"/>
                    <a:pt x="1" y="94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26" name="フリーフォーム: 図形 1325">
              <a:extLst>
                <a:ext uri="{FF2B5EF4-FFF2-40B4-BE49-F238E27FC236}">
                  <a16:creationId xmlns:a16="http://schemas.microsoft.com/office/drawing/2014/main" id="{1A3C7E5F-5487-4FEE-AC3B-D9A47B08EA7A}"/>
                </a:ext>
              </a:extLst>
            </p:cNvPr>
            <p:cNvSpPr/>
            <p:nvPr/>
          </p:nvSpPr>
          <p:spPr>
            <a:xfrm>
              <a:off x="6835598" y="6567378"/>
              <a:ext cx="104970" cy="116305"/>
            </a:xfrm>
            <a:custGeom>
              <a:avLst/>
              <a:gdLst>
                <a:gd name="connsiteX0" fmla="*/ 104952 w 104970"/>
                <a:gd name="connsiteY0" fmla="*/ 36622 h 116305"/>
                <a:gd name="connsiteX1" fmla="*/ 16052 w 104970"/>
                <a:gd name="connsiteY1" fmla="*/ 112822 h 116305"/>
                <a:gd name="connsiteX2" fmla="*/ 23990 w 104970"/>
                <a:gd name="connsiteY2" fmla="*/ 62022 h 116305"/>
                <a:gd name="connsiteX3" fmla="*/ 35102 w 104970"/>
                <a:gd name="connsiteY3" fmla="*/ 110 h 116305"/>
                <a:gd name="connsiteX4" fmla="*/ 177 w 104970"/>
                <a:gd name="connsiteY4" fmla="*/ 77897 h 116305"/>
                <a:gd name="connsiteX5" fmla="*/ 23990 w 104970"/>
                <a:gd name="connsiteY5" fmla="*/ 115997 h 116305"/>
                <a:gd name="connsiteX6" fmla="*/ 104952 w 104970"/>
                <a:gd name="connsiteY6" fmla="*/ 36622 h 1163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4970" h="116305">
                  <a:moveTo>
                    <a:pt x="104952" y="36622"/>
                  </a:moveTo>
                  <a:cubicBezTo>
                    <a:pt x="103629" y="36093"/>
                    <a:pt x="29546" y="108589"/>
                    <a:pt x="16052" y="112822"/>
                  </a:cubicBezTo>
                  <a:cubicBezTo>
                    <a:pt x="2558" y="117055"/>
                    <a:pt x="20815" y="80807"/>
                    <a:pt x="23990" y="62022"/>
                  </a:cubicBezTo>
                  <a:cubicBezTo>
                    <a:pt x="27165" y="43237"/>
                    <a:pt x="39071" y="-2536"/>
                    <a:pt x="35102" y="110"/>
                  </a:cubicBezTo>
                  <a:cubicBezTo>
                    <a:pt x="31133" y="2756"/>
                    <a:pt x="2029" y="58583"/>
                    <a:pt x="177" y="77897"/>
                  </a:cubicBezTo>
                  <a:cubicBezTo>
                    <a:pt x="-1675" y="97212"/>
                    <a:pt x="11290" y="119172"/>
                    <a:pt x="23990" y="115997"/>
                  </a:cubicBezTo>
                  <a:cubicBezTo>
                    <a:pt x="36690" y="112822"/>
                    <a:pt x="106275" y="37151"/>
                    <a:pt x="104952" y="3662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27" name="フリーフォーム: 図形 1326">
              <a:extLst>
                <a:ext uri="{FF2B5EF4-FFF2-40B4-BE49-F238E27FC236}">
                  <a16:creationId xmlns:a16="http://schemas.microsoft.com/office/drawing/2014/main" id="{72E6726B-B84B-4563-A3BF-651E46337754}"/>
                </a:ext>
              </a:extLst>
            </p:cNvPr>
            <p:cNvSpPr/>
            <p:nvPr/>
          </p:nvSpPr>
          <p:spPr>
            <a:xfrm>
              <a:off x="6869031" y="6599904"/>
              <a:ext cx="121090" cy="342798"/>
            </a:xfrm>
            <a:custGeom>
              <a:avLst/>
              <a:gdLst>
                <a:gd name="connsiteX0" fmla="*/ 120732 w 121090"/>
                <a:gd name="connsiteY0" fmla="*/ 921 h 342798"/>
                <a:gd name="connsiteX1" fmla="*/ 38182 w 121090"/>
                <a:gd name="connsiteY1" fmla="*/ 73946 h 342798"/>
                <a:gd name="connsiteX2" fmla="*/ 28657 w 121090"/>
                <a:gd name="connsiteY2" fmla="*/ 137446 h 342798"/>
                <a:gd name="connsiteX3" fmla="*/ 33419 w 121090"/>
                <a:gd name="connsiteY3" fmla="*/ 339059 h 342798"/>
                <a:gd name="connsiteX4" fmla="*/ 33419 w 121090"/>
                <a:gd name="connsiteY4" fmla="*/ 258096 h 342798"/>
                <a:gd name="connsiteX5" fmla="*/ 1669 w 121090"/>
                <a:gd name="connsiteY5" fmla="*/ 127921 h 342798"/>
                <a:gd name="connsiteX6" fmla="*/ 120732 w 121090"/>
                <a:gd name="connsiteY6" fmla="*/ 921 h 3427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1090" h="342798">
                  <a:moveTo>
                    <a:pt x="120732" y="921"/>
                  </a:moveTo>
                  <a:cubicBezTo>
                    <a:pt x="126817" y="-8075"/>
                    <a:pt x="53528" y="51192"/>
                    <a:pt x="38182" y="73946"/>
                  </a:cubicBezTo>
                  <a:cubicBezTo>
                    <a:pt x="22836" y="96700"/>
                    <a:pt x="29451" y="93261"/>
                    <a:pt x="28657" y="137446"/>
                  </a:cubicBezTo>
                  <a:cubicBezTo>
                    <a:pt x="27863" y="181632"/>
                    <a:pt x="32625" y="318951"/>
                    <a:pt x="33419" y="339059"/>
                  </a:cubicBezTo>
                  <a:cubicBezTo>
                    <a:pt x="34213" y="359167"/>
                    <a:pt x="38711" y="293286"/>
                    <a:pt x="33419" y="258096"/>
                  </a:cubicBezTo>
                  <a:cubicBezTo>
                    <a:pt x="28127" y="222906"/>
                    <a:pt x="-8121" y="169725"/>
                    <a:pt x="1669" y="127921"/>
                  </a:cubicBezTo>
                  <a:cubicBezTo>
                    <a:pt x="11459" y="86117"/>
                    <a:pt x="114647" y="9917"/>
                    <a:pt x="120732" y="92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28" name="フリーフォーム: 図形 1327">
              <a:extLst>
                <a:ext uri="{FF2B5EF4-FFF2-40B4-BE49-F238E27FC236}">
                  <a16:creationId xmlns:a16="http://schemas.microsoft.com/office/drawing/2014/main" id="{E9DBB493-201E-4682-8FBC-E9B0247E8D6F}"/>
                </a:ext>
              </a:extLst>
            </p:cNvPr>
            <p:cNvSpPr/>
            <p:nvPr/>
          </p:nvSpPr>
          <p:spPr>
            <a:xfrm>
              <a:off x="6835404" y="6651102"/>
              <a:ext cx="94951" cy="515700"/>
            </a:xfrm>
            <a:custGeom>
              <a:avLst/>
              <a:gdLst>
                <a:gd name="connsiteX0" fmla="*/ 371 w 94951"/>
                <a:gd name="connsiteY0" fmla="*/ 5286 h 515700"/>
                <a:gd name="connsiteX1" fmla="*/ 71809 w 94951"/>
                <a:gd name="connsiteY1" fmla="*/ 445023 h 515700"/>
                <a:gd name="connsiteX2" fmla="*/ 94034 w 94951"/>
                <a:gd name="connsiteY2" fmla="*/ 511698 h 515700"/>
                <a:gd name="connsiteX3" fmla="*/ 86096 w 94951"/>
                <a:gd name="connsiteY3" fmla="*/ 411686 h 515700"/>
                <a:gd name="connsiteX4" fmla="*/ 44821 w 94951"/>
                <a:gd name="connsiteY4" fmla="*/ 213248 h 515700"/>
                <a:gd name="connsiteX5" fmla="*/ 371 w 94951"/>
                <a:gd name="connsiteY5" fmla="*/ 5286 h 515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4951" h="515700">
                  <a:moveTo>
                    <a:pt x="371" y="5286"/>
                  </a:moveTo>
                  <a:cubicBezTo>
                    <a:pt x="4869" y="43915"/>
                    <a:pt x="56199" y="360621"/>
                    <a:pt x="71809" y="445023"/>
                  </a:cubicBezTo>
                  <a:cubicBezTo>
                    <a:pt x="87419" y="529425"/>
                    <a:pt x="91653" y="517254"/>
                    <a:pt x="94034" y="511698"/>
                  </a:cubicBezTo>
                  <a:cubicBezTo>
                    <a:pt x="96415" y="506142"/>
                    <a:pt x="94298" y="461428"/>
                    <a:pt x="86096" y="411686"/>
                  </a:cubicBezTo>
                  <a:cubicBezTo>
                    <a:pt x="77894" y="361944"/>
                    <a:pt x="56198" y="276219"/>
                    <a:pt x="44821" y="213248"/>
                  </a:cubicBezTo>
                  <a:cubicBezTo>
                    <a:pt x="33444" y="150277"/>
                    <a:pt x="-4127" y="-33343"/>
                    <a:pt x="371" y="528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29" name="フリーフォーム: 図形 1328">
              <a:extLst>
                <a:ext uri="{FF2B5EF4-FFF2-40B4-BE49-F238E27FC236}">
                  <a16:creationId xmlns:a16="http://schemas.microsoft.com/office/drawing/2014/main" id="{133BA10E-F4F9-4305-A82E-F88DBF76519F}"/>
                </a:ext>
              </a:extLst>
            </p:cNvPr>
            <p:cNvSpPr/>
            <p:nvPr/>
          </p:nvSpPr>
          <p:spPr>
            <a:xfrm>
              <a:off x="6905472" y="6688082"/>
              <a:ext cx="86879" cy="360422"/>
            </a:xfrm>
            <a:custGeom>
              <a:avLst/>
              <a:gdLst>
                <a:gd name="connsiteX0" fmla="*/ 33491 w 86879"/>
                <a:gd name="connsiteY0" fmla="*/ 56 h 360422"/>
                <a:gd name="connsiteX1" fmla="*/ 23966 w 86879"/>
                <a:gd name="connsiteY1" fmla="*/ 146106 h 360422"/>
                <a:gd name="connsiteX2" fmla="*/ 58891 w 86879"/>
                <a:gd name="connsiteY2" fmla="*/ 227068 h 360422"/>
                <a:gd name="connsiteX3" fmla="*/ 77941 w 86879"/>
                <a:gd name="connsiteY3" fmla="*/ 312793 h 360422"/>
                <a:gd name="connsiteX4" fmla="*/ 81116 w 86879"/>
                <a:gd name="connsiteY4" fmla="*/ 355656 h 360422"/>
                <a:gd name="connsiteX5" fmla="*/ 153 w 86879"/>
                <a:gd name="connsiteY5" fmla="*/ 201668 h 360422"/>
                <a:gd name="connsiteX6" fmla="*/ 60478 w 86879"/>
                <a:gd name="connsiteY6" fmla="*/ 319143 h 360422"/>
                <a:gd name="connsiteX7" fmla="*/ 49366 w 86879"/>
                <a:gd name="connsiteY7" fmla="*/ 225481 h 360422"/>
                <a:gd name="connsiteX8" fmla="*/ 19203 w 86879"/>
                <a:gd name="connsiteY8" fmla="*/ 163568 h 360422"/>
                <a:gd name="connsiteX9" fmla="*/ 33491 w 86879"/>
                <a:gd name="connsiteY9" fmla="*/ 56 h 3604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86879" h="360422">
                  <a:moveTo>
                    <a:pt x="33491" y="56"/>
                  </a:moveTo>
                  <a:cubicBezTo>
                    <a:pt x="34285" y="-2854"/>
                    <a:pt x="19733" y="108271"/>
                    <a:pt x="23966" y="146106"/>
                  </a:cubicBezTo>
                  <a:cubicBezTo>
                    <a:pt x="28199" y="183941"/>
                    <a:pt x="49895" y="199287"/>
                    <a:pt x="58891" y="227068"/>
                  </a:cubicBezTo>
                  <a:cubicBezTo>
                    <a:pt x="67887" y="254849"/>
                    <a:pt x="74237" y="291362"/>
                    <a:pt x="77941" y="312793"/>
                  </a:cubicBezTo>
                  <a:cubicBezTo>
                    <a:pt x="81645" y="334224"/>
                    <a:pt x="94081" y="374177"/>
                    <a:pt x="81116" y="355656"/>
                  </a:cubicBezTo>
                  <a:cubicBezTo>
                    <a:pt x="68151" y="337135"/>
                    <a:pt x="3593" y="207753"/>
                    <a:pt x="153" y="201668"/>
                  </a:cubicBezTo>
                  <a:cubicBezTo>
                    <a:pt x="-3287" y="195583"/>
                    <a:pt x="52276" y="315174"/>
                    <a:pt x="60478" y="319143"/>
                  </a:cubicBezTo>
                  <a:cubicBezTo>
                    <a:pt x="68680" y="323112"/>
                    <a:pt x="56245" y="251410"/>
                    <a:pt x="49366" y="225481"/>
                  </a:cubicBezTo>
                  <a:cubicBezTo>
                    <a:pt x="42487" y="199552"/>
                    <a:pt x="22113" y="197170"/>
                    <a:pt x="19203" y="163568"/>
                  </a:cubicBezTo>
                  <a:cubicBezTo>
                    <a:pt x="16293" y="129966"/>
                    <a:pt x="32697" y="2966"/>
                    <a:pt x="33491" y="5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30" name="フリーフォーム: 図形 1329">
              <a:extLst>
                <a:ext uri="{FF2B5EF4-FFF2-40B4-BE49-F238E27FC236}">
                  <a16:creationId xmlns:a16="http://schemas.microsoft.com/office/drawing/2014/main" id="{5BBC40AD-372F-4E60-8D91-56693D1E6BC6}"/>
                </a:ext>
              </a:extLst>
            </p:cNvPr>
            <p:cNvSpPr/>
            <p:nvPr/>
          </p:nvSpPr>
          <p:spPr>
            <a:xfrm>
              <a:off x="6957842" y="6684108"/>
              <a:ext cx="194942" cy="468279"/>
            </a:xfrm>
            <a:custGeom>
              <a:avLst/>
              <a:gdLst>
                <a:gd name="connsiteX0" fmla="*/ 9696 w 194942"/>
                <a:gd name="connsiteY0" fmla="*/ 16730 h 468279"/>
                <a:gd name="connsiteX1" fmla="*/ 171 w 194942"/>
                <a:gd name="connsiteY1" fmla="*/ 96105 h 468279"/>
                <a:gd name="connsiteX2" fmla="*/ 17633 w 194942"/>
                <a:gd name="connsiteY2" fmla="*/ 172305 h 468279"/>
                <a:gd name="connsiteX3" fmla="*/ 55733 w 194942"/>
                <a:gd name="connsiteY3" fmla="*/ 246917 h 468279"/>
                <a:gd name="connsiteX4" fmla="*/ 55733 w 194942"/>
                <a:gd name="connsiteY4" fmla="*/ 158017 h 468279"/>
                <a:gd name="connsiteX5" fmla="*/ 87483 w 194942"/>
                <a:gd name="connsiteY5" fmla="*/ 4030 h 468279"/>
                <a:gd name="connsiteX6" fmla="*/ 87483 w 194942"/>
                <a:gd name="connsiteY6" fmla="*/ 54830 h 468279"/>
                <a:gd name="connsiteX7" fmla="*/ 103358 w 194942"/>
                <a:gd name="connsiteY7" fmla="*/ 161192 h 468279"/>
                <a:gd name="connsiteX8" fmla="*/ 192258 w 194942"/>
                <a:gd name="connsiteY8" fmla="*/ 458055 h 468279"/>
                <a:gd name="connsiteX9" fmla="*/ 163683 w 194942"/>
                <a:gd name="connsiteY9" fmla="*/ 377092 h 468279"/>
                <a:gd name="connsiteX10" fmla="*/ 81133 w 194942"/>
                <a:gd name="connsiteY10" fmla="*/ 156430 h 468279"/>
                <a:gd name="connsiteX11" fmla="*/ 49383 w 194942"/>
                <a:gd name="connsiteY11" fmla="*/ 218342 h 468279"/>
                <a:gd name="connsiteX12" fmla="*/ 25571 w 194942"/>
                <a:gd name="connsiteY12" fmla="*/ 150080 h 468279"/>
                <a:gd name="connsiteX13" fmla="*/ 9696 w 194942"/>
                <a:gd name="connsiteY13" fmla="*/ 16730 h 4682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94942" h="468279">
                  <a:moveTo>
                    <a:pt x="9696" y="16730"/>
                  </a:moveTo>
                  <a:cubicBezTo>
                    <a:pt x="5463" y="7734"/>
                    <a:pt x="-1152" y="70176"/>
                    <a:pt x="171" y="96105"/>
                  </a:cubicBezTo>
                  <a:cubicBezTo>
                    <a:pt x="1494" y="122034"/>
                    <a:pt x="8373" y="147170"/>
                    <a:pt x="17633" y="172305"/>
                  </a:cubicBezTo>
                  <a:cubicBezTo>
                    <a:pt x="26893" y="197440"/>
                    <a:pt x="49383" y="249298"/>
                    <a:pt x="55733" y="246917"/>
                  </a:cubicBezTo>
                  <a:cubicBezTo>
                    <a:pt x="62083" y="244536"/>
                    <a:pt x="50441" y="198498"/>
                    <a:pt x="55733" y="158017"/>
                  </a:cubicBezTo>
                  <a:cubicBezTo>
                    <a:pt x="61025" y="117536"/>
                    <a:pt x="82191" y="21228"/>
                    <a:pt x="87483" y="4030"/>
                  </a:cubicBezTo>
                  <a:cubicBezTo>
                    <a:pt x="92775" y="-13168"/>
                    <a:pt x="84837" y="28636"/>
                    <a:pt x="87483" y="54830"/>
                  </a:cubicBezTo>
                  <a:cubicBezTo>
                    <a:pt x="90129" y="81024"/>
                    <a:pt x="85896" y="93988"/>
                    <a:pt x="103358" y="161192"/>
                  </a:cubicBezTo>
                  <a:cubicBezTo>
                    <a:pt x="120821" y="228396"/>
                    <a:pt x="182204" y="422072"/>
                    <a:pt x="192258" y="458055"/>
                  </a:cubicBezTo>
                  <a:cubicBezTo>
                    <a:pt x="202312" y="494038"/>
                    <a:pt x="182204" y="427363"/>
                    <a:pt x="163683" y="377092"/>
                  </a:cubicBezTo>
                  <a:cubicBezTo>
                    <a:pt x="145162" y="326821"/>
                    <a:pt x="100183" y="182888"/>
                    <a:pt x="81133" y="156430"/>
                  </a:cubicBezTo>
                  <a:cubicBezTo>
                    <a:pt x="62083" y="129972"/>
                    <a:pt x="58643" y="219400"/>
                    <a:pt x="49383" y="218342"/>
                  </a:cubicBezTo>
                  <a:cubicBezTo>
                    <a:pt x="40123" y="217284"/>
                    <a:pt x="31656" y="179978"/>
                    <a:pt x="25571" y="150080"/>
                  </a:cubicBezTo>
                  <a:cubicBezTo>
                    <a:pt x="19486" y="120182"/>
                    <a:pt x="13929" y="25726"/>
                    <a:pt x="9696" y="1673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31" name="フリーフォーム: 図形 1330">
              <a:extLst>
                <a:ext uri="{FF2B5EF4-FFF2-40B4-BE49-F238E27FC236}">
                  <a16:creationId xmlns:a16="http://schemas.microsoft.com/office/drawing/2014/main" id="{6C19CD6E-A4FF-466E-86B6-B7A7059DD820}"/>
                </a:ext>
              </a:extLst>
            </p:cNvPr>
            <p:cNvSpPr/>
            <p:nvPr/>
          </p:nvSpPr>
          <p:spPr>
            <a:xfrm>
              <a:off x="7268829" y="6767480"/>
              <a:ext cx="449957" cy="263129"/>
            </a:xfrm>
            <a:custGeom>
              <a:avLst/>
              <a:gdLst>
                <a:gd name="connsiteX0" fmla="*/ 334 w 449957"/>
                <a:gd name="connsiteY0" fmla="*/ 33 h 263129"/>
                <a:gd name="connsiteX1" fmla="*/ 330534 w 449957"/>
                <a:gd name="connsiteY1" fmla="*/ 169895 h 263129"/>
                <a:gd name="connsiteX2" fmla="*/ 159084 w 449957"/>
                <a:gd name="connsiteY2" fmla="*/ 100045 h 263129"/>
                <a:gd name="connsiteX3" fmla="*/ 448009 w 449957"/>
                <a:gd name="connsiteY3" fmla="*/ 260383 h 263129"/>
                <a:gd name="connsiteX4" fmla="*/ 271796 w 449957"/>
                <a:gd name="connsiteY4" fmla="*/ 185770 h 263129"/>
                <a:gd name="connsiteX5" fmla="*/ 334 w 449957"/>
                <a:gd name="connsiteY5" fmla="*/ 33 h 2631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49957" h="263129">
                  <a:moveTo>
                    <a:pt x="334" y="33"/>
                  </a:moveTo>
                  <a:cubicBezTo>
                    <a:pt x="10124" y="-2613"/>
                    <a:pt x="304076" y="153226"/>
                    <a:pt x="330534" y="169895"/>
                  </a:cubicBezTo>
                  <a:cubicBezTo>
                    <a:pt x="356992" y="186564"/>
                    <a:pt x="139505" y="84964"/>
                    <a:pt x="159084" y="100045"/>
                  </a:cubicBezTo>
                  <a:cubicBezTo>
                    <a:pt x="178663" y="115126"/>
                    <a:pt x="429224" y="246095"/>
                    <a:pt x="448009" y="260383"/>
                  </a:cubicBezTo>
                  <a:cubicBezTo>
                    <a:pt x="466794" y="274671"/>
                    <a:pt x="345350" y="230749"/>
                    <a:pt x="271796" y="185770"/>
                  </a:cubicBezTo>
                  <a:cubicBezTo>
                    <a:pt x="198242" y="140791"/>
                    <a:pt x="-9456" y="2679"/>
                    <a:pt x="334" y="3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32" name="フリーフォーム: 図形 1331">
              <a:extLst>
                <a:ext uri="{FF2B5EF4-FFF2-40B4-BE49-F238E27FC236}">
                  <a16:creationId xmlns:a16="http://schemas.microsoft.com/office/drawing/2014/main" id="{B4CA17FC-8441-4112-B888-09950DA2E526}"/>
                </a:ext>
              </a:extLst>
            </p:cNvPr>
            <p:cNvSpPr/>
            <p:nvPr/>
          </p:nvSpPr>
          <p:spPr>
            <a:xfrm>
              <a:off x="7168750" y="6806275"/>
              <a:ext cx="54376" cy="299542"/>
            </a:xfrm>
            <a:custGeom>
              <a:avLst/>
              <a:gdLst>
                <a:gd name="connsiteX0" fmla="*/ 400 w 54376"/>
                <a:gd name="connsiteY0" fmla="*/ 925 h 299542"/>
                <a:gd name="connsiteX1" fmla="*/ 19450 w 54376"/>
                <a:gd name="connsiteY1" fmla="*/ 156500 h 299542"/>
                <a:gd name="connsiteX2" fmla="*/ 54375 w 54376"/>
                <a:gd name="connsiteY2" fmla="*/ 210475 h 299542"/>
                <a:gd name="connsiteX3" fmla="*/ 17863 w 54376"/>
                <a:gd name="connsiteY3" fmla="*/ 299375 h 299542"/>
                <a:gd name="connsiteX4" fmla="*/ 30563 w 54376"/>
                <a:gd name="connsiteY4" fmla="*/ 231113 h 299542"/>
                <a:gd name="connsiteX5" fmla="*/ 16275 w 54376"/>
                <a:gd name="connsiteY5" fmla="*/ 172375 h 299542"/>
                <a:gd name="connsiteX6" fmla="*/ 6750 w 54376"/>
                <a:gd name="connsiteY6" fmla="*/ 94588 h 299542"/>
                <a:gd name="connsiteX7" fmla="*/ 400 w 54376"/>
                <a:gd name="connsiteY7" fmla="*/ 925 h 2995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4376" h="299542">
                  <a:moveTo>
                    <a:pt x="400" y="925"/>
                  </a:moveTo>
                  <a:cubicBezTo>
                    <a:pt x="2517" y="11244"/>
                    <a:pt x="10454" y="121575"/>
                    <a:pt x="19450" y="156500"/>
                  </a:cubicBezTo>
                  <a:cubicBezTo>
                    <a:pt x="28446" y="191425"/>
                    <a:pt x="54640" y="186663"/>
                    <a:pt x="54375" y="210475"/>
                  </a:cubicBezTo>
                  <a:cubicBezTo>
                    <a:pt x="54111" y="234288"/>
                    <a:pt x="21832" y="295935"/>
                    <a:pt x="17863" y="299375"/>
                  </a:cubicBezTo>
                  <a:cubicBezTo>
                    <a:pt x="13894" y="302815"/>
                    <a:pt x="30828" y="252280"/>
                    <a:pt x="30563" y="231113"/>
                  </a:cubicBezTo>
                  <a:cubicBezTo>
                    <a:pt x="30298" y="209946"/>
                    <a:pt x="20244" y="195129"/>
                    <a:pt x="16275" y="172375"/>
                  </a:cubicBezTo>
                  <a:cubicBezTo>
                    <a:pt x="12306" y="149621"/>
                    <a:pt x="8338" y="119723"/>
                    <a:pt x="6750" y="94588"/>
                  </a:cubicBezTo>
                  <a:cubicBezTo>
                    <a:pt x="5163" y="69453"/>
                    <a:pt x="-1717" y="-9394"/>
                    <a:pt x="400" y="92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33" name="フリーフォーム: 図形 1332">
              <a:extLst>
                <a:ext uri="{FF2B5EF4-FFF2-40B4-BE49-F238E27FC236}">
                  <a16:creationId xmlns:a16="http://schemas.microsoft.com/office/drawing/2014/main" id="{332D0226-9BA6-42FF-ADE4-1771E060B4FA}"/>
                </a:ext>
              </a:extLst>
            </p:cNvPr>
            <p:cNvSpPr/>
            <p:nvPr/>
          </p:nvSpPr>
          <p:spPr>
            <a:xfrm>
              <a:off x="7754825" y="6945091"/>
              <a:ext cx="200068" cy="231839"/>
            </a:xfrm>
            <a:custGeom>
              <a:avLst/>
              <a:gdLst>
                <a:gd name="connsiteX0" fmla="*/ 19163 w 200068"/>
                <a:gd name="connsiteY0" fmla="*/ 222 h 231839"/>
                <a:gd name="connsiteX1" fmla="*/ 68375 w 200068"/>
                <a:gd name="connsiteY1" fmla="*/ 63722 h 231839"/>
                <a:gd name="connsiteX2" fmla="*/ 66788 w 200068"/>
                <a:gd name="connsiteY2" fmla="*/ 143097 h 231839"/>
                <a:gd name="connsiteX3" fmla="*/ 195375 w 200068"/>
                <a:gd name="connsiteY3" fmla="*/ 225647 h 231839"/>
                <a:gd name="connsiteX4" fmla="*/ 157275 w 200068"/>
                <a:gd name="connsiteY4" fmla="*/ 216122 h 231839"/>
                <a:gd name="connsiteX5" fmla="*/ 17575 w 200068"/>
                <a:gd name="connsiteY5" fmla="*/ 138334 h 231839"/>
                <a:gd name="connsiteX6" fmla="*/ 11225 w 200068"/>
                <a:gd name="connsiteY6" fmla="*/ 92297 h 231839"/>
                <a:gd name="connsiteX7" fmla="*/ 101713 w 200068"/>
                <a:gd name="connsiteY7" fmla="*/ 187547 h 231839"/>
                <a:gd name="connsiteX8" fmla="*/ 60438 w 200068"/>
                <a:gd name="connsiteY8" fmla="*/ 85947 h 231839"/>
                <a:gd name="connsiteX9" fmla="*/ 19163 w 200068"/>
                <a:gd name="connsiteY9" fmla="*/ 222 h 2318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00068" h="231839">
                  <a:moveTo>
                    <a:pt x="19163" y="222"/>
                  </a:moveTo>
                  <a:cubicBezTo>
                    <a:pt x="20486" y="-3482"/>
                    <a:pt x="60438" y="39910"/>
                    <a:pt x="68375" y="63722"/>
                  </a:cubicBezTo>
                  <a:cubicBezTo>
                    <a:pt x="76313" y="87535"/>
                    <a:pt x="45621" y="116110"/>
                    <a:pt x="66788" y="143097"/>
                  </a:cubicBezTo>
                  <a:cubicBezTo>
                    <a:pt x="87955" y="170085"/>
                    <a:pt x="180294" y="213476"/>
                    <a:pt x="195375" y="225647"/>
                  </a:cubicBezTo>
                  <a:cubicBezTo>
                    <a:pt x="210456" y="237818"/>
                    <a:pt x="186908" y="230674"/>
                    <a:pt x="157275" y="216122"/>
                  </a:cubicBezTo>
                  <a:cubicBezTo>
                    <a:pt x="127642" y="201570"/>
                    <a:pt x="41917" y="158971"/>
                    <a:pt x="17575" y="138334"/>
                  </a:cubicBezTo>
                  <a:cubicBezTo>
                    <a:pt x="-6767" y="117697"/>
                    <a:pt x="-2798" y="84095"/>
                    <a:pt x="11225" y="92297"/>
                  </a:cubicBezTo>
                  <a:cubicBezTo>
                    <a:pt x="25248" y="100499"/>
                    <a:pt x="93511" y="188605"/>
                    <a:pt x="101713" y="187547"/>
                  </a:cubicBezTo>
                  <a:cubicBezTo>
                    <a:pt x="109915" y="186489"/>
                    <a:pt x="69169" y="112934"/>
                    <a:pt x="60438" y="85947"/>
                  </a:cubicBezTo>
                  <a:cubicBezTo>
                    <a:pt x="51707" y="58960"/>
                    <a:pt x="17840" y="3926"/>
                    <a:pt x="19163" y="22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34" name="フリーフォーム: 図形 1333">
              <a:extLst>
                <a:ext uri="{FF2B5EF4-FFF2-40B4-BE49-F238E27FC236}">
                  <a16:creationId xmlns:a16="http://schemas.microsoft.com/office/drawing/2014/main" id="{3B20C68E-3394-4287-80C7-5AE8D41431C9}"/>
                </a:ext>
              </a:extLst>
            </p:cNvPr>
            <p:cNvSpPr/>
            <p:nvPr/>
          </p:nvSpPr>
          <p:spPr>
            <a:xfrm>
              <a:off x="7036352" y="7019722"/>
              <a:ext cx="191002" cy="374436"/>
            </a:xfrm>
            <a:custGeom>
              <a:avLst/>
              <a:gdLst>
                <a:gd name="connsiteX0" fmla="*/ 31198 w 191002"/>
                <a:gd name="connsiteY0" fmla="*/ 203 h 374436"/>
                <a:gd name="connsiteX1" fmla="*/ 8973 w 191002"/>
                <a:gd name="connsiteY1" fmla="*/ 135141 h 374436"/>
                <a:gd name="connsiteX2" fmla="*/ 45486 w 191002"/>
                <a:gd name="connsiteY2" fmla="*/ 184353 h 374436"/>
                <a:gd name="connsiteX3" fmla="*/ 185186 w 191002"/>
                <a:gd name="connsiteY3" fmla="*/ 368503 h 374436"/>
                <a:gd name="connsiteX4" fmla="*/ 148673 w 191002"/>
                <a:gd name="connsiteY4" fmla="*/ 314528 h 374436"/>
                <a:gd name="connsiteX5" fmla="*/ 4211 w 191002"/>
                <a:gd name="connsiteY5" fmla="*/ 168478 h 374436"/>
                <a:gd name="connsiteX6" fmla="*/ 31198 w 191002"/>
                <a:gd name="connsiteY6" fmla="*/ 203 h 3744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91002" h="374436">
                  <a:moveTo>
                    <a:pt x="31198" y="203"/>
                  </a:moveTo>
                  <a:cubicBezTo>
                    <a:pt x="31992" y="-5353"/>
                    <a:pt x="6592" y="104449"/>
                    <a:pt x="8973" y="135141"/>
                  </a:cubicBezTo>
                  <a:cubicBezTo>
                    <a:pt x="11354" y="165833"/>
                    <a:pt x="45486" y="184353"/>
                    <a:pt x="45486" y="184353"/>
                  </a:cubicBezTo>
                  <a:lnTo>
                    <a:pt x="185186" y="368503"/>
                  </a:lnTo>
                  <a:cubicBezTo>
                    <a:pt x="202384" y="390199"/>
                    <a:pt x="178835" y="347865"/>
                    <a:pt x="148673" y="314528"/>
                  </a:cubicBezTo>
                  <a:cubicBezTo>
                    <a:pt x="118511" y="281191"/>
                    <a:pt x="21938" y="221924"/>
                    <a:pt x="4211" y="168478"/>
                  </a:cubicBezTo>
                  <a:cubicBezTo>
                    <a:pt x="-13516" y="115032"/>
                    <a:pt x="30404" y="5759"/>
                    <a:pt x="31198" y="20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35" name="フリーフォーム: 図形 1334">
              <a:extLst>
                <a:ext uri="{FF2B5EF4-FFF2-40B4-BE49-F238E27FC236}">
                  <a16:creationId xmlns:a16="http://schemas.microsoft.com/office/drawing/2014/main" id="{226B5F38-2A93-47D8-8BE3-5DEC2FADD3E4}"/>
                </a:ext>
              </a:extLst>
            </p:cNvPr>
            <p:cNvSpPr/>
            <p:nvPr/>
          </p:nvSpPr>
          <p:spPr>
            <a:xfrm>
              <a:off x="6949227" y="7174746"/>
              <a:ext cx="242149" cy="325488"/>
            </a:xfrm>
            <a:custGeom>
              <a:avLst/>
              <a:gdLst>
                <a:gd name="connsiteX0" fmla="*/ 8786 w 242149"/>
                <a:gd name="connsiteY0" fmla="*/ 754 h 325488"/>
                <a:gd name="connsiteX1" fmla="*/ 23073 w 242149"/>
                <a:gd name="connsiteY1" fmla="*/ 61079 h 325488"/>
                <a:gd name="connsiteX2" fmla="*/ 227861 w 242149"/>
                <a:gd name="connsiteY2" fmla="*/ 226179 h 325488"/>
                <a:gd name="connsiteX3" fmla="*/ 208811 w 242149"/>
                <a:gd name="connsiteY3" fmla="*/ 213479 h 325488"/>
                <a:gd name="connsiteX4" fmla="*/ 80223 w 242149"/>
                <a:gd name="connsiteY4" fmla="*/ 116642 h 325488"/>
                <a:gd name="connsiteX5" fmla="*/ 61173 w 242149"/>
                <a:gd name="connsiteY5" fmla="*/ 115054 h 325488"/>
                <a:gd name="connsiteX6" fmla="*/ 131023 w 242149"/>
                <a:gd name="connsiteY6" fmla="*/ 319842 h 325488"/>
                <a:gd name="connsiteX7" fmla="*/ 100861 w 242149"/>
                <a:gd name="connsiteY7" fmla="*/ 253167 h 325488"/>
                <a:gd name="connsiteX8" fmla="*/ 8786 w 242149"/>
                <a:gd name="connsiteY8" fmla="*/ 96004 h 325488"/>
                <a:gd name="connsiteX9" fmla="*/ 8786 w 242149"/>
                <a:gd name="connsiteY9" fmla="*/ 754 h 3254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42149" h="325488">
                  <a:moveTo>
                    <a:pt x="8786" y="754"/>
                  </a:moveTo>
                  <a:cubicBezTo>
                    <a:pt x="11167" y="-5067"/>
                    <a:pt x="-13440" y="23508"/>
                    <a:pt x="23073" y="61079"/>
                  </a:cubicBezTo>
                  <a:cubicBezTo>
                    <a:pt x="59586" y="98650"/>
                    <a:pt x="196905" y="200779"/>
                    <a:pt x="227861" y="226179"/>
                  </a:cubicBezTo>
                  <a:cubicBezTo>
                    <a:pt x="258817" y="251579"/>
                    <a:pt x="233417" y="231735"/>
                    <a:pt x="208811" y="213479"/>
                  </a:cubicBezTo>
                  <a:cubicBezTo>
                    <a:pt x="184205" y="195223"/>
                    <a:pt x="104829" y="133046"/>
                    <a:pt x="80223" y="116642"/>
                  </a:cubicBezTo>
                  <a:cubicBezTo>
                    <a:pt x="55617" y="100238"/>
                    <a:pt x="52706" y="81187"/>
                    <a:pt x="61173" y="115054"/>
                  </a:cubicBezTo>
                  <a:cubicBezTo>
                    <a:pt x="69640" y="148921"/>
                    <a:pt x="124408" y="296823"/>
                    <a:pt x="131023" y="319842"/>
                  </a:cubicBezTo>
                  <a:cubicBezTo>
                    <a:pt x="137638" y="342861"/>
                    <a:pt x="121234" y="290473"/>
                    <a:pt x="100861" y="253167"/>
                  </a:cubicBezTo>
                  <a:cubicBezTo>
                    <a:pt x="80488" y="215861"/>
                    <a:pt x="27307" y="134104"/>
                    <a:pt x="8786" y="96004"/>
                  </a:cubicBezTo>
                  <a:cubicBezTo>
                    <a:pt x="-9735" y="57904"/>
                    <a:pt x="6405" y="6575"/>
                    <a:pt x="8786" y="75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36" name="フリーフォーム: 図形 1335">
              <a:extLst>
                <a:ext uri="{FF2B5EF4-FFF2-40B4-BE49-F238E27FC236}">
                  <a16:creationId xmlns:a16="http://schemas.microsoft.com/office/drawing/2014/main" id="{CEF456CC-E55F-4467-8D0A-5FA7F7FE97FD}"/>
                </a:ext>
              </a:extLst>
            </p:cNvPr>
            <p:cNvSpPr/>
            <p:nvPr/>
          </p:nvSpPr>
          <p:spPr>
            <a:xfrm>
              <a:off x="7047950" y="7331075"/>
              <a:ext cx="129138" cy="144471"/>
            </a:xfrm>
            <a:custGeom>
              <a:avLst/>
              <a:gdLst>
                <a:gd name="connsiteX0" fmla="*/ 550 w 129138"/>
                <a:gd name="connsiteY0" fmla="*/ 0 h 144471"/>
                <a:gd name="connsiteX1" fmla="*/ 78338 w 129138"/>
                <a:gd name="connsiteY1" fmla="*/ 74613 h 144471"/>
                <a:gd name="connsiteX2" fmla="*/ 129138 w 129138"/>
                <a:gd name="connsiteY2" fmla="*/ 74613 h 144471"/>
                <a:gd name="connsiteX3" fmla="*/ 78338 w 129138"/>
                <a:gd name="connsiteY3" fmla="*/ 80963 h 144471"/>
                <a:gd name="connsiteX4" fmla="*/ 21188 w 129138"/>
                <a:gd name="connsiteY4" fmla="*/ 144463 h 144471"/>
                <a:gd name="connsiteX5" fmla="*/ 41825 w 129138"/>
                <a:gd name="connsiteY5" fmla="*/ 76200 h 144471"/>
                <a:gd name="connsiteX6" fmla="*/ 550 w 129138"/>
                <a:gd name="connsiteY6" fmla="*/ 0 h 1444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9138" h="144471">
                  <a:moveTo>
                    <a:pt x="550" y="0"/>
                  </a:moveTo>
                  <a:cubicBezTo>
                    <a:pt x="6635" y="-264"/>
                    <a:pt x="56907" y="62178"/>
                    <a:pt x="78338" y="74613"/>
                  </a:cubicBezTo>
                  <a:cubicBezTo>
                    <a:pt x="99769" y="87048"/>
                    <a:pt x="129138" y="73555"/>
                    <a:pt x="129138" y="74613"/>
                  </a:cubicBezTo>
                  <a:cubicBezTo>
                    <a:pt x="129138" y="75671"/>
                    <a:pt x="96330" y="69321"/>
                    <a:pt x="78338" y="80963"/>
                  </a:cubicBezTo>
                  <a:cubicBezTo>
                    <a:pt x="60346" y="92605"/>
                    <a:pt x="27274" y="145257"/>
                    <a:pt x="21188" y="144463"/>
                  </a:cubicBezTo>
                  <a:cubicBezTo>
                    <a:pt x="15103" y="143669"/>
                    <a:pt x="42883" y="97367"/>
                    <a:pt x="41825" y="76200"/>
                  </a:cubicBezTo>
                  <a:cubicBezTo>
                    <a:pt x="40767" y="55033"/>
                    <a:pt x="-5535" y="264"/>
                    <a:pt x="550" y="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37" name="フリーフォーム: 図形 1336">
              <a:extLst>
                <a:ext uri="{FF2B5EF4-FFF2-40B4-BE49-F238E27FC236}">
                  <a16:creationId xmlns:a16="http://schemas.microsoft.com/office/drawing/2014/main" id="{3C7BA48F-119F-44DC-BEE8-460DD2862BA3}"/>
                </a:ext>
              </a:extLst>
            </p:cNvPr>
            <p:cNvSpPr/>
            <p:nvPr/>
          </p:nvSpPr>
          <p:spPr>
            <a:xfrm>
              <a:off x="7845332" y="7156338"/>
              <a:ext cx="121034" cy="160883"/>
            </a:xfrm>
            <a:custGeom>
              <a:avLst/>
              <a:gdLst>
                <a:gd name="connsiteX0" fmla="*/ 93 w 121034"/>
                <a:gd name="connsiteY0" fmla="*/ 112 h 160883"/>
                <a:gd name="connsiteX1" fmla="*/ 87406 w 121034"/>
                <a:gd name="connsiteY1" fmla="*/ 127112 h 160883"/>
                <a:gd name="connsiteX2" fmla="*/ 73118 w 121034"/>
                <a:gd name="connsiteY2" fmla="*/ 160450 h 160883"/>
                <a:gd name="connsiteX3" fmla="*/ 120743 w 121034"/>
                <a:gd name="connsiteY3" fmla="*/ 111237 h 160883"/>
                <a:gd name="connsiteX4" fmla="*/ 93756 w 121034"/>
                <a:gd name="connsiteY4" fmla="*/ 35037 h 160883"/>
                <a:gd name="connsiteX5" fmla="*/ 106456 w 121034"/>
                <a:gd name="connsiteY5" fmla="*/ 103300 h 160883"/>
                <a:gd name="connsiteX6" fmla="*/ 93 w 121034"/>
                <a:gd name="connsiteY6" fmla="*/ 112 h 1608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1034" h="160883">
                  <a:moveTo>
                    <a:pt x="93" y="112"/>
                  </a:moveTo>
                  <a:cubicBezTo>
                    <a:pt x="-3082" y="4081"/>
                    <a:pt x="75235" y="100389"/>
                    <a:pt x="87406" y="127112"/>
                  </a:cubicBezTo>
                  <a:cubicBezTo>
                    <a:pt x="99577" y="153835"/>
                    <a:pt x="67562" y="163096"/>
                    <a:pt x="73118" y="160450"/>
                  </a:cubicBezTo>
                  <a:cubicBezTo>
                    <a:pt x="78674" y="157804"/>
                    <a:pt x="117303" y="132139"/>
                    <a:pt x="120743" y="111237"/>
                  </a:cubicBezTo>
                  <a:cubicBezTo>
                    <a:pt x="124183" y="90335"/>
                    <a:pt x="96137" y="36360"/>
                    <a:pt x="93756" y="35037"/>
                  </a:cubicBezTo>
                  <a:cubicBezTo>
                    <a:pt x="91375" y="33714"/>
                    <a:pt x="120743" y="108327"/>
                    <a:pt x="106456" y="103300"/>
                  </a:cubicBezTo>
                  <a:cubicBezTo>
                    <a:pt x="92169" y="98273"/>
                    <a:pt x="3268" y="-3857"/>
                    <a:pt x="93" y="11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38" name="フリーフォーム: 図形 1337">
              <a:extLst>
                <a:ext uri="{FF2B5EF4-FFF2-40B4-BE49-F238E27FC236}">
                  <a16:creationId xmlns:a16="http://schemas.microsoft.com/office/drawing/2014/main" id="{13668CAA-9F0D-479E-B480-D2FEEDC01EF9}"/>
                </a:ext>
              </a:extLst>
            </p:cNvPr>
            <p:cNvSpPr/>
            <p:nvPr/>
          </p:nvSpPr>
          <p:spPr>
            <a:xfrm>
              <a:off x="7175067" y="7430901"/>
              <a:ext cx="304367" cy="79008"/>
            </a:xfrm>
            <a:custGeom>
              <a:avLst/>
              <a:gdLst>
                <a:gd name="connsiteX0" fmla="*/ 433 w 304367"/>
                <a:gd name="connsiteY0" fmla="*/ 187 h 79008"/>
                <a:gd name="connsiteX1" fmla="*/ 70283 w 304367"/>
                <a:gd name="connsiteY1" fmla="*/ 55749 h 79008"/>
                <a:gd name="connsiteX2" fmla="*/ 303646 w 304367"/>
                <a:gd name="connsiteY2" fmla="*/ 41462 h 79008"/>
                <a:gd name="connsiteX3" fmla="*/ 141721 w 304367"/>
                <a:gd name="connsiteY3" fmla="*/ 57337 h 79008"/>
                <a:gd name="connsiteX4" fmla="*/ 94096 w 304367"/>
                <a:gd name="connsiteY4" fmla="*/ 77974 h 79008"/>
                <a:gd name="connsiteX5" fmla="*/ 433 w 304367"/>
                <a:gd name="connsiteY5" fmla="*/ 187 h 790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04367" h="79008">
                  <a:moveTo>
                    <a:pt x="433" y="187"/>
                  </a:moveTo>
                  <a:cubicBezTo>
                    <a:pt x="-3536" y="-3517"/>
                    <a:pt x="19748" y="48870"/>
                    <a:pt x="70283" y="55749"/>
                  </a:cubicBezTo>
                  <a:cubicBezTo>
                    <a:pt x="120818" y="62628"/>
                    <a:pt x="291740" y="41197"/>
                    <a:pt x="303646" y="41462"/>
                  </a:cubicBezTo>
                  <a:cubicBezTo>
                    <a:pt x="315552" y="41727"/>
                    <a:pt x="176646" y="51252"/>
                    <a:pt x="141721" y="57337"/>
                  </a:cubicBezTo>
                  <a:cubicBezTo>
                    <a:pt x="106796" y="63422"/>
                    <a:pt x="113940" y="83795"/>
                    <a:pt x="94096" y="77974"/>
                  </a:cubicBezTo>
                  <a:cubicBezTo>
                    <a:pt x="74252" y="72153"/>
                    <a:pt x="4402" y="3891"/>
                    <a:pt x="433" y="18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39" name="フリーフォーム: 図形 1338">
              <a:extLst>
                <a:ext uri="{FF2B5EF4-FFF2-40B4-BE49-F238E27FC236}">
                  <a16:creationId xmlns:a16="http://schemas.microsoft.com/office/drawing/2014/main" id="{D4C71623-F742-488E-9831-E445D0A79CB6}"/>
                </a:ext>
              </a:extLst>
            </p:cNvPr>
            <p:cNvSpPr/>
            <p:nvPr/>
          </p:nvSpPr>
          <p:spPr>
            <a:xfrm>
              <a:off x="7508453" y="7279328"/>
              <a:ext cx="422925" cy="186888"/>
            </a:xfrm>
            <a:custGeom>
              <a:avLst/>
              <a:gdLst>
                <a:gd name="connsiteX0" fmla="*/ 24235 w 422925"/>
                <a:gd name="connsiteY0" fmla="*/ 107310 h 186888"/>
                <a:gd name="connsiteX1" fmla="*/ 195685 w 422925"/>
                <a:gd name="connsiteY1" fmla="*/ 118422 h 186888"/>
                <a:gd name="connsiteX2" fmla="*/ 417935 w 422925"/>
                <a:gd name="connsiteY2" fmla="*/ 947 h 186888"/>
                <a:gd name="connsiteX3" fmla="*/ 343322 w 422925"/>
                <a:gd name="connsiteY3" fmla="*/ 66035 h 186888"/>
                <a:gd name="connsiteX4" fmla="*/ 260772 w 422925"/>
                <a:gd name="connsiteY4" fmla="*/ 120010 h 186888"/>
                <a:gd name="connsiteX5" fmla="*/ 2010 w 422925"/>
                <a:gd name="connsiteY5" fmla="*/ 186685 h 186888"/>
                <a:gd name="connsiteX6" fmla="*/ 133772 w 422925"/>
                <a:gd name="connsiteY6" fmla="*/ 142235 h 186888"/>
                <a:gd name="connsiteX7" fmla="*/ 371897 w 422925"/>
                <a:gd name="connsiteY7" fmla="*/ 59685 h 186888"/>
                <a:gd name="connsiteX8" fmla="*/ 24235 w 422925"/>
                <a:gd name="connsiteY8" fmla="*/ 107310 h 1868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22925" h="186888">
                  <a:moveTo>
                    <a:pt x="24235" y="107310"/>
                  </a:moveTo>
                  <a:cubicBezTo>
                    <a:pt x="-5134" y="117100"/>
                    <a:pt x="130068" y="136149"/>
                    <a:pt x="195685" y="118422"/>
                  </a:cubicBezTo>
                  <a:cubicBezTo>
                    <a:pt x="261302" y="100695"/>
                    <a:pt x="393329" y="9678"/>
                    <a:pt x="417935" y="947"/>
                  </a:cubicBezTo>
                  <a:cubicBezTo>
                    <a:pt x="442541" y="-7784"/>
                    <a:pt x="369516" y="46191"/>
                    <a:pt x="343322" y="66035"/>
                  </a:cubicBezTo>
                  <a:cubicBezTo>
                    <a:pt x="317128" y="85879"/>
                    <a:pt x="317657" y="99902"/>
                    <a:pt x="260772" y="120010"/>
                  </a:cubicBezTo>
                  <a:cubicBezTo>
                    <a:pt x="203887" y="140118"/>
                    <a:pt x="23177" y="182981"/>
                    <a:pt x="2010" y="186685"/>
                  </a:cubicBezTo>
                  <a:cubicBezTo>
                    <a:pt x="-19157" y="190389"/>
                    <a:pt x="133772" y="142235"/>
                    <a:pt x="133772" y="142235"/>
                  </a:cubicBezTo>
                  <a:cubicBezTo>
                    <a:pt x="195420" y="121068"/>
                    <a:pt x="384332" y="62860"/>
                    <a:pt x="371897" y="59685"/>
                  </a:cubicBezTo>
                  <a:cubicBezTo>
                    <a:pt x="359462" y="56510"/>
                    <a:pt x="53604" y="97520"/>
                    <a:pt x="24235" y="10731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40" name="フリーフォーム: 図形 1339">
              <a:extLst>
                <a:ext uri="{FF2B5EF4-FFF2-40B4-BE49-F238E27FC236}">
                  <a16:creationId xmlns:a16="http://schemas.microsoft.com/office/drawing/2014/main" id="{104CC58B-2A1C-4A1D-AE41-D2236A6C8875}"/>
                </a:ext>
              </a:extLst>
            </p:cNvPr>
            <p:cNvSpPr/>
            <p:nvPr/>
          </p:nvSpPr>
          <p:spPr>
            <a:xfrm>
              <a:off x="7778667" y="7367512"/>
              <a:ext cx="149367" cy="260544"/>
            </a:xfrm>
            <a:custGeom>
              <a:avLst/>
              <a:gdLst>
                <a:gd name="connsiteX0" fmla="*/ 149308 w 149367"/>
                <a:gd name="connsiteY0" fmla="*/ 76 h 260544"/>
                <a:gd name="connsiteX1" fmla="*/ 61996 w 149367"/>
                <a:gd name="connsiteY1" fmla="*/ 136601 h 260544"/>
                <a:gd name="connsiteX2" fmla="*/ 128671 w 149367"/>
                <a:gd name="connsiteY2" fmla="*/ 260426 h 260544"/>
                <a:gd name="connsiteX3" fmla="*/ 83 w 149367"/>
                <a:gd name="connsiteY3" fmla="*/ 160413 h 260544"/>
                <a:gd name="connsiteX4" fmla="*/ 108033 w 149367"/>
                <a:gd name="connsiteY4" fmla="*/ 220738 h 260544"/>
                <a:gd name="connsiteX5" fmla="*/ 46121 w 149367"/>
                <a:gd name="connsiteY5" fmla="*/ 155651 h 260544"/>
                <a:gd name="connsiteX6" fmla="*/ 149308 w 149367"/>
                <a:gd name="connsiteY6" fmla="*/ 76 h 2605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9367" h="260544">
                  <a:moveTo>
                    <a:pt x="149308" y="76"/>
                  </a:moveTo>
                  <a:cubicBezTo>
                    <a:pt x="151954" y="-3099"/>
                    <a:pt x="65435" y="93209"/>
                    <a:pt x="61996" y="136601"/>
                  </a:cubicBezTo>
                  <a:cubicBezTo>
                    <a:pt x="58556" y="179993"/>
                    <a:pt x="138990" y="256457"/>
                    <a:pt x="128671" y="260426"/>
                  </a:cubicBezTo>
                  <a:cubicBezTo>
                    <a:pt x="118352" y="264395"/>
                    <a:pt x="3523" y="167028"/>
                    <a:pt x="83" y="160413"/>
                  </a:cubicBezTo>
                  <a:cubicBezTo>
                    <a:pt x="-3357" y="153798"/>
                    <a:pt x="100360" y="221532"/>
                    <a:pt x="108033" y="220738"/>
                  </a:cubicBezTo>
                  <a:cubicBezTo>
                    <a:pt x="115706" y="219944"/>
                    <a:pt x="40036" y="190576"/>
                    <a:pt x="46121" y="155651"/>
                  </a:cubicBezTo>
                  <a:cubicBezTo>
                    <a:pt x="52206" y="120726"/>
                    <a:pt x="146662" y="3251"/>
                    <a:pt x="149308" y="7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41" name="フリーフォーム: 図形 1340">
              <a:extLst>
                <a:ext uri="{FF2B5EF4-FFF2-40B4-BE49-F238E27FC236}">
                  <a16:creationId xmlns:a16="http://schemas.microsoft.com/office/drawing/2014/main" id="{9EAC5DF6-AF51-4833-9B3C-71D5837D5F04}"/>
                </a:ext>
              </a:extLst>
            </p:cNvPr>
            <p:cNvSpPr/>
            <p:nvPr/>
          </p:nvSpPr>
          <p:spPr>
            <a:xfrm>
              <a:off x="7032514" y="7494370"/>
              <a:ext cx="194405" cy="187559"/>
            </a:xfrm>
            <a:custGeom>
              <a:avLst/>
              <a:gdLst>
                <a:gd name="connsiteX0" fmla="*/ 55674 w 194405"/>
                <a:gd name="connsiteY0" fmla="*/ 218 h 187559"/>
                <a:gd name="connsiteX1" fmla="*/ 111 w 194405"/>
                <a:gd name="connsiteY1" fmla="*/ 78005 h 187559"/>
                <a:gd name="connsiteX2" fmla="*/ 46149 w 194405"/>
                <a:gd name="connsiteY2" fmla="*/ 141505 h 187559"/>
                <a:gd name="connsiteX3" fmla="*/ 193786 w 194405"/>
                <a:gd name="connsiteY3" fmla="*/ 187543 h 187559"/>
                <a:gd name="connsiteX4" fmla="*/ 95361 w 194405"/>
                <a:gd name="connsiteY4" fmla="*/ 146268 h 187559"/>
                <a:gd name="connsiteX5" fmla="*/ 6461 w 194405"/>
                <a:gd name="connsiteY5" fmla="*/ 103405 h 187559"/>
                <a:gd name="connsiteX6" fmla="*/ 55674 w 194405"/>
                <a:gd name="connsiteY6" fmla="*/ 218 h 1875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94405" h="187559">
                  <a:moveTo>
                    <a:pt x="55674" y="218"/>
                  </a:moveTo>
                  <a:cubicBezTo>
                    <a:pt x="54616" y="-4015"/>
                    <a:pt x="1698" y="54457"/>
                    <a:pt x="111" y="78005"/>
                  </a:cubicBezTo>
                  <a:cubicBezTo>
                    <a:pt x="-1477" y="101553"/>
                    <a:pt x="13870" y="123249"/>
                    <a:pt x="46149" y="141505"/>
                  </a:cubicBezTo>
                  <a:cubicBezTo>
                    <a:pt x="78428" y="159761"/>
                    <a:pt x="185584" y="186749"/>
                    <a:pt x="193786" y="187543"/>
                  </a:cubicBezTo>
                  <a:cubicBezTo>
                    <a:pt x="201988" y="188337"/>
                    <a:pt x="126582" y="160291"/>
                    <a:pt x="95361" y="146268"/>
                  </a:cubicBezTo>
                  <a:cubicBezTo>
                    <a:pt x="64140" y="132245"/>
                    <a:pt x="17838" y="124836"/>
                    <a:pt x="6461" y="103405"/>
                  </a:cubicBezTo>
                  <a:cubicBezTo>
                    <a:pt x="-4916" y="81974"/>
                    <a:pt x="56732" y="4451"/>
                    <a:pt x="55674" y="21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42" name="フリーフォーム: 図形 1341">
              <a:extLst>
                <a:ext uri="{FF2B5EF4-FFF2-40B4-BE49-F238E27FC236}">
                  <a16:creationId xmlns:a16="http://schemas.microsoft.com/office/drawing/2014/main" id="{EE763D5D-CF65-4F10-A8F7-080C6E6C948F}"/>
                </a:ext>
              </a:extLst>
            </p:cNvPr>
            <p:cNvSpPr/>
            <p:nvPr/>
          </p:nvSpPr>
          <p:spPr>
            <a:xfrm>
              <a:off x="7040912" y="7494503"/>
              <a:ext cx="756698" cy="200746"/>
            </a:xfrm>
            <a:custGeom>
              <a:avLst/>
              <a:gdLst>
                <a:gd name="connsiteX0" fmla="*/ 104426 w 756698"/>
                <a:gd name="connsiteY0" fmla="*/ 85 h 200746"/>
                <a:gd name="connsiteX1" fmla="*/ 23463 w 756698"/>
                <a:gd name="connsiteY1" fmla="*/ 60410 h 200746"/>
                <a:gd name="connsiteX2" fmla="*/ 34576 w 756698"/>
                <a:gd name="connsiteY2" fmla="*/ 88985 h 200746"/>
                <a:gd name="connsiteX3" fmla="*/ 180626 w 756698"/>
                <a:gd name="connsiteY3" fmla="*/ 136610 h 200746"/>
                <a:gd name="connsiteX4" fmla="*/ 748951 w 756698"/>
                <a:gd name="connsiteY4" fmla="*/ 200110 h 200746"/>
                <a:gd name="connsiteX5" fmla="*/ 477488 w 756698"/>
                <a:gd name="connsiteY5" fmla="*/ 163597 h 200746"/>
                <a:gd name="connsiteX6" fmla="*/ 17113 w 756698"/>
                <a:gd name="connsiteY6" fmla="*/ 74697 h 200746"/>
                <a:gd name="connsiteX7" fmla="*/ 104426 w 756698"/>
                <a:gd name="connsiteY7" fmla="*/ 85 h 2007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756698" h="200746">
                  <a:moveTo>
                    <a:pt x="104426" y="85"/>
                  </a:moveTo>
                  <a:cubicBezTo>
                    <a:pt x="105484" y="-2296"/>
                    <a:pt x="35105" y="45594"/>
                    <a:pt x="23463" y="60410"/>
                  </a:cubicBezTo>
                  <a:cubicBezTo>
                    <a:pt x="11821" y="75226"/>
                    <a:pt x="8382" y="76285"/>
                    <a:pt x="34576" y="88985"/>
                  </a:cubicBezTo>
                  <a:cubicBezTo>
                    <a:pt x="60770" y="101685"/>
                    <a:pt x="61564" y="118089"/>
                    <a:pt x="180626" y="136610"/>
                  </a:cubicBezTo>
                  <a:cubicBezTo>
                    <a:pt x="299688" y="155131"/>
                    <a:pt x="699474" y="195612"/>
                    <a:pt x="748951" y="200110"/>
                  </a:cubicBezTo>
                  <a:cubicBezTo>
                    <a:pt x="798428" y="204608"/>
                    <a:pt x="599461" y="184499"/>
                    <a:pt x="477488" y="163597"/>
                  </a:cubicBezTo>
                  <a:cubicBezTo>
                    <a:pt x="355515" y="142695"/>
                    <a:pt x="84582" y="98509"/>
                    <a:pt x="17113" y="74697"/>
                  </a:cubicBezTo>
                  <a:cubicBezTo>
                    <a:pt x="-50356" y="50885"/>
                    <a:pt x="103368" y="2466"/>
                    <a:pt x="104426" y="8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43" name="フリーフォーム: 図形 1342">
              <a:extLst>
                <a:ext uri="{FF2B5EF4-FFF2-40B4-BE49-F238E27FC236}">
                  <a16:creationId xmlns:a16="http://schemas.microsoft.com/office/drawing/2014/main" id="{2072DEBC-48AE-4AB6-8DC9-B5E144007165}"/>
                </a:ext>
              </a:extLst>
            </p:cNvPr>
            <p:cNvSpPr/>
            <p:nvPr/>
          </p:nvSpPr>
          <p:spPr>
            <a:xfrm>
              <a:off x="7060328" y="7680270"/>
              <a:ext cx="705798" cy="80524"/>
            </a:xfrm>
            <a:custGeom>
              <a:avLst/>
              <a:gdLst>
                <a:gd name="connsiteX0" fmla="*/ 170735 w 705798"/>
                <a:gd name="connsiteY0" fmla="*/ 3230 h 80524"/>
                <a:gd name="connsiteX1" fmla="*/ 553322 w 705798"/>
                <a:gd name="connsiteY1" fmla="*/ 33393 h 80524"/>
                <a:gd name="connsiteX2" fmla="*/ 705722 w 705798"/>
                <a:gd name="connsiteY2" fmla="*/ 36568 h 80524"/>
                <a:gd name="connsiteX3" fmla="*/ 537447 w 705798"/>
                <a:gd name="connsiteY3" fmla="*/ 46093 h 80524"/>
                <a:gd name="connsiteX4" fmla="*/ 593010 w 705798"/>
                <a:gd name="connsiteY4" fmla="*/ 79430 h 80524"/>
                <a:gd name="connsiteX5" fmla="*/ 391397 w 705798"/>
                <a:gd name="connsiteY5" fmla="*/ 69905 h 80524"/>
                <a:gd name="connsiteX6" fmla="*/ 359647 w 705798"/>
                <a:gd name="connsiteY6" fmla="*/ 44505 h 80524"/>
                <a:gd name="connsiteX7" fmla="*/ 238997 w 705798"/>
                <a:gd name="connsiteY7" fmla="*/ 58793 h 80524"/>
                <a:gd name="connsiteX8" fmla="*/ 8810 w 705798"/>
                <a:gd name="connsiteY8" fmla="*/ 55 h 80524"/>
                <a:gd name="connsiteX9" fmla="*/ 575547 w 705798"/>
                <a:gd name="connsiteY9" fmla="*/ 47680 h 80524"/>
                <a:gd name="connsiteX10" fmla="*/ 170735 w 705798"/>
                <a:gd name="connsiteY10" fmla="*/ 3230 h 805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705798" h="80524">
                  <a:moveTo>
                    <a:pt x="170735" y="3230"/>
                  </a:moveTo>
                  <a:cubicBezTo>
                    <a:pt x="167031" y="849"/>
                    <a:pt x="464158" y="27837"/>
                    <a:pt x="553322" y="33393"/>
                  </a:cubicBezTo>
                  <a:cubicBezTo>
                    <a:pt x="642487" y="38949"/>
                    <a:pt x="708368" y="34451"/>
                    <a:pt x="705722" y="36568"/>
                  </a:cubicBezTo>
                  <a:cubicBezTo>
                    <a:pt x="703076" y="38685"/>
                    <a:pt x="556232" y="38949"/>
                    <a:pt x="537447" y="46093"/>
                  </a:cubicBezTo>
                  <a:cubicBezTo>
                    <a:pt x="518662" y="53237"/>
                    <a:pt x="617352" y="75461"/>
                    <a:pt x="593010" y="79430"/>
                  </a:cubicBezTo>
                  <a:cubicBezTo>
                    <a:pt x="568668" y="83399"/>
                    <a:pt x="430291" y="75726"/>
                    <a:pt x="391397" y="69905"/>
                  </a:cubicBezTo>
                  <a:cubicBezTo>
                    <a:pt x="352503" y="64084"/>
                    <a:pt x="385047" y="46357"/>
                    <a:pt x="359647" y="44505"/>
                  </a:cubicBezTo>
                  <a:cubicBezTo>
                    <a:pt x="334247" y="42653"/>
                    <a:pt x="297470" y="66201"/>
                    <a:pt x="238997" y="58793"/>
                  </a:cubicBezTo>
                  <a:cubicBezTo>
                    <a:pt x="180524" y="51385"/>
                    <a:pt x="-47282" y="1907"/>
                    <a:pt x="8810" y="55"/>
                  </a:cubicBezTo>
                  <a:cubicBezTo>
                    <a:pt x="64902" y="-1797"/>
                    <a:pt x="542209" y="43447"/>
                    <a:pt x="575547" y="47680"/>
                  </a:cubicBezTo>
                  <a:cubicBezTo>
                    <a:pt x="608885" y="51913"/>
                    <a:pt x="174439" y="5611"/>
                    <a:pt x="170735" y="323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44" name="フリーフォーム: 図形 1343">
              <a:extLst>
                <a:ext uri="{FF2B5EF4-FFF2-40B4-BE49-F238E27FC236}">
                  <a16:creationId xmlns:a16="http://schemas.microsoft.com/office/drawing/2014/main" id="{92E4E323-86DB-438E-9663-0FA64E42D30B}"/>
                </a:ext>
              </a:extLst>
            </p:cNvPr>
            <p:cNvSpPr/>
            <p:nvPr/>
          </p:nvSpPr>
          <p:spPr>
            <a:xfrm>
              <a:off x="7025434" y="7577002"/>
              <a:ext cx="60248" cy="280828"/>
            </a:xfrm>
            <a:custGeom>
              <a:avLst/>
              <a:gdLst>
                <a:gd name="connsiteX0" fmla="*/ 841 w 60248"/>
                <a:gd name="connsiteY0" fmla="*/ 136 h 280828"/>
                <a:gd name="connsiteX1" fmla="*/ 53229 w 60248"/>
                <a:gd name="connsiteY1" fmla="*/ 176348 h 280828"/>
                <a:gd name="connsiteX2" fmla="*/ 56404 w 60248"/>
                <a:gd name="connsiteY2" fmla="*/ 279536 h 280828"/>
                <a:gd name="connsiteX3" fmla="*/ 57991 w 60248"/>
                <a:gd name="connsiteY3" fmla="*/ 228736 h 280828"/>
                <a:gd name="connsiteX4" fmla="*/ 23066 w 60248"/>
                <a:gd name="connsiteY4" fmla="*/ 147773 h 280828"/>
                <a:gd name="connsiteX5" fmla="*/ 841 w 60248"/>
                <a:gd name="connsiteY5" fmla="*/ 136 h 2808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0248" h="280828">
                  <a:moveTo>
                    <a:pt x="841" y="136"/>
                  </a:moveTo>
                  <a:cubicBezTo>
                    <a:pt x="5868" y="4898"/>
                    <a:pt x="43969" y="129781"/>
                    <a:pt x="53229" y="176348"/>
                  </a:cubicBezTo>
                  <a:cubicBezTo>
                    <a:pt x="62489" y="222915"/>
                    <a:pt x="55610" y="270805"/>
                    <a:pt x="56404" y="279536"/>
                  </a:cubicBezTo>
                  <a:cubicBezTo>
                    <a:pt x="57198" y="288267"/>
                    <a:pt x="63547" y="250696"/>
                    <a:pt x="57991" y="228736"/>
                  </a:cubicBezTo>
                  <a:cubicBezTo>
                    <a:pt x="52435" y="206776"/>
                    <a:pt x="31533" y="179259"/>
                    <a:pt x="23066" y="147773"/>
                  </a:cubicBezTo>
                  <a:cubicBezTo>
                    <a:pt x="14599" y="116288"/>
                    <a:pt x="-4186" y="-4626"/>
                    <a:pt x="841" y="13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45" name="フリーフォーム: 図形 1344">
              <a:extLst>
                <a:ext uri="{FF2B5EF4-FFF2-40B4-BE49-F238E27FC236}">
                  <a16:creationId xmlns:a16="http://schemas.microsoft.com/office/drawing/2014/main" id="{7E705FDC-9007-48BA-8B90-7975CC2F990E}"/>
                </a:ext>
              </a:extLst>
            </p:cNvPr>
            <p:cNvSpPr/>
            <p:nvPr/>
          </p:nvSpPr>
          <p:spPr>
            <a:xfrm>
              <a:off x="7033921" y="7570768"/>
              <a:ext cx="287944" cy="297763"/>
            </a:xfrm>
            <a:custGeom>
              <a:avLst/>
              <a:gdLst>
                <a:gd name="connsiteX0" fmla="*/ 292 w 287944"/>
                <a:gd name="connsiteY0" fmla="*/ 20 h 297763"/>
                <a:gd name="connsiteX1" fmla="*/ 76492 w 287944"/>
                <a:gd name="connsiteY1" fmla="*/ 211157 h 297763"/>
                <a:gd name="connsiteX2" fmla="*/ 81254 w 287944"/>
                <a:gd name="connsiteY2" fmla="*/ 287357 h 297763"/>
                <a:gd name="connsiteX3" fmla="*/ 139992 w 287944"/>
                <a:gd name="connsiteY3" fmla="*/ 281007 h 297763"/>
                <a:gd name="connsiteX4" fmla="*/ 284454 w 287944"/>
                <a:gd name="connsiteY4" fmla="*/ 292120 h 297763"/>
                <a:gd name="connsiteX5" fmla="*/ 243179 w 287944"/>
                <a:gd name="connsiteY5" fmla="*/ 177820 h 297763"/>
                <a:gd name="connsiteX6" fmla="*/ 243179 w 287944"/>
                <a:gd name="connsiteY6" fmla="*/ 284182 h 297763"/>
                <a:gd name="connsiteX7" fmla="*/ 127292 w 287944"/>
                <a:gd name="connsiteY7" fmla="*/ 265132 h 297763"/>
                <a:gd name="connsiteX8" fmla="*/ 108242 w 287944"/>
                <a:gd name="connsiteY8" fmla="*/ 223857 h 297763"/>
                <a:gd name="connsiteX9" fmla="*/ 292 w 287944"/>
                <a:gd name="connsiteY9" fmla="*/ 20 h 2977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87944" h="297763">
                  <a:moveTo>
                    <a:pt x="292" y="20"/>
                  </a:moveTo>
                  <a:cubicBezTo>
                    <a:pt x="-5000" y="-2097"/>
                    <a:pt x="62998" y="163268"/>
                    <a:pt x="76492" y="211157"/>
                  </a:cubicBezTo>
                  <a:cubicBezTo>
                    <a:pt x="89986" y="259046"/>
                    <a:pt x="70671" y="275715"/>
                    <a:pt x="81254" y="287357"/>
                  </a:cubicBezTo>
                  <a:cubicBezTo>
                    <a:pt x="91837" y="298999"/>
                    <a:pt x="106125" y="280213"/>
                    <a:pt x="139992" y="281007"/>
                  </a:cubicBezTo>
                  <a:cubicBezTo>
                    <a:pt x="173859" y="281801"/>
                    <a:pt x="267256" y="309318"/>
                    <a:pt x="284454" y="292120"/>
                  </a:cubicBezTo>
                  <a:cubicBezTo>
                    <a:pt x="301652" y="274922"/>
                    <a:pt x="250058" y="179143"/>
                    <a:pt x="243179" y="177820"/>
                  </a:cubicBezTo>
                  <a:cubicBezTo>
                    <a:pt x="236300" y="176497"/>
                    <a:pt x="262493" y="269630"/>
                    <a:pt x="243179" y="284182"/>
                  </a:cubicBezTo>
                  <a:cubicBezTo>
                    <a:pt x="223865" y="298734"/>
                    <a:pt x="149782" y="275186"/>
                    <a:pt x="127292" y="265132"/>
                  </a:cubicBezTo>
                  <a:cubicBezTo>
                    <a:pt x="104803" y="255078"/>
                    <a:pt x="131790" y="266455"/>
                    <a:pt x="108242" y="223857"/>
                  </a:cubicBezTo>
                  <a:cubicBezTo>
                    <a:pt x="84694" y="181259"/>
                    <a:pt x="5584" y="2137"/>
                    <a:pt x="292" y="2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46" name="フリーフォーム: 図形 1345">
              <a:extLst>
                <a:ext uri="{FF2B5EF4-FFF2-40B4-BE49-F238E27FC236}">
                  <a16:creationId xmlns:a16="http://schemas.microsoft.com/office/drawing/2014/main" id="{68B71285-F360-42D3-A9D4-FA626EA7A42F}"/>
                </a:ext>
              </a:extLst>
            </p:cNvPr>
            <p:cNvSpPr/>
            <p:nvPr/>
          </p:nvSpPr>
          <p:spPr>
            <a:xfrm>
              <a:off x="7519324" y="7497603"/>
              <a:ext cx="415531" cy="403441"/>
            </a:xfrm>
            <a:custGeom>
              <a:avLst/>
              <a:gdLst>
                <a:gd name="connsiteX0" fmla="*/ 415001 w 415531"/>
                <a:gd name="connsiteY0" fmla="*/ 160 h 403441"/>
                <a:gd name="connsiteX1" fmla="*/ 335626 w 415531"/>
                <a:gd name="connsiteY1" fmla="*/ 220822 h 403441"/>
                <a:gd name="connsiteX2" fmla="*/ 3839 w 415531"/>
                <a:gd name="connsiteY2" fmla="*/ 354172 h 403441"/>
                <a:gd name="connsiteX3" fmla="*/ 165764 w 415531"/>
                <a:gd name="connsiteY3" fmla="*/ 304960 h 403441"/>
                <a:gd name="connsiteX4" fmla="*/ 330864 w 415531"/>
                <a:gd name="connsiteY4" fmla="*/ 266860 h 403441"/>
                <a:gd name="connsiteX5" fmla="*/ 313401 w 415531"/>
                <a:gd name="connsiteY5" fmla="*/ 287497 h 403441"/>
                <a:gd name="connsiteX6" fmla="*/ 362614 w 415531"/>
                <a:gd name="connsiteY6" fmla="*/ 403385 h 403441"/>
                <a:gd name="connsiteX7" fmla="*/ 383251 w 415531"/>
                <a:gd name="connsiteY7" fmla="*/ 303372 h 403441"/>
                <a:gd name="connsiteX8" fmla="*/ 384839 w 415531"/>
                <a:gd name="connsiteY8" fmla="*/ 336710 h 403441"/>
                <a:gd name="connsiteX9" fmla="*/ 346739 w 415531"/>
                <a:gd name="connsiteY9" fmla="*/ 238285 h 403441"/>
                <a:gd name="connsiteX10" fmla="*/ 368964 w 415531"/>
                <a:gd name="connsiteY10" fmla="*/ 185897 h 403441"/>
                <a:gd name="connsiteX11" fmla="*/ 415001 w 415531"/>
                <a:gd name="connsiteY11" fmla="*/ 160 h 4034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15531" h="403441">
                  <a:moveTo>
                    <a:pt x="415001" y="160"/>
                  </a:moveTo>
                  <a:cubicBezTo>
                    <a:pt x="409445" y="5981"/>
                    <a:pt x="404153" y="161820"/>
                    <a:pt x="335626" y="220822"/>
                  </a:cubicBezTo>
                  <a:cubicBezTo>
                    <a:pt x="267099" y="279824"/>
                    <a:pt x="32149" y="340149"/>
                    <a:pt x="3839" y="354172"/>
                  </a:cubicBezTo>
                  <a:cubicBezTo>
                    <a:pt x="-24471" y="368195"/>
                    <a:pt x="111260" y="319512"/>
                    <a:pt x="165764" y="304960"/>
                  </a:cubicBezTo>
                  <a:cubicBezTo>
                    <a:pt x="220268" y="290408"/>
                    <a:pt x="306258" y="269770"/>
                    <a:pt x="330864" y="266860"/>
                  </a:cubicBezTo>
                  <a:cubicBezTo>
                    <a:pt x="355470" y="263950"/>
                    <a:pt x="308109" y="264743"/>
                    <a:pt x="313401" y="287497"/>
                  </a:cubicBezTo>
                  <a:cubicBezTo>
                    <a:pt x="318693" y="310251"/>
                    <a:pt x="350972" y="400739"/>
                    <a:pt x="362614" y="403385"/>
                  </a:cubicBezTo>
                  <a:cubicBezTo>
                    <a:pt x="374256" y="406031"/>
                    <a:pt x="379547" y="314484"/>
                    <a:pt x="383251" y="303372"/>
                  </a:cubicBezTo>
                  <a:cubicBezTo>
                    <a:pt x="386955" y="292260"/>
                    <a:pt x="390924" y="347558"/>
                    <a:pt x="384839" y="336710"/>
                  </a:cubicBezTo>
                  <a:cubicBezTo>
                    <a:pt x="378754" y="325862"/>
                    <a:pt x="349385" y="263421"/>
                    <a:pt x="346739" y="238285"/>
                  </a:cubicBezTo>
                  <a:cubicBezTo>
                    <a:pt x="344093" y="213150"/>
                    <a:pt x="357058" y="223203"/>
                    <a:pt x="368964" y="185897"/>
                  </a:cubicBezTo>
                  <a:cubicBezTo>
                    <a:pt x="380870" y="148591"/>
                    <a:pt x="420557" y="-5661"/>
                    <a:pt x="415001" y="16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47" name="フリーフォーム: 図形 1346">
              <a:extLst>
                <a:ext uri="{FF2B5EF4-FFF2-40B4-BE49-F238E27FC236}">
                  <a16:creationId xmlns:a16="http://schemas.microsoft.com/office/drawing/2014/main" id="{EBB46AAA-6773-40D1-B6CD-BC4A1B362777}"/>
                </a:ext>
              </a:extLst>
            </p:cNvPr>
            <p:cNvSpPr/>
            <p:nvPr/>
          </p:nvSpPr>
          <p:spPr>
            <a:xfrm>
              <a:off x="7083301" y="7854947"/>
              <a:ext cx="144104" cy="153995"/>
            </a:xfrm>
            <a:custGeom>
              <a:avLst/>
              <a:gdLst>
                <a:gd name="connsiteX0" fmla="*/ 124 w 144104"/>
                <a:gd name="connsiteY0" fmla="*/ 3 h 153995"/>
                <a:gd name="connsiteX1" fmla="*/ 100137 w 144104"/>
                <a:gd name="connsiteY1" fmla="*/ 84141 h 153995"/>
                <a:gd name="connsiteX2" fmla="*/ 142999 w 144104"/>
                <a:gd name="connsiteY2" fmla="*/ 153991 h 153995"/>
                <a:gd name="connsiteX3" fmla="*/ 122362 w 144104"/>
                <a:gd name="connsiteY3" fmla="*/ 87316 h 153995"/>
                <a:gd name="connsiteX4" fmla="*/ 124 w 144104"/>
                <a:gd name="connsiteY4" fmla="*/ 3 h 1539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4104" h="153995">
                  <a:moveTo>
                    <a:pt x="124" y="3"/>
                  </a:moveTo>
                  <a:cubicBezTo>
                    <a:pt x="-3580" y="-526"/>
                    <a:pt x="76325" y="58476"/>
                    <a:pt x="100137" y="84141"/>
                  </a:cubicBezTo>
                  <a:cubicBezTo>
                    <a:pt x="123949" y="109806"/>
                    <a:pt x="139295" y="153462"/>
                    <a:pt x="142999" y="153991"/>
                  </a:cubicBezTo>
                  <a:cubicBezTo>
                    <a:pt x="146703" y="154520"/>
                    <a:pt x="141412" y="109541"/>
                    <a:pt x="122362" y="87316"/>
                  </a:cubicBezTo>
                  <a:cubicBezTo>
                    <a:pt x="103312" y="65091"/>
                    <a:pt x="3828" y="532"/>
                    <a:pt x="124" y="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48" name="フリーフォーム: 図形 1347">
              <a:extLst>
                <a:ext uri="{FF2B5EF4-FFF2-40B4-BE49-F238E27FC236}">
                  <a16:creationId xmlns:a16="http://schemas.microsoft.com/office/drawing/2014/main" id="{73E4A43C-B7F7-4345-8735-F1E366916CBF}"/>
                </a:ext>
              </a:extLst>
            </p:cNvPr>
            <p:cNvSpPr/>
            <p:nvPr/>
          </p:nvSpPr>
          <p:spPr>
            <a:xfrm>
              <a:off x="7095799" y="7835875"/>
              <a:ext cx="279629" cy="149166"/>
            </a:xfrm>
            <a:custGeom>
              <a:avLst/>
              <a:gdLst>
                <a:gd name="connsiteX0" fmla="*/ 326 w 279629"/>
                <a:gd name="connsiteY0" fmla="*/ 25 h 149166"/>
                <a:gd name="connsiteX1" fmla="*/ 147964 w 279629"/>
                <a:gd name="connsiteY1" fmla="*/ 31775 h 149166"/>
                <a:gd name="connsiteX2" fmla="*/ 276551 w 279629"/>
                <a:gd name="connsiteY2" fmla="*/ 147663 h 149166"/>
                <a:gd name="connsiteX3" fmla="*/ 228926 w 279629"/>
                <a:gd name="connsiteY3" fmla="*/ 93688 h 149166"/>
                <a:gd name="connsiteX4" fmla="*/ 111451 w 279629"/>
                <a:gd name="connsiteY4" fmla="*/ 34950 h 149166"/>
                <a:gd name="connsiteX5" fmla="*/ 326 w 279629"/>
                <a:gd name="connsiteY5" fmla="*/ 25 h 1491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79629" h="149166">
                  <a:moveTo>
                    <a:pt x="326" y="25"/>
                  </a:moveTo>
                  <a:cubicBezTo>
                    <a:pt x="6411" y="-504"/>
                    <a:pt x="101927" y="7169"/>
                    <a:pt x="147964" y="31775"/>
                  </a:cubicBezTo>
                  <a:cubicBezTo>
                    <a:pt x="194002" y="56381"/>
                    <a:pt x="263057" y="137344"/>
                    <a:pt x="276551" y="147663"/>
                  </a:cubicBezTo>
                  <a:cubicBezTo>
                    <a:pt x="290045" y="157982"/>
                    <a:pt x="256443" y="112473"/>
                    <a:pt x="228926" y="93688"/>
                  </a:cubicBezTo>
                  <a:cubicBezTo>
                    <a:pt x="201409" y="74903"/>
                    <a:pt x="148228" y="48179"/>
                    <a:pt x="111451" y="34950"/>
                  </a:cubicBezTo>
                  <a:cubicBezTo>
                    <a:pt x="74674" y="21721"/>
                    <a:pt x="-5759" y="554"/>
                    <a:pt x="326" y="2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49" name="フリーフォーム: 図形 1348">
              <a:extLst>
                <a:ext uri="{FF2B5EF4-FFF2-40B4-BE49-F238E27FC236}">
                  <a16:creationId xmlns:a16="http://schemas.microsoft.com/office/drawing/2014/main" id="{B7D56A07-3B7D-4223-AD90-3A939C60EC12}"/>
                </a:ext>
              </a:extLst>
            </p:cNvPr>
            <p:cNvSpPr/>
            <p:nvPr/>
          </p:nvSpPr>
          <p:spPr>
            <a:xfrm>
              <a:off x="7796021" y="7801173"/>
              <a:ext cx="213037" cy="334058"/>
            </a:xfrm>
            <a:custGeom>
              <a:avLst/>
              <a:gdLst>
                <a:gd name="connsiteX0" fmla="*/ 170054 w 213037"/>
                <a:gd name="connsiteY0" fmla="*/ 2977 h 334058"/>
                <a:gd name="connsiteX1" fmla="*/ 212917 w 213037"/>
                <a:gd name="connsiteY1" fmla="*/ 82352 h 334058"/>
                <a:gd name="connsiteX2" fmla="*/ 181167 w 213037"/>
                <a:gd name="connsiteY2" fmla="*/ 126802 h 334058"/>
                <a:gd name="connsiteX3" fmla="*/ 130367 w 213037"/>
                <a:gd name="connsiteY3" fmla="*/ 158552 h 334058"/>
                <a:gd name="connsiteX4" fmla="*/ 25592 w 213037"/>
                <a:gd name="connsiteY4" fmla="*/ 241102 h 334058"/>
                <a:gd name="connsiteX5" fmla="*/ 4954 w 213037"/>
                <a:gd name="connsiteY5" fmla="*/ 333177 h 334058"/>
                <a:gd name="connsiteX6" fmla="*/ 9717 w 213037"/>
                <a:gd name="connsiteY6" fmla="*/ 282377 h 334058"/>
                <a:gd name="connsiteX7" fmla="*/ 104967 w 213037"/>
                <a:gd name="connsiteY7" fmla="*/ 196652 h 334058"/>
                <a:gd name="connsiteX8" fmla="*/ 170054 w 213037"/>
                <a:gd name="connsiteY8" fmla="*/ 2977 h 3340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13037" h="334058">
                  <a:moveTo>
                    <a:pt x="170054" y="2977"/>
                  </a:moveTo>
                  <a:cubicBezTo>
                    <a:pt x="188046" y="-16073"/>
                    <a:pt x="211065" y="61715"/>
                    <a:pt x="212917" y="82352"/>
                  </a:cubicBezTo>
                  <a:cubicBezTo>
                    <a:pt x="214769" y="102990"/>
                    <a:pt x="194925" y="114102"/>
                    <a:pt x="181167" y="126802"/>
                  </a:cubicBezTo>
                  <a:cubicBezTo>
                    <a:pt x="167409" y="139502"/>
                    <a:pt x="156296" y="139502"/>
                    <a:pt x="130367" y="158552"/>
                  </a:cubicBezTo>
                  <a:cubicBezTo>
                    <a:pt x="104438" y="177602"/>
                    <a:pt x="46494" y="211998"/>
                    <a:pt x="25592" y="241102"/>
                  </a:cubicBezTo>
                  <a:cubicBezTo>
                    <a:pt x="4690" y="270206"/>
                    <a:pt x="7600" y="326298"/>
                    <a:pt x="4954" y="333177"/>
                  </a:cubicBezTo>
                  <a:cubicBezTo>
                    <a:pt x="2308" y="340056"/>
                    <a:pt x="-6952" y="305131"/>
                    <a:pt x="9717" y="282377"/>
                  </a:cubicBezTo>
                  <a:cubicBezTo>
                    <a:pt x="26386" y="259623"/>
                    <a:pt x="72423" y="240044"/>
                    <a:pt x="104967" y="196652"/>
                  </a:cubicBezTo>
                  <a:cubicBezTo>
                    <a:pt x="137511" y="153260"/>
                    <a:pt x="152062" y="22027"/>
                    <a:pt x="170054" y="297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50" name="フリーフォーム: 図形 1349">
              <a:extLst>
                <a:ext uri="{FF2B5EF4-FFF2-40B4-BE49-F238E27FC236}">
                  <a16:creationId xmlns:a16="http://schemas.microsoft.com/office/drawing/2014/main" id="{8750CB9C-C0C6-4ACF-BEA5-D402F878E6D3}"/>
                </a:ext>
              </a:extLst>
            </p:cNvPr>
            <p:cNvSpPr/>
            <p:nvPr/>
          </p:nvSpPr>
          <p:spPr>
            <a:xfrm>
              <a:off x="7689265" y="7838395"/>
              <a:ext cx="215155" cy="188903"/>
            </a:xfrm>
            <a:custGeom>
              <a:avLst/>
              <a:gdLst>
                <a:gd name="connsiteX0" fmla="*/ 202198 w 215155"/>
                <a:gd name="connsiteY0" fmla="*/ 56243 h 188903"/>
                <a:gd name="connsiteX1" fmla="*/ 118060 w 215155"/>
                <a:gd name="connsiteY1" fmla="*/ 154668 h 188903"/>
                <a:gd name="connsiteX2" fmla="*/ 3760 w 215155"/>
                <a:gd name="connsiteY2" fmla="*/ 186418 h 188903"/>
                <a:gd name="connsiteX3" fmla="*/ 38685 w 215155"/>
                <a:gd name="connsiteY3" fmla="*/ 183243 h 188903"/>
                <a:gd name="connsiteX4" fmla="*/ 148223 w 215155"/>
                <a:gd name="connsiteY4" fmla="*/ 154668 h 188903"/>
                <a:gd name="connsiteX5" fmla="*/ 154573 w 215155"/>
                <a:gd name="connsiteY5" fmla="*/ 153080 h 188903"/>
                <a:gd name="connsiteX6" fmla="*/ 211723 w 215155"/>
                <a:gd name="connsiteY6" fmla="*/ 3855 h 188903"/>
                <a:gd name="connsiteX7" fmla="*/ 202198 w 215155"/>
                <a:gd name="connsiteY7" fmla="*/ 56243 h 1889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15155" h="188903">
                  <a:moveTo>
                    <a:pt x="202198" y="56243"/>
                  </a:moveTo>
                  <a:cubicBezTo>
                    <a:pt x="186588" y="81378"/>
                    <a:pt x="151133" y="132972"/>
                    <a:pt x="118060" y="154668"/>
                  </a:cubicBezTo>
                  <a:cubicBezTo>
                    <a:pt x="84987" y="176364"/>
                    <a:pt x="16989" y="181656"/>
                    <a:pt x="3760" y="186418"/>
                  </a:cubicBezTo>
                  <a:cubicBezTo>
                    <a:pt x="-9469" y="191180"/>
                    <a:pt x="14608" y="188535"/>
                    <a:pt x="38685" y="183243"/>
                  </a:cubicBezTo>
                  <a:cubicBezTo>
                    <a:pt x="62762" y="177951"/>
                    <a:pt x="128908" y="159695"/>
                    <a:pt x="148223" y="154668"/>
                  </a:cubicBezTo>
                  <a:cubicBezTo>
                    <a:pt x="167538" y="149641"/>
                    <a:pt x="143990" y="178216"/>
                    <a:pt x="154573" y="153080"/>
                  </a:cubicBezTo>
                  <a:cubicBezTo>
                    <a:pt x="165156" y="127944"/>
                    <a:pt x="206431" y="21053"/>
                    <a:pt x="211723" y="3855"/>
                  </a:cubicBezTo>
                  <a:cubicBezTo>
                    <a:pt x="217015" y="-13343"/>
                    <a:pt x="217808" y="31108"/>
                    <a:pt x="202198" y="5624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51" name="フリーフォーム: 図形 1350">
              <a:extLst>
                <a:ext uri="{FF2B5EF4-FFF2-40B4-BE49-F238E27FC236}">
                  <a16:creationId xmlns:a16="http://schemas.microsoft.com/office/drawing/2014/main" id="{357C834A-942B-4905-9649-EB2F6EB91B8D}"/>
                </a:ext>
              </a:extLst>
            </p:cNvPr>
            <p:cNvSpPr/>
            <p:nvPr/>
          </p:nvSpPr>
          <p:spPr>
            <a:xfrm>
              <a:off x="7368984" y="7923575"/>
              <a:ext cx="356446" cy="143446"/>
            </a:xfrm>
            <a:custGeom>
              <a:avLst/>
              <a:gdLst>
                <a:gd name="connsiteX0" fmla="*/ 1779 w 356446"/>
                <a:gd name="connsiteY0" fmla="*/ 1225 h 143446"/>
                <a:gd name="connsiteX1" fmla="*/ 165291 w 356446"/>
                <a:gd name="connsiteY1" fmla="*/ 42500 h 143446"/>
                <a:gd name="connsiteX2" fmla="*/ 352616 w 356446"/>
                <a:gd name="connsiteY2" fmla="*/ 39325 h 143446"/>
                <a:gd name="connsiteX3" fmla="*/ 290704 w 356446"/>
                <a:gd name="connsiteY3" fmla="*/ 52025 h 143446"/>
                <a:gd name="connsiteX4" fmla="*/ 281179 w 356446"/>
                <a:gd name="connsiteY4" fmla="*/ 140925 h 143446"/>
                <a:gd name="connsiteX5" fmla="*/ 190691 w 356446"/>
                <a:gd name="connsiteY5" fmla="*/ 113938 h 143446"/>
                <a:gd name="connsiteX6" fmla="*/ 100204 w 356446"/>
                <a:gd name="connsiteY6" fmla="*/ 59963 h 143446"/>
                <a:gd name="connsiteX7" fmla="*/ 244666 w 356446"/>
                <a:gd name="connsiteY7" fmla="*/ 96475 h 143446"/>
                <a:gd name="connsiteX8" fmla="*/ 273241 w 356446"/>
                <a:gd name="connsiteY8" fmla="*/ 20275 h 143446"/>
                <a:gd name="connsiteX9" fmla="*/ 1779 w 356446"/>
                <a:gd name="connsiteY9" fmla="*/ 1225 h 1434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56446" h="143446">
                  <a:moveTo>
                    <a:pt x="1779" y="1225"/>
                  </a:moveTo>
                  <a:cubicBezTo>
                    <a:pt x="-16213" y="4929"/>
                    <a:pt x="106818" y="36150"/>
                    <a:pt x="165291" y="42500"/>
                  </a:cubicBezTo>
                  <a:cubicBezTo>
                    <a:pt x="223764" y="48850"/>
                    <a:pt x="331714" y="37738"/>
                    <a:pt x="352616" y="39325"/>
                  </a:cubicBezTo>
                  <a:cubicBezTo>
                    <a:pt x="373518" y="40912"/>
                    <a:pt x="302610" y="35092"/>
                    <a:pt x="290704" y="52025"/>
                  </a:cubicBezTo>
                  <a:cubicBezTo>
                    <a:pt x="278798" y="68958"/>
                    <a:pt x="297848" y="130606"/>
                    <a:pt x="281179" y="140925"/>
                  </a:cubicBezTo>
                  <a:cubicBezTo>
                    <a:pt x="264510" y="151244"/>
                    <a:pt x="220853" y="127432"/>
                    <a:pt x="190691" y="113938"/>
                  </a:cubicBezTo>
                  <a:cubicBezTo>
                    <a:pt x="160529" y="100444"/>
                    <a:pt x="91208" y="62873"/>
                    <a:pt x="100204" y="59963"/>
                  </a:cubicBezTo>
                  <a:cubicBezTo>
                    <a:pt x="109200" y="57053"/>
                    <a:pt x="215826" y="103090"/>
                    <a:pt x="244666" y="96475"/>
                  </a:cubicBezTo>
                  <a:cubicBezTo>
                    <a:pt x="273506" y="89860"/>
                    <a:pt x="318484" y="38796"/>
                    <a:pt x="273241" y="20275"/>
                  </a:cubicBezTo>
                  <a:cubicBezTo>
                    <a:pt x="227998" y="1754"/>
                    <a:pt x="19771" y="-2479"/>
                    <a:pt x="1779" y="122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52" name="フリーフォーム: 図形 1351">
              <a:extLst>
                <a:ext uri="{FF2B5EF4-FFF2-40B4-BE49-F238E27FC236}">
                  <a16:creationId xmlns:a16="http://schemas.microsoft.com/office/drawing/2014/main" id="{8616C6C1-E6BA-4C12-A29A-03195072F6BD}"/>
                </a:ext>
              </a:extLst>
            </p:cNvPr>
            <p:cNvSpPr/>
            <p:nvPr/>
          </p:nvSpPr>
          <p:spPr>
            <a:xfrm>
              <a:off x="7216631" y="7956410"/>
              <a:ext cx="98650" cy="146134"/>
            </a:xfrm>
            <a:custGeom>
              <a:avLst/>
              <a:gdLst>
                <a:gd name="connsiteX0" fmla="*/ 144 w 98650"/>
                <a:gd name="connsiteY0" fmla="*/ 140 h 146134"/>
                <a:gd name="connsiteX1" fmla="*/ 96982 w 98650"/>
                <a:gd name="connsiteY1" fmla="*/ 25540 h 146134"/>
                <a:gd name="connsiteX2" fmla="*/ 62057 w 98650"/>
                <a:gd name="connsiteY2" fmla="*/ 62053 h 146134"/>
                <a:gd name="connsiteX3" fmla="*/ 69994 w 98650"/>
                <a:gd name="connsiteY3" fmla="*/ 144603 h 146134"/>
                <a:gd name="connsiteX4" fmla="*/ 58882 w 98650"/>
                <a:gd name="connsiteY4" fmla="*/ 111265 h 146134"/>
                <a:gd name="connsiteX5" fmla="*/ 63644 w 98650"/>
                <a:gd name="connsiteY5" fmla="*/ 55703 h 146134"/>
                <a:gd name="connsiteX6" fmla="*/ 74757 w 98650"/>
                <a:gd name="connsiteY6" fmla="*/ 36653 h 146134"/>
                <a:gd name="connsiteX7" fmla="*/ 144 w 98650"/>
                <a:gd name="connsiteY7" fmla="*/ 140 h 1461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98650" h="146134">
                  <a:moveTo>
                    <a:pt x="144" y="140"/>
                  </a:moveTo>
                  <a:cubicBezTo>
                    <a:pt x="3848" y="-1712"/>
                    <a:pt x="86663" y="15221"/>
                    <a:pt x="96982" y="25540"/>
                  </a:cubicBezTo>
                  <a:cubicBezTo>
                    <a:pt x="107301" y="35859"/>
                    <a:pt x="66555" y="42209"/>
                    <a:pt x="62057" y="62053"/>
                  </a:cubicBezTo>
                  <a:cubicBezTo>
                    <a:pt x="57559" y="81897"/>
                    <a:pt x="70523" y="136401"/>
                    <a:pt x="69994" y="144603"/>
                  </a:cubicBezTo>
                  <a:cubicBezTo>
                    <a:pt x="69465" y="152805"/>
                    <a:pt x="59940" y="126082"/>
                    <a:pt x="58882" y="111265"/>
                  </a:cubicBezTo>
                  <a:cubicBezTo>
                    <a:pt x="57824" y="96448"/>
                    <a:pt x="60998" y="68138"/>
                    <a:pt x="63644" y="55703"/>
                  </a:cubicBezTo>
                  <a:cubicBezTo>
                    <a:pt x="66290" y="43268"/>
                    <a:pt x="84547" y="44855"/>
                    <a:pt x="74757" y="36653"/>
                  </a:cubicBezTo>
                  <a:cubicBezTo>
                    <a:pt x="64968" y="28451"/>
                    <a:pt x="-3560" y="1992"/>
                    <a:pt x="144" y="14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53" name="フリーフォーム: 図形 1352">
              <a:extLst>
                <a:ext uri="{FF2B5EF4-FFF2-40B4-BE49-F238E27FC236}">
                  <a16:creationId xmlns:a16="http://schemas.microsoft.com/office/drawing/2014/main" id="{BF568EE7-0E1B-41B9-AC15-84B507B26BB5}"/>
                </a:ext>
              </a:extLst>
            </p:cNvPr>
            <p:cNvSpPr/>
            <p:nvPr/>
          </p:nvSpPr>
          <p:spPr>
            <a:xfrm>
              <a:off x="7175443" y="7942241"/>
              <a:ext cx="149780" cy="165512"/>
            </a:xfrm>
            <a:custGeom>
              <a:avLst/>
              <a:gdLst>
                <a:gd name="connsiteX0" fmla="*/ 149282 w 149780"/>
                <a:gd name="connsiteY0" fmla="*/ 28597 h 165512"/>
                <a:gd name="connsiteX1" fmla="*/ 128645 w 149780"/>
                <a:gd name="connsiteY1" fmla="*/ 117497 h 165512"/>
                <a:gd name="connsiteX2" fmla="*/ 127057 w 149780"/>
                <a:gd name="connsiteY2" fmla="*/ 165122 h 165512"/>
                <a:gd name="connsiteX3" fmla="*/ 90545 w 149780"/>
                <a:gd name="connsiteY3" fmla="*/ 131784 h 165512"/>
                <a:gd name="connsiteX4" fmla="*/ 57 w 149780"/>
                <a:gd name="connsiteY4" fmla="*/ 22 h 165512"/>
                <a:gd name="connsiteX5" fmla="*/ 104832 w 149780"/>
                <a:gd name="connsiteY5" fmla="*/ 120672 h 165512"/>
                <a:gd name="connsiteX6" fmla="*/ 149282 w 149780"/>
                <a:gd name="connsiteY6" fmla="*/ 28597 h 1655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9780" h="165512">
                  <a:moveTo>
                    <a:pt x="149282" y="28597"/>
                  </a:moveTo>
                  <a:cubicBezTo>
                    <a:pt x="153251" y="28068"/>
                    <a:pt x="132349" y="94743"/>
                    <a:pt x="128645" y="117497"/>
                  </a:cubicBezTo>
                  <a:cubicBezTo>
                    <a:pt x="124941" y="140251"/>
                    <a:pt x="133407" y="162741"/>
                    <a:pt x="127057" y="165122"/>
                  </a:cubicBezTo>
                  <a:cubicBezTo>
                    <a:pt x="120707" y="167503"/>
                    <a:pt x="111712" y="159301"/>
                    <a:pt x="90545" y="131784"/>
                  </a:cubicBezTo>
                  <a:cubicBezTo>
                    <a:pt x="69378" y="104267"/>
                    <a:pt x="-2324" y="1874"/>
                    <a:pt x="57" y="22"/>
                  </a:cubicBezTo>
                  <a:cubicBezTo>
                    <a:pt x="2438" y="-1830"/>
                    <a:pt x="81813" y="112999"/>
                    <a:pt x="104832" y="120672"/>
                  </a:cubicBezTo>
                  <a:cubicBezTo>
                    <a:pt x="127851" y="128345"/>
                    <a:pt x="145313" y="29126"/>
                    <a:pt x="149282" y="2859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54" name="フリーフォーム: 図形 1353">
              <a:extLst>
                <a:ext uri="{FF2B5EF4-FFF2-40B4-BE49-F238E27FC236}">
                  <a16:creationId xmlns:a16="http://schemas.microsoft.com/office/drawing/2014/main" id="{6B6D7C53-4EB1-41CA-B028-D24ACD8577C1}"/>
                </a:ext>
              </a:extLst>
            </p:cNvPr>
            <p:cNvSpPr/>
            <p:nvPr/>
          </p:nvSpPr>
          <p:spPr>
            <a:xfrm>
              <a:off x="7253848" y="8069308"/>
              <a:ext cx="164520" cy="470320"/>
            </a:xfrm>
            <a:custGeom>
              <a:avLst/>
              <a:gdLst>
                <a:gd name="connsiteX0" fmla="*/ 2615 w 164520"/>
                <a:gd name="connsiteY0" fmla="*/ 1542 h 470320"/>
                <a:gd name="connsiteX1" fmla="*/ 20077 w 164520"/>
                <a:gd name="connsiteY1" fmla="*/ 76155 h 470320"/>
                <a:gd name="connsiteX2" fmla="*/ 75640 w 164520"/>
                <a:gd name="connsiteY2" fmla="*/ 192042 h 470320"/>
                <a:gd name="connsiteX3" fmla="*/ 153427 w 164520"/>
                <a:gd name="connsiteY3" fmla="*/ 433342 h 470320"/>
                <a:gd name="connsiteX4" fmla="*/ 161365 w 164520"/>
                <a:gd name="connsiteY4" fmla="*/ 461917 h 470320"/>
                <a:gd name="connsiteX5" fmla="*/ 128027 w 164520"/>
                <a:gd name="connsiteY5" fmla="*/ 357142 h 470320"/>
                <a:gd name="connsiteX6" fmla="*/ 70877 w 164520"/>
                <a:gd name="connsiteY6" fmla="*/ 144417 h 470320"/>
                <a:gd name="connsiteX7" fmla="*/ 2615 w 164520"/>
                <a:gd name="connsiteY7" fmla="*/ 1542 h 4703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64520" h="470320">
                  <a:moveTo>
                    <a:pt x="2615" y="1542"/>
                  </a:moveTo>
                  <a:cubicBezTo>
                    <a:pt x="-5852" y="-9835"/>
                    <a:pt x="7906" y="44405"/>
                    <a:pt x="20077" y="76155"/>
                  </a:cubicBezTo>
                  <a:cubicBezTo>
                    <a:pt x="32248" y="107905"/>
                    <a:pt x="53415" y="132511"/>
                    <a:pt x="75640" y="192042"/>
                  </a:cubicBezTo>
                  <a:cubicBezTo>
                    <a:pt x="97865" y="251573"/>
                    <a:pt x="139140" y="388363"/>
                    <a:pt x="153427" y="433342"/>
                  </a:cubicBezTo>
                  <a:cubicBezTo>
                    <a:pt x="167714" y="478321"/>
                    <a:pt x="165598" y="474617"/>
                    <a:pt x="161365" y="461917"/>
                  </a:cubicBezTo>
                  <a:cubicBezTo>
                    <a:pt x="157132" y="449217"/>
                    <a:pt x="143108" y="410059"/>
                    <a:pt x="128027" y="357142"/>
                  </a:cubicBezTo>
                  <a:cubicBezTo>
                    <a:pt x="112946" y="304225"/>
                    <a:pt x="89927" y="201038"/>
                    <a:pt x="70877" y="144417"/>
                  </a:cubicBezTo>
                  <a:cubicBezTo>
                    <a:pt x="51827" y="87796"/>
                    <a:pt x="11082" y="12919"/>
                    <a:pt x="2615" y="154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55" name="フリーフォーム: 図形 1354">
              <a:extLst>
                <a:ext uri="{FF2B5EF4-FFF2-40B4-BE49-F238E27FC236}">
                  <a16:creationId xmlns:a16="http://schemas.microsoft.com/office/drawing/2014/main" id="{2D6741D3-7551-4A7A-BE81-C1A8F91A16DF}"/>
                </a:ext>
              </a:extLst>
            </p:cNvPr>
            <p:cNvSpPr/>
            <p:nvPr/>
          </p:nvSpPr>
          <p:spPr>
            <a:xfrm>
              <a:off x="7221538" y="8011857"/>
              <a:ext cx="309273" cy="696267"/>
            </a:xfrm>
            <a:custGeom>
              <a:avLst/>
              <a:gdLst>
                <a:gd name="connsiteX0" fmla="*/ 0 w 309273"/>
                <a:gd name="connsiteY0" fmla="*/ 256 h 696267"/>
                <a:gd name="connsiteX1" fmla="*/ 73025 w 309273"/>
                <a:gd name="connsiteY1" fmla="*/ 244731 h 696267"/>
                <a:gd name="connsiteX2" fmla="*/ 117475 w 309273"/>
                <a:gd name="connsiteY2" fmla="*/ 328868 h 696267"/>
                <a:gd name="connsiteX3" fmla="*/ 147637 w 309273"/>
                <a:gd name="connsiteY3" fmla="*/ 439993 h 696267"/>
                <a:gd name="connsiteX4" fmla="*/ 165100 w 309273"/>
                <a:gd name="connsiteY4" fmla="*/ 505081 h 696267"/>
                <a:gd name="connsiteX5" fmla="*/ 304800 w 309273"/>
                <a:gd name="connsiteY5" fmla="*/ 686056 h 696267"/>
                <a:gd name="connsiteX6" fmla="*/ 266700 w 309273"/>
                <a:gd name="connsiteY6" fmla="*/ 662243 h 696267"/>
                <a:gd name="connsiteX7" fmla="*/ 185737 w 309273"/>
                <a:gd name="connsiteY7" fmla="*/ 566993 h 696267"/>
                <a:gd name="connsiteX8" fmla="*/ 74612 w 309273"/>
                <a:gd name="connsiteY8" fmla="*/ 205043 h 696267"/>
                <a:gd name="connsiteX9" fmla="*/ 0 w 309273"/>
                <a:gd name="connsiteY9" fmla="*/ 256 h 6962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09273" h="696267">
                  <a:moveTo>
                    <a:pt x="0" y="256"/>
                  </a:moveTo>
                  <a:cubicBezTo>
                    <a:pt x="-264" y="6871"/>
                    <a:pt x="53446" y="189962"/>
                    <a:pt x="73025" y="244731"/>
                  </a:cubicBezTo>
                  <a:cubicBezTo>
                    <a:pt x="92604" y="299500"/>
                    <a:pt x="105040" y="296324"/>
                    <a:pt x="117475" y="328868"/>
                  </a:cubicBezTo>
                  <a:cubicBezTo>
                    <a:pt x="129910" y="361412"/>
                    <a:pt x="139700" y="410624"/>
                    <a:pt x="147637" y="439993"/>
                  </a:cubicBezTo>
                  <a:cubicBezTo>
                    <a:pt x="155575" y="469362"/>
                    <a:pt x="138906" y="464071"/>
                    <a:pt x="165100" y="505081"/>
                  </a:cubicBezTo>
                  <a:cubicBezTo>
                    <a:pt x="191294" y="546091"/>
                    <a:pt x="287867" y="659862"/>
                    <a:pt x="304800" y="686056"/>
                  </a:cubicBezTo>
                  <a:cubicBezTo>
                    <a:pt x="321733" y="712250"/>
                    <a:pt x="286544" y="682087"/>
                    <a:pt x="266700" y="662243"/>
                  </a:cubicBezTo>
                  <a:cubicBezTo>
                    <a:pt x="246856" y="642399"/>
                    <a:pt x="217752" y="643193"/>
                    <a:pt x="185737" y="566993"/>
                  </a:cubicBezTo>
                  <a:cubicBezTo>
                    <a:pt x="153722" y="490793"/>
                    <a:pt x="104774" y="293678"/>
                    <a:pt x="74612" y="205043"/>
                  </a:cubicBezTo>
                  <a:cubicBezTo>
                    <a:pt x="44450" y="116408"/>
                    <a:pt x="264" y="-6359"/>
                    <a:pt x="0" y="25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56" name="フリーフォーム: 図形 1355">
              <a:extLst>
                <a:ext uri="{FF2B5EF4-FFF2-40B4-BE49-F238E27FC236}">
                  <a16:creationId xmlns:a16="http://schemas.microsoft.com/office/drawing/2014/main" id="{5DCD8AB0-C232-403E-A670-C481FFBAA0FB}"/>
                </a:ext>
              </a:extLst>
            </p:cNvPr>
            <p:cNvSpPr/>
            <p:nvPr/>
          </p:nvSpPr>
          <p:spPr>
            <a:xfrm>
              <a:off x="7411138" y="8130363"/>
              <a:ext cx="209312" cy="196225"/>
            </a:xfrm>
            <a:custGeom>
              <a:avLst/>
              <a:gdLst>
                <a:gd name="connsiteX0" fmla="*/ 2487 w 209312"/>
                <a:gd name="connsiteY0" fmla="*/ 192900 h 196225"/>
                <a:gd name="connsiteX1" fmla="*/ 37412 w 209312"/>
                <a:gd name="connsiteY1" fmla="*/ 43675 h 196225"/>
                <a:gd name="connsiteX2" fmla="*/ 208862 w 209312"/>
                <a:gd name="connsiteY2" fmla="*/ 35737 h 196225"/>
                <a:gd name="connsiteX3" fmla="*/ 85037 w 209312"/>
                <a:gd name="connsiteY3" fmla="*/ 3987 h 196225"/>
                <a:gd name="connsiteX4" fmla="*/ 13600 w 209312"/>
                <a:gd name="connsiteY4" fmla="*/ 137337 h 196225"/>
                <a:gd name="connsiteX5" fmla="*/ 2487 w 209312"/>
                <a:gd name="connsiteY5" fmla="*/ 192900 h 1962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9312" h="196225">
                  <a:moveTo>
                    <a:pt x="2487" y="192900"/>
                  </a:moveTo>
                  <a:cubicBezTo>
                    <a:pt x="6456" y="177290"/>
                    <a:pt x="3016" y="69869"/>
                    <a:pt x="37412" y="43675"/>
                  </a:cubicBezTo>
                  <a:cubicBezTo>
                    <a:pt x="71808" y="17481"/>
                    <a:pt x="200925" y="42352"/>
                    <a:pt x="208862" y="35737"/>
                  </a:cubicBezTo>
                  <a:cubicBezTo>
                    <a:pt x="216799" y="29122"/>
                    <a:pt x="117581" y="-12946"/>
                    <a:pt x="85037" y="3987"/>
                  </a:cubicBezTo>
                  <a:cubicBezTo>
                    <a:pt x="52493" y="20920"/>
                    <a:pt x="29739" y="109027"/>
                    <a:pt x="13600" y="137337"/>
                  </a:cubicBezTo>
                  <a:cubicBezTo>
                    <a:pt x="-2539" y="165647"/>
                    <a:pt x="-1482" y="208510"/>
                    <a:pt x="2487" y="19290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57" name="フリーフォーム: 図形 1356">
              <a:extLst>
                <a:ext uri="{FF2B5EF4-FFF2-40B4-BE49-F238E27FC236}">
                  <a16:creationId xmlns:a16="http://schemas.microsoft.com/office/drawing/2014/main" id="{CE5FA4F0-3850-446D-926B-863C3B92338D}"/>
                </a:ext>
              </a:extLst>
            </p:cNvPr>
            <p:cNvSpPr/>
            <p:nvPr/>
          </p:nvSpPr>
          <p:spPr>
            <a:xfrm>
              <a:off x="7404100" y="8039093"/>
              <a:ext cx="430742" cy="77885"/>
            </a:xfrm>
            <a:custGeom>
              <a:avLst/>
              <a:gdLst>
                <a:gd name="connsiteX0" fmla="*/ 0 w 430742"/>
                <a:gd name="connsiteY0" fmla="*/ 9532 h 77885"/>
                <a:gd name="connsiteX1" fmla="*/ 249238 w 430742"/>
                <a:gd name="connsiteY1" fmla="*/ 44457 h 77885"/>
                <a:gd name="connsiteX2" fmla="*/ 428625 w 430742"/>
                <a:gd name="connsiteY2" fmla="*/ 7 h 77885"/>
                <a:gd name="connsiteX3" fmla="*/ 347663 w 430742"/>
                <a:gd name="connsiteY3" fmla="*/ 41282 h 77885"/>
                <a:gd name="connsiteX4" fmla="*/ 347663 w 430742"/>
                <a:gd name="connsiteY4" fmla="*/ 77795 h 77885"/>
                <a:gd name="connsiteX5" fmla="*/ 223838 w 430742"/>
                <a:gd name="connsiteY5" fmla="*/ 52395 h 77885"/>
                <a:gd name="connsiteX6" fmla="*/ 0 w 430742"/>
                <a:gd name="connsiteY6" fmla="*/ 9532 h 778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30742" h="77885">
                  <a:moveTo>
                    <a:pt x="0" y="9532"/>
                  </a:moveTo>
                  <a:cubicBezTo>
                    <a:pt x="88900" y="27788"/>
                    <a:pt x="177801" y="46045"/>
                    <a:pt x="249238" y="44457"/>
                  </a:cubicBezTo>
                  <a:cubicBezTo>
                    <a:pt x="320676" y="42870"/>
                    <a:pt x="412221" y="536"/>
                    <a:pt x="428625" y="7"/>
                  </a:cubicBezTo>
                  <a:cubicBezTo>
                    <a:pt x="445029" y="-522"/>
                    <a:pt x="361157" y="28317"/>
                    <a:pt x="347663" y="41282"/>
                  </a:cubicBezTo>
                  <a:cubicBezTo>
                    <a:pt x="334169" y="54247"/>
                    <a:pt x="368301" y="75943"/>
                    <a:pt x="347663" y="77795"/>
                  </a:cubicBezTo>
                  <a:cubicBezTo>
                    <a:pt x="327026" y="79647"/>
                    <a:pt x="223838" y="52395"/>
                    <a:pt x="223838" y="52395"/>
                  </a:cubicBezTo>
                  <a:lnTo>
                    <a:pt x="0" y="9532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58" name="フリーフォーム: 図形 1357">
              <a:extLst>
                <a:ext uri="{FF2B5EF4-FFF2-40B4-BE49-F238E27FC236}">
                  <a16:creationId xmlns:a16="http://schemas.microsoft.com/office/drawing/2014/main" id="{FA8AA453-1744-4131-81C4-9709D1B69364}"/>
                </a:ext>
              </a:extLst>
            </p:cNvPr>
            <p:cNvSpPr/>
            <p:nvPr/>
          </p:nvSpPr>
          <p:spPr>
            <a:xfrm>
              <a:off x="7424639" y="8190761"/>
              <a:ext cx="376068" cy="161749"/>
            </a:xfrm>
            <a:custGeom>
              <a:avLst/>
              <a:gdLst>
                <a:gd name="connsiteX0" fmla="*/ 99 w 376068"/>
                <a:gd name="connsiteY0" fmla="*/ 148377 h 161749"/>
                <a:gd name="connsiteX1" fmla="*/ 195361 w 376068"/>
                <a:gd name="connsiteY1" fmla="*/ 161077 h 161749"/>
                <a:gd name="connsiteX2" fmla="*/ 300136 w 376068"/>
                <a:gd name="connsiteY2" fmla="*/ 124564 h 161749"/>
                <a:gd name="connsiteX3" fmla="*/ 339824 w 376068"/>
                <a:gd name="connsiteY3" fmla="*/ 91227 h 161749"/>
                <a:gd name="connsiteX4" fmla="*/ 328711 w 376068"/>
                <a:gd name="connsiteY4" fmla="*/ 26139 h 161749"/>
                <a:gd name="connsiteX5" fmla="*/ 298549 w 376068"/>
                <a:gd name="connsiteY5" fmla="*/ 24552 h 161749"/>
                <a:gd name="connsiteX6" fmla="*/ 342999 w 376068"/>
                <a:gd name="connsiteY6" fmla="*/ 3914 h 161749"/>
                <a:gd name="connsiteX7" fmla="*/ 369986 w 376068"/>
                <a:gd name="connsiteY7" fmla="*/ 113452 h 161749"/>
                <a:gd name="connsiteX8" fmla="*/ 222349 w 376068"/>
                <a:gd name="connsiteY8" fmla="*/ 149964 h 161749"/>
                <a:gd name="connsiteX9" fmla="*/ 99 w 376068"/>
                <a:gd name="connsiteY9" fmla="*/ 148377 h 1617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76068" h="161749">
                  <a:moveTo>
                    <a:pt x="99" y="148377"/>
                  </a:moveTo>
                  <a:cubicBezTo>
                    <a:pt x="-4399" y="150229"/>
                    <a:pt x="145355" y="165046"/>
                    <a:pt x="195361" y="161077"/>
                  </a:cubicBezTo>
                  <a:cubicBezTo>
                    <a:pt x="245367" y="157108"/>
                    <a:pt x="276059" y="136206"/>
                    <a:pt x="300136" y="124564"/>
                  </a:cubicBezTo>
                  <a:cubicBezTo>
                    <a:pt x="324213" y="112922"/>
                    <a:pt x="335061" y="107631"/>
                    <a:pt x="339824" y="91227"/>
                  </a:cubicBezTo>
                  <a:cubicBezTo>
                    <a:pt x="344587" y="74823"/>
                    <a:pt x="335590" y="37251"/>
                    <a:pt x="328711" y="26139"/>
                  </a:cubicBezTo>
                  <a:cubicBezTo>
                    <a:pt x="321832" y="15027"/>
                    <a:pt x="296168" y="28256"/>
                    <a:pt x="298549" y="24552"/>
                  </a:cubicBezTo>
                  <a:cubicBezTo>
                    <a:pt x="300930" y="20848"/>
                    <a:pt x="331093" y="-10903"/>
                    <a:pt x="342999" y="3914"/>
                  </a:cubicBezTo>
                  <a:cubicBezTo>
                    <a:pt x="354905" y="18731"/>
                    <a:pt x="390094" y="89110"/>
                    <a:pt x="369986" y="113452"/>
                  </a:cubicBezTo>
                  <a:cubicBezTo>
                    <a:pt x="349878" y="137794"/>
                    <a:pt x="280028" y="144408"/>
                    <a:pt x="222349" y="149964"/>
                  </a:cubicBezTo>
                  <a:cubicBezTo>
                    <a:pt x="164670" y="155520"/>
                    <a:pt x="4597" y="146525"/>
                    <a:pt x="99" y="14837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59" name="フリーフォーム: 図形 1358">
              <a:extLst>
                <a:ext uri="{FF2B5EF4-FFF2-40B4-BE49-F238E27FC236}">
                  <a16:creationId xmlns:a16="http://schemas.microsoft.com/office/drawing/2014/main" id="{F0F23CCC-3CF9-4FF4-A8B5-363124299864}"/>
                </a:ext>
              </a:extLst>
            </p:cNvPr>
            <p:cNvSpPr/>
            <p:nvPr/>
          </p:nvSpPr>
          <p:spPr>
            <a:xfrm>
              <a:off x="7742238" y="7980354"/>
              <a:ext cx="225950" cy="173518"/>
            </a:xfrm>
            <a:custGeom>
              <a:avLst/>
              <a:gdLst>
                <a:gd name="connsiteX0" fmla="*/ 225425 w 225950"/>
                <a:gd name="connsiteY0" fmla="*/ 9 h 173518"/>
                <a:gd name="connsiteX1" fmla="*/ 198437 w 225950"/>
                <a:gd name="connsiteY1" fmla="*/ 119071 h 173518"/>
                <a:gd name="connsiteX2" fmla="*/ 173037 w 225950"/>
                <a:gd name="connsiteY2" fmla="*/ 139709 h 173518"/>
                <a:gd name="connsiteX3" fmla="*/ 0 w 225950"/>
                <a:gd name="connsiteY3" fmla="*/ 173046 h 173518"/>
                <a:gd name="connsiteX4" fmla="*/ 173037 w 225950"/>
                <a:gd name="connsiteY4" fmla="*/ 112721 h 173518"/>
                <a:gd name="connsiteX5" fmla="*/ 225425 w 225950"/>
                <a:gd name="connsiteY5" fmla="*/ 9 h 1735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25950" h="173518">
                  <a:moveTo>
                    <a:pt x="225425" y="9"/>
                  </a:moveTo>
                  <a:cubicBezTo>
                    <a:pt x="229658" y="1067"/>
                    <a:pt x="207168" y="95788"/>
                    <a:pt x="198437" y="119071"/>
                  </a:cubicBezTo>
                  <a:cubicBezTo>
                    <a:pt x="189706" y="142354"/>
                    <a:pt x="206110" y="130713"/>
                    <a:pt x="173037" y="139709"/>
                  </a:cubicBezTo>
                  <a:cubicBezTo>
                    <a:pt x="139964" y="148705"/>
                    <a:pt x="0" y="177544"/>
                    <a:pt x="0" y="173046"/>
                  </a:cubicBezTo>
                  <a:cubicBezTo>
                    <a:pt x="0" y="168548"/>
                    <a:pt x="137848" y="137327"/>
                    <a:pt x="173037" y="112721"/>
                  </a:cubicBezTo>
                  <a:cubicBezTo>
                    <a:pt x="208226" y="88115"/>
                    <a:pt x="221192" y="-1049"/>
                    <a:pt x="225425" y="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60" name="フリーフォーム: 図形 1359">
              <a:extLst>
                <a:ext uri="{FF2B5EF4-FFF2-40B4-BE49-F238E27FC236}">
                  <a16:creationId xmlns:a16="http://schemas.microsoft.com/office/drawing/2014/main" id="{6BB32276-46FB-427B-89FC-F81D0ECE4638}"/>
                </a:ext>
              </a:extLst>
            </p:cNvPr>
            <p:cNvSpPr/>
            <p:nvPr/>
          </p:nvSpPr>
          <p:spPr>
            <a:xfrm>
              <a:off x="7992907" y="8203848"/>
              <a:ext cx="84306" cy="396502"/>
            </a:xfrm>
            <a:custGeom>
              <a:avLst/>
              <a:gdLst>
                <a:gd name="connsiteX0" fmla="*/ 8093 w 84306"/>
                <a:gd name="connsiteY0" fmla="*/ 1940 h 396502"/>
                <a:gd name="connsiteX1" fmla="*/ 36668 w 84306"/>
                <a:gd name="connsiteY1" fmla="*/ 167040 h 396502"/>
                <a:gd name="connsiteX2" fmla="*/ 84293 w 84306"/>
                <a:gd name="connsiteY2" fmla="*/ 392465 h 396502"/>
                <a:gd name="connsiteX3" fmla="*/ 31906 w 84306"/>
                <a:gd name="connsiteY3" fmla="*/ 297215 h 396502"/>
                <a:gd name="connsiteX4" fmla="*/ 156 w 84306"/>
                <a:gd name="connsiteY4" fmla="*/ 114652 h 396502"/>
                <a:gd name="connsiteX5" fmla="*/ 44606 w 84306"/>
                <a:gd name="connsiteY5" fmla="*/ 278165 h 396502"/>
                <a:gd name="connsiteX6" fmla="*/ 8093 w 84306"/>
                <a:gd name="connsiteY6" fmla="*/ 1940 h 3965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4306" h="396502">
                  <a:moveTo>
                    <a:pt x="8093" y="1940"/>
                  </a:moveTo>
                  <a:cubicBezTo>
                    <a:pt x="6770" y="-16581"/>
                    <a:pt x="23968" y="101953"/>
                    <a:pt x="36668" y="167040"/>
                  </a:cubicBezTo>
                  <a:cubicBezTo>
                    <a:pt x="49368" y="232127"/>
                    <a:pt x="85087" y="370769"/>
                    <a:pt x="84293" y="392465"/>
                  </a:cubicBezTo>
                  <a:cubicBezTo>
                    <a:pt x="83499" y="414161"/>
                    <a:pt x="45929" y="343517"/>
                    <a:pt x="31906" y="297215"/>
                  </a:cubicBezTo>
                  <a:cubicBezTo>
                    <a:pt x="17883" y="250913"/>
                    <a:pt x="-1961" y="117827"/>
                    <a:pt x="156" y="114652"/>
                  </a:cubicBezTo>
                  <a:cubicBezTo>
                    <a:pt x="2273" y="111477"/>
                    <a:pt x="44606" y="293775"/>
                    <a:pt x="44606" y="278165"/>
                  </a:cubicBezTo>
                  <a:cubicBezTo>
                    <a:pt x="44606" y="262555"/>
                    <a:pt x="9416" y="20461"/>
                    <a:pt x="8093" y="194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61" name="フリーフォーム: 図形 1360">
              <a:extLst>
                <a:ext uri="{FF2B5EF4-FFF2-40B4-BE49-F238E27FC236}">
                  <a16:creationId xmlns:a16="http://schemas.microsoft.com/office/drawing/2014/main" id="{A0C38085-61A7-42F0-B5DA-777F717B13DB}"/>
                </a:ext>
              </a:extLst>
            </p:cNvPr>
            <p:cNvSpPr/>
            <p:nvPr/>
          </p:nvSpPr>
          <p:spPr>
            <a:xfrm>
              <a:off x="7423040" y="8359510"/>
              <a:ext cx="406808" cy="246794"/>
            </a:xfrm>
            <a:custGeom>
              <a:avLst/>
              <a:gdLst>
                <a:gd name="connsiteX0" fmla="*/ 244585 w 406808"/>
                <a:gd name="connsiteY0" fmla="*/ 212990 h 246794"/>
                <a:gd name="connsiteX1" fmla="*/ 125523 w 406808"/>
                <a:gd name="connsiteY1" fmla="*/ 236803 h 246794"/>
                <a:gd name="connsiteX2" fmla="*/ 95360 w 406808"/>
                <a:gd name="connsiteY2" fmla="*/ 32015 h 246794"/>
                <a:gd name="connsiteX3" fmla="*/ 142985 w 406808"/>
                <a:gd name="connsiteY3" fmla="*/ 71703 h 246794"/>
                <a:gd name="connsiteX4" fmla="*/ 406510 w 406808"/>
                <a:gd name="connsiteY4" fmla="*/ 62178 h 246794"/>
                <a:gd name="connsiteX5" fmla="*/ 85835 w 406808"/>
                <a:gd name="connsiteY5" fmla="*/ 25665 h 246794"/>
                <a:gd name="connsiteX6" fmla="*/ 110 w 406808"/>
                <a:gd name="connsiteY6" fmla="*/ 265 h 246794"/>
                <a:gd name="connsiteX7" fmla="*/ 68373 w 406808"/>
                <a:gd name="connsiteY7" fmla="*/ 41540 h 246794"/>
                <a:gd name="connsiteX8" fmla="*/ 95360 w 406808"/>
                <a:gd name="connsiteY8" fmla="*/ 195528 h 246794"/>
                <a:gd name="connsiteX9" fmla="*/ 244585 w 406808"/>
                <a:gd name="connsiteY9" fmla="*/ 212990 h 2467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06808" h="246794">
                  <a:moveTo>
                    <a:pt x="244585" y="212990"/>
                  </a:moveTo>
                  <a:cubicBezTo>
                    <a:pt x="249612" y="219869"/>
                    <a:pt x="150394" y="266966"/>
                    <a:pt x="125523" y="236803"/>
                  </a:cubicBezTo>
                  <a:cubicBezTo>
                    <a:pt x="100652" y="206640"/>
                    <a:pt x="92450" y="59532"/>
                    <a:pt x="95360" y="32015"/>
                  </a:cubicBezTo>
                  <a:cubicBezTo>
                    <a:pt x="98270" y="4498"/>
                    <a:pt x="91127" y="66676"/>
                    <a:pt x="142985" y="71703"/>
                  </a:cubicBezTo>
                  <a:cubicBezTo>
                    <a:pt x="194843" y="76730"/>
                    <a:pt x="416035" y="69851"/>
                    <a:pt x="406510" y="62178"/>
                  </a:cubicBezTo>
                  <a:cubicBezTo>
                    <a:pt x="396985" y="54505"/>
                    <a:pt x="153568" y="35984"/>
                    <a:pt x="85835" y="25665"/>
                  </a:cubicBezTo>
                  <a:cubicBezTo>
                    <a:pt x="18102" y="15346"/>
                    <a:pt x="3020" y="-2381"/>
                    <a:pt x="110" y="265"/>
                  </a:cubicBezTo>
                  <a:cubicBezTo>
                    <a:pt x="-2800" y="2911"/>
                    <a:pt x="52498" y="8996"/>
                    <a:pt x="68373" y="41540"/>
                  </a:cubicBezTo>
                  <a:cubicBezTo>
                    <a:pt x="84248" y="74084"/>
                    <a:pt x="65991" y="162720"/>
                    <a:pt x="95360" y="195528"/>
                  </a:cubicBezTo>
                  <a:cubicBezTo>
                    <a:pt x="124729" y="228336"/>
                    <a:pt x="239558" y="206111"/>
                    <a:pt x="244585" y="21299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62" name="フリーフォーム: 図形 1361">
              <a:extLst>
                <a:ext uri="{FF2B5EF4-FFF2-40B4-BE49-F238E27FC236}">
                  <a16:creationId xmlns:a16="http://schemas.microsoft.com/office/drawing/2014/main" id="{1408BB8B-8ACB-4FB7-AB43-61A442970ED6}"/>
                </a:ext>
              </a:extLst>
            </p:cNvPr>
            <p:cNvSpPr/>
            <p:nvPr/>
          </p:nvSpPr>
          <p:spPr>
            <a:xfrm>
              <a:off x="7515196" y="8672072"/>
              <a:ext cx="67009" cy="262525"/>
            </a:xfrm>
            <a:custGeom>
              <a:avLst/>
              <a:gdLst>
                <a:gd name="connsiteX0" fmla="*/ 58767 w 67009"/>
                <a:gd name="connsiteY0" fmla="*/ 441 h 262525"/>
                <a:gd name="connsiteX1" fmla="*/ 19079 w 67009"/>
                <a:gd name="connsiteY1" fmla="*/ 105216 h 262525"/>
                <a:gd name="connsiteX2" fmla="*/ 65117 w 67009"/>
                <a:gd name="connsiteY2" fmla="*/ 252853 h 262525"/>
                <a:gd name="connsiteX3" fmla="*/ 52417 w 67009"/>
                <a:gd name="connsiteY3" fmla="*/ 236978 h 262525"/>
                <a:gd name="connsiteX4" fmla="*/ 29 w 67009"/>
                <a:gd name="connsiteY4" fmla="*/ 144903 h 262525"/>
                <a:gd name="connsiteX5" fmla="*/ 58767 w 67009"/>
                <a:gd name="connsiteY5" fmla="*/ 441 h 262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7009" h="262525">
                  <a:moveTo>
                    <a:pt x="58767" y="441"/>
                  </a:moveTo>
                  <a:cubicBezTo>
                    <a:pt x="61942" y="-6174"/>
                    <a:pt x="18021" y="63147"/>
                    <a:pt x="19079" y="105216"/>
                  </a:cubicBezTo>
                  <a:cubicBezTo>
                    <a:pt x="20137" y="147285"/>
                    <a:pt x="59561" y="230893"/>
                    <a:pt x="65117" y="252853"/>
                  </a:cubicBezTo>
                  <a:cubicBezTo>
                    <a:pt x="70673" y="274813"/>
                    <a:pt x="63265" y="254970"/>
                    <a:pt x="52417" y="236978"/>
                  </a:cubicBezTo>
                  <a:cubicBezTo>
                    <a:pt x="41569" y="218986"/>
                    <a:pt x="-1294" y="183268"/>
                    <a:pt x="29" y="144903"/>
                  </a:cubicBezTo>
                  <a:cubicBezTo>
                    <a:pt x="1352" y="106539"/>
                    <a:pt x="55592" y="7056"/>
                    <a:pt x="58767" y="44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63" name="フリーフォーム: 図形 1362">
              <a:extLst>
                <a:ext uri="{FF2B5EF4-FFF2-40B4-BE49-F238E27FC236}">
                  <a16:creationId xmlns:a16="http://schemas.microsoft.com/office/drawing/2014/main" id="{757784F5-942C-4478-BF34-36B83DEE5FC2}"/>
                </a:ext>
              </a:extLst>
            </p:cNvPr>
            <p:cNvSpPr/>
            <p:nvPr/>
          </p:nvSpPr>
          <p:spPr>
            <a:xfrm>
              <a:off x="7490392" y="8683276"/>
              <a:ext cx="73131" cy="197070"/>
            </a:xfrm>
            <a:custGeom>
              <a:avLst/>
              <a:gdLst>
                <a:gd name="connsiteX0" fmla="*/ 29596 w 73131"/>
                <a:gd name="connsiteY0" fmla="*/ 349 h 197070"/>
                <a:gd name="connsiteX1" fmla="*/ 1021 w 73131"/>
                <a:gd name="connsiteY1" fmla="*/ 78137 h 197070"/>
                <a:gd name="connsiteX2" fmla="*/ 72458 w 73131"/>
                <a:gd name="connsiteY2" fmla="*/ 195612 h 197070"/>
                <a:gd name="connsiteX3" fmla="*/ 35946 w 73131"/>
                <a:gd name="connsiteY3" fmla="*/ 141637 h 197070"/>
                <a:gd name="connsiteX4" fmla="*/ 20071 w 73131"/>
                <a:gd name="connsiteY4" fmla="*/ 108299 h 197070"/>
                <a:gd name="connsiteX5" fmla="*/ 29596 w 73131"/>
                <a:gd name="connsiteY5" fmla="*/ 349 h 1970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3131" h="197070">
                  <a:moveTo>
                    <a:pt x="29596" y="349"/>
                  </a:moveTo>
                  <a:cubicBezTo>
                    <a:pt x="26421" y="-4678"/>
                    <a:pt x="-6123" y="45593"/>
                    <a:pt x="1021" y="78137"/>
                  </a:cubicBezTo>
                  <a:cubicBezTo>
                    <a:pt x="8165" y="110681"/>
                    <a:pt x="66637" y="185029"/>
                    <a:pt x="72458" y="195612"/>
                  </a:cubicBezTo>
                  <a:cubicBezTo>
                    <a:pt x="78279" y="206195"/>
                    <a:pt x="44677" y="156189"/>
                    <a:pt x="35946" y="141637"/>
                  </a:cubicBezTo>
                  <a:cubicBezTo>
                    <a:pt x="27215" y="127085"/>
                    <a:pt x="20336" y="128407"/>
                    <a:pt x="20071" y="108299"/>
                  </a:cubicBezTo>
                  <a:cubicBezTo>
                    <a:pt x="19806" y="88191"/>
                    <a:pt x="32771" y="5376"/>
                    <a:pt x="29596" y="34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64" name="フリーフォーム: 図形 1363">
              <a:extLst>
                <a:ext uri="{FF2B5EF4-FFF2-40B4-BE49-F238E27FC236}">
                  <a16:creationId xmlns:a16="http://schemas.microsoft.com/office/drawing/2014/main" id="{4CA3CBD0-73FF-4164-A495-E1CA60FB2D76}"/>
                </a:ext>
              </a:extLst>
            </p:cNvPr>
            <p:cNvSpPr/>
            <p:nvPr/>
          </p:nvSpPr>
          <p:spPr>
            <a:xfrm>
              <a:off x="8078788" y="8568548"/>
              <a:ext cx="46207" cy="272620"/>
            </a:xfrm>
            <a:custGeom>
              <a:avLst/>
              <a:gdLst>
                <a:gd name="connsiteX0" fmla="*/ 3175 w 46207"/>
                <a:gd name="connsiteY0" fmla="*/ 777 h 272620"/>
                <a:gd name="connsiteX1" fmla="*/ 46037 w 46207"/>
                <a:gd name="connsiteY1" fmla="*/ 199215 h 272620"/>
                <a:gd name="connsiteX2" fmla="*/ 17462 w 46207"/>
                <a:gd name="connsiteY2" fmla="*/ 270652 h 272620"/>
                <a:gd name="connsiteX3" fmla="*/ 0 w 46207"/>
                <a:gd name="connsiteY3" fmla="*/ 132540 h 272620"/>
                <a:gd name="connsiteX4" fmla="*/ 17462 w 46207"/>
                <a:gd name="connsiteY4" fmla="*/ 224615 h 272620"/>
                <a:gd name="connsiteX5" fmla="*/ 25400 w 46207"/>
                <a:gd name="connsiteY5" fmla="*/ 132540 h 272620"/>
                <a:gd name="connsiteX6" fmla="*/ 3175 w 46207"/>
                <a:gd name="connsiteY6" fmla="*/ 777 h 2726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6207" h="272620">
                  <a:moveTo>
                    <a:pt x="3175" y="777"/>
                  </a:moveTo>
                  <a:cubicBezTo>
                    <a:pt x="6615" y="11890"/>
                    <a:pt x="43656" y="154236"/>
                    <a:pt x="46037" y="199215"/>
                  </a:cubicBezTo>
                  <a:cubicBezTo>
                    <a:pt x="48418" y="244194"/>
                    <a:pt x="25135" y="281764"/>
                    <a:pt x="17462" y="270652"/>
                  </a:cubicBezTo>
                  <a:cubicBezTo>
                    <a:pt x="9789" y="259540"/>
                    <a:pt x="0" y="140213"/>
                    <a:pt x="0" y="132540"/>
                  </a:cubicBezTo>
                  <a:cubicBezTo>
                    <a:pt x="0" y="124867"/>
                    <a:pt x="13229" y="224615"/>
                    <a:pt x="17462" y="224615"/>
                  </a:cubicBezTo>
                  <a:cubicBezTo>
                    <a:pt x="21695" y="224615"/>
                    <a:pt x="27517" y="164290"/>
                    <a:pt x="25400" y="132540"/>
                  </a:cubicBezTo>
                  <a:cubicBezTo>
                    <a:pt x="23283" y="100790"/>
                    <a:pt x="-265" y="-10336"/>
                    <a:pt x="3175" y="77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65" name="フリーフォーム: 図形 1364">
              <a:extLst>
                <a:ext uri="{FF2B5EF4-FFF2-40B4-BE49-F238E27FC236}">
                  <a16:creationId xmlns:a16="http://schemas.microsoft.com/office/drawing/2014/main" id="{C8FBF2B4-01B2-41B7-8744-739B795F12BE}"/>
                </a:ext>
              </a:extLst>
            </p:cNvPr>
            <p:cNvSpPr/>
            <p:nvPr/>
          </p:nvSpPr>
          <p:spPr>
            <a:xfrm>
              <a:off x="8127125" y="8538682"/>
              <a:ext cx="45338" cy="225595"/>
            </a:xfrm>
            <a:custGeom>
              <a:avLst/>
              <a:gdLst>
                <a:gd name="connsiteX0" fmla="*/ 37388 w 45338"/>
                <a:gd name="connsiteY0" fmla="*/ 481 h 225595"/>
                <a:gd name="connsiteX1" fmla="*/ 19925 w 45338"/>
                <a:gd name="connsiteY1" fmla="*/ 63981 h 225595"/>
                <a:gd name="connsiteX2" fmla="*/ 45325 w 45338"/>
                <a:gd name="connsiteY2" fmla="*/ 222731 h 225595"/>
                <a:gd name="connsiteX3" fmla="*/ 23100 w 45338"/>
                <a:gd name="connsiteY3" fmla="*/ 160818 h 225595"/>
                <a:gd name="connsiteX4" fmla="*/ 875 w 45338"/>
                <a:gd name="connsiteY4" fmla="*/ 92556 h 225595"/>
                <a:gd name="connsiteX5" fmla="*/ 37388 w 45338"/>
                <a:gd name="connsiteY5" fmla="*/ 481 h 2255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5338" h="225595">
                  <a:moveTo>
                    <a:pt x="37388" y="481"/>
                  </a:moveTo>
                  <a:cubicBezTo>
                    <a:pt x="40563" y="-4281"/>
                    <a:pt x="18602" y="26939"/>
                    <a:pt x="19925" y="63981"/>
                  </a:cubicBezTo>
                  <a:cubicBezTo>
                    <a:pt x="21248" y="101023"/>
                    <a:pt x="44796" y="206592"/>
                    <a:pt x="45325" y="222731"/>
                  </a:cubicBezTo>
                  <a:cubicBezTo>
                    <a:pt x="45854" y="238870"/>
                    <a:pt x="30508" y="182514"/>
                    <a:pt x="23100" y="160818"/>
                  </a:cubicBezTo>
                  <a:cubicBezTo>
                    <a:pt x="15692" y="139122"/>
                    <a:pt x="-4417" y="117691"/>
                    <a:pt x="875" y="92556"/>
                  </a:cubicBezTo>
                  <a:cubicBezTo>
                    <a:pt x="6167" y="67421"/>
                    <a:pt x="34213" y="5243"/>
                    <a:pt x="37388" y="48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66" name="フリーフォーム: 図形 1365">
              <a:extLst>
                <a:ext uri="{FF2B5EF4-FFF2-40B4-BE49-F238E27FC236}">
                  <a16:creationId xmlns:a16="http://schemas.microsoft.com/office/drawing/2014/main" id="{1A97467F-3A3B-40FC-B539-6087771EC7BF}"/>
                </a:ext>
              </a:extLst>
            </p:cNvPr>
            <p:cNvSpPr/>
            <p:nvPr/>
          </p:nvSpPr>
          <p:spPr>
            <a:xfrm>
              <a:off x="8028879" y="8713664"/>
              <a:ext cx="194814" cy="162114"/>
            </a:xfrm>
            <a:custGeom>
              <a:avLst/>
              <a:gdLst>
                <a:gd name="connsiteX0" fmla="*/ 194371 w 194814"/>
                <a:gd name="connsiteY0" fmla="*/ 124 h 162114"/>
                <a:gd name="connsiteX1" fmla="*/ 62609 w 194814"/>
                <a:gd name="connsiteY1" fmla="*/ 138236 h 162114"/>
                <a:gd name="connsiteX2" fmla="*/ 5459 w 194814"/>
                <a:gd name="connsiteY2" fmla="*/ 158874 h 162114"/>
                <a:gd name="connsiteX3" fmla="*/ 10221 w 194814"/>
                <a:gd name="connsiteY3" fmla="*/ 160461 h 162114"/>
                <a:gd name="connsiteX4" fmla="*/ 75309 w 194814"/>
                <a:gd name="connsiteY4" fmla="*/ 142999 h 162114"/>
                <a:gd name="connsiteX5" fmla="*/ 170559 w 194814"/>
                <a:gd name="connsiteY5" fmla="*/ 85849 h 162114"/>
                <a:gd name="connsiteX6" fmla="*/ 107059 w 194814"/>
                <a:gd name="connsiteY6" fmla="*/ 112836 h 162114"/>
                <a:gd name="connsiteX7" fmla="*/ 194371 w 194814"/>
                <a:gd name="connsiteY7" fmla="*/ 124 h 162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94814" h="162114">
                  <a:moveTo>
                    <a:pt x="194371" y="124"/>
                  </a:moveTo>
                  <a:cubicBezTo>
                    <a:pt x="186963" y="4357"/>
                    <a:pt x="94094" y="111778"/>
                    <a:pt x="62609" y="138236"/>
                  </a:cubicBezTo>
                  <a:cubicBezTo>
                    <a:pt x="31124" y="164694"/>
                    <a:pt x="14190" y="155170"/>
                    <a:pt x="5459" y="158874"/>
                  </a:cubicBezTo>
                  <a:cubicBezTo>
                    <a:pt x="-3272" y="162578"/>
                    <a:pt x="-1421" y="163107"/>
                    <a:pt x="10221" y="160461"/>
                  </a:cubicBezTo>
                  <a:cubicBezTo>
                    <a:pt x="21863" y="157815"/>
                    <a:pt x="48586" y="155434"/>
                    <a:pt x="75309" y="142999"/>
                  </a:cubicBezTo>
                  <a:cubicBezTo>
                    <a:pt x="102032" y="130564"/>
                    <a:pt x="165267" y="90876"/>
                    <a:pt x="170559" y="85849"/>
                  </a:cubicBezTo>
                  <a:cubicBezTo>
                    <a:pt x="175851" y="80822"/>
                    <a:pt x="100180" y="124478"/>
                    <a:pt x="107059" y="112836"/>
                  </a:cubicBezTo>
                  <a:cubicBezTo>
                    <a:pt x="113938" y="101194"/>
                    <a:pt x="201779" y="-4109"/>
                    <a:pt x="194371" y="12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67" name="フリーフォーム: 図形 1366">
              <a:extLst>
                <a:ext uri="{FF2B5EF4-FFF2-40B4-BE49-F238E27FC236}">
                  <a16:creationId xmlns:a16="http://schemas.microsoft.com/office/drawing/2014/main" id="{C5278713-6B54-4AE0-AA2E-9754ECE80CA3}"/>
                </a:ext>
              </a:extLst>
            </p:cNvPr>
            <p:cNvSpPr/>
            <p:nvPr/>
          </p:nvSpPr>
          <p:spPr>
            <a:xfrm>
              <a:off x="7653977" y="8799347"/>
              <a:ext cx="212094" cy="163947"/>
            </a:xfrm>
            <a:custGeom>
              <a:avLst/>
              <a:gdLst>
                <a:gd name="connsiteX0" fmla="*/ 212086 w 212094"/>
                <a:gd name="connsiteY0" fmla="*/ 25566 h 163947"/>
                <a:gd name="connsiteX1" fmla="*/ 24761 w 212094"/>
                <a:gd name="connsiteY1" fmla="*/ 166 h 163947"/>
                <a:gd name="connsiteX2" fmla="*/ 8886 w 212094"/>
                <a:gd name="connsiteY2" fmla="*/ 39853 h 163947"/>
                <a:gd name="connsiteX3" fmla="*/ 88261 w 212094"/>
                <a:gd name="connsiteY3" fmla="*/ 163678 h 163947"/>
                <a:gd name="connsiteX4" fmla="*/ 42223 w 212094"/>
                <a:gd name="connsiteY4" fmla="*/ 71603 h 163947"/>
                <a:gd name="connsiteX5" fmla="*/ 32698 w 212094"/>
                <a:gd name="connsiteY5" fmla="*/ 23978 h 163947"/>
                <a:gd name="connsiteX6" fmla="*/ 212086 w 212094"/>
                <a:gd name="connsiteY6" fmla="*/ 25566 h 1639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12094" h="163947">
                  <a:moveTo>
                    <a:pt x="212086" y="25566"/>
                  </a:moveTo>
                  <a:cubicBezTo>
                    <a:pt x="210763" y="21597"/>
                    <a:pt x="58628" y="-2215"/>
                    <a:pt x="24761" y="166"/>
                  </a:cubicBezTo>
                  <a:cubicBezTo>
                    <a:pt x="-9106" y="2547"/>
                    <a:pt x="-1697" y="12601"/>
                    <a:pt x="8886" y="39853"/>
                  </a:cubicBezTo>
                  <a:cubicBezTo>
                    <a:pt x="19469" y="67105"/>
                    <a:pt x="82705" y="158386"/>
                    <a:pt x="88261" y="163678"/>
                  </a:cubicBezTo>
                  <a:cubicBezTo>
                    <a:pt x="93817" y="168970"/>
                    <a:pt x="51483" y="94886"/>
                    <a:pt x="42223" y="71603"/>
                  </a:cubicBezTo>
                  <a:cubicBezTo>
                    <a:pt x="32963" y="48320"/>
                    <a:pt x="8886" y="30857"/>
                    <a:pt x="32698" y="23978"/>
                  </a:cubicBezTo>
                  <a:cubicBezTo>
                    <a:pt x="56510" y="17099"/>
                    <a:pt x="213409" y="29535"/>
                    <a:pt x="212086" y="2556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68" name="フリーフォーム: 図形 1367">
              <a:extLst>
                <a:ext uri="{FF2B5EF4-FFF2-40B4-BE49-F238E27FC236}">
                  <a16:creationId xmlns:a16="http://schemas.microsoft.com/office/drawing/2014/main" id="{97ECF88C-D559-48C5-918B-0B3692057AE5}"/>
                </a:ext>
              </a:extLst>
            </p:cNvPr>
            <p:cNvSpPr/>
            <p:nvPr/>
          </p:nvSpPr>
          <p:spPr>
            <a:xfrm>
              <a:off x="7766048" y="8867821"/>
              <a:ext cx="245739" cy="84412"/>
            </a:xfrm>
            <a:custGeom>
              <a:avLst/>
              <a:gdLst>
                <a:gd name="connsiteX0" fmla="*/ 244477 w 245739"/>
                <a:gd name="connsiteY0" fmla="*/ 79329 h 84412"/>
                <a:gd name="connsiteX1" fmla="*/ 25402 w 245739"/>
                <a:gd name="connsiteY1" fmla="*/ 1542 h 84412"/>
                <a:gd name="connsiteX2" fmla="*/ 6352 w 245739"/>
                <a:gd name="connsiteY2" fmla="*/ 31704 h 84412"/>
                <a:gd name="connsiteX3" fmla="*/ 41277 w 245739"/>
                <a:gd name="connsiteY3" fmla="*/ 82504 h 84412"/>
                <a:gd name="connsiteX4" fmla="*/ 100015 w 245739"/>
                <a:gd name="connsiteY4" fmla="*/ 69804 h 84412"/>
                <a:gd name="connsiteX5" fmla="*/ 115890 w 245739"/>
                <a:gd name="connsiteY5" fmla="*/ 33292 h 84412"/>
                <a:gd name="connsiteX6" fmla="*/ 244477 w 245739"/>
                <a:gd name="connsiteY6" fmla="*/ 79329 h 844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45739" h="84412">
                  <a:moveTo>
                    <a:pt x="244477" y="79329"/>
                  </a:moveTo>
                  <a:cubicBezTo>
                    <a:pt x="229396" y="74037"/>
                    <a:pt x="65089" y="9479"/>
                    <a:pt x="25402" y="1542"/>
                  </a:cubicBezTo>
                  <a:cubicBezTo>
                    <a:pt x="-14285" y="-6395"/>
                    <a:pt x="3706" y="18210"/>
                    <a:pt x="6352" y="31704"/>
                  </a:cubicBezTo>
                  <a:cubicBezTo>
                    <a:pt x="8998" y="45198"/>
                    <a:pt x="25667" y="76154"/>
                    <a:pt x="41277" y="82504"/>
                  </a:cubicBezTo>
                  <a:cubicBezTo>
                    <a:pt x="56887" y="88854"/>
                    <a:pt x="87579" y="78006"/>
                    <a:pt x="100015" y="69804"/>
                  </a:cubicBezTo>
                  <a:cubicBezTo>
                    <a:pt x="112450" y="61602"/>
                    <a:pt x="96840" y="31969"/>
                    <a:pt x="115890" y="33292"/>
                  </a:cubicBezTo>
                  <a:cubicBezTo>
                    <a:pt x="134940" y="34615"/>
                    <a:pt x="259558" y="84621"/>
                    <a:pt x="244477" y="7932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69" name="フリーフォーム: 図形 1368">
              <a:extLst>
                <a:ext uri="{FF2B5EF4-FFF2-40B4-BE49-F238E27FC236}">
                  <a16:creationId xmlns:a16="http://schemas.microsoft.com/office/drawing/2014/main" id="{AB208E1B-7E96-4755-906A-E19AF1480DB2}"/>
                </a:ext>
              </a:extLst>
            </p:cNvPr>
            <p:cNvSpPr/>
            <p:nvPr/>
          </p:nvSpPr>
          <p:spPr>
            <a:xfrm>
              <a:off x="7561804" y="8637587"/>
              <a:ext cx="407142" cy="116152"/>
            </a:xfrm>
            <a:custGeom>
              <a:avLst/>
              <a:gdLst>
                <a:gd name="connsiteX0" fmla="*/ 1046 w 407142"/>
                <a:gd name="connsiteY0" fmla="*/ 1 h 116152"/>
                <a:gd name="connsiteX1" fmla="*/ 280446 w 407142"/>
                <a:gd name="connsiteY1" fmla="*/ 26988 h 116152"/>
                <a:gd name="connsiteX2" fmla="*/ 405859 w 407142"/>
                <a:gd name="connsiteY2" fmla="*/ 3176 h 116152"/>
                <a:gd name="connsiteX3" fmla="*/ 210596 w 407142"/>
                <a:gd name="connsiteY3" fmla="*/ 15876 h 116152"/>
                <a:gd name="connsiteX4" fmla="*/ 93121 w 407142"/>
                <a:gd name="connsiteY4" fmla="*/ 39688 h 116152"/>
                <a:gd name="connsiteX5" fmla="*/ 61371 w 407142"/>
                <a:gd name="connsiteY5" fmla="*/ 115888 h 116152"/>
                <a:gd name="connsiteX6" fmla="*/ 58196 w 407142"/>
                <a:gd name="connsiteY6" fmla="*/ 63501 h 116152"/>
                <a:gd name="connsiteX7" fmla="*/ 180434 w 407142"/>
                <a:gd name="connsiteY7" fmla="*/ 28576 h 116152"/>
                <a:gd name="connsiteX8" fmla="*/ 1046 w 407142"/>
                <a:gd name="connsiteY8" fmla="*/ 1 h 1161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07142" h="116152">
                  <a:moveTo>
                    <a:pt x="1046" y="1"/>
                  </a:moveTo>
                  <a:cubicBezTo>
                    <a:pt x="17715" y="-264"/>
                    <a:pt x="212977" y="26459"/>
                    <a:pt x="280446" y="26988"/>
                  </a:cubicBezTo>
                  <a:cubicBezTo>
                    <a:pt x="347915" y="27517"/>
                    <a:pt x="417501" y="5028"/>
                    <a:pt x="405859" y="3176"/>
                  </a:cubicBezTo>
                  <a:cubicBezTo>
                    <a:pt x="394217" y="1324"/>
                    <a:pt x="262719" y="9791"/>
                    <a:pt x="210596" y="15876"/>
                  </a:cubicBezTo>
                  <a:cubicBezTo>
                    <a:pt x="158473" y="21961"/>
                    <a:pt x="117992" y="23019"/>
                    <a:pt x="93121" y="39688"/>
                  </a:cubicBezTo>
                  <a:cubicBezTo>
                    <a:pt x="68250" y="56357"/>
                    <a:pt x="67192" y="111919"/>
                    <a:pt x="61371" y="115888"/>
                  </a:cubicBezTo>
                  <a:cubicBezTo>
                    <a:pt x="55550" y="119857"/>
                    <a:pt x="38352" y="78053"/>
                    <a:pt x="58196" y="63501"/>
                  </a:cubicBezTo>
                  <a:cubicBezTo>
                    <a:pt x="78040" y="48949"/>
                    <a:pt x="188636" y="36778"/>
                    <a:pt x="180434" y="28576"/>
                  </a:cubicBezTo>
                  <a:cubicBezTo>
                    <a:pt x="172232" y="20374"/>
                    <a:pt x="-15623" y="266"/>
                    <a:pt x="1046" y="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70" name="フリーフォーム: 図形 1369">
              <a:extLst>
                <a:ext uri="{FF2B5EF4-FFF2-40B4-BE49-F238E27FC236}">
                  <a16:creationId xmlns:a16="http://schemas.microsoft.com/office/drawing/2014/main" id="{93E0E591-8671-4093-9181-31CC2B8A104F}"/>
                </a:ext>
              </a:extLst>
            </p:cNvPr>
            <p:cNvSpPr/>
            <p:nvPr/>
          </p:nvSpPr>
          <p:spPr>
            <a:xfrm>
              <a:off x="7538690" y="8818874"/>
              <a:ext cx="452244" cy="237789"/>
            </a:xfrm>
            <a:custGeom>
              <a:avLst/>
              <a:gdLst>
                <a:gd name="connsiteX0" fmla="*/ 113060 w 452244"/>
                <a:gd name="connsiteY0" fmla="*/ 110814 h 237789"/>
                <a:gd name="connsiteX1" fmla="*/ 236885 w 452244"/>
                <a:gd name="connsiteY1" fmla="*/ 148914 h 237789"/>
                <a:gd name="connsiteX2" fmla="*/ 427385 w 452244"/>
                <a:gd name="connsiteY2" fmla="*/ 160026 h 237789"/>
                <a:gd name="connsiteX3" fmla="*/ 444848 w 452244"/>
                <a:gd name="connsiteY3" fmla="*/ 161614 h 237789"/>
                <a:gd name="connsiteX4" fmla="*/ 379760 w 452244"/>
                <a:gd name="connsiteY4" fmla="*/ 160026 h 237789"/>
                <a:gd name="connsiteX5" fmla="*/ 262285 w 452244"/>
                <a:gd name="connsiteY5" fmla="*/ 158439 h 237789"/>
                <a:gd name="connsiteX6" fmla="*/ 235298 w 452244"/>
                <a:gd name="connsiteY6" fmla="*/ 233051 h 237789"/>
                <a:gd name="connsiteX7" fmla="*/ 3523 w 452244"/>
                <a:gd name="connsiteY7" fmla="*/ 2864 h 237789"/>
                <a:gd name="connsiteX8" fmla="*/ 113060 w 452244"/>
                <a:gd name="connsiteY8" fmla="*/ 110814 h 2377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52244" h="237789">
                  <a:moveTo>
                    <a:pt x="113060" y="110814"/>
                  </a:moveTo>
                  <a:cubicBezTo>
                    <a:pt x="151954" y="135156"/>
                    <a:pt x="184497" y="140712"/>
                    <a:pt x="236885" y="148914"/>
                  </a:cubicBezTo>
                  <a:cubicBezTo>
                    <a:pt x="289273" y="157116"/>
                    <a:pt x="392725" y="157909"/>
                    <a:pt x="427385" y="160026"/>
                  </a:cubicBezTo>
                  <a:cubicBezTo>
                    <a:pt x="462046" y="162143"/>
                    <a:pt x="452785" y="161614"/>
                    <a:pt x="444848" y="161614"/>
                  </a:cubicBezTo>
                  <a:cubicBezTo>
                    <a:pt x="436911" y="161614"/>
                    <a:pt x="379760" y="160026"/>
                    <a:pt x="379760" y="160026"/>
                  </a:cubicBezTo>
                  <a:cubicBezTo>
                    <a:pt x="349333" y="159497"/>
                    <a:pt x="286362" y="146268"/>
                    <a:pt x="262285" y="158439"/>
                  </a:cubicBezTo>
                  <a:cubicBezTo>
                    <a:pt x="238208" y="170610"/>
                    <a:pt x="278425" y="258980"/>
                    <a:pt x="235298" y="233051"/>
                  </a:cubicBezTo>
                  <a:cubicBezTo>
                    <a:pt x="192171" y="207122"/>
                    <a:pt x="26277" y="24295"/>
                    <a:pt x="3523" y="2864"/>
                  </a:cubicBezTo>
                  <a:cubicBezTo>
                    <a:pt x="-19231" y="-18567"/>
                    <a:pt x="74166" y="86472"/>
                    <a:pt x="113060" y="11081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71" name="フリーフォーム: 図形 1370">
              <a:extLst>
                <a:ext uri="{FF2B5EF4-FFF2-40B4-BE49-F238E27FC236}">
                  <a16:creationId xmlns:a16="http://schemas.microsoft.com/office/drawing/2014/main" id="{9B4B18AB-7EAA-4B12-B588-13E37991A6A7}"/>
                </a:ext>
              </a:extLst>
            </p:cNvPr>
            <p:cNvSpPr/>
            <p:nvPr/>
          </p:nvSpPr>
          <p:spPr>
            <a:xfrm>
              <a:off x="7557721" y="8909042"/>
              <a:ext cx="156349" cy="249695"/>
            </a:xfrm>
            <a:custGeom>
              <a:avLst/>
              <a:gdLst>
                <a:gd name="connsiteX0" fmla="*/ 367 w 156349"/>
                <a:gd name="connsiteY0" fmla="*/ 8 h 249695"/>
                <a:gd name="connsiteX1" fmla="*/ 89267 w 156349"/>
                <a:gd name="connsiteY1" fmla="*/ 130183 h 249695"/>
                <a:gd name="connsiteX2" fmla="*/ 105142 w 156349"/>
                <a:gd name="connsiteY2" fmla="*/ 192096 h 249695"/>
                <a:gd name="connsiteX3" fmla="*/ 155942 w 156349"/>
                <a:gd name="connsiteY3" fmla="*/ 249246 h 249695"/>
                <a:gd name="connsiteX4" fmla="*/ 128954 w 156349"/>
                <a:gd name="connsiteY4" fmla="*/ 214321 h 249695"/>
                <a:gd name="connsiteX5" fmla="*/ 127367 w 156349"/>
                <a:gd name="connsiteY5" fmla="*/ 136533 h 249695"/>
                <a:gd name="connsiteX6" fmla="*/ 367 w 156349"/>
                <a:gd name="connsiteY6" fmla="*/ 8 h 2496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6349" h="249695">
                  <a:moveTo>
                    <a:pt x="367" y="8"/>
                  </a:moveTo>
                  <a:cubicBezTo>
                    <a:pt x="-5983" y="-1050"/>
                    <a:pt x="71805" y="98169"/>
                    <a:pt x="89267" y="130183"/>
                  </a:cubicBezTo>
                  <a:cubicBezTo>
                    <a:pt x="106729" y="162197"/>
                    <a:pt x="94030" y="172252"/>
                    <a:pt x="105142" y="192096"/>
                  </a:cubicBezTo>
                  <a:cubicBezTo>
                    <a:pt x="116254" y="211940"/>
                    <a:pt x="151973" y="245542"/>
                    <a:pt x="155942" y="249246"/>
                  </a:cubicBezTo>
                  <a:cubicBezTo>
                    <a:pt x="159911" y="252950"/>
                    <a:pt x="133716" y="233106"/>
                    <a:pt x="128954" y="214321"/>
                  </a:cubicBezTo>
                  <a:cubicBezTo>
                    <a:pt x="124192" y="195536"/>
                    <a:pt x="145888" y="169606"/>
                    <a:pt x="127367" y="136533"/>
                  </a:cubicBezTo>
                  <a:cubicBezTo>
                    <a:pt x="108846" y="103460"/>
                    <a:pt x="6717" y="1066"/>
                    <a:pt x="367" y="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72" name="フリーフォーム: 図形 1371">
              <a:extLst>
                <a:ext uri="{FF2B5EF4-FFF2-40B4-BE49-F238E27FC236}">
                  <a16:creationId xmlns:a16="http://schemas.microsoft.com/office/drawing/2014/main" id="{8C42EFE7-42AC-4708-954D-988082C024D4}"/>
                </a:ext>
              </a:extLst>
            </p:cNvPr>
            <p:cNvSpPr/>
            <p:nvPr/>
          </p:nvSpPr>
          <p:spPr>
            <a:xfrm>
              <a:off x="7677125" y="9001010"/>
              <a:ext cx="190563" cy="120342"/>
            </a:xfrm>
            <a:custGeom>
              <a:avLst/>
              <a:gdLst>
                <a:gd name="connsiteX0" fmla="*/ 25 w 190563"/>
                <a:gd name="connsiteY0" fmla="*/ 115 h 120342"/>
                <a:gd name="connsiteX1" fmla="*/ 103213 w 190563"/>
                <a:gd name="connsiteY1" fmla="*/ 100128 h 120342"/>
                <a:gd name="connsiteX2" fmla="*/ 190525 w 190563"/>
                <a:gd name="connsiteY2" fmla="*/ 119178 h 120342"/>
                <a:gd name="connsiteX3" fmla="*/ 112738 w 190563"/>
                <a:gd name="connsiteY3" fmla="*/ 81078 h 120342"/>
                <a:gd name="connsiteX4" fmla="*/ 25 w 190563"/>
                <a:gd name="connsiteY4" fmla="*/ 115 h 1203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0563" h="120342">
                  <a:moveTo>
                    <a:pt x="25" y="115"/>
                  </a:moveTo>
                  <a:cubicBezTo>
                    <a:pt x="-1562" y="3290"/>
                    <a:pt x="71463" y="80284"/>
                    <a:pt x="103213" y="100128"/>
                  </a:cubicBezTo>
                  <a:cubicBezTo>
                    <a:pt x="134963" y="119972"/>
                    <a:pt x="188938" y="122353"/>
                    <a:pt x="190525" y="119178"/>
                  </a:cubicBezTo>
                  <a:cubicBezTo>
                    <a:pt x="192112" y="116003"/>
                    <a:pt x="143959" y="102245"/>
                    <a:pt x="112738" y="81078"/>
                  </a:cubicBezTo>
                  <a:cubicBezTo>
                    <a:pt x="81517" y="59911"/>
                    <a:pt x="1612" y="-3060"/>
                    <a:pt x="25" y="11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73" name="フリーフォーム: 図形 1372">
              <a:extLst>
                <a:ext uri="{FF2B5EF4-FFF2-40B4-BE49-F238E27FC236}">
                  <a16:creationId xmlns:a16="http://schemas.microsoft.com/office/drawing/2014/main" id="{5FAAD6DD-11AF-46B6-B9AE-BBCC25E609C0}"/>
                </a:ext>
              </a:extLst>
            </p:cNvPr>
            <p:cNvSpPr/>
            <p:nvPr/>
          </p:nvSpPr>
          <p:spPr>
            <a:xfrm>
              <a:off x="7994497" y="8568921"/>
              <a:ext cx="73210" cy="306463"/>
            </a:xfrm>
            <a:custGeom>
              <a:avLst/>
              <a:gdLst>
                <a:gd name="connsiteX0" fmla="*/ 12853 w 73210"/>
                <a:gd name="connsiteY0" fmla="*/ 1992 h 306463"/>
                <a:gd name="connsiteX1" fmla="*/ 54128 w 73210"/>
                <a:gd name="connsiteY1" fmla="*/ 127404 h 306463"/>
                <a:gd name="connsiteX2" fmla="*/ 153 w 73210"/>
                <a:gd name="connsiteY2" fmla="*/ 305204 h 306463"/>
                <a:gd name="connsiteX3" fmla="*/ 36666 w 73210"/>
                <a:gd name="connsiteY3" fmla="*/ 211542 h 306463"/>
                <a:gd name="connsiteX4" fmla="*/ 73178 w 73210"/>
                <a:gd name="connsiteY4" fmla="*/ 117879 h 306463"/>
                <a:gd name="connsiteX5" fmla="*/ 30316 w 73210"/>
                <a:gd name="connsiteY5" fmla="*/ 54379 h 306463"/>
                <a:gd name="connsiteX6" fmla="*/ 12853 w 73210"/>
                <a:gd name="connsiteY6" fmla="*/ 1992 h 3064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3210" h="306463">
                  <a:moveTo>
                    <a:pt x="12853" y="1992"/>
                  </a:moveTo>
                  <a:cubicBezTo>
                    <a:pt x="16822" y="14163"/>
                    <a:pt x="56245" y="76869"/>
                    <a:pt x="54128" y="127404"/>
                  </a:cubicBezTo>
                  <a:cubicBezTo>
                    <a:pt x="52011" y="177939"/>
                    <a:pt x="3063" y="291181"/>
                    <a:pt x="153" y="305204"/>
                  </a:cubicBezTo>
                  <a:cubicBezTo>
                    <a:pt x="-2757" y="319227"/>
                    <a:pt x="36666" y="211542"/>
                    <a:pt x="36666" y="211542"/>
                  </a:cubicBezTo>
                  <a:cubicBezTo>
                    <a:pt x="48837" y="180321"/>
                    <a:pt x="74236" y="144073"/>
                    <a:pt x="73178" y="117879"/>
                  </a:cubicBezTo>
                  <a:cubicBezTo>
                    <a:pt x="72120" y="91685"/>
                    <a:pt x="39841" y="72106"/>
                    <a:pt x="30316" y="54379"/>
                  </a:cubicBezTo>
                  <a:cubicBezTo>
                    <a:pt x="20791" y="36652"/>
                    <a:pt x="8884" y="-10179"/>
                    <a:pt x="12853" y="199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74" name="フリーフォーム: 図形 1373">
              <a:extLst>
                <a:ext uri="{FF2B5EF4-FFF2-40B4-BE49-F238E27FC236}">
                  <a16:creationId xmlns:a16="http://schemas.microsoft.com/office/drawing/2014/main" id="{EE693F77-935F-4972-A081-1B549DAAC072}"/>
                </a:ext>
              </a:extLst>
            </p:cNvPr>
            <p:cNvSpPr/>
            <p:nvPr/>
          </p:nvSpPr>
          <p:spPr>
            <a:xfrm>
              <a:off x="8232199" y="8796077"/>
              <a:ext cx="37089" cy="271245"/>
            </a:xfrm>
            <a:custGeom>
              <a:avLst/>
              <a:gdLst>
                <a:gd name="connsiteX0" fmla="*/ 6926 w 37089"/>
                <a:gd name="connsiteY0" fmla="*/ 261 h 271245"/>
                <a:gd name="connsiteX1" fmla="*/ 37089 w 37089"/>
                <a:gd name="connsiteY1" fmla="*/ 117736 h 271245"/>
                <a:gd name="connsiteX2" fmla="*/ 6926 w 37089"/>
                <a:gd name="connsiteY2" fmla="*/ 149486 h 271245"/>
                <a:gd name="connsiteX3" fmla="*/ 19626 w 37089"/>
                <a:gd name="connsiteY3" fmla="*/ 270136 h 271245"/>
                <a:gd name="connsiteX4" fmla="*/ 6926 w 37089"/>
                <a:gd name="connsiteY4" fmla="*/ 205048 h 271245"/>
                <a:gd name="connsiteX5" fmla="*/ 576 w 37089"/>
                <a:gd name="connsiteY5" fmla="*/ 130436 h 271245"/>
                <a:gd name="connsiteX6" fmla="*/ 21214 w 37089"/>
                <a:gd name="connsiteY6" fmla="*/ 87573 h 271245"/>
                <a:gd name="connsiteX7" fmla="*/ 6926 w 37089"/>
                <a:gd name="connsiteY7" fmla="*/ 261 h 2712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7089" h="271245">
                  <a:moveTo>
                    <a:pt x="6926" y="261"/>
                  </a:moveTo>
                  <a:cubicBezTo>
                    <a:pt x="9572" y="5288"/>
                    <a:pt x="37089" y="92865"/>
                    <a:pt x="37089" y="117736"/>
                  </a:cubicBezTo>
                  <a:cubicBezTo>
                    <a:pt x="37089" y="142607"/>
                    <a:pt x="9837" y="124086"/>
                    <a:pt x="6926" y="149486"/>
                  </a:cubicBezTo>
                  <a:cubicBezTo>
                    <a:pt x="4015" y="174886"/>
                    <a:pt x="19626" y="260876"/>
                    <a:pt x="19626" y="270136"/>
                  </a:cubicBezTo>
                  <a:cubicBezTo>
                    <a:pt x="19626" y="279396"/>
                    <a:pt x="10101" y="228331"/>
                    <a:pt x="6926" y="205048"/>
                  </a:cubicBezTo>
                  <a:cubicBezTo>
                    <a:pt x="3751" y="181765"/>
                    <a:pt x="-1805" y="150015"/>
                    <a:pt x="576" y="130436"/>
                  </a:cubicBezTo>
                  <a:cubicBezTo>
                    <a:pt x="2957" y="110857"/>
                    <a:pt x="22008" y="111121"/>
                    <a:pt x="21214" y="87573"/>
                  </a:cubicBezTo>
                  <a:cubicBezTo>
                    <a:pt x="20420" y="64025"/>
                    <a:pt x="4280" y="-4766"/>
                    <a:pt x="6926" y="26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75" name="フリーフォーム: 図形 1374">
              <a:extLst>
                <a:ext uri="{FF2B5EF4-FFF2-40B4-BE49-F238E27FC236}">
                  <a16:creationId xmlns:a16="http://schemas.microsoft.com/office/drawing/2014/main" id="{367670DD-8DF2-44E9-8E9A-8AFAF07033E0}"/>
                </a:ext>
              </a:extLst>
            </p:cNvPr>
            <p:cNvSpPr/>
            <p:nvPr/>
          </p:nvSpPr>
          <p:spPr>
            <a:xfrm>
              <a:off x="7346768" y="8065568"/>
              <a:ext cx="268227" cy="398983"/>
            </a:xfrm>
            <a:custGeom>
              <a:avLst/>
              <a:gdLst>
                <a:gd name="connsiteX0" fmla="*/ 265295 w 268227"/>
                <a:gd name="connsiteY0" fmla="*/ 3695 h 398983"/>
                <a:gd name="connsiteX1" fmla="*/ 143057 w 268227"/>
                <a:gd name="connsiteY1" fmla="*/ 40207 h 398983"/>
                <a:gd name="connsiteX2" fmla="*/ 76382 w 268227"/>
                <a:gd name="connsiteY2" fmla="*/ 71957 h 398983"/>
                <a:gd name="connsiteX3" fmla="*/ 31932 w 268227"/>
                <a:gd name="connsiteY3" fmla="*/ 156095 h 398983"/>
                <a:gd name="connsiteX4" fmla="*/ 30345 w 268227"/>
                <a:gd name="connsiteY4" fmla="*/ 237057 h 398983"/>
                <a:gd name="connsiteX5" fmla="*/ 76382 w 268227"/>
                <a:gd name="connsiteY5" fmla="*/ 341832 h 398983"/>
                <a:gd name="connsiteX6" fmla="*/ 82732 w 268227"/>
                <a:gd name="connsiteY6" fmla="*/ 398982 h 398983"/>
                <a:gd name="connsiteX7" fmla="*/ 57332 w 268227"/>
                <a:gd name="connsiteY7" fmla="*/ 340245 h 398983"/>
                <a:gd name="connsiteX8" fmla="*/ 8120 w 268227"/>
                <a:gd name="connsiteY8" fmla="*/ 137045 h 398983"/>
                <a:gd name="connsiteX9" fmla="*/ 265295 w 268227"/>
                <a:gd name="connsiteY9" fmla="*/ 3695 h 3989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68227" h="398983">
                  <a:moveTo>
                    <a:pt x="265295" y="3695"/>
                  </a:moveTo>
                  <a:cubicBezTo>
                    <a:pt x="287784" y="-12445"/>
                    <a:pt x="174542" y="28830"/>
                    <a:pt x="143057" y="40207"/>
                  </a:cubicBezTo>
                  <a:cubicBezTo>
                    <a:pt x="111572" y="51584"/>
                    <a:pt x="94903" y="52643"/>
                    <a:pt x="76382" y="71957"/>
                  </a:cubicBezTo>
                  <a:cubicBezTo>
                    <a:pt x="57861" y="91271"/>
                    <a:pt x="39605" y="128578"/>
                    <a:pt x="31932" y="156095"/>
                  </a:cubicBezTo>
                  <a:cubicBezTo>
                    <a:pt x="24259" y="183612"/>
                    <a:pt x="22937" y="206101"/>
                    <a:pt x="30345" y="237057"/>
                  </a:cubicBezTo>
                  <a:cubicBezTo>
                    <a:pt x="37753" y="268013"/>
                    <a:pt x="67651" y="314845"/>
                    <a:pt x="76382" y="341832"/>
                  </a:cubicBezTo>
                  <a:cubicBezTo>
                    <a:pt x="85113" y="368820"/>
                    <a:pt x="85907" y="399247"/>
                    <a:pt x="82732" y="398982"/>
                  </a:cubicBezTo>
                  <a:cubicBezTo>
                    <a:pt x="79557" y="398718"/>
                    <a:pt x="69767" y="383901"/>
                    <a:pt x="57332" y="340245"/>
                  </a:cubicBezTo>
                  <a:cubicBezTo>
                    <a:pt x="44897" y="296589"/>
                    <a:pt x="-23101" y="192343"/>
                    <a:pt x="8120" y="137045"/>
                  </a:cubicBezTo>
                  <a:cubicBezTo>
                    <a:pt x="39341" y="81747"/>
                    <a:pt x="242806" y="19835"/>
                    <a:pt x="265295" y="369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76" name="フリーフォーム: 図形 1375">
              <a:extLst>
                <a:ext uri="{FF2B5EF4-FFF2-40B4-BE49-F238E27FC236}">
                  <a16:creationId xmlns:a16="http://schemas.microsoft.com/office/drawing/2014/main" id="{164F02BF-8468-4356-82EA-918E1CDD55BF}"/>
                </a:ext>
              </a:extLst>
            </p:cNvPr>
            <p:cNvSpPr/>
            <p:nvPr/>
          </p:nvSpPr>
          <p:spPr>
            <a:xfrm>
              <a:off x="7171500" y="7504100"/>
              <a:ext cx="358764" cy="42916"/>
            </a:xfrm>
            <a:custGeom>
              <a:avLst/>
              <a:gdLst>
                <a:gd name="connsiteX0" fmla="*/ 825 w 358764"/>
                <a:gd name="connsiteY0" fmla="*/ 13 h 42916"/>
                <a:gd name="connsiteX1" fmla="*/ 188150 w 358764"/>
                <a:gd name="connsiteY1" fmla="*/ 38113 h 42916"/>
                <a:gd name="connsiteX2" fmla="*/ 300863 w 358764"/>
                <a:gd name="connsiteY2" fmla="*/ 19063 h 42916"/>
                <a:gd name="connsiteX3" fmla="*/ 358013 w 358764"/>
                <a:gd name="connsiteY3" fmla="*/ 28588 h 42916"/>
                <a:gd name="connsiteX4" fmla="*/ 262763 w 358764"/>
                <a:gd name="connsiteY4" fmla="*/ 11125 h 42916"/>
                <a:gd name="connsiteX5" fmla="*/ 124650 w 358764"/>
                <a:gd name="connsiteY5" fmla="*/ 42875 h 42916"/>
                <a:gd name="connsiteX6" fmla="*/ 825 w 358764"/>
                <a:gd name="connsiteY6" fmla="*/ 13 h 429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58764" h="42916">
                  <a:moveTo>
                    <a:pt x="825" y="13"/>
                  </a:moveTo>
                  <a:cubicBezTo>
                    <a:pt x="11408" y="-781"/>
                    <a:pt x="138144" y="34938"/>
                    <a:pt x="188150" y="38113"/>
                  </a:cubicBezTo>
                  <a:cubicBezTo>
                    <a:pt x="238156" y="41288"/>
                    <a:pt x="272553" y="20650"/>
                    <a:pt x="300863" y="19063"/>
                  </a:cubicBezTo>
                  <a:cubicBezTo>
                    <a:pt x="329173" y="17476"/>
                    <a:pt x="364363" y="29911"/>
                    <a:pt x="358013" y="28588"/>
                  </a:cubicBezTo>
                  <a:cubicBezTo>
                    <a:pt x="351663" y="27265"/>
                    <a:pt x="301657" y="8744"/>
                    <a:pt x="262763" y="11125"/>
                  </a:cubicBezTo>
                  <a:cubicBezTo>
                    <a:pt x="223869" y="13506"/>
                    <a:pt x="165131" y="44198"/>
                    <a:pt x="124650" y="42875"/>
                  </a:cubicBezTo>
                  <a:cubicBezTo>
                    <a:pt x="84169" y="41552"/>
                    <a:pt x="-9758" y="807"/>
                    <a:pt x="825" y="1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77" name="フリーフォーム: 図形 1376">
              <a:extLst>
                <a:ext uri="{FF2B5EF4-FFF2-40B4-BE49-F238E27FC236}">
                  <a16:creationId xmlns:a16="http://schemas.microsoft.com/office/drawing/2014/main" id="{2B0338AC-DF9A-45C4-9137-6D864FA947CE}"/>
                </a:ext>
              </a:extLst>
            </p:cNvPr>
            <p:cNvSpPr/>
            <p:nvPr/>
          </p:nvSpPr>
          <p:spPr>
            <a:xfrm>
              <a:off x="7081721" y="7478520"/>
              <a:ext cx="75380" cy="94644"/>
            </a:xfrm>
            <a:custGeom>
              <a:avLst/>
              <a:gdLst>
                <a:gd name="connsiteX0" fmla="*/ 1704 w 75380"/>
                <a:gd name="connsiteY0" fmla="*/ 193 h 94644"/>
                <a:gd name="connsiteX1" fmla="*/ 58854 w 75380"/>
                <a:gd name="connsiteY1" fmla="*/ 55755 h 94644"/>
                <a:gd name="connsiteX2" fmla="*/ 117 w 75380"/>
                <a:gd name="connsiteY2" fmla="*/ 93855 h 94644"/>
                <a:gd name="connsiteX3" fmla="*/ 44567 w 75380"/>
                <a:gd name="connsiteY3" fmla="*/ 81155 h 94644"/>
                <a:gd name="connsiteX4" fmla="*/ 74729 w 75380"/>
                <a:gd name="connsiteY4" fmla="*/ 76393 h 94644"/>
                <a:gd name="connsiteX5" fmla="*/ 1704 w 75380"/>
                <a:gd name="connsiteY5" fmla="*/ 193 h 946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5380" h="94644">
                  <a:moveTo>
                    <a:pt x="1704" y="193"/>
                  </a:moveTo>
                  <a:cubicBezTo>
                    <a:pt x="-942" y="-3247"/>
                    <a:pt x="59118" y="40145"/>
                    <a:pt x="58854" y="55755"/>
                  </a:cubicBezTo>
                  <a:cubicBezTo>
                    <a:pt x="58590" y="71365"/>
                    <a:pt x="2498" y="89622"/>
                    <a:pt x="117" y="93855"/>
                  </a:cubicBezTo>
                  <a:cubicBezTo>
                    <a:pt x="-2264" y="98088"/>
                    <a:pt x="32132" y="84065"/>
                    <a:pt x="44567" y="81155"/>
                  </a:cubicBezTo>
                  <a:cubicBezTo>
                    <a:pt x="57002" y="78245"/>
                    <a:pt x="79492" y="88828"/>
                    <a:pt x="74729" y="76393"/>
                  </a:cubicBezTo>
                  <a:cubicBezTo>
                    <a:pt x="69966" y="63958"/>
                    <a:pt x="4350" y="3633"/>
                    <a:pt x="1704" y="19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78" name="フリーフォーム: 図形 1377">
              <a:extLst>
                <a:ext uri="{FF2B5EF4-FFF2-40B4-BE49-F238E27FC236}">
                  <a16:creationId xmlns:a16="http://schemas.microsoft.com/office/drawing/2014/main" id="{CDE7DCA5-1771-44AE-A362-7A68C575149B}"/>
                </a:ext>
              </a:extLst>
            </p:cNvPr>
            <p:cNvSpPr/>
            <p:nvPr/>
          </p:nvSpPr>
          <p:spPr>
            <a:xfrm>
              <a:off x="5737202" y="4690831"/>
              <a:ext cx="867901" cy="500698"/>
            </a:xfrm>
            <a:custGeom>
              <a:avLst/>
              <a:gdLst>
                <a:gd name="connsiteX0" fmla="*/ 23 w 867901"/>
                <a:gd name="connsiteY0" fmla="*/ 25632 h 500698"/>
                <a:gd name="connsiteX1" fmla="*/ 168298 w 867901"/>
                <a:gd name="connsiteY1" fmla="*/ 232 h 500698"/>
                <a:gd name="connsiteX2" fmla="*/ 163536 w 867901"/>
                <a:gd name="connsiteY2" fmla="*/ 41507 h 500698"/>
                <a:gd name="connsiteX3" fmla="*/ 260373 w 867901"/>
                <a:gd name="connsiteY3" fmla="*/ 152632 h 500698"/>
                <a:gd name="connsiteX4" fmla="*/ 423886 w 867901"/>
                <a:gd name="connsiteY4" fmla="*/ 146282 h 500698"/>
                <a:gd name="connsiteX5" fmla="*/ 374673 w 867901"/>
                <a:gd name="connsiteY5" fmla="*/ 165332 h 500698"/>
                <a:gd name="connsiteX6" fmla="*/ 488973 w 867901"/>
                <a:gd name="connsiteY6" fmla="*/ 324082 h 500698"/>
                <a:gd name="connsiteX7" fmla="*/ 623911 w 867901"/>
                <a:gd name="connsiteY7" fmla="*/ 324082 h 500698"/>
                <a:gd name="connsiteX8" fmla="*/ 573111 w 867901"/>
                <a:gd name="connsiteY8" fmla="*/ 365357 h 500698"/>
                <a:gd name="connsiteX9" fmla="*/ 582636 w 867901"/>
                <a:gd name="connsiteY9" fmla="*/ 424094 h 500698"/>
                <a:gd name="connsiteX10" fmla="*/ 855686 w 867901"/>
                <a:gd name="connsiteY10" fmla="*/ 487594 h 500698"/>
                <a:gd name="connsiteX11" fmla="*/ 823936 w 867901"/>
                <a:gd name="connsiteY11" fmla="*/ 487594 h 500698"/>
                <a:gd name="connsiteX12" fmla="*/ 668361 w 867901"/>
                <a:gd name="connsiteY12" fmla="*/ 492357 h 500698"/>
                <a:gd name="connsiteX13" fmla="*/ 558823 w 867901"/>
                <a:gd name="connsiteY13" fmla="*/ 362182 h 500698"/>
                <a:gd name="connsiteX14" fmla="*/ 373086 w 867901"/>
                <a:gd name="connsiteY14" fmla="*/ 195494 h 500698"/>
                <a:gd name="connsiteX15" fmla="*/ 180998 w 867901"/>
                <a:gd name="connsiteY15" fmla="*/ 44682 h 500698"/>
                <a:gd name="connsiteX16" fmla="*/ 23 w 867901"/>
                <a:gd name="connsiteY16" fmla="*/ 25632 h 5006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867901" h="500698">
                  <a:moveTo>
                    <a:pt x="23" y="25632"/>
                  </a:moveTo>
                  <a:cubicBezTo>
                    <a:pt x="-2094" y="18224"/>
                    <a:pt x="141046" y="-2414"/>
                    <a:pt x="168298" y="232"/>
                  </a:cubicBezTo>
                  <a:cubicBezTo>
                    <a:pt x="195550" y="2878"/>
                    <a:pt x="148190" y="16107"/>
                    <a:pt x="163536" y="41507"/>
                  </a:cubicBezTo>
                  <a:cubicBezTo>
                    <a:pt x="178882" y="66907"/>
                    <a:pt x="216981" y="135170"/>
                    <a:pt x="260373" y="152632"/>
                  </a:cubicBezTo>
                  <a:cubicBezTo>
                    <a:pt x="303765" y="170094"/>
                    <a:pt x="404836" y="144165"/>
                    <a:pt x="423886" y="146282"/>
                  </a:cubicBezTo>
                  <a:cubicBezTo>
                    <a:pt x="442936" y="148399"/>
                    <a:pt x="363825" y="135699"/>
                    <a:pt x="374673" y="165332"/>
                  </a:cubicBezTo>
                  <a:cubicBezTo>
                    <a:pt x="385521" y="194965"/>
                    <a:pt x="447433" y="297624"/>
                    <a:pt x="488973" y="324082"/>
                  </a:cubicBezTo>
                  <a:cubicBezTo>
                    <a:pt x="530513" y="350540"/>
                    <a:pt x="609888" y="317203"/>
                    <a:pt x="623911" y="324082"/>
                  </a:cubicBezTo>
                  <a:cubicBezTo>
                    <a:pt x="637934" y="330961"/>
                    <a:pt x="579990" y="348689"/>
                    <a:pt x="573111" y="365357"/>
                  </a:cubicBezTo>
                  <a:cubicBezTo>
                    <a:pt x="566232" y="382025"/>
                    <a:pt x="535540" y="403721"/>
                    <a:pt x="582636" y="424094"/>
                  </a:cubicBezTo>
                  <a:cubicBezTo>
                    <a:pt x="629732" y="444467"/>
                    <a:pt x="815469" y="477011"/>
                    <a:pt x="855686" y="487594"/>
                  </a:cubicBezTo>
                  <a:cubicBezTo>
                    <a:pt x="895903" y="498177"/>
                    <a:pt x="823936" y="487594"/>
                    <a:pt x="823936" y="487594"/>
                  </a:cubicBezTo>
                  <a:cubicBezTo>
                    <a:pt x="792715" y="488388"/>
                    <a:pt x="712546" y="513259"/>
                    <a:pt x="668361" y="492357"/>
                  </a:cubicBezTo>
                  <a:cubicBezTo>
                    <a:pt x="624176" y="471455"/>
                    <a:pt x="608035" y="411659"/>
                    <a:pt x="558823" y="362182"/>
                  </a:cubicBezTo>
                  <a:cubicBezTo>
                    <a:pt x="509611" y="312705"/>
                    <a:pt x="436057" y="248411"/>
                    <a:pt x="373086" y="195494"/>
                  </a:cubicBezTo>
                  <a:cubicBezTo>
                    <a:pt x="310115" y="142577"/>
                    <a:pt x="243440" y="74844"/>
                    <a:pt x="180998" y="44682"/>
                  </a:cubicBezTo>
                  <a:cubicBezTo>
                    <a:pt x="118556" y="14520"/>
                    <a:pt x="2140" y="33040"/>
                    <a:pt x="23" y="2563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79" name="フリーフォーム: 図形 1378">
              <a:extLst>
                <a:ext uri="{FF2B5EF4-FFF2-40B4-BE49-F238E27FC236}">
                  <a16:creationId xmlns:a16="http://schemas.microsoft.com/office/drawing/2014/main" id="{20615762-1275-4D45-9034-6C8564783471}"/>
                </a:ext>
              </a:extLst>
            </p:cNvPr>
            <p:cNvSpPr/>
            <p:nvPr/>
          </p:nvSpPr>
          <p:spPr>
            <a:xfrm>
              <a:off x="5581360" y="4771939"/>
              <a:ext cx="310278" cy="298168"/>
            </a:xfrm>
            <a:custGeom>
              <a:avLst/>
              <a:gdLst>
                <a:gd name="connsiteX0" fmla="*/ 203490 w 310278"/>
                <a:gd name="connsiteY0" fmla="*/ 86 h 298168"/>
                <a:gd name="connsiteX1" fmla="*/ 305090 w 310278"/>
                <a:gd name="connsiteY1" fmla="*/ 144549 h 298168"/>
                <a:gd name="connsiteX2" fmla="*/ 289215 w 310278"/>
                <a:gd name="connsiteY2" fmla="*/ 187411 h 298168"/>
                <a:gd name="connsiteX3" fmla="*/ 235240 w 310278"/>
                <a:gd name="connsiteY3" fmla="*/ 188999 h 298168"/>
                <a:gd name="connsiteX4" fmla="*/ 233653 w 310278"/>
                <a:gd name="connsiteY4" fmla="*/ 276311 h 298168"/>
                <a:gd name="connsiteX5" fmla="*/ 211428 w 310278"/>
                <a:gd name="connsiteY5" fmla="*/ 292186 h 298168"/>
                <a:gd name="connsiteX6" fmla="*/ 135228 w 310278"/>
                <a:gd name="connsiteY6" fmla="*/ 289011 h 298168"/>
                <a:gd name="connsiteX7" fmla="*/ 290 w 310278"/>
                <a:gd name="connsiteY7" fmla="*/ 188999 h 298168"/>
                <a:gd name="connsiteX8" fmla="*/ 101890 w 310278"/>
                <a:gd name="connsiteY8" fmla="*/ 262024 h 298168"/>
                <a:gd name="connsiteX9" fmla="*/ 189203 w 310278"/>
                <a:gd name="connsiteY9" fmla="*/ 277899 h 298168"/>
                <a:gd name="connsiteX10" fmla="*/ 209840 w 310278"/>
                <a:gd name="connsiteY10" fmla="*/ 249324 h 298168"/>
                <a:gd name="connsiteX11" fmla="*/ 224128 w 310278"/>
                <a:gd name="connsiteY11" fmla="*/ 184236 h 298168"/>
                <a:gd name="connsiteX12" fmla="*/ 292390 w 310278"/>
                <a:gd name="connsiteY12" fmla="*/ 166774 h 298168"/>
                <a:gd name="connsiteX13" fmla="*/ 203490 w 310278"/>
                <a:gd name="connsiteY13" fmla="*/ 86 h 2981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10278" h="298168">
                  <a:moveTo>
                    <a:pt x="203490" y="86"/>
                  </a:moveTo>
                  <a:cubicBezTo>
                    <a:pt x="205607" y="-3618"/>
                    <a:pt x="290803" y="113328"/>
                    <a:pt x="305090" y="144549"/>
                  </a:cubicBezTo>
                  <a:cubicBezTo>
                    <a:pt x="319378" y="175770"/>
                    <a:pt x="300857" y="180003"/>
                    <a:pt x="289215" y="187411"/>
                  </a:cubicBezTo>
                  <a:cubicBezTo>
                    <a:pt x="277573" y="194819"/>
                    <a:pt x="244500" y="174182"/>
                    <a:pt x="235240" y="188999"/>
                  </a:cubicBezTo>
                  <a:cubicBezTo>
                    <a:pt x="225980" y="203816"/>
                    <a:pt x="237622" y="259113"/>
                    <a:pt x="233653" y="276311"/>
                  </a:cubicBezTo>
                  <a:cubicBezTo>
                    <a:pt x="229684" y="293509"/>
                    <a:pt x="227832" y="290069"/>
                    <a:pt x="211428" y="292186"/>
                  </a:cubicBezTo>
                  <a:cubicBezTo>
                    <a:pt x="195024" y="294303"/>
                    <a:pt x="170418" y="306209"/>
                    <a:pt x="135228" y="289011"/>
                  </a:cubicBezTo>
                  <a:cubicBezTo>
                    <a:pt x="100038" y="271813"/>
                    <a:pt x="5846" y="193497"/>
                    <a:pt x="290" y="188999"/>
                  </a:cubicBezTo>
                  <a:cubicBezTo>
                    <a:pt x="-5266" y="184501"/>
                    <a:pt x="70404" y="247207"/>
                    <a:pt x="101890" y="262024"/>
                  </a:cubicBezTo>
                  <a:cubicBezTo>
                    <a:pt x="133375" y="276841"/>
                    <a:pt x="171211" y="280016"/>
                    <a:pt x="189203" y="277899"/>
                  </a:cubicBezTo>
                  <a:cubicBezTo>
                    <a:pt x="207195" y="275782"/>
                    <a:pt x="204019" y="264934"/>
                    <a:pt x="209840" y="249324"/>
                  </a:cubicBezTo>
                  <a:cubicBezTo>
                    <a:pt x="215661" y="233714"/>
                    <a:pt x="210370" y="197994"/>
                    <a:pt x="224128" y="184236"/>
                  </a:cubicBezTo>
                  <a:cubicBezTo>
                    <a:pt x="237886" y="170478"/>
                    <a:pt x="289744" y="193497"/>
                    <a:pt x="292390" y="166774"/>
                  </a:cubicBezTo>
                  <a:cubicBezTo>
                    <a:pt x="295036" y="140051"/>
                    <a:pt x="201373" y="3790"/>
                    <a:pt x="203490" y="8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80" name="フリーフォーム: 図形 1379">
              <a:extLst>
                <a:ext uri="{FF2B5EF4-FFF2-40B4-BE49-F238E27FC236}">
                  <a16:creationId xmlns:a16="http://schemas.microsoft.com/office/drawing/2014/main" id="{8CA0B607-15DA-445C-9060-B2E9A3E0268F}"/>
                </a:ext>
              </a:extLst>
            </p:cNvPr>
            <p:cNvSpPr/>
            <p:nvPr/>
          </p:nvSpPr>
          <p:spPr>
            <a:xfrm>
              <a:off x="5580056" y="4777226"/>
              <a:ext cx="223546" cy="166553"/>
            </a:xfrm>
            <a:custGeom>
              <a:avLst/>
              <a:gdLst>
                <a:gd name="connsiteX0" fmla="*/ 7 w 223546"/>
                <a:gd name="connsiteY0" fmla="*/ 166249 h 166553"/>
                <a:gd name="connsiteX1" fmla="*/ 196857 w 223546"/>
                <a:gd name="connsiteY1" fmla="*/ 85287 h 166553"/>
                <a:gd name="connsiteX2" fmla="*/ 198444 w 223546"/>
                <a:gd name="connsiteY2" fmla="*/ 1149 h 166553"/>
                <a:gd name="connsiteX3" fmla="*/ 219082 w 223546"/>
                <a:gd name="connsiteY3" fmla="*/ 37662 h 166553"/>
                <a:gd name="connsiteX4" fmla="*/ 204794 w 223546"/>
                <a:gd name="connsiteY4" fmla="*/ 55124 h 166553"/>
                <a:gd name="connsiteX5" fmla="*/ 7 w 223546"/>
                <a:gd name="connsiteY5" fmla="*/ 166249 h 1665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23546" h="166553">
                  <a:moveTo>
                    <a:pt x="7" y="166249"/>
                  </a:moveTo>
                  <a:cubicBezTo>
                    <a:pt x="-1316" y="171276"/>
                    <a:pt x="163784" y="112804"/>
                    <a:pt x="196857" y="85287"/>
                  </a:cubicBezTo>
                  <a:cubicBezTo>
                    <a:pt x="229930" y="57770"/>
                    <a:pt x="194740" y="9086"/>
                    <a:pt x="198444" y="1149"/>
                  </a:cubicBezTo>
                  <a:cubicBezTo>
                    <a:pt x="202148" y="-6788"/>
                    <a:pt x="218024" y="28666"/>
                    <a:pt x="219082" y="37662"/>
                  </a:cubicBezTo>
                  <a:cubicBezTo>
                    <a:pt x="220140" y="46658"/>
                    <a:pt x="234692" y="34751"/>
                    <a:pt x="204794" y="55124"/>
                  </a:cubicBezTo>
                  <a:cubicBezTo>
                    <a:pt x="174896" y="75497"/>
                    <a:pt x="1330" y="161222"/>
                    <a:pt x="7" y="16624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81" name="フリーフォーム: 図形 1380">
              <a:extLst>
                <a:ext uri="{FF2B5EF4-FFF2-40B4-BE49-F238E27FC236}">
                  <a16:creationId xmlns:a16="http://schemas.microsoft.com/office/drawing/2014/main" id="{7ADA34CF-E7C2-4232-9445-23345339030A}"/>
                </a:ext>
              </a:extLst>
            </p:cNvPr>
            <p:cNvSpPr/>
            <p:nvPr/>
          </p:nvSpPr>
          <p:spPr>
            <a:xfrm>
              <a:off x="5671918" y="4882972"/>
              <a:ext cx="135730" cy="84319"/>
            </a:xfrm>
            <a:custGeom>
              <a:avLst/>
              <a:gdLst>
                <a:gd name="connsiteX0" fmla="*/ 220 w 135730"/>
                <a:gd name="connsiteY0" fmla="*/ 84316 h 84319"/>
                <a:gd name="connsiteX1" fmla="*/ 97057 w 135730"/>
                <a:gd name="connsiteY1" fmla="*/ 8116 h 84319"/>
                <a:gd name="connsiteX2" fmla="*/ 135157 w 135730"/>
                <a:gd name="connsiteY2" fmla="*/ 4941 h 84319"/>
                <a:gd name="connsiteX3" fmla="*/ 71657 w 135730"/>
                <a:gd name="connsiteY3" fmla="*/ 4941 h 84319"/>
                <a:gd name="connsiteX4" fmla="*/ 220 w 135730"/>
                <a:gd name="connsiteY4" fmla="*/ 84316 h 843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5730" h="84319">
                  <a:moveTo>
                    <a:pt x="220" y="84316"/>
                  </a:moveTo>
                  <a:cubicBezTo>
                    <a:pt x="4453" y="84845"/>
                    <a:pt x="74568" y="21345"/>
                    <a:pt x="97057" y="8116"/>
                  </a:cubicBezTo>
                  <a:cubicBezTo>
                    <a:pt x="119546" y="-5113"/>
                    <a:pt x="139390" y="5470"/>
                    <a:pt x="135157" y="4941"/>
                  </a:cubicBezTo>
                  <a:cubicBezTo>
                    <a:pt x="130924" y="4412"/>
                    <a:pt x="89384" y="-5907"/>
                    <a:pt x="71657" y="4941"/>
                  </a:cubicBezTo>
                  <a:cubicBezTo>
                    <a:pt x="53930" y="15789"/>
                    <a:pt x="-4013" y="83787"/>
                    <a:pt x="220" y="8431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83" name="フリーフォーム: 図形 1382">
              <a:extLst>
                <a:ext uri="{FF2B5EF4-FFF2-40B4-BE49-F238E27FC236}">
                  <a16:creationId xmlns:a16="http://schemas.microsoft.com/office/drawing/2014/main" id="{66CF3EF2-BB4F-440B-9DCF-9BE9D20A1FFF}"/>
                </a:ext>
              </a:extLst>
            </p:cNvPr>
            <p:cNvSpPr/>
            <p:nvPr/>
          </p:nvSpPr>
          <p:spPr>
            <a:xfrm>
              <a:off x="5672053" y="4859259"/>
              <a:ext cx="173123" cy="158285"/>
            </a:xfrm>
            <a:custGeom>
              <a:avLst/>
              <a:gdLst>
                <a:gd name="connsiteX0" fmla="*/ 85 w 173123"/>
                <a:gd name="connsiteY0" fmla="*/ 101679 h 158285"/>
                <a:gd name="connsiteX1" fmla="*/ 76285 w 173123"/>
                <a:gd name="connsiteY1" fmla="*/ 157241 h 158285"/>
                <a:gd name="connsiteX2" fmla="*/ 117560 w 173123"/>
                <a:gd name="connsiteY2" fmla="*/ 133429 h 158285"/>
                <a:gd name="connsiteX3" fmla="*/ 87397 w 173123"/>
                <a:gd name="connsiteY3" fmla="*/ 77866 h 158285"/>
                <a:gd name="connsiteX4" fmla="*/ 138197 w 173123"/>
                <a:gd name="connsiteY4" fmla="*/ 77866 h 158285"/>
                <a:gd name="connsiteX5" fmla="*/ 173122 w 173123"/>
                <a:gd name="connsiteY5" fmla="*/ 73104 h 158285"/>
                <a:gd name="connsiteX6" fmla="*/ 139785 w 173123"/>
                <a:gd name="connsiteY6" fmla="*/ 79 h 158285"/>
                <a:gd name="connsiteX7" fmla="*/ 165185 w 173123"/>
                <a:gd name="connsiteY7" fmla="*/ 58816 h 158285"/>
                <a:gd name="connsiteX8" fmla="*/ 119147 w 173123"/>
                <a:gd name="connsiteY8" fmla="*/ 57229 h 158285"/>
                <a:gd name="connsiteX9" fmla="*/ 101685 w 173123"/>
                <a:gd name="connsiteY9" fmla="*/ 98504 h 158285"/>
                <a:gd name="connsiteX10" fmla="*/ 92160 w 173123"/>
                <a:gd name="connsiteY10" fmla="*/ 155654 h 158285"/>
                <a:gd name="connsiteX11" fmla="*/ 85 w 173123"/>
                <a:gd name="connsiteY11" fmla="*/ 101679 h 1582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73123" h="158285">
                  <a:moveTo>
                    <a:pt x="85" y="101679"/>
                  </a:moveTo>
                  <a:cubicBezTo>
                    <a:pt x="-2561" y="101943"/>
                    <a:pt x="56706" y="151949"/>
                    <a:pt x="76285" y="157241"/>
                  </a:cubicBezTo>
                  <a:cubicBezTo>
                    <a:pt x="95864" y="162533"/>
                    <a:pt x="115708" y="146658"/>
                    <a:pt x="117560" y="133429"/>
                  </a:cubicBezTo>
                  <a:cubicBezTo>
                    <a:pt x="119412" y="120200"/>
                    <a:pt x="83958" y="87126"/>
                    <a:pt x="87397" y="77866"/>
                  </a:cubicBezTo>
                  <a:cubicBezTo>
                    <a:pt x="90836" y="68606"/>
                    <a:pt x="123910" y="78660"/>
                    <a:pt x="138197" y="77866"/>
                  </a:cubicBezTo>
                  <a:cubicBezTo>
                    <a:pt x="152484" y="77072"/>
                    <a:pt x="172857" y="86068"/>
                    <a:pt x="173122" y="73104"/>
                  </a:cubicBezTo>
                  <a:cubicBezTo>
                    <a:pt x="173387" y="60140"/>
                    <a:pt x="141108" y="2460"/>
                    <a:pt x="139785" y="79"/>
                  </a:cubicBezTo>
                  <a:cubicBezTo>
                    <a:pt x="138462" y="-2302"/>
                    <a:pt x="168625" y="49291"/>
                    <a:pt x="165185" y="58816"/>
                  </a:cubicBezTo>
                  <a:cubicBezTo>
                    <a:pt x="161745" y="68341"/>
                    <a:pt x="129730" y="50614"/>
                    <a:pt x="119147" y="57229"/>
                  </a:cubicBezTo>
                  <a:cubicBezTo>
                    <a:pt x="108564" y="63844"/>
                    <a:pt x="106183" y="82100"/>
                    <a:pt x="101685" y="98504"/>
                  </a:cubicBezTo>
                  <a:cubicBezTo>
                    <a:pt x="97187" y="114908"/>
                    <a:pt x="104595" y="150362"/>
                    <a:pt x="92160" y="155654"/>
                  </a:cubicBezTo>
                  <a:cubicBezTo>
                    <a:pt x="79725" y="160946"/>
                    <a:pt x="2731" y="101415"/>
                    <a:pt x="85" y="10167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84" name="フリーフォーム: 図形 1383">
              <a:extLst>
                <a:ext uri="{FF2B5EF4-FFF2-40B4-BE49-F238E27FC236}">
                  <a16:creationId xmlns:a16="http://schemas.microsoft.com/office/drawing/2014/main" id="{8CCF6993-BB19-4CB8-B42B-78B215324E2C}"/>
                </a:ext>
              </a:extLst>
            </p:cNvPr>
            <p:cNvSpPr/>
            <p:nvPr/>
          </p:nvSpPr>
          <p:spPr>
            <a:xfrm>
              <a:off x="5780909" y="4986335"/>
              <a:ext cx="283351" cy="165143"/>
            </a:xfrm>
            <a:custGeom>
              <a:avLst/>
              <a:gdLst>
                <a:gd name="connsiteX0" fmla="*/ 766 w 283351"/>
                <a:gd name="connsiteY0" fmla="*/ 165103 h 165143"/>
                <a:gd name="connsiteX1" fmla="*/ 15054 w 283351"/>
                <a:gd name="connsiteY1" fmla="*/ 98428 h 165143"/>
                <a:gd name="connsiteX2" fmla="*/ 124591 w 283351"/>
                <a:gd name="connsiteY2" fmla="*/ 34928 h 165143"/>
                <a:gd name="connsiteX3" fmla="*/ 156341 w 283351"/>
                <a:gd name="connsiteY3" fmla="*/ 1590 h 165143"/>
                <a:gd name="connsiteX4" fmla="*/ 270641 w 283351"/>
                <a:gd name="connsiteY4" fmla="*/ 84140 h 165143"/>
                <a:gd name="connsiteX5" fmla="*/ 278579 w 283351"/>
                <a:gd name="connsiteY5" fmla="*/ 92078 h 165143"/>
                <a:gd name="connsiteX6" fmla="*/ 253179 w 283351"/>
                <a:gd name="connsiteY6" fmla="*/ 69853 h 165143"/>
                <a:gd name="connsiteX7" fmla="*/ 184916 w 283351"/>
                <a:gd name="connsiteY7" fmla="*/ 22228 h 165143"/>
                <a:gd name="connsiteX8" fmla="*/ 81729 w 283351"/>
                <a:gd name="connsiteY8" fmla="*/ 61915 h 165143"/>
                <a:gd name="connsiteX9" fmla="*/ 10291 w 283351"/>
                <a:gd name="connsiteY9" fmla="*/ 107953 h 165143"/>
                <a:gd name="connsiteX10" fmla="*/ 766 w 283351"/>
                <a:gd name="connsiteY10" fmla="*/ 165103 h 1651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83351" h="165143">
                  <a:moveTo>
                    <a:pt x="766" y="165103"/>
                  </a:moveTo>
                  <a:cubicBezTo>
                    <a:pt x="1560" y="163516"/>
                    <a:pt x="-5584" y="120124"/>
                    <a:pt x="15054" y="98428"/>
                  </a:cubicBezTo>
                  <a:cubicBezTo>
                    <a:pt x="35692" y="76732"/>
                    <a:pt x="101043" y="51068"/>
                    <a:pt x="124591" y="34928"/>
                  </a:cubicBezTo>
                  <a:cubicBezTo>
                    <a:pt x="148139" y="18788"/>
                    <a:pt x="131999" y="-6612"/>
                    <a:pt x="156341" y="1590"/>
                  </a:cubicBezTo>
                  <a:cubicBezTo>
                    <a:pt x="180683" y="9792"/>
                    <a:pt x="250268" y="69059"/>
                    <a:pt x="270641" y="84140"/>
                  </a:cubicBezTo>
                  <a:cubicBezTo>
                    <a:pt x="291014" y="99221"/>
                    <a:pt x="281489" y="94459"/>
                    <a:pt x="278579" y="92078"/>
                  </a:cubicBezTo>
                  <a:cubicBezTo>
                    <a:pt x="275669" y="89697"/>
                    <a:pt x="268789" y="81495"/>
                    <a:pt x="253179" y="69853"/>
                  </a:cubicBezTo>
                  <a:cubicBezTo>
                    <a:pt x="237569" y="58211"/>
                    <a:pt x="213491" y="23551"/>
                    <a:pt x="184916" y="22228"/>
                  </a:cubicBezTo>
                  <a:cubicBezTo>
                    <a:pt x="156341" y="20905"/>
                    <a:pt x="110833" y="47628"/>
                    <a:pt x="81729" y="61915"/>
                  </a:cubicBezTo>
                  <a:cubicBezTo>
                    <a:pt x="52625" y="76202"/>
                    <a:pt x="23256" y="94459"/>
                    <a:pt x="10291" y="107953"/>
                  </a:cubicBezTo>
                  <a:cubicBezTo>
                    <a:pt x="-2674" y="121447"/>
                    <a:pt x="-28" y="166690"/>
                    <a:pt x="766" y="16510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85" name="フリーフォーム: 図形 1384">
              <a:extLst>
                <a:ext uri="{FF2B5EF4-FFF2-40B4-BE49-F238E27FC236}">
                  <a16:creationId xmlns:a16="http://schemas.microsoft.com/office/drawing/2014/main" id="{D643832F-2E81-4EA6-AB02-C4F8A0C1CB2F}"/>
                </a:ext>
              </a:extLst>
            </p:cNvPr>
            <p:cNvSpPr/>
            <p:nvPr/>
          </p:nvSpPr>
          <p:spPr>
            <a:xfrm>
              <a:off x="5785785" y="5130960"/>
              <a:ext cx="105479" cy="92519"/>
            </a:xfrm>
            <a:custGeom>
              <a:avLst/>
              <a:gdLst>
                <a:gd name="connsiteX0" fmla="*/ 103840 w 105479"/>
                <a:gd name="connsiteY0" fmla="*/ 91915 h 92519"/>
                <a:gd name="connsiteX1" fmla="*/ 653 w 105479"/>
                <a:gd name="connsiteY1" fmla="*/ 1428 h 92519"/>
                <a:gd name="connsiteX2" fmla="*/ 60978 w 105479"/>
                <a:gd name="connsiteY2" fmla="*/ 39528 h 92519"/>
                <a:gd name="connsiteX3" fmla="*/ 103840 w 105479"/>
                <a:gd name="connsiteY3" fmla="*/ 91915 h 925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5479" h="92519">
                  <a:moveTo>
                    <a:pt x="103840" y="91915"/>
                  </a:moveTo>
                  <a:cubicBezTo>
                    <a:pt x="93786" y="85565"/>
                    <a:pt x="7797" y="10159"/>
                    <a:pt x="653" y="1428"/>
                  </a:cubicBezTo>
                  <a:cubicBezTo>
                    <a:pt x="-6491" y="-7303"/>
                    <a:pt x="46955" y="26299"/>
                    <a:pt x="60978" y="39528"/>
                  </a:cubicBezTo>
                  <a:cubicBezTo>
                    <a:pt x="75001" y="52757"/>
                    <a:pt x="113894" y="98265"/>
                    <a:pt x="103840" y="9191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86" name="フリーフォーム: 図形 1385">
              <a:extLst>
                <a:ext uri="{FF2B5EF4-FFF2-40B4-BE49-F238E27FC236}">
                  <a16:creationId xmlns:a16="http://schemas.microsoft.com/office/drawing/2014/main" id="{FA9ED294-E2BF-4574-A987-8E0E63C0C928}"/>
                </a:ext>
              </a:extLst>
            </p:cNvPr>
            <p:cNvSpPr/>
            <p:nvPr/>
          </p:nvSpPr>
          <p:spPr>
            <a:xfrm>
              <a:off x="5821159" y="5035800"/>
              <a:ext cx="226026" cy="171917"/>
            </a:xfrm>
            <a:custGeom>
              <a:avLst/>
              <a:gdLst>
                <a:gd name="connsiteX0" fmla="*/ 225629 w 226026"/>
                <a:gd name="connsiteY0" fmla="*/ 9275 h 171917"/>
                <a:gd name="connsiteX1" fmla="*/ 217691 w 226026"/>
                <a:gd name="connsiteY1" fmla="*/ 83888 h 171917"/>
                <a:gd name="connsiteX2" fmla="*/ 206579 w 226026"/>
                <a:gd name="connsiteY2" fmla="*/ 63250 h 171917"/>
                <a:gd name="connsiteX3" fmla="*/ 117679 w 226026"/>
                <a:gd name="connsiteY3" fmla="*/ 9275 h 171917"/>
                <a:gd name="connsiteX4" fmla="*/ 103391 w 226026"/>
                <a:gd name="connsiteY4" fmla="*/ 18800 h 171917"/>
                <a:gd name="connsiteX5" fmla="*/ 155779 w 226026"/>
                <a:gd name="connsiteY5" fmla="*/ 99763 h 171917"/>
                <a:gd name="connsiteX6" fmla="*/ 155779 w 226026"/>
                <a:gd name="connsiteY6" fmla="*/ 120400 h 171917"/>
                <a:gd name="connsiteX7" fmla="*/ 49416 w 226026"/>
                <a:gd name="connsiteY7" fmla="*/ 66425 h 171917"/>
                <a:gd name="connsiteX8" fmla="*/ 17666 w 226026"/>
                <a:gd name="connsiteY8" fmla="*/ 77538 h 171917"/>
                <a:gd name="connsiteX9" fmla="*/ 92279 w 226026"/>
                <a:gd name="connsiteY9" fmla="*/ 171200 h 171917"/>
                <a:gd name="connsiteX10" fmla="*/ 41479 w 226026"/>
                <a:gd name="connsiteY10" fmla="*/ 118813 h 171917"/>
                <a:gd name="connsiteX11" fmla="*/ 204 w 226026"/>
                <a:gd name="connsiteY11" fmla="*/ 82300 h 171917"/>
                <a:gd name="connsiteX12" fmla="*/ 58941 w 226026"/>
                <a:gd name="connsiteY12" fmla="*/ 56900 h 171917"/>
                <a:gd name="connsiteX13" fmla="*/ 131966 w 226026"/>
                <a:gd name="connsiteY13" fmla="*/ 104525 h 171917"/>
                <a:gd name="connsiteX14" fmla="*/ 100216 w 226026"/>
                <a:gd name="connsiteY14" fmla="*/ 2925 h 171917"/>
                <a:gd name="connsiteX15" fmla="*/ 171654 w 226026"/>
                <a:gd name="connsiteY15" fmla="*/ 29913 h 171917"/>
                <a:gd name="connsiteX16" fmla="*/ 204991 w 226026"/>
                <a:gd name="connsiteY16" fmla="*/ 55313 h 171917"/>
                <a:gd name="connsiteX17" fmla="*/ 225629 w 226026"/>
                <a:gd name="connsiteY17" fmla="*/ 9275 h 1719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226026" h="171917">
                  <a:moveTo>
                    <a:pt x="225629" y="9275"/>
                  </a:moveTo>
                  <a:cubicBezTo>
                    <a:pt x="227746" y="14037"/>
                    <a:pt x="220866" y="74892"/>
                    <a:pt x="217691" y="83888"/>
                  </a:cubicBezTo>
                  <a:cubicBezTo>
                    <a:pt x="214516" y="92884"/>
                    <a:pt x="223248" y="75685"/>
                    <a:pt x="206579" y="63250"/>
                  </a:cubicBezTo>
                  <a:cubicBezTo>
                    <a:pt x="189910" y="50815"/>
                    <a:pt x="134877" y="16683"/>
                    <a:pt x="117679" y="9275"/>
                  </a:cubicBezTo>
                  <a:cubicBezTo>
                    <a:pt x="100481" y="1867"/>
                    <a:pt x="97041" y="3719"/>
                    <a:pt x="103391" y="18800"/>
                  </a:cubicBezTo>
                  <a:cubicBezTo>
                    <a:pt x="109741" y="33881"/>
                    <a:pt x="147048" y="82830"/>
                    <a:pt x="155779" y="99763"/>
                  </a:cubicBezTo>
                  <a:cubicBezTo>
                    <a:pt x="164510" y="116696"/>
                    <a:pt x="173506" y="125956"/>
                    <a:pt x="155779" y="120400"/>
                  </a:cubicBezTo>
                  <a:cubicBezTo>
                    <a:pt x="138052" y="114844"/>
                    <a:pt x="72435" y="73569"/>
                    <a:pt x="49416" y="66425"/>
                  </a:cubicBezTo>
                  <a:cubicBezTo>
                    <a:pt x="26397" y="59281"/>
                    <a:pt x="10522" y="60076"/>
                    <a:pt x="17666" y="77538"/>
                  </a:cubicBezTo>
                  <a:cubicBezTo>
                    <a:pt x="24810" y="95000"/>
                    <a:pt x="88310" y="164321"/>
                    <a:pt x="92279" y="171200"/>
                  </a:cubicBezTo>
                  <a:cubicBezTo>
                    <a:pt x="96248" y="178079"/>
                    <a:pt x="56825" y="133630"/>
                    <a:pt x="41479" y="118813"/>
                  </a:cubicBezTo>
                  <a:cubicBezTo>
                    <a:pt x="26133" y="103996"/>
                    <a:pt x="-2706" y="92619"/>
                    <a:pt x="204" y="82300"/>
                  </a:cubicBezTo>
                  <a:cubicBezTo>
                    <a:pt x="3114" y="71981"/>
                    <a:pt x="36981" y="53196"/>
                    <a:pt x="58941" y="56900"/>
                  </a:cubicBezTo>
                  <a:cubicBezTo>
                    <a:pt x="80901" y="60604"/>
                    <a:pt x="125087" y="113521"/>
                    <a:pt x="131966" y="104525"/>
                  </a:cubicBezTo>
                  <a:cubicBezTo>
                    <a:pt x="138845" y="95529"/>
                    <a:pt x="93601" y="15360"/>
                    <a:pt x="100216" y="2925"/>
                  </a:cubicBezTo>
                  <a:cubicBezTo>
                    <a:pt x="106831" y="-9510"/>
                    <a:pt x="154192" y="21182"/>
                    <a:pt x="171654" y="29913"/>
                  </a:cubicBezTo>
                  <a:cubicBezTo>
                    <a:pt x="189116" y="38644"/>
                    <a:pt x="194143" y="58223"/>
                    <a:pt x="204991" y="55313"/>
                  </a:cubicBezTo>
                  <a:cubicBezTo>
                    <a:pt x="215839" y="52403"/>
                    <a:pt x="223512" y="4513"/>
                    <a:pt x="225629" y="927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87" name="フリーフォーム: 図形 1386">
              <a:extLst>
                <a:ext uri="{FF2B5EF4-FFF2-40B4-BE49-F238E27FC236}">
                  <a16:creationId xmlns:a16="http://schemas.microsoft.com/office/drawing/2014/main" id="{67BA43B9-5FF0-41AC-B6C4-170131E300A4}"/>
                </a:ext>
              </a:extLst>
            </p:cNvPr>
            <p:cNvSpPr/>
            <p:nvPr/>
          </p:nvSpPr>
          <p:spPr>
            <a:xfrm>
              <a:off x="5913368" y="5117225"/>
              <a:ext cx="194145" cy="102894"/>
            </a:xfrm>
            <a:custGeom>
              <a:avLst/>
              <a:gdLst>
                <a:gd name="connsiteX0" fmla="*/ 70 w 194145"/>
                <a:gd name="connsiteY0" fmla="*/ 102475 h 102894"/>
                <a:gd name="connsiteX1" fmla="*/ 133420 w 194145"/>
                <a:gd name="connsiteY1" fmla="*/ 53263 h 102894"/>
                <a:gd name="connsiteX2" fmla="*/ 193745 w 194145"/>
                <a:gd name="connsiteY2" fmla="*/ 875 h 102894"/>
                <a:gd name="connsiteX3" fmla="*/ 152470 w 194145"/>
                <a:gd name="connsiteY3" fmla="*/ 24688 h 102894"/>
                <a:gd name="connsiteX4" fmla="*/ 70 w 194145"/>
                <a:gd name="connsiteY4" fmla="*/ 102475 h 1028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4145" h="102894">
                  <a:moveTo>
                    <a:pt x="70" y="102475"/>
                  </a:moveTo>
                  <a:cubicBezTo>
                    <a:pt x="-3105" y="107237"/>
                    <a:pt x="101141" y="70196"/>
                    <a:pt x="133420" y="53263"/>
                  </a:cubicBezTo>
                  <a:cubicBezTo>
                    <a:pt x="165699" y="36330"/>
                    <a:pt x="190570" y="5637"/>
                    <a:pt x="193745" y="875"/>
                  </a:cubicBezTo>
                  <a:cubicBezTo>
                    <a:pt x="196920" y="-3887"/>
                    <a:pt x="181045" y="11723"/>
                    <a:pt x="152470" y="24688"/>
                  </a:cubicBezTo>
                  <a:cubicBezTo>
                    <a:pt x="123895" y="37653"/>
                    <a:pt x="3245" y="97713"/>
                    <a:pt x="70" y="10247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88" name="フリーフォーム: 図形 1387">
              <a:extLst>
                <a:ext uri="{FF2B5EF4-FFF2-40B4-BE49-F238E27FC236}">
                  <a16:creationId xmlns:a16="http://schemas.microsoft.com/office/drawing/2014/main" id="{2748D210-C11E-410A-9149-ADF82D8ADA89}"/>
                </a:ext>
              </a:extLst>
            </p:cNvPr>
            <p:cNvSpPr/>
            <p:nvPr/>
          </p:nvSpPr>
          <p:spPr>
            <a:xfrm>
              <a:off x="5933646" y="5117840"/>
              <a:ext cx="211006" cy="90879"/>
            </a:xfrm>
            <a:custGeom>
              <a:avLst/>
              <a:gdLst>
                <a:gd name="connsiteX0" fmla="*/ 429 w 211006"/>
                <a:gd name="connsiteY0" fmla="*/ 90748 h 90879"/>
                <a:gd name="connsiteX1" fmla="*/ 140129 w 211006"/>
                <a:gd name="connsiteY1" fmla="*/ 66935 h 90879"/>
                <a:gd name="connsiteX2" fmla="*/ 175054 w 211006"/>
                <a:gd name="connsiteY2" fmla="*/ 46298 h 90879"/>
                <a:gd name="connsiteX3" fmla="*/ 165529 w 211006"/>
                <a:gd name="connsiteY3" fmla="*/ 260 h 90879"/>
                <a:gd name="connsiteX4" fmla="*/ 200454 w 211006"/>
                <a:gd name="connsiteY4" fmla="*/ 28835 h 90879"/>
                <a:gd name="connsiteX5" fmla="*/ 190929 w 211006"/>
                <a:gd name="connsiteY5" fmla="*/ 55823 h 90879"/>
                <a:gd name="connsiteX6" fmla="*/ 429 w 211006"/>
                <a:gd name="connsiteY6" fmla="*/ 90748 h 908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11006" h="90879">
                  <a:moveTo>
                    <a:pt x="429" y="90748"/>
                  </a:moveTo>
                  <a:cubicBezTo>
                    <a:pt x="-8038" y="92600"/>
                    <a:pt x="111025" y="74343"/>
                    <a:pt x="140129" y="66935"/>
                  </a:cubicBezTo>
                  <a:cubicBezTo>
                    <a:pt x="169233" y="59527"/>
                    <a:pt x="170821" y="57410"/>
                    <a:pt x="175054" y="46298"/>
                  </a:cubicBezTo>
                  <a:cubicBezTo>
                    <a:pt x="179287" y="35185"/>
                    <a:pt x="161296" y="3170"/>
                    <a:pt x="165529" y="260"/>
                  </a:cubicBezTo>
                  <a:cubicBezTo>
                    <a:pt x="169762" y="-2650"/>
                    <a:pt x="196221" y="19575"/>
                    <a:pt x="200454" y="28835"/>
                  </a:cubicBezTo>
                  <a:cubicBezTo>
                    <a:pt x="204687" y="38095"/>
                    <a:pt x="226648" y="45240"/>
                    <a:pt x="190929" y="55823"/>
                  </a:cubicBezTo>
                  <a:cubicBezTo>
                    <a:pt x="155210" y="66406"/>
                    <a:pt x="8896" y="88896"/>
                    <a:pt x="429" y="9074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89" name="フリーフォーム: 図形 1388">
              <a:extLst>
                <a:ext uri="{FF2B5EF4-FFF2-40B4-BE49-F238E27FC236}">
                  <a16:creationId xmlns:a16="http://schemas.microsoft.com/office/drawing/2014/main" id="{BD75FBFB-8BD8-4785-A902-28C937F6E5AD}"/>
                </a:ext>
              </a:extLst>
            </p:cNvPr>
            <p:cNvSpPr/>
            <p:nvPr/>
          </p:nvSpPr>
          <p:spPr>
            <a:xfrm>
              <a:off x="5793501" y="5180634"/>
              <a:ext cx="387093" cy="137988"/>
            </a:xfrm>
            <a:custGeom>
              <a:avLst/>
              <a:gdLst>
                <a:gd name="connsiteX0" fmla="*/ 5637 w 387093"/>
                <a:gd name="connsiteY0" fmla="*/ 40654 h 137988"/>
                <a:gd name="connsiteX1" fmla="*/ 75487 w 387093"/>
                <a:gd name="connsiteY1" fmla="*/ 86691 h 137988"/>
                <a:gd name="connsiteX2" fmla="*/ 208837 w 387093"/>
                <a:gd name="connsiteY2" fmla="*/ 56529 h 137988"/>
                <a:gd name="connsiteX3" fmla="*/ 373937 w 387093"/>
                <a:gd name="connsiteY3" fmla="*/ 5729 h 137988"/>
                <a:gd name="connsiteX4" fmla="*/ 359649 w 387093"/>
                <a:gd name="connsiteY4" fmla="*/ 24779 h 137988"/>
                <a:gd name="connsiteX5" fmla="*/ 223124 w 387093"/>
                <a:gd name="connsiteY5" fmla="*/ 104154 h 137988"/>
                <a:gd name="connsiteX6" fmla="*/ 145337 w 387093"/>
                <a:gd name="connsiteY6" fmla="*/ 134316 h 137988"/>
                <a:gd name="connsiteX7" fmla="*/ 46912 w 387093"/>
                <a:gd name="connsiteY7" fmla="*/ 135904 h 137988"/>
                <a:gd name="connsiteX8" fmla="*/ 165974 w 387093"/>
                <a:gd name="connsiteY8" fmla="*/ 120029 h 137988"/>
                <a:gd name="connsiteX9" fmla="*/ 250112 w 387093"/>
                <a:gd name="connsiteY9" fmla="*/ 77166 h 137988"/>
                <a:gd name="connsiteX10" fmla="*/ 354887 w 387093"/>
                <a:gd name="connsiteY10" fmla="*/ 966 h 137988"/>
                <a:gd name="connsiteX11" fmla="*/ 221537 w 387093"/>
                <a:gd name="connsiteY11" fmla="*/ 35891 h 137988"/>
                <a:gd name="connsiteX12" fmla="*/ 5637 w 387093"/>
                <a:gd name="connsiteY12" fmla="*/ 40654 h 1379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7093" h="137988">
                  <a:moveTo>
                    <a:pt x="5637" y="40654"/>
                  </a:moveTo>
                  <a:cubicBezTo>
                    <a:pt x="-18705" y="49121"/>
                    <a:pt x="41620" y="84045"/>
                    <a:pt x="75487" y="86691"/>
                  </a:cubicBezTo>
                  <a:cubicBezTo>
                    <a:pt x="109354" y="89337"/>
                    <a:pt x="159095" y="70023"/>
                    <a:pt x="208837" y="56529"/>
                  </a:cubicBezTo>
                  <a:cubicBezTo>
                    <a:pt x="258579" y="43035"/>
                    <a:pt x="348802" y="11021"/>
                    <a:pt x="373937" y="5729"/>
                  </a:cubicBezTo>
                  <a:cubicBezTo>
                    <a:pt x="399072" y="437"/>
                    <a:pt x="384784" y="8375"/>
                    <a:pt x="359649" y="24779"/>
                  </a:cubicBezTo>
                  <a:cubicBezTo>
                    <a:pt x="334514" y="41183"/>
                    <a:pt x="258843" y="85898"/>
                    <a:pt x="223124" y="104154"/>
                  </a:cubicBezTo>
                  <a:cubicBezTo>
                    <a:pt x="187405" y="122410"/>
                    <a:pt x="174706" y="129024"/>
                    <a:pt x="145337" y="134316"/>
                  </a:cubicBezTo>
                  <a:cubicBezTo>
                    <a:pt x="115968" y="139608"/>
                    <a:pt x="43473" y="138285"/>
                    <a:pt x="46912" y="135904"/>
                  </a:cubicBezTo>
                  <a:cubicBezTo>
                    <a:pt x="50351" y="133523"/>
                    <a:pt x="132107" y="129819"/>
                    <a:pt x="165974" y="120029"/>
                  </a:cubicBezTo>
                  <a:cubicBezTo>
                    <a:pt x="199841" y="110239"/>
                    <a:pt x="218627" y="97010"/>
                    <a:pt x="250112" y="77166"/>
                  </a:cubicBezTo>
                  <a:cubicBezTo>
                    <a:pt x="281598" y="57322"/>
                    <a:pt x="359649" y="7845"/>
                    <a:pt x="354887" y="966"/>
                  </a:cubicBezTo>
                  <a:cubicBezTo>
                    <a:pt x="350125" y="-5913"/>
                    <a:pt x="282127" y="25837"/>
                    <a:pt x="221537" y="35891"/>
                  </a:cubicBezTo>
                  <a:cubicBezTo>
                    <a:pt x="160947" y="45945"/>
                    <a:pt x="29979" y="32187"/>
                    <a:pt x="5637" y="4065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90" name="フリーフォーム: 図形 1389">
              <a:extLst>
                <a:ext uri="{FF2B5EF4-FFF2-40B4-BE49-F238E27FC236}">
                  <a16:creationId xmlns:a16="http://schemas.microsoft.com/office/drawing/2014/main" id="{89427ABF-4EA5-4F27-AC17-6A89044AD6CD}"/>
                </a:ext>
              </a:extLst>
            </p:cNvPr>
            <p:cNvSpPr/>
            <p:nvPr/>
          </p:nvSpPr>
          <p:spPr>
            <a:xfrm>
              <a:off x="5809074" y="5197473"/>
              <a:ext cx="52100" cy="120705"/>
            </a:xfrm>
            <a:custGeom>
              <a:avLst/>
              <a:gdLst>
                <a:gd name="connsiteX0" fmla="*/ 1176 w 52100"/>
                <a:gd name="connsiteY0" fmla="*/ 2 h 120705"/>
                <a:gd name="connsiteX1" fmla="*/ 7526 w 52100"/>
                <a:gd name="connsiteY1" fmla="*/ 96840 h 120705"/>
                <a:gd name="connsiteX2" fmla="*/ 51976 w 52100"/>
                <a:gd name="connsiteY2" fmla="*/ 120652 h 120705"/>
                <a:gd name="connsiteX3" fmla="*/ 20226 w 52100"/>
                <a:gd name="connsiteY3" fmla="*/ 100015 h 120705"/>
                <a:gd name="connsiteX4" fmla="*/ 1176 w 52100"/>
                <a:gd name="connsiteY4" fmla="*/ 2 h 1207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2100" h="120705">
                  <a:moveTo>
                    <a:pt x="1176" y="2"/>
                  </a:moveTo>
                  <a:cubicBezTo>
                    <a:pt x="-941" y="-527"/>
                    <a:pt x="-941" y="76732"/>
                    <a:pt x="7526" y="96840"/>
                  </a:cubicBezTo>
                  <a:cubicBezTo>
                    <a:pt x="15993" y="116948"/>
                    <a:pt x="49859" y="120123"/>
                    <a:pt x="51976" y="120652"/>
                  </a:cubicBezTo>
                  <a:cubicBezTo>
                    <a:pt x="54093" y="121181"/>
                    <a:pt x="28693" y="118007"/>
                    <a:pt x="20226" y="100015"/>
                  </a:cubicBezTo>
                  <a:cubicBezTo>
                    <a:pt x="11759" y="82023"/>
                    <a:pt x="3293" y="531"/>
                    <a:pt x="1176" y="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91" name="フリーフォーム: 図形 1390">
              <a:extLst>
                <a:ext uri="{FF2B5EF4-FFF2-40B4-BE49-F238E27FC236}">
                  <a16:creationId xmlns:a16="http://schemas.microsoft.com/office/drawing/2014/main" id="{18BB2903-7B3F-4A75-BA5C-025119B79110}"/>
                </a:ext>
              </a:extLst>
            </p:cNvPr>
            <p:cNvSpPr/>
            <p:nvPr/>
          </p:nvSpPr>
          <p:spPr>
            <a:xfrm>
              <a:off x="5975332" y="5210663"/>
              <a:ext cx="244267" cy="129687"/>
            </a:xfrm>
            <a:custGeom>
              <a:avLst/>
              <a:gdLst>
                <a:gd name="connsiteX0" fmla="*/ 18 w 244267"/>
                <a:gd name="connsiteY0" fmla="*/ 129687 h 129687"/>
                <a:gd name="connsiteX1" fmla="*/ 211156 w 244267"/>
                <a:gd name="connsiteY1" fmla="*/ 13800 h 129687"/>
                <a:gd name="connsiteX2" fmla="*/ 223856 w 244267"/>
                <a:gd name="connsiteY2" fmla="*/ 13800 h 129687"/>
                <a:gd name="connsiteX3" fmla="*/ 18 w 244267"/>
                <a:gd name="connsiteY3" fmla="*/ 129687 h 129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4267" h="129687">
                  <a:moveTo>
                    <a:pt x="18" y="129687"/>
                  </a:moveTo>
                  <a:cubicBezTo>
                    <a:pt x="-2099" y="129687"/>
                    <a:pt x="173850" y="33114"/>
                    <a:pt x="211156" y="13800"/>
                  </a:cubicBezTo>
                  <a:cubicBezTo>
                    <a:pt x="248462" y="-5514"/>
                    <a:pt x="256400" y="-3663"/>
                    <a:pt x="223856" y="13800"/>
                  </a:cubicBezTo>
                  <a:cubicBezTo>
                    <a:pt x="191312" y="31262"/>
                    <a:pt x="2135" y="129687"/>
                    <a:pt x="18" y="12968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92" name="フリーフォーム: 図形 1391">
              <a:extLst>
                <a:ext uri="{FF2B5EF4-FFF2-40B4-BE49-F238E27FC236}">
                  <a16:creationId xmlns:a16="http://schemas.microsoft.com/office/drawing/2014/main" id="{ABB4A20E-8F3F-4116-8301-DD53E9EB17E3}"/>
                </a:ext>
              </a:extLst>
            </p:cNvPr>
            <p:cNvSpPr/>
            <p:nvPr/>
          </p:nvSpPr>
          <p:spPr>
            <a:xfrm>
              <a:off x="5961061" y="5235175"/>
              <a:ext cx="263030" cy="139461"/>
            </a:xfrm>
            <a:custGeom>
              <a:avLst/>
              <a:gdLst>
                <a:gd name="connsiteX0" fmla="*/ 2 w 263030"/>
                <a:gd name="connsiteY0" fmla="*/ 97238 h 139461"/>
                <a:gd name="connsiteX1" fmla="*/ 42864 w 263030"/>
                <a:gd name="connsiteY1" fmla="*/ 138513 h 139461"/>
                <a:gd name="connsiteX2" fmla="*/ 69852 w 263030"/>
                <a:gd name="connsiteY2" fmla="*/ 121050 h 139461"/>
                <a:gd name="connsiteX3" fmla="*/ 230189 w 263030"/>
                <a:gd name="connsiteY3" fmla="*/ 63900 h 139461"/>
                <a:gd name="connsiteX4" fmla="*/ 261939 w 263030"/>
                <a:gd name="connsiteY4" fmla="*/ 400 h 139461"/>
                <a:gd name="connsiteX5" fmla="*/ 246064 w 263030"/>
                <a:gd name="connsiteY5" fmla="*/ 38500 h 139461"/>
                <a:gd name="connsiteX6" fmla="*/ 157164 w 263030"/>
                <a:gd name="connsiteY6" fmla="*/ 71838 h 139461"/>
                <a:gd name="connsiteX7" fmla="*/ 41277 w 263030"/>
                <a:gd name="connsiteY7" fmla="*/ 130575 h 139461"/>
                <a:gd name="connsiteX8" fmla="*/ 2 w 263030"/>
                <a:gd name="connsiteY8" fmla="*/ 97238 h 1394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63030" h="139461">
                  <a:moveTo>
                    <a:pt x="2" y="97238"/>
                  </a:moveTo>
                  <a:cubicBezTo>
                    <a:pt x="266" y="98561"/>
                    <a:pt x="31222" y="134544"/>
                    <a:pt x="42864" y="138513"/>
                  </a:cubicBezTo>
                  <a:cubicBezTo>
                    <a:pt x="54506" y="142482"/>
                    <a:pt x="38631" y="133485"/>
                    <a:pt x="69852" y="121050"/>
                  </a:cubicBezTo>
                  <a:cubicBezTo>
                    <a:pt x="101073" y="108615"/>
                    <a:pt x="198175" y="84008"/>
                    <a:pt x="230189" y="63900"/>
                  </a:cubicBezTo>
                  <a:cubicBezTo>
                    <a:pt x="262203" y="43792"/>
                    <a:pt x="259293" y="4633"/>
                    <a:pt x="261939" y="400"/>
                  </a:cubicBezTo>
                  <a:cubicBezTo>
                    <a:pt x="264585" y="-3833"/>
                    <a:pt x="263527" y="26594"/>
                    <a:pt x="246064" y="38500"/>
                  </a:cubicBezTo>
                  <a:cubicBezTo>
                    <a:pt x="228602" y="50406"/>
                    <a:pt x="191295" y="56492"/>
                    <a:pt x="157164" y="71838"/>
                  </a:cubicBezTo>
                  <a:cubicBezTo>
                    <a:pt x="123033" y="87184"/>
                    <a:pt x="65619" y="125548"/>
                    <a:pt x="41277" y="130575"/>
                  </a:cubicBezTo>
                  <a:cubicBezTo>
                    <a:pt x="16935" y="135602"/>
                    <a:pt x="-262" y="95915"/>
                    <a:pt x="2" y="9723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93" name="フリーフォーム: 図形 1392">
              <a:extLst>
                <a:ext uri="{FF2B5EF4-FFF2-40B4-BE49-F238E27FC236}">
                  <a16:creationId xmlns:a16="http://schemas.microsoft.com/office/drawing/2014/main" id="{3FD9DD77-F763-4F5D-A278-EFDA2B471B28}"/>
                </a:ext>
              </a:extLst>
            </p:cNvPr>
            <p:cNvSpPr/>
            <p:nvPr/>
          </p:nvSpPr>
          <p:spPr>
            <a:xfrm>
              <a:off x="6006609" y="5300138"/>
              <a:ext cx="349904" cy="103995"/>
            </a:xfrm>
            <a:custGeom>
              <a:avLst/>
              <a:gdLst>
                <a:gd name="connsiteX0" fmla="*/ 491 w 349904"/>
                <a:gd name="connsiteY0" fmla="*/ 103712 h 103995"/>
                <a:gd name="connsiteX1" fmla="*/ 270366 w 349904"/>
                <a:gd name="connsiteY1" fmla="*/ 2112 h 103995"/>
                <a:gd name="connsiteX2" fmla="*/ 246554 w 349904"/>
                <a:gd name="connsiteY2" fmla="*/ 40212 h 103995"/>
                <a:gd name="connsiteX3" fmla="*/ 148129 w 349904"/>
                <a:gd name="connsiteY3" fmla="*/ 103712 h 103995"/>
                <a:gd name="connsiteX4" fmla="*/ 349741 w 349904"/>
                <a:gd name="connsiteY4" fmla="*/ 49737 h 103995"/>
                <a:gd name="connsiteX5" fmla="*/ 183054 w 349904"/>
                <a:gd name="connsiteY5" fmla="*/ 98950 h 103995"/>
                <a:gd name="connsiteX6" fmla="*/ 224329 w 349904"/>
                <a:gd name="connsiteY6" fmla="*/ 52912 h 103995"/>
                <a:gd name="connsiteX7" fmla="*/ 203691 w 349904"/>
                <a:gd name="connsiteY7" fmla="*/ 33862 h 103995"/>
                <a:gd name="connsiteX8" fmla="*/ 491 w 349904"/>
                <a:gd name="connsiteY8" fmla="*/ 103712 h 1039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49904" h="103995">
                  <a:moveTo>
                    <a:pt x="491" y="103712"/>
                  </a:moveTo>
                  <a:cubicBezTo>
                    <a:pt x="11604" y="98420"/>
                    <a:pt x="229356" y="12695"/>
                    <a:pt x="270366" y="2112"/>
                  </a:cubicBezTo>
                  <a:cubicBezTo>
                    <a:pt x="311376" y="-8471"/>
                    <a:pt x="266927" y="23279"/>
                    <a:pt x="246554" y="40212"/>
                  </a:cubicBezTo>
                  <a:cubicBezTo>
                    <a:pt x="226181" y="57145"/>
                    <a:pt x="130931" y="102124"/>
                    <a:pt x="148129" y="103712"/>
                  </a:cubicBezTo>
                  <a:cubicBezTo>
                    <a:pt x="165327" y="105300"/>
                    <a:pt x="343920" y="50531"/>
                    <a:pt x="349741" y="49737"/>
                  </a:cubicBezTo>
                  <a:cubicBezTo>
                    <a:pt x="355562" y="48943"/>
                    <a:pt x="203956" y="98421"/>
                    <a:pt x="183054" y="98950"/>
                  </a:cubicBezTo>
                  <a:cubicBezTo>
                    <a:pt x="162152" y="99479"/>
                    <a:pt x="220890" y="63760"/>
                    <a:pt x="224329" y="52912"/>
                  </a:cubicBezTo>
                  <a:cubicBezTo>
                    <a:pt x="227769" y="42064"/>
                    <a:pt x="237293" y="29100"/>
                    <a:pt x="203691" y="33862"/>
                  </a:cubicBezTo>
                  <a:cubicBezTo>
                    <a:pt x="170089" y="38624"/>
                    <a:pt x="-10622" y="109004"/>
                    <a:pt x="491" y="10371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94" name="フリーフォーム: 図形 1393">
              <a:extLst>
                <a:ext uri="{FF2B5EF4-FFF2-40B4-BE49-F238E27FC236}">
                  <a16:creationId xmlns:a16="http://schemas.microsoft.com/office/drawing/2014/main" id="{2600D152-BC2A-40A7-81CA-B401A46AABAF}"/>
                </a:ext>
              </a:extLst>
            </p:cNvPr>
            <p:cNvSpPr/>
            <p:nvPr/>
          </p:nvSpPr>
          <p:spPr>
            <a:xfrm>
              <a:off x="6032477" y="5359378"/>
              <a:ext cx="335557" cy="111463"/>
            </a:xfrm>
            <a:custGeom>
              <a:avLst/>
              <a:gdLst>
                <a:gd name="connsiteX0" fmla="*/ 23 w 335557"/>
                <a:gd name="connsiteY0" fmla="*/ 58760 h 111463"/>
                <a:gd name="connsiteX1" fmla="*/ 146073 w 335557"/>
                <a:gd name="connsiteY1" fmla="*/ 7960 h 111463"/>
                <a:gd name="connsiteX2" fmla="*/ 47648 w 335557"/>
                <a:gd name="connsiteY2" fmla="*/ 104797 h 111463"/>
                <a:gd name="connsiteX3" fmla="*/ 58761 w 335557"/>
                <a:gd name="connsiteY3" fmla="*/ 103210 h 111463"/>
                <a:gd name="connsiteX4" fmla="*/ 334986 w 335557"/>
                <a:gd name="connsiteY4" fmla="*/ 12722 h 111463"/>
                <a:gd name="connsiteX5" fmla="*/ 131786 w 335557"/>
                <a:gd name="connsiteY5" fmla="*/ 46060 h 111463"/>
                <a:gd name="connsiteX6" fmla="*/ 158773 w 335557"/>
                <a:gd name="connsiteY6" fmla="*/ 22 h 111463"/>
                <a:gd name="connsiteX7" fmla="*/ 23 w 335557"/>
                <a:gd name="connsiteY7" fmla="*/ 58760 h 1114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35557" h="111463">
                  <a:moveTo>
                    <a:pt x="23" y="58760"/>
                  </a:moveTo>
                  <a:cubicBezTo>
                    <a:pt x="-2094" y="60083"/>
                    <a:pt x="138136" y="287"/>
                    <a:pt x="146073" y="7960"/>
                  </a:cubicBezTo>
                  <a:cubicBezTo>
                    <a:pt x="154010" y="15633"/>
                    <a:pt x="62200" y="88922"/>
                    <a:pt x="47648" y="104797"/>
                  </a:cubicBezTo>
                  <a:cubicBezTo>
                    <a:pt x="33096" y="120672"/>
                    <a:pt x="58761" y="103210"/>
                    <a:pt x="58761" y="103210"/>
                  </a:cubicBezTo>
                  <a:cubicBezTo>
                    <a:pt x="106651" y="87864"/>
                    <a:pt x="322815" y="22247"/>
                    <a:pt x="334986" y="12722"/>
                  </a:cubicBezTo>
                  <a:cubicBezTo>
                    <a:pt x="347157" y="3197"/>
                    <a:pt x="161155" y="48177"/>
                    <a:pt x="131786" y="46060"/>
                  </a:cubicBezTo>
                  <a:cubicBezTo>
                    <a:pt x="102417" y="43943"/>
                    <a:pt x="174119" y="1345"/>
                    <a:pt x="158773" y="22"/>
                  </a:cubicBezTo>
                  <a:cubicBezTo>
                    <a:pt x="143427" y="-1301"/>
                    <a:pt x="2140" y="57437"/>
                    <a:pt x="23" y="5876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95" name="フリーフォーム: 図形 1394">
              <a:extLst>
                <a:ext uri="{FF2B5EF4-FFF2-40B4-BE49-F238E27FC236}">
                  <a16:creationId xmlns:a16="http://schemas.microsoft.com/office/drawing/2014/main" id="{1709C9CB-9821-4EAF-BA95-08C61532CAD7}"/>
                </a:ext>
              </a:extLst>
            </p:cNvPr>
            <p:cNvSpPr/>
            <p:nvPr/>
          </p:nvSpPr>
          <p:spPr>
            <a:xfrm>
              <a:off x="6065815" y="5408986"/>
              <a:ext cx="366901" cy="181268"/>
            </a:xfrm>
            <a:custGeom>
              <a:avLst/>
              <a:gdLst>
                <a:gd name="connsiteX0" fmla="*/ 23 w 366901"/>
                <a:gd name="connsiteY0" fmla="*/ 120277 h 181268"/>
                <a:gd name="connsiteX1" fmla="*/ 125435 w 366901"/>
                <a:gd name="connsiteY1" fmla="*/ 175839 h 181268"/>
                <a:gd name="connsiteX2" fmla="*/ 127023 w 366901"/>
                <a:gd name="connsiteY2" fmla="*/ 171077 h 181268"/>
                <a:gd name="connsiteX3" fmla="*/ 74635 w 366901"/>
                <a:gd name="connsiteY3" fmla="*/ 104402 h 181268"/>
                <a:gd name="connsiteX4" fmla="*/ 98448 w 366901"/>
                <a:gd name="connsiteY4" fmla="*/ 28202 h 181268"/>
                <a:gd name="connsiteX5" fmla="*/ 231798 w 366901"/>
                <a:gd name="connsiteY5" fmla="*/ 5977 h 181268"/>
                <a:gd name="connsiteX6" fmla="*/ 363560 w 366901"/>
                <a:gd name="connsiteY6" fmla="*/ 129802 h 181268"/>
                <a:gd name="connsiteX7" fmla="*/ 328635 w 366901"/>
                <a:gd name="connsiteY7" fmla="*/ 175839 h 181268"/>
                <a:gd name="connsiteX8" fmla="*/ 341335 w 366901"/>
                <a:gd name="connsiteY8" fmla="*/ 98052 h 181268"/>
                <a:gd name="connsiteX9" fmla="*/ 180998 w 366901"/>
                <a:gd name="connsiteY9" fmla="*/ 9152 h 181268"/>
                <a:gd name="connsiteX10" fmla="*/ 100035 w 366901"/>
                <a:gd name="connsiteY10" fmla="*/ 47252 h 181268"/>
                <a:gd name="connsiteX11" fmla="*/ 100035 w 366901"/>
                <a:gd name="connsiteY11" fmla="*/ 85352 h 181268"/>
                <a:gd name="connsiteX12" fmla="*/ 136548 w 366901"/>
                <a:gd name="connsiteY12" fmla="*/ 167902 h 181268"/>
                <a:gd name="connsiteX13" fmla="*/ 23 w 366901"/>
                <a:gd name="connsiteY13" fmla="*/ 120277 h 1812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66901" h="181268">
                  <a:moveTo>
                    <a:pt x="23" y="120277"/>
                  </a:moveTo>
                  <a:cubicBezTo>
                    <a:pt x="-1829" y="121600"/>
                    <a:pt x="104268" y="167372"/>
                    <a:pt x="125435" y="175839"/>
                  </a:cubicBezTo>
                  <a:cubicBezTo>
                    <a:pt x="146602" y="184306"/>
                    <a:pt x="135490" y="182983"/>
                    <a:pt x="127023" y="171077"/>
                  </a:cubicBezTo>
                  <a:cubicBezTo>
                    <a:pt x="118556" y="159171"/>
                    <a:pt x="79397" y="128214"/>
                    <a:pt x="74635" y="104402"/>
                  </a:cubicBezTo>
                  <a:cubicBezTo>
                    <a:pt x="69873" y="80590"/>
                    <a:pt x="72254" y="44606"/>
                    <a:pt x="98448" y="28202"/>
                  </a:cubicBezTo>
                  <a:cubicBezTo>
                    <a:pt x="124642" y="11798"/>
                    <a:pt x="187613" y="-10956"/>
                    <a:pt x="231798" y="5977"/>
                  </a:cubicBezTo>
                  <a:cubicBezTo>
                    <a:pt x="275983" y="22910"/>
                    <a:pt x="347421" y="101492"/>
                    <a:pt x="363560" y="129802"/>
                  </a:cubicBezTo>
                  <a:cubicBezTo>
                    <a:pt x="379699" y="158112"/>
                    <a:pt x="332339" y="181131"/>
                    <a:pt x="328635" y="175839"/>
                  </a:cubicBezTo>
                  <a:cubicBezTo>
                    <a:pt x="324931" y="170547"/>
                    <a:pt x="365941" y="125833"/>
                    <a:pt x="341335" y="98052"/>
                  </a:cubicBezTo>
                  <a:cubicBezTo>
                    <a:pt x="316729" y="70271"/>
                    <a:pt x="221214" y="17619"/>
                    <a:pt x="180998" y="9152"/>
                  </a:cubicBezTo>
                  <a:cubicBezTo>
                    <a:pt x="140782" y="685"/>
                    <a:pt x="113529" y="34552"/>
                    <a:pt x="100035" y="47252"/>
                  </a:cubicBezTo>
                  <a:cubicBezTo>
                    <a:pt x="86541" y="59952"/>
                    <a:pt x="93950" y="65244"/>
                    <a:pt x="100035" y="85352"/>
                  </a:cubicBezTo>
                  <a:cubicBezTo>
                    <a:pt x="106120" y="105460"/>
                    <a:pt x="148719" y="158906"/>
                    <a:pt x="136548" y="167902"/>
                  </a:cubicBezTo>
                  <a:cubicBezTo>
                    <a:pt x="124377" y="176898"/>
                    <a:pt x="1875" y="118954"/>
                    <a:pt x="23" y="12027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96" name="フリーフォーム: 図形 1395">
              <a:extLst>
                <a:ext uri="{FF2B5EF4-FFF2-40B4-BE49-F238E27FC236}">
                  <a16:creationId xmlns:a16="http://schemas.microsoft.com/office/drawing/2014/main" id="{3744F7BD-B355-4E21-AFA9-0021633D3C21}"/>
                </a:ext>
              </a:extLst>
            </p:cNvPr>
            <p:cNvSpPr/>
            <p:nvPr/>
          </p:nvSpPr>
          <p:spPr>
            <a:xfrm>
              <a:off x="6141710" y="5449514"/>
              <a:ext cx="233098" cy="218247"/>
            </a:xfrm>
            <a:custGeom>
              <a:avLst/>
              <a:gdLst>
                <a:gd name="connsiteX0" fmla="*/ 328 w 233098"/>
                <a:gd name="connsiteY0" fmla="*/ 144836 h 218247"/>
                <a:gd name="connsiteX1" fmla="*/ 97165 w 233098"/>
                <a:gd name="connsiteY1" fmla="*/ 208336 h 218247"/>
                <a:gd name="connsiteX2" fmla="*/ 138440 w 233098"/>
                <a:gd name="connsiteY2" fmla="*/ 208336 h 218247"/>
                <a:gd name="connsiteX3" fmla="*/ 160665 w 233098"/>
                <a:gd name="connsiteY3" fmla="*/ 114674 h 218247"/>
                <a:gd name="connsiteX4" fmla="*/ 146378 w 233098"/>
                <a:gd name="connsiteY4" fmla="*/ 173411 h 218247"/>
                <a:gd name="connsiteX5" fmla="*/ 119390 w 233098"/>
                <a:gd name="connsiteY5" fmla="*/ 114674 h 218247"/>
                <a:gd name="connsiteX6" fmla="*/ 71765 w 233098"/>
                <a:gd name="connsiteY6" fmla="*/ 70224 h 218247"/>
                <a:gd name="connsiteX7" fmla="*/ 60653 w 233098"/>
                <a:gd name="connsiteY7" fmla="*/ 17836 h 218247"/>
                <a:gd name="connsiteX8" fmla="*/ 109865 w 233098"/>
                <a:gd name="connsiteY8" fmla="*/ 8311 h 218247"/>
                <a:gd name="connsiteX9" fmla="*/ 230515 w 233098"/>
                <a:gd name="connsiteY9" fmla="*/ 132136 h 218247"/>
                <a:gd name="connsiteX10" fmla="*/ 182890 w 233098"/>
                <a:gd name="connsiteY10" fmla="*/ 44824 h 218247"/>
                <a:gd name="connsiteX11" fmla="*/ 71765 w 233098"/>
                <a:gd name="connsiteY11" fmla="*/ 24186 h 218247"/>
                <a:gd name="connsiteX12" fmla="*/ 132090 w 233098"/>
                <a:gd name="connsiteY12" fmla="*/ 149599 h 218247"/>
                <a:gd name="connsiteX13" fmla="*/ 67003 w 233098"/>
                <a:gd name="connsiteY13" fmla="*/ 181349 h 218247"/>
                <a:gd name="connsiteX14" fmla="*/ 328 w 233098"/>
                <a:gd name="connsiteY14" fmla="*/ 144836 h 2182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233098" h="218247">
                  <a:moveTo>
                    <a:pt x="328" y="144836"/>
                  </a:moveTo>
                  <a:cubicBezTo>
                    <a:pt x="5355" y="149334"/>
                    <a:pt x="74146" y="197753"/>
                    <a:pt x="97165" y="208336"/>
                  </a:cubicBezTo>
                  <a:cubicBezTo>
                    <a:pt x="120184" y="218919"/>
                    <a:pt x="127857" y="223946"/>
                    <a:pt x="138440" y="208336"/>
                  </a:cubicBezTo>
                  <a:cubicBezTo>
                    <a:pt x="149023" y="192726"/>
                    <a:pt x="159342" y="120495"/>
                    <a:pt x="160665" y="114674"/>
                  </a:cubicBezTo>
                  <a:cubicBezTo>
                    <a:pt x="161988" y="108853"/>
                    <a:pt x="153257" y="173411"/>
                    <a:pt x="146378" y="173411"/>
                  </a:cubicBezTo>
                  <a:cubicBezTo>
                    <a:pt x="139499" y="173411"/>
                    <a:pt x="131826" y="131872"/>
                    <a:pt x="119390" y="114674"/>
                  </a:cubicBezTo>
                  <a:cubicBezTo>
                    <a:pt x="106955" y="97476"/>
                    <a:pt x="81555" y="86364"/>
                    <a:pt x="71765" y="70224"/>
                  </a:cubicBezTo>
                  <a:cubicBezTo>
                    <a:pt x="61976" y="54084"/>
                    <a:pt x="54303" y="28155"/>
                    <a:pt x="60653" y="17836"/>
                  </a:cubicBezTo>
                  <a:cubicBezTo>
                    <a:pt x="67003" y="7517"/>
                    <a:pt x="81555" y="-10739"/>
                    <a:pt x="109865" y="8311"/>
                  </a:cubicBezTo>
                  <a:cubicBezTo>
                    <a:pt x="138175" y="27361"/>
                    <a:pt x="218344" y="126050"/>
                    <a:pt x="230515" y="132136"/>
                  </a:cubicBezTo>
                  <a:cubicBezTo>
                    <a:pt x="242686" y="138221"/>
                    <a:pt x="209348" y="62816"/>
                    <a:pt x="182890" y="44824"/>
                  </a:cubicBezTo>
                  <a:cubicBezTo>
                    <a:pt x="156432" y="26832"/>
                    <a:pt x="80232" y="6724"/>
                    <a:pt x="71765" y="24186"/>
                  </a:cubicBezTo>
                  <a:cubicBezTo>
                    <a:pt x="63298" y="41648"/>
                    <a:pt x="132884" y="123405"/>
                    <a:pt x="132090" y="149599"/>
                  </a:cubicBezTo>
                  <a:cubicBezTo>
                    <a:pt x="131296" y="175793"/>
                    <a:pt x="84730" y="179761"/>
                    <a:pt x="67003" y="181349"/>
                  </a:cubicBezTo>
                  <a:cubicBezTo>
                    <a:pt x="49276" y="182937"/>
                    <a:pt x="-4699" y="140338"/>
                    <a:pt x="328" y="14483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97" name="フリーフォーム: 図形 1396">
              <a:extLst>
                <a:ext uri="{FF2B5EF4-FFF2-40B4-BE49-F238E27FC236}">
                  <a16:creationId xmlns:a16="http://schemas.microsoft.com/office/drawing/2014/main" id="{26749A40-3A10-4580-B860-7542049598B2}"/>
                </a:ext>
              </a:extLst>
            </p:cNvPr>
            <p:cNvSpPr/>
            <p:nvPr/>
          </p:nvSpPr>
          <p:spPr>
            <a:xfrm>
              <a:off x="6394569" y="5651717"/>
              <a:ext cx="169154" cy="342733"/>
            </a:xfrm>
            <a:custGeom>
              <a:avLst/>
              <a:gdLst>
                <a:gd name="connsiteX0" fmla="*/ 47506 w 169154"/>
                <a:gd name="connsiteY0" fmla="*/ 7721 h 342733"/>
                <a:gd name="connsiteX1" fmla="*/ 152281 w 169154"/>
                <a:gd name="connsiteY1" fmla="*/ 191871 h 342733"/>
                <a:gd name="connsiteX2" fmla="*/ 136406 w 169154"/>
                <a:gd name="connsiteY2" fmla="*/ 236321 h 342733"/>
                <a:gd name="connsiteX3" fmla="*/ 4644 w 169154"/>
                <a:gd name="connsiteY3" fmla="*/ 204571 h 342733"/>
                <a:gd name="connsiteX4" fmla="*/ 28456 w 169154"/>
                <a:gd name="connsiteY4" fmla="*/ 342683 h 342733"/>
                <a:gd name="connsiteX5" fmla="*/ 15756 w 169154"/>
                <a:gd name="connsiteY5" fmla="*/ 187108 h 342733"/>
                <a:gd name="connsiteX6" fmla="*/ 168156 w 169154"/>
                <a:gd name="connsiteY6" fmla="*/ 223621 h 342733"/>
                <a:gd name="connsiteX7" fmla="*/ 80844 w 169154"/>
                <a:gd name="connsiteY7" fmla="*/ 50583 h 342733"/>
                <a:gd name="connsiteX8" fmla="*/ 47506 w 169154"/>
                <a:gd name="connsiteY8" fmla="*/ 7721 h 3427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69154" h="342733">
                  <a:moveTo>
                    <a:pt x="47506" y="7721"/>
                  </a:moveTo>
                  <a:cubicBezTo>
                    <a:pt x="59412" y="31269"/>
                    <a:pt x="137464" y="153771"/>
                    <a:pt x="152281" y="191871"/>
                  </a:cubicBezTo>
                  <a:cubicBezTo>
                    <a:pt x="167098" y="229971"/>
                    <a:pt x="161012" y="234204"/>
                    <a:pt x="136406" y="236321"/>
                  </a:cubicBezTo>
                  <a:cubicBezTo>
                    <a:pt x="111800" y="238438"/>
                    <a:pt x="22636" y="186844"/>
                    <a:pt x="4644" y="204571"/>
                  </a:cubicBezTo>
                  <a:cubicBezTo>
                    <a:pt x="-13348" y="222298"/>
                    <a:pt x="26604" y="345593"/>
                    <a:pt x="28456" y="342683"/>
                  </a:cubicBezTo>
                  <a:cubicBezTo>
                    <a:pt x="30308" y="339773"/>
                    <a:pt x="-7527" y="206952"/>
                    <a:pt x="15756" y="187108"/>
                  </a:cubicBezTo>
                  <a:cubicBezTo>
                    <a:pt x="39039" y="167264"/>
                    <a:pt x="157308" y="246375"/>
                    <a:pt x="168156" y="223621"/>
                  </a:cubicBezTo>
                  <a:cubicBezTo>
                    <a:pt x="179004" y="200867"/>
                    <a:pt x="98306" y="82068"/>
                    <a:pt x="80844" y="50583"/>
                  </a:cubicBezTo>
                  <a:cubicBezTo>
                    <a:pt x="63382" y="19098"/>
                    <a:pt x="35600" y="-15827"/>
                    <a:pt x="47506" y="772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98" name="フリーフォーム: 図形 1397">
              <a:extLst>
                <a:ext uri="{FF2B5EF4-FFF2-40B4-BE49-F238E27FC236}">
                  <a16:creationId xmlns:a16="http://schemas.microsoft.com/office/drawing/2014/main" id="{2DA747A9-5CC4-48B7-83E4-EB50A1775932}"/>
                </a:ext>
              </a:extLst>
            </p:cNvPr>
            <p:cNvSpPr/>
            <p:nvPr/>
          </p:nvSpPr>
          <p:spPr>
            <a:xfrm>
              <a:off x="6271431" y="5699715"/>
              <a:ext cx="229541" cy="308932"/>
            </a:xfrm>
            <a:custGeom>
              <a:avLst/>
              <a:gdLst>
                <a:gd name="connsiteX0" fmla="*/ 143657 w 229541"/>
                <a:gd name="connsiteY0" fmla="*/ 307385 h 308932"/>
                <a:gd name="connsiteX1" fmla="*/ 127782 w 229541"/>
                <a:gd name="connsiteY1" fmla="*/ 247060 h 308932"/>
                <a:gd name="connsiteX2" fmla="*/ 51582 w 229541"/>
                <a:gd name="connsiteY2" fmla="*/ 174035 h 308932"/>
                <a:gd name="connsiteX3" fmla="*/ 782 w 229541"/>
                <a:gd name="connsiteY3" fmla="*/ 134348 h 308932"/>
                <a:gd name="connsiteX4" fmla="*/ 21419 w 229541"/>
                <a:gd name="connsiteY4" fmla="*/ 105773 h 308932"/>
                <a:gd name="connsiteX5" fmla="*/ 30944 w 229541"/>
                <a:gd name="connsiteY5" fmla="*/ 72435 h 308932"/>
                <a:gd name="connsiteX6" fmla="*/ 92857 w 229541"/>
                <a:gd name="connsiteY6" fmla="*/ 99423 h 308932"/>
                <a:gd name="connsiteX7" fmla="*/ 227794 w 229541"/>
                <a:gd name="connsiteY7" fmla="*/ 126410 h 308932"/>
                <a:gd name="connsiteX8" fmla="*/ 172232 w 229541"/>
                <a:gd name="connsiteY8" fmla="*/ 50210 h 308932"/>
                <a:gd name="connsiteX9" fmla="*/ 211919 w 229541"/>
                <a:gd name="connsiteY9" fmla="*/ 998 h 308932"/>
                <a:gd name="connsiteX10" fmla="*/ 143657 w 229541"/>
                <a:gd name="connsiteY10" fmla="*/ 27985 h 308932"/>
                <a:gd name="connsiteX11" fmla="*/ 218269 w 229541"/>
                <a:gd name="connsiteY11" fmla="*/ 148635 h 308932"/>
                <a:gd name="connsiteX12" fmla="*/ 24594 w 229541"/>
                <a:gd name="connsiteY12" fmla="*/ 62910 h 308932"/>
                <a:gd name="connsiteX13" fmla="*/ 27769 w 229541"/>
                <a:gd name="connsiteY13" fmla="*/ 113710 h 308932"/>
                <a:gd name="connsiteX14" fmla="*/ 91269 w 229541"/>
                <a:gd name="connsiteY14" fmla="*/ 181973 h 308932"/>
                <a:gd name="connsiteX15" fmla="*/ 143657 w 229541"/>
                <a:gd name="connsiteY15" fmla="*/ 307385 h 3089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29541" h="308932">
                  <a:moveTo>
                    <a:pt x="143657" y="307385"/>
                  </a:moveTo>
                  <a:cubicBezTo>
                    <a:pt x="149742" y="318233"/>
                    <a:pt x="143128" y="269285"/>
                    <a:pt x="127782" y="247060"/>
                  </a:cubicBezTo>
                  <a:cubicBezTo>
                    <a:pt x="112436" y="224835"/>
                    <a:pt x="72749" y="192820"/>
                    <a:pt x="51582" y="174035"/>
                  </a:cubicBezTo>
                  <a:cubicBezTo>
                    <a:pt x="30415" y="155250"/>
                    <a:pt x="5809" y="145725"/>
                    <a:pt x="782" y="134348"/>
                  </a:cubicBezTo>
                  <a:cubicBezTo>
                    <a:pt x="-4245" y="122971"/>
                    <a:pt x="16392" y="116092"/>
                    <a:pt x="21419" y="105773"/>
                  </a:cubicBezTo>
                  <a:cubicBezTo>
                    <a:pt x="26446" y="95454"/>
                    <a:pt x="19038" y="73493"/>
                    <a:pt x="30944" y="72435"/>
                  </a:cubicBezTo>
                  <a:cubicBezTo>
                    <a:pt x="42850" y="71377"/>
                    <a:pt x="60049" y="90427"/>
                    <a:pt x="92857" y="99423"/>
                  </a:cubicBezTo>
                  <a:cubicBezTo>
                    <a:pt x="125665" y="108419"/>
                    <a:pt x="214565" y="134612"/>
                    <a:pt x="227794" y="126410"/>
                  </a:cubicBezTo>
                  <a:cubicBezTo>
                    <a:pt x="241023" y="118208"/>
                    <a:pt x="174878" y="71112"/>
                    <a:pt x="172232" y="50210"/>
                  </a:cubicBezTo>
                  <a:cubicBezTo>
                    <a:pt x="169586" y="29308"/>
                    <a:pt x="216681" y="4702"/>
                    <a:pt x="211919" y="998"/>
                  </a:cubicBezTo>
                  <a:cubicBezTo>
                    <a:pt x="207157" y="-2706"/>
                    <a:pt x="142599" y="3379"/>
                    <a:pt x="143657" y="27985"/>
                  </a:cubicBezTo>
                  <a:cubicBezTo>
                    <a:pt x="144715" y="52591"/>
                    <a:pt x="238113" y="142814"/>
                    <a:pt x="218269" y="148635"/>
                  </a:cubicBezTo>
                  <a:cubicBezTo>
                    <a:pt x="198425" y="154456"/>
                    <a:pt x="56344" y="68731"/>
                    <a:pt x="24594" y="62910"/>
                  </a:cubicBezTo>
                  <a:cubicBezTo>
                    <a:pt x="-7156" y="57089"/>
                    <a:pt x="16657" y="93866"/>
                    <a:pt x="27769" y="113710"/>
                  </a:cubicBezTo>
                  <a:cubicBezTo>
                    <a:pt x="38881" y="133554"/>
                    <a:pt x="74071" y="153133"/>
                    <a:pt x="91269" y="181973"/>
                  </a:cubicBezTo>
                  <a:cubicBezTo>
                    <a:pt x="108467" y="210813"/>
                    <a:pt x="137572" y="296537"/>
                    <a:pt x="143657" y="30738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99" name="フリーフォーム: 図形 1398">
              <a:extLst>
                <a:ext uri="{FF2B5EF4-FFF2-40B4-BE49-F238E27FC236}">
                  <a16:creationId xmlns:a16="http://schemas.microsoft.com/office/drawing/2014/main" id="{F8789AB8-2E39-49AF-A74C-4E517A4234A8}"/>
                </a:ext>
              </a:extLst>
            </p:cNvPr>
            <p:cNvSpPr/>
            <p:nvPr/>
          </p:nvSpPr>
          <p:spPr>
            <a:xfrm>
              <a:off x="6388060" y="5923258"/>
              <a:ext cx="249004" cy="205310"/>
            </a:xfrm>
            <a:custGeom>
              <a:avLst/>
              <a:gdLst>
                <a:gd name="connsiteX0" fmla="*/ 40 w 249004"/>
                <a:gd name="connsiteY0" fmla="*/ 53680 h 205310"/>
                <a:gd name="connsiteX1" fmla="*/ 128628 w 249004"/>
                <a:gd name="connsiteY1" fmla="*/ 26692 h 205310"/>
                <a:gd name="connsiteX2" fmla="*/ 228640 w 249004"/>
                <a:gd name="connsiteY2" fmla="*/ 66380 h 205310"/>
                <a:gd name="connsiteX3" fmla="*/ 220703 w 249004"/>
                <a:gd name="connsiteY3" fmla="*/ 156867 h 205310"/>
                <a:gd name="connsiteX4" fmla="*/ 150853 w 249004"/>
                <a:gd name="connsiteY4" fmla="*/ 193380 h 205310"/>
                <a:gd name="connsiteX5" fmla="*/ 50840 w 249004"/>
                <a:gd name="connsiteY5" fmla="*/ 148930 h 205310"/>
                <a:gd name="connsiteX6" fmla="*/ 193715 w 249004"/>
                <a:gd name="connsiteY6" fmla="*/ 202905 h 205310"/>
                <a:gd name="connsiteX7" fmla="*/ 246103 w 249004"/>
                <a:gd name="connsiteY7" fmla="*/ 175917 h 205310"/>
                <a:gd name="connsiteX8" fmla="*/ 115928 w 249004"/>
                <a:gd name="connsiteY8" fmla="*/ 4467 h 205310"/>
                <a:gd name="connsiteX9" fmla="*/ 40 w 249004"/>
                <a:gd name="connsiteY9" fmla="*/ 53680 h 2053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49004" h="205310">
                  <a:moveTo>
                    <a:pt x="40" y="53680"/>
                  </a:moveTo>
                  <a:cubicBezTo>
                    <a:pt x="2157" y="57384"/>
                    <a:pt x="90528" y="24575"/>
                    <a:pt x="128628" y="26692"/>
                  </a:cubicBezTo>
                  <a:cubicBezTo>
                    <a:pt x="166728" y="28809"/>
                    <a:pt x="213294" y="44684"/>
                    <a:pt x="228640" y="66380"/>
                  </a:cubicBezTo>
                  <a:cubicBezTo>
                    <a:pt x="243986" y="88076"/>
                    <a:pt x="233667" y="135700"/>
                    <a:pt x="220703" y="156867"/>
                  </a:cubicBezTo>
                  <a:cubicBezTo>
                    <a:pt x="207739" y="178034"/>
                    <a:pt x="179163" y="194703"/>
                    <a:pt x="150853" y="193380"/>
                  </a:cubicBezTo>
                  <a:cubicBezTo>
                    <a:pt x="122543" y="192057"/>
                    <a:pt x="43696" y="147343"/>
                    <a:pt x="50840" y="148930"/>
                  </a:cubicBezTo>
                  <a:cubicBezTo>
                    <a:pt x="57984" y="150518"/>
                    <a:pt x="161171" y="198407"/>
                    <a:pt x="193715" y="202905"/>
                  </a:cubicBezTo>
                  <a:cubicBezTo>
                    <a:pt x="226259" y="207403"/>
                    <a:pt x="259068" y="208990"/>
                    <a:pt x="246103" y="175917"/>
                  </a:cubicBezTo>
                  <a:cubicBezTo>
                    <a:pt x="233139" y="142844"/>
                    <a:pt x="152969" y="26692"/>
                    <a:pt x="115928" y="4467"/>
                  </a:cubicBezTo>
                  <a:cubicBezTo>
                    <a:pt x="78887" y="-17758"/>
                    <a:pt x="-2077" y="49976"/>
                    <a:pt x="40" y="5368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00" name="フリーフォーム: 図形 1399">
              <a:extLst>
                <a:ext uri="{FF2B5EF4-FFF2-40B4-BE49-F238E27FC236}">
                  <a16:creationId xmlns:a16="http://schemas.microsoft.com/office/drawing/2014/main" id="{CDE914E1-BD33-479C-A648-053534278F82}"/>
                </a:ext>
              </a:extLst>
            </p:cNvPr>
            <p:cNvSpPr/>
            <p:nvPr/>
          </p:nvSpPr>
          <p:spPr>
            <a:xfrm>
              <a:off x="6405411" y="5979998"/>
              <a:ext cx="187923" cy="114694"/>
            </a:xfrm>
            <a:custGeom>
              <a:avLst/>
              <a:gdLst>
                <a:gd name="connsiteX0" fmla="*/ 152 w 187923"/>
                <a:gd name="connsiteY0" fmla="*/ 54090 h 114694"/>
                <a:gd name="connsiteX1" fmla="*/ 109689 w 187923"/>
                <a:gd name="connsiteY1" fmla="*/ 17577 h 114694"/>
                <a:gd name="connsiteX2" fmla="*/ 171602 w 187923"/>
                <a:gd name="connsiteY2" fmla="*/ 58852 h 114694"/>
                <a:gd name="connsiteX3" fmla="*/ 147789 w 187923"/>
                <a:gd name="connsiteY3" fmla="*/ 93777 h 114694"/>
                <a:gd name="connsiteX4" fmla="*/ 52539 w 187923"/>
                <a:gd name="connsiteY4" fmla="*/ 81077 h 114694"/>
                <a:gd name="connsiteX5" fmla="*/ 154139 w 187923"/>
                <a:gd name="connsiteY5" fmla="*/ 111240 h 114694"/>
                <a:gd name="connsiteX6" fmla="*/ 187477 w 187923"/>
                <a:gd name="connsiteY6" fmla="*/ 101715 h 114694"/>
                <a:gd name="connsiteX7" fmla="*/ 135089 w 187923"/>
                <a:gd name="connsiteY7" fmla="*/ 1702 h 114694"/>
                <a:gd name="connsiteX8" fmla="*/ 152 w 187923"/>
                <a:gd name="connsiteY8" fmla="*/ 54090 h 1146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87923" h="114694">
                  <a:moveTo>
                    <a:pt x="152" y="54090"/>
                  </a:moveTo>
                  <a:cubicBezTo>
                    <a:pt x="-4081" y="56736"/>
                    <a:pt x="81114" y="16783"/>
                    <a:pt x="109689" y="17577"/>
                  </a:cubicBezTo>
                  <a:cubicBezTo>
                    <a:pt x="138264" y="18371"/>
                    <a:pt x="165252" y="46152"/>
                    <a:pt x="171602" y="58852"/>
                  </a:cubicBezTo>
                  <a:cubicBezTo>
                    <a:pt x="177952" y="71552"/>
                    <a:pt x="167633" y="90073"/>
                    <a:pt x="147789" y="93777"/>
                  </a:cubicBezTo>
                  <a:cubicBezTo>
                    <a:pt x="127945" y="97481"/>
                    <a:pt x="51481" y="78167"/>
                    <a:pt x="52539" y="81077"/>
                  </a:cubicBezTo>
                  <a:cubicBezTo>
                    <a:pt x="53597" y="83987"/>
                    <a:pt x="131649" y="107800"/>
                    <a:pt x="154139" y="111240"/>
                  </a:cubicBezTo>
                  <a:cubicBezTo>
                    <a:pt x="176629" y="114680"/>
                    <a:pt x="190652" y="119971"/>
                    <a:pt x="187477" y="101715"/>
                  </a:cubicBezTo>
                  <a:cubicBezTo>
                    <a:pt x="184302" y="83459"/>
                    <a:pt x="161547" y="14402"/>
                    <a:pt x="135089" y="1702"/>
                  </a:cubicBezTo>
                  <a:cubicBezTo>
                    <a:pt x="108631" y="-10998"/>
                    <a:pt x="4385" y="51444"/>
                    <a:pt x="152" y="5409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01" name="フリーフォーム: 図形 1400">
              <a:extLst>
                <a:ext uri="{FF2B5EF4-FFF2-40B4-BE49-F238E27FC236}">
                  <a16:creationId xmlns:a16="http://schemas.microsoft.com/office/drawing/2014/main" id="{C59488AD-3D43-4481-9E0B-1D11DFDD678A}"/>
                </a:ext>
              </a:extLst>
            </p:cNvPr>
            <p:cNvSpPr/>
            <p:nvPr/>
          </p:nvSpPr>
          <p:spPr>
            <a:xfrm>
              <a:off x="6545218" y="6105456"/>
              <a:ext cx="149980" cy="168353"/>
            </a:xfrm>
            <a:custGeom>
              <a:avLst/>
              <a:gdLst>
                <a:gd name="connsiteX0" fmla="*/ 93707 w 149980"/>
                <a:gd name="connsiteY0" fmla="*/ 69 h 168353"/>
                <a:gd name="connsiteX1" fmla="*/ 146095 w 149980"/>
                <a:gd name="connsiteY1" fmla="*/ 114369 h 168353"/>
                <a:gd name="connsiteX2" fmla="*/ 114345 w 149980"/>
                <a:gd name="connsiteY2" fmla="*/ 168344 h 168353"/>
                <a:gd name="connsiteX3" fmla="*/ 45 w 149980"/>
                <a:gd name="connsiteY3" fmla="*/ 119132 h 168353"/>
                <a:gd name="connsiteX4" fmla="*/ 128632 w 149980"/>
                <a:gd name="connsiteY4" fmla="*/ 157232 h 168353"/>
                <a:gd name="connsiteX5" fmla="*/ 147682 w 149980"/>
                <a:gd name="connsiteY5" fmla="*/ 131832 h 168353"/>
                <a:gd name="connsiteX6" fmla="*/ 93707 w 149980"/>
                <a:gd name="connsiteY6" fmla="*/ 69 h 1683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9980" h="168353">
                  <a:moveTo>
                    <a:pt x="93707" y="69"/>
                  </a:moveTo>
                  <a:cubicBezTo>
                    <a:pt x="93443" y="-2841"/>
                    <a:pt x="142655" y="86323"/>
                    <a:pt x="146095" y="114369"/>
                  </a:cubicBezTo>
                  <a:cubicBezTo>
                    <a:pt x="149535" y="142415"/>
                    <a:pt x="138687" y="167550"/>
                    <a:pt x="114345" y="168344"/>
                  </a:cubicBezTo>
                  <a:cubicBezTo>
                    <a:pt x="90003" y="169138"/>
                    <a:pt x="-2336" y="120984"/>
                    <a:pt x="45" y="119132"/>
                  </a:cubicBezTo>
                  <a:cubicBezTo>
                    <a:pt x="2426" y="117280"/>
                    <a:pt x="104026" y="155115"/>
                    <a:pt x="128632" y="157232"/>
                  </a:cubicBezTo>
                  <a:cubicBezTo>
                    <a:pt x="153238" y="159349"/>
                    <a:pt x="151651" y="155115"/>
                    <a:pt x="147682" y="131832"/>
                  </a:cubicBezTo>
                  <a:cubicBezTo>
                    <a:pt x="143713" y="108549"/>
                    <a:pt x="93971" y="2979"/>
                    <a:pt x="93707" y="6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02" name="フリーフォーム: 図形 1401">
              <a:extLst>
                <a:ext uri="{FF2B5EF4-FFF2-40B4-BE49-F238E27FC236}">
                  <a16:creationId xmlns:a16="http://schemas.microsoft.com/office/drawing/2014/main" id="{BFB75447-C1EE-4BE4-ADB7-B860D5687857}"/>
                </a:ext>
              </a:extLst>
            </p:cNvPr>
            <p:cNvSpPr/>
            <p:nvPr/>
          </p:nvSpPr>
          <p:spPr>
            <a:xfrm>
              <a:off x="6512323" y="6114937"/>
              <a:ext cx="146946" cy="113081"/>
            </a:xfrm>
            <a:custGeom>
              <a:avLst/>
              <a:gdLst>
                <a:gd name="connsiteX0" fmla="*/ 90090 w 146946"/>
                <a:gd name="connsiteY0" fmla="*/ 113 h 113081"/>
                <a:gd name="connsiteX1" fmla="*/ 129777 w 146946"/>
                <a:gd name="connsiteY1" fmla="*/ 112826 h 113081"/>
                <a:gd name="connsiteX2" fmla="*/ 2777 w 146946"/>
                <a:gd name="connsiteY2" fmla="*/ 31863 h 113081"/>
                <a:gd name="connsiteX3" fmla="*/ 50402 w 146946"/>
                <a:gd name="connsiteY3" fmla="*/ 66788 h 113081"/>
                <a:gd name="connsiteX4" fmla="*/ 145652 w 146946"/>
                <a:gd name="connsiteY4" fmla="*/ 90601 h 113081"/>
                <a:gd name="connsiteX5" fmla="*/ 90090 w 146946"/>
                <a:gd name="connsiteY5" fmla="*/ 113 h 1130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46946" h="113081">
                  <a:moveTo>
                    <a:pt x="90090" y="113"/>
                  </a:moveTo>
                  <a:cubicBezTo>
                    <a:pt x="87444" y="3817"/>
                    <a:pt x="144329" y="107534"/>
                    <a:pt x="129777" y="112826"/>
                  </a:cubicBezTo>
                  <a:cubicBezTo>
                    <a:pt x="115225" y="118118"/>
                    <a:pt x="16006" y="39536"/>
                    <a:pt x="2777" y="31863"/>
                  </a:cubicBezTo>
                  <a:cubicBezTo>
                    <a:pt x="-10452" y="24190"/>
                    <a:pt x="26590" y="56998"/>
                    <a:pt x="50402" y="66788"/>
                  </a:cubicBezTo>
                  <a:cubicBezTo>
                    <a:pt x="74214" y="76578"/>
                    <a:pt x="134540" y="96686"/>
                    <a:pt x="145652" y="90601"/>
                  </a:cubicBezTo>
                  <a:cubicBezTo>
                    <a:pt x="156765" y="84516"/>
                    <a:pt x="92736" y="-3591"/>
                    <a:pt x="90090" y="11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03" name="フリーフォーム: 図形 1402">
              <a:extLst>
                <a:ext uri="{FF2B5EF4-FFF2-40B4-BE49-F238E27FC236}">
                  <a16:creationId xmlns:a16="http://schemas.microsoft.com/office/drawing/2014/main" id="{B1D70DF8-3FA6-4BF0-AEA8-6943C87ABCBC}"/>
                </a:ext>
              </a:extLst>
            </p:cNvPr>
            <p:cNvSpPr/>
            <p:nvPr/>
          </p:nvSpPr>
          <p:spPr>
            <a:xfrm>
              <a:off x="6657904" y="6273611"/>
              <a:ext cx="49433" cy="150714"/>
            </a:xfrm>
            <a:custGeom>
              <a:avLst/>
              <a:gdLst>
                <a:gd name="connsiteX0" fmla="*/ 39759 w 49433"/>
                <a:gd name="connsiteY0" fmla="*/ 189 h 150714"/>
                <a:gd name="connsiteX1" fmla="*/ 71 w 49433"/>
                <a:gd name="connsiteY1" fmla="*/ 49402 h 150714"/>
                <a:gd name="connsiteX2" fmla="*/ 30234 w 49433"/>
                <a:gd name="connsiteY2" fmla="*/ 89089 h 150714"/>
                <a:gd name="connsiteX3" fmla="*/ 39759 w 49433"/>
                <a:gd name="connsiteY3" fmla="*/ 149414 h 150714"/>
                <a:gd name="connsiteX4" fmla="*/ 6421 w 49433"/>
                <a:gd name="connsiteY4" fmla="*/ 130364 h 150714"/>
                <a:gd name="connsiteX5" fmla="*/ 49284 w 49433"/>
                <a:gd name="connsiteY5" fmla="*/ 128777 h 150714"/>
                <a:gd name="connsiteX6" fmla="*/ 20709 w 49433"/>
                <a:gd name="connsiteY6" fmla="*/ 68452 h 150714"/>
                <a:gd name="connsiteX7" fmla="*/ 39759 w 49433"/>
                <a:gd name="connsiteY7" fmla="*/ 189 h 1507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9433" h="150714">
                  <a:moveTo>
                    <a:pt x="39759" y="189"/>
                  </a:moveTo>
                  <a:cubicBezTo>
                    <a:pt x="36319" y="-2986"/>
                    <a:pt x="1658" y="34585"/>
                    <a:pt x="71" y="49402"/>
                  </a:cubicBezTo>
                  <a:cubicBezTo>
                    <a:pt x="-1516" y="64219"/>
                    <a:pt x="23619" y="72420"/>
                    <a:pt x="30234" y="89089"/>
                  </a:cubicBezTo>
                  <a:cubicBezTo>
                    <a:pt x="36849" y="105758"/>
                    <a:pt x="43728" y="142535"/>
                    <a:pt x="39759" y="149414"/>
                  </a:cubicBezTo>
                  <a:cubicBezTo>
                    <a:pt x="35790" y="156293"/>
                    <a:pt x="4834" y="133803"/>
                    <a:pt x="6421" y="130364"/>
                  </a:cubicBezTo>
                  <a:cubicBezTo>
                    <a:pt x="8008" y="126925"/>
                    <a:pt x="46903" y="139096"/>
                    <a:pt x="49284" y="128777"/>
                  </a:cubicBezTo>
                  <a:cubicBezTo>
                    <a:pt x="51665" y="118458"/>
                    <a:pt x="24942" y="88560"/>
                    <a:pt x="20709" y="68452"/>
                  </a:cubicBezTo>
                  <a:cubicBezTo>
                    <a:pt x="16476" y="48344"/>
                    <a:pt x="43199" y="3364"/>
                    <a:pt x="39759" y="18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04" name="フリーフォーム: 図形 1403">
              <a:extLst>
                <a:ext uri="{FF2B5EF4-FFF2-40B4-BE49-F238E27FC236}">
                  <a16:creationId xmlns:a16="http://schemas.microsoft.com/office/drawing/2014/main" id="{BC0EB91D-2748-470A-847C-C617E0157B91}"/>
                </a:ext>
              </a:extLst>
            </p:cNvPr>
            <p:cNvSpPr/>
            <p:nvPr/>
          </p:nvSpPr>
          <p:spPr>
            <a:xfrm>
              <a:off x="6683330" y="6322839"/>
              <a:ext cx="62431" cy="130180"/>
            </a:xfrm>
            <a:custGeom>
              <a:avLst/>
              <a:gdLst>
                <a:gd name="connsiteX0" fmla="*/ 27033 w 62431"/>
                <a:gd name="connsiteY0" fmla="*/ 174 h 130180"/>
                <a:gd name="connsiteX1" fmla="*/ 60370 w 62431"/>
                <a:gd name="connsiteY1" fmla="*/ 90661 h 130180"/>
                <a:gd name="connsiteX2" fmla="*/ 52433 w 62431"/>
                <a:gd name="connsiteY2" fmla="*/ 125586 h 130180"/>
                <a:gd name="connsiteX3" fmla="*/ 45 w 62431"/>
                <a:gd name="connsiteY3" fmla="*/ 128761 h 130180"/>
                <a:gd name="connsiteX4" fmla="*/ 42908 w 62431"/>
                <a:gd name="connsiteY4" fmla="*/ 116061 h 130180"/>
                <a:gd name="connsiteX5" fmla="*/ 27033 w 62431"/>
                <a:gd name="connsiteY5" fmla="*/ 174 h 1301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2431" h="130180">
                  <a:moveTo>
                    <a:pt x="27033" y="174"/>
                  </a:moveTo>
                  <a:cubicBezTo>
                    <a:pt x="29943" y="-4059"/>
                    <a:pt x="56137" y="69759"/>
                    <a:pt x="60370" y="90661"/>
                  </a:cubicBezTo>
                  <a:cubicBezTo>
                    <a:pt x="64603" y="111563"/>
                    <a:pt x="62487" y="119236"/>
                    <a:pt x="52433" y="125586"/>
                  </a:cubicBezTo>
                  <a:cubicBezTo>
                    <a:pt x="42379" y="131936"/>
                    <a:pt x="1632" y="130348"/>
                    <a:pt x="45" y="128761"/>
                  </a:cubicBezTo>
                  <a:cubicBezTo>
                    <a:pt x="-1542" y="127174"/>
                    <a:pt x="38939" y="134317"/>
                    <a:pt x="42908" y="116061"/>
                  </a:cubicBezTo>
                  <a:cubicBezTo>
                    <a:pt x="46877" y="97805"/>
                    <a:pt x="24123" y="4407"/>
                    <a:pt x="27033" y="17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05" name="フリーフォーム: 図形 1404">
              <a:extLst>
                <a:ext uri="{FF2B5EF4-FFF2-40B4-BE49-F238E27FC236}">
                  <a16:creationId xmlns:a16="http://schemas.microsoft.com/office/drawing/2014/main" id="{E8FE6476-126E-4E62-B260-9141769A4F0A}"/>
                </a:ext>
              </a:extLst>
            </p:cNvPr>
            <p:cNvSpPr/>
            <p:nvPr/>
          </p:nvSpPr>
          <p:spPr>
            <a:xfrm>
              <a:off x="5826031" y="4741821"/>
              <a:ext cx="824920" cy="541046"/>
            </a:xfrm>
            <a:custGeom>
              <a:avLst/>
              <a:gdLst>
                <a:gd name="connsiteX0" fmla="*/ 94 w 824920"/>
                <a:gd name="connsiteY0" fmla="*/ 42 h 541046"/>
                <a:gd name="connsiteX1" fmla="*/ 301719 w 824920"/>
                <a:gd name="connsiteY1" fmla="*/ 271504 h 541046"/>
                <a:gd name="connsiteX2" fmla="*/ 255682 w 824920"/>
                <a:gd name="connsiteY2" fmla="*/ 225467 h 541046"/>
                <a:gd name="connsiteX3" fmla="*/ 455707 w 824920"/>
                <a:gd name="connsiteY3" fmla="*/ 412792 h 541046"/>
                <a:gd name="connsiteX4" fmla="*/ 162019 w 824920"/>
                <a:gd name="connsiteY4" fmla="*/ 157204 h 541046"/>
                <a:gd name="connsiteX5" fmla="*/ 395382 w 824920"/>
                <a:gd name="connsiteY5" fmla="*/ 452479 h 541046"/>
                <a:gd name="connsiteX6" fmla="*/ 366807 w 824920"/>
                <a:gd name="connsiteY6" fmla="*/ 373104 h 541046"/>
                <a:gd name="connsiteX7" fmla="*/ 822419 w 824920"/>
                <a:gd name="connsiteY7" fmla="*/ 539792 h 541046"/>
                <a:gd name="connsiteX8" fmla="*/ 552544 w 824920"/>
                <a:gd name="connsiteY8" fmla="*/ 450892 h 541046"/>
                <a:gd name="connsiteX9" fmla="*/ 612869 w 824920"/>
                <a:gd name="connsiteY9" fmla="*/ 477879 h 541046"/>
                <a:gd name="connsiteX10" fmla="*/ 336644 w 824920"/>
                <a:gd name="connsiteY10" fmla="*/ 293729 h 541046"/>
                <a:gd name="connsiteX11" fmla="*/ 94 w 824920"/>
                <a:gd name="connsiteY11" fmla="*/ 42 h 5410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824920" h="541046">
                  <a:moveTo>
                    <a:pt x="94" y="42"/>
                  </a:moveTo>
                  <a:cubicBezTo>
                    <a:pt x="-5727" y="-3662"/>
                    <a:pt x="259121" y="233933"/>
                    <a:pt x="301719" y="271504"/>
                  </a:cubicBezTo>
                  <a:cubicBezTo>
                    <a:pt x="344317" y="309075"/>
                    <a:pt x="230017" y="201919"/>
                    <a:pt x="255682" y="225467"/>
                  </a:cubicBezTo>
                  <a:cubicBezTo>
                    <a:pt x="281347" y="249015"/>
                    <a:pt x="471317" y="424169"/>
                    <a:pt x="455707" y="412792"/>
                  </a:cubicBezTo>
                  <a:cubicBezTo>
                    <a:pt x="440097" y="401415"/>
                    <a:pt x="172073" y="150590"/>
                    <a:pt x="162019" y="157204"/>
                  </a:cubicBezTo>
                  <a:cubicBezTo>
                    <a:pt x="151965" y="163818"/>
                    <a:pt x="361251" y="416496"/>
                    <a:pt x="395382" y="452479"/>
                  </a:cubicBezTo>
                  <a:cubicBezTo>
                    <a:pt x="429513" y="488462"/>
                    <a:pt x="295634" y="358552"/>
                    <a:pt x="366807" y="373104"/>
                  </a:cubicBezTo>
                  <a:cubicBezTo>
                    <a:pt x="437980" y="387656"/>
                    <a:pt x="791463" y="526827"/>
                    <a:pt x="822419" y="539792"/>
                  </a:cubicBezTo>
                  <a:cubicBezTo>
                    <a:pt x="853375" y="552757"/>
                    <a:pt x="587469" y="461211"/>
                    <a:pt x="552544" y="450892"/>
                  </a:cubicBezTo>
                  <a:cubicBezTo>
                    <a:pt x="517619" y="440573"/>
                    <a:pt x="648852" y="504073"/>
                    <a:pt x="612869" y="477879"/>
                  </a:cubicBezTo>
                  <a:cubicBezTo>
                    <a:pt x="576886" y="451685"/>
                    <a:pt x="435863" y="373368"/>
                    <a:pt x="336644" y="293729"/>
                  </a:cubicBezTo>
                  <a:cubicBezTo>
                    <a:pt x="237425" y="214090"/>
                    <a:pt x="5915" y="3746"/>
                    <a:pt x="94" y="4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06" name="フリーフォーム: 図形 1405">
              <a:extLst>
                <a:ext uri="{FF2B5EF4-FFF2-40B4-BE49-F238E27FC236}">
                  <a16:creationId xmlns:a16="http://schemas.microsoft.com/office/drawing/2014/main" id="{DF5A8682-5106-4080-ACBE-FFE6C4AC297B}"/>
                </a:ext>
              </a:extLst>
            </p:cNvPr>
            <p:cNvSpPr/>
            <p:nvPr/>
          </p:nvSpPr>
          <p:spPr>
            <a:xfrm>
              <a:off x="6618694" y="5198707"/>
              <a:ext cx="151004" cy="508817"/>
            </a:xfrm>
            <a:custGeom>
              <a:avLst/>
              <a:gdLst>
                <a:gd name="connsiteX0" fmla="*/ 1181 w 151004"/>
                <a:gd name="connsiteY0" fmla="*/ 356 h 508817"/>
                <a:gd name="connsiteX1" fmla="*/ 67856 w 151004"/>
                <a:gd name="connsiteY1" fmla="*/ 174981 h 508817"/>
                <a:gd name="connsiteX2" fmla="*/ 63094 w 151004"/>
                <a:gd name="connsiteY2" fmla="*/ 228956 h 508817"/>
                <a:gd name="connsiteX3" fmla="*/ 150406 w 151004"/>
                <a:gd name="connsiteY3" fmla="*/ 505181 h 508817"/>
                <a:gd name="connsiteX4" fmla="*/ 98019 w 151004"/>
                <a:gd name="connsiteY4" fmla="*/ 376593 h 508817"/>
                <a:gd name="connsiteX5" fmla="*/ 29756 w 151004"/>
                <a:gd name="connsiteY5" fmla="*/ 225781 h 508817"/>
                <a:gd name="connsiteX6" fmla="*/ 1181 w 151004"/>
                <a:gd name="connsiteY6" fmla="*/ 356 h 5088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1004" h="508817">
                  <a:moveTo>
                    <a:pt x="1181" y="356"/>
                  </a:moveTo>
                  <a:cubicBezTo>
                    <a:pt x="7531" y="-8111"/>
                    <a:pt x="57537" y="136881"/>
                    <a:pt x="67856" y="174981"/>
                  </a:cubicBezTo>
                  <a:cubicBezTo>
                    <a:pt x="78175" y="213081"/>
                    <a:pt x="49336" y="173923"/>
                    <a:pt x="63094" y="228956"/>
                  </a:cubicBezTo>
                  <a:cubicBezTo>
                    <a:pt x="76852" y="283989"/>
                    <a:pt x="144585" y="480575"/>
                    <a:pt x="150406" y="505181"/>
                  </a:cubicBezTo>
                  <a:cubicBezTo>
                    <a:pt x="156227" y="529787"/>
                    <a:pt x="118127" y="423160"/>
                    <a:pt x="98019" y="376593"/>
                  </a:cubicBezTo>
                  <a:cubicBezTo>
                    <a:pt x="77911" y="330026"/>
                    <a:pt x="44043" y="288752"/>
                    <a:pt x="29756" y="225781"/>
                  </a:cubicBezTo>
                  <a:cubicBezTo>
                    <a:pt x="15469" y="162810"/>
                    <a:pt x="-5169" y="8823"/>
                    <a:pt x="1181" y="35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07" name="フリーフォーム: 図形 1406">
              <a:extLst>
                <a:ext uri="{FF2B5EF4-FFF2-40B4-BE49-F238E27FC236}">
                  <a16:creationId xmlns:a16="http://schemas.microsoft.com/office/drawing/2014/main" id="{D0D69493-A9D0-4DE8-B0F1-6AF5BB498DD4}"/>
                </a:ext>
              </a:extLst>
            </p:cNvPr>
            <p:cNvSpPr/>
            <p:nvPr/>
          </p:nvSpPr>
          <p:spPr>
            <a:xfrm>
              <a:off x="6305821" y="5235919"/>
              <a:ext cx="482336" cy="750677"/>
            </a:xfrm>
            <a:custGeom>
              <a:avLst/>
              <a:gdLst>
                <a:gd name="connsiteX0" fmla="*/ 1317 w 482336"/>
                <a:gd name="connsiteY0" fmla="*/ 10769 h 750677"/>
                <a:gd name="connsiteX1" fmla="*/ 125142 w 482336"/>
                <a:gd name="connsiteY1" fmla="*/ 55219 h 750677"/>
                <a:gd name="connsiteX2" fmla="*/ 145779 w 482336"/>
                <a:gd name="connsiteY2" fmla="*/ 58394 h 750677"/>
                <a:gd name="connsiteX3" fmla="*/ 148954 w 482336"/>
                <a:gd name="connsiteY3" fmla="*/ 82206 h 750677"/>
                <a:gd name="connsiteX4" fmla="*/ 234679 w 482336"/>
                <a:gd name="connsiteY4" fmla="*/ 110781 h 750677"/>
                <a:gd name="connsiteX5" fmla="*/ 317229 w 482336"/>
                <a:gd name="connsiteY5" fmla="*/ 129831 h 750677"/>
                <a:gd name="connsiteX6" fmla="*/ 133079 w 482336"/>
                <a:gd name="connsiteY6" fmla="*/ 134594 h 750677"/>
                <a:gd name="connsiteX7" fmla="*/ 299767 w 482336"/>
                <a:gd name="connsiteY7" fmla="*/ 169519 h 750677"/>
                <a:gd name="connsiteX8" fmla="*/ 126729 w 482336"/>
                <a:gd name="connsiteY8" fmla="*/ 182219 h 750677"/>
                <a:gd name="connsiteX9" fmla="*/ 307704 w 482336"/>
                <a:gd name="connsiteY9" fmla="*/ 191744 h 750677"/>
                <a:gd name="connsiteX10" fmla="*/ 180704 w 482336"/>
                <a:gd name="connsiteY10" fmla="*/ 207619 h 750677"/>
                <a:gd name="connsiteX11" fmla="*/ 325167 w 482336"/>
                <a:gd name="connsiteY11" fmla="*/ 307631 h 750677"/>
                <a:gd name="connsiteX12" fmla="*/ 393429 w 482336"/>
                <a:gd name="connsiteY12" fmla="*/ 475906 h 750677"/>
                <a:gd name="connsiteX13" fmla="*/ 220392 w 482336"/>
                <a:gd name="connsiteY13" fmla="*/ 234606 h 750677"/>
                <a:gd name="connsiteX14" fmla="*/ 355329 w 482336"/>
                <a:gd name="connsiteY14" fmla="*/ 533056 h 750677"/>
                <a:gd name="connsiteX15" fmla="*/ 368029 w 482336"/>
                <a:gd name="connsiteY15" fmla="*/ 525119 h 750677"/>
                <a:gd name="connsiteX16" fmla="*/ 482329 w 482336"/>
                <a:gd name="connsiteY16" fmla="*/ 750544 h 750677"/>
                <a:gd name="connsiteX17" fmla="*/ 372792 w 482336"/>
                <a:gd name="connsiteY17" fmla="*/ 553694 h 750677"/>
                <a:gd name="connsiteX18" fmla="*/ 214042 w 482336"/>
                <a:gd name="connsiteY18" fmla="*/ 283819 h 750677"/>
                <a:gd name="connsiteX19" fmla="*/ 1317 w 482336"/>
                <a:gd name="connsiteY19" fmla="*/ 10769 h 7506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482336" h="750677">
                  <a:moveTo>
                    <a:pt x="1317" y="10769"/>
                  </a:moveTo>
                  <a:cubicBezTo>
                    <a:pt x="-13500" y="-27331"/>
                    <a:pt x="101065" y="47282"/>
                    <a:pt x="125142" y="55219"/>
                  </a:cubicBezTo>
                  <a:cubicBezTo>
                    <a:pt x="149219" y="63156"/>
                    <a:pt x="141810" y="53896"/>
                    <a:pt x="145779" y="58394"/>
                  </a:cubicBezTo>
                  <a:cubicBezTo>
                    <a:pt x="149748" y="62892"/>
                    <a:pt x="134137" y="73475"/>
                    <a:pt x="148954" y="82206"/>
                  </a:cubicBezTo>
                  <a:cubicBezTo>
                    <a:pt x="163771" y="90937"/>
                    <a:pt x="206633" y="102844"/>
                    <a:pt x="234679" y="110781"/>
                  </a:cubicBezTo>
                  <a:cubicBezTo>
                    <a:pt x="262725" y="118719"/>
                    <a:pt x="334162" y="125862"/>
                    <a:pt x="317229" y="129831"/>
                  </a:cubicBezTo>
                  <a:cubicBezTo>
                    <a:pt x="300296" y="133800"/>
                    <a:pt x="135989" y="127979"/>
                    <a:pt x="133079" y="134594"/>
                  </a:cubicBezTo>
                  <a:cubicBezTo>
                    <a:pt x="130169" y="141209"/>
                    <a:pt x="300825" y="161582"/>
                    <a:pt x="299767" y="169519"/>
                  </a:cubicBezTo>
                  <a:cubicBezTo>
                    <a:pt x="298709" y="177456"/>
                    <a:pt x="125406" y="178515"/>
                    <a:pt x="126729" y="182219"/>
                  </a:cubicBezTo>
                  <a:cubicBezTo>
                    <a:pt x="128052" y="185923"/>
                    <a:pt x="298708" y="187511"/>
                    <a:pt x="307704" y="191744"/>
                  </a:cubicBezTo>
                  <a:cubicBezTo>
                    <a:pt x="316700" y="195977"/>
                    <a:pt x="177794" y="188305"/>
                    <a:pt x="180704" y="207619"/>
                  </a:cubicBezTo>
                  <a:cubicBezTo>
                    <a:pt x="183615" y="226934"/>
                    <a:pt x="289713" y="262917"/>
                    <a:pt x="325167" y="307631"/>
                  </a:cubicBezTo>
                  <a:cubicBezTo>
                    <a:pt x="360621" y="352345"/>
                    <a:pt x="410891" y="488077"/>
                    <a:pt x="393429" y="475906"/>
                  </a:cubicBezTo>
                  <a:cubicBezTo>
                    <a:pt x="375967" y="463735"/>
                    <a:pt x="226742" y="225081"/>
                    <a:pt x="220392" y="234606"/>
                  </a:cubicBezTo>
                  <a:cubicBezTo>
                    <a:pt x="214042" y="244131"/>
                    <a:pt x="330723" y="484637"/>
                    <a:pt x="355329" y="533056"/>
                  </a:cubicBezTo>
                  <a:cubicBezTo>
                    <a:pt x="379935" y="581475"/>
                    <a:pt x="346862" y="488871"/>
                    <a:pt x="368029" y="525119"/>
                  </a:cubicBezTo>
                  <a:cubicBezTo>
                    <a:pt x="389196" y="561367"/>
                    <a:pt x="481535" y="745782"/>
                    <a:pt x="482329" y="750544"/>
                  </a:cubicBezTo>
                  <a:cubicBezTo>
                    <a:pt x="483123" y="755306"/>
                    <a:pt x="417507" y="631482"/>
                    <a:pt x="372792" y="553694"/>
                  </a:cubicBezTo>
                  <a:cubicBezTo>
                    <a:pt x="328078" y="475907"/>
                    <a:pt x="269075" y="371396"/>
                    <a:pt x="214042" y="283819"/>
                  </a:cubicBezTo>
                  <a:cubicBezTo>
                    <a:pt x="159009" y="196242"/>
                    <a:pt x="16134" y="48869"/>
                    <a:pt x="1317" y="1076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08" name="フリーフォーム: 図形 1407">
              <a:extLst>
                <a:ext uri="{FF2B5EF4-FFF2-40B4-BE49-F238E27FC236}">
                  <a16:creationId xmlns:a16="http://schemas.microsoft.com/office/drawing/2014/main" id="{A68E23E8-092E-4E5C-9300-B9B89B25BFC1}"/>
                </a:ext>
              </a:extLst>
            </p:cNvPr>
            <p:cNvSpPr/>
            <p:nvPr/>
          </p:nvSpPr>
          <p:spPr>
            <a:xfrm>
              <a:off x="6854365" y="5689414"/>
              <a:ext cx="75782" cy="302886"/>
            </a:xfrm>
            <a:custGeom>
              <a:avLst/>
              <a:gdLst>
                <a:gd name="connsiteX0" fmla="*/ 460 w 75782"/>
                <a:gd name="connsiteY0" fmla="*/ 186 h 302886"/>
                <a:gd name="connsiteX1" fmla="*/ 73485 w 75782"/>
                <a:gd name="connsiteY1" fmla="*/ 108136 h 302886"/>
                <a:gd name="connsiteX2" fmla="*/ 57610 w 75782"/>
                <a:gd name="connsiteY2" fmla="*/ 300224 h 302886"/>
                <a:gd name="connsiteX3" fmla="*/ 59198 w 75782"/>
                <a:gd name="connsiteY3" fmla="*/ 211324 h 302886"/>
                <a:gd name="connsiteX4" fmla="*/ 43323 w 75782"/>
                <a:gd name="connsiteY4" fmla="*/ 85911 h 302886"/>
                <a:gd name="connsiteX5" fmla="*/ 460 w 75782"/>
                <a:gd name="connsiteY5" fmla="*/ 186 h 3028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5782" h="302886">
                  <a:moveTo>
                    <a:pt x="460" y="186"/>
                  </a:moveTo>
                  <a:cubicBezTo>
                    <a:pt x="5487" y="3890"/>
                    <a:pt x="63960" y="58130"/>
                    <a:pt x="73485" y="108136"/>
                  </a:cubicBezTo>
                  <a:cubicBezTo>
                    <a:pt x="83010" y="158142"/>
                    <a:pt x="59991" y="283026"/>
                    <a:pt x="57610" y="300224"/>
                  </a:cubicBezTo>
                  <a:cubicBezTo>
                    <a:pt x="55229" y="317422"/>
                    <a:pt x="61579" y="247043"/>
                    <a:pt x="59198" y="211324"/>
                  </a:cubicBezTo>
                  <a:cubicBezTo>
                    <a:pt x="56817" y="175605"/>
                    <a:pt x="53642" y="123217"/>
                    <a:pt x="43323" y="85911"/>
                  </a:cubicBezTo>
                  <a:cubicBezTo>
                    <a:pt x="33004" y="48605"/>
                    <a:pt x="-4567" y="-3518"/>
                    <a:pt x="460" y="18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09" name="フリーフォーム: 図形 1408">
              <a:extLst>
                <a:ext uri="{FF2B5EF4-FFF2-40B4-BE49-F238E27FC236}">
                  <a16:creationId xmlns:a16="http://schemas.microsoft.com/office/drawing/2014/main" id="{8AD34376-1BFB-42F0-95AA-69B3C52A1F9E}"/>
                </a:ext>
              </a:extLst>
            </p:cNvPr>
            <p:cNvSpPr/>
            <p:nvPr/>
          </p:nvSpPr>
          <p:spPr>
            <a:xfrm>
              <a:off x="6829999" y="5982325"/>
              <a:ext cx="502685" cy="480046"/>
            </a:xfrm>
            <a:custGeom>
              <a:avLst/>
              <a:gdLst>
                <a:gd name="connsiteX0" fmla="*/ 1014 w 502685"/>
                <a:gd name="connsiteY0" fmla="*/ 140663 h 480046"/>
                <a:gd name="connsiteX1" fmla="*/ 20064 w 502685"/>
                <a:gd name="connsiteY1" fmla="*/ 81925 h 480046"/>
                <a:gd name="connsiteX2" fmla="*/ 56576 w 502685"/>
                <a:gd name="connsiteY2" fmla="*/ 963 h 480046"/>
                <a:gd name="connsiteX3" fmla="*/ 110551 w 502685"/>
                <a:gd name="connsiteY3" fmla="*/ 140663 h 480046"/>
                <a:gd name="connsiteX4" fmla="*/ 181989 w 502685"/>
                <a:gd name="connsiteY4" fmla="*/ 277188 h 480046"/>
                <a:gd name="connsiteX5" fmla="*/ 199451 w 502685"/>
                <a:gd name="connsiteY5" fmla="*/ 262900 h 480046"/>
                <a:gd name="connsiteX6" fmla="*/ 310576 w 502685"/>
                <a:gd name="connsiteY6" fmla="*/ 377200 h 480046"/>
                <a:gd name="connsiteX7" fmla="*/ 467739 w 502685"/>
                <a:gd name="connsiteY7" fmla="*/ 443875 h 480046"/>
                <a:gd name="connsiteX8" fmla="*/ 502664 w 502685"/>
                <a:gd name="connsiteY8" fmla="*/ 405775 h 480046"/>
                <a:gd name="connsiteX9" fmla="*/ 472501 w 502685"/>
                <a:gd name="connsiteY9" fmla="*/ 450225 h 480046"/>
                <a:gd name="connsiteX10" fmla="*/ 445514 w 502685"/>
                <a:gd name="connsiteY10" fmla="*/ 478800 h 480046"/>
                <a:gd name="connsiteX11" fmla="*/ 340739 w 502685"/>
                <a:gd name="connsiteY11" fmla="*/ 408950 h 480046"/>
                <a:gd name="connsiteX12" fmla="*/ 204214 w 502685"/>
                <a:gd name="connsiteY12" fmla="*/ 262900 h 480046"/>
                <a:gd name="connsiteX13" fmla="*/ 108964 w 502685"/>
                <a:gd name="connsiteY13" fmla="*/ 143838 h 480046"/>
                <a:gd name="connsiteX14" fmla="*/ 50226 w 502685"/>
                <a:gd name="connsiteY14" fmla="*/ 64463 h 480046"/>
                <a:gd name="connsiteX15" fmla="*/ 1014 w 502685"/>
                <a:gd name="connsiteY15" fmla="*/ 140663 h 4800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02685" h="480046">
                  <a:moveTo>
                    <a:pt x="1014" y="140663"/>
                  </a:moveTo>
                  <a:cubicBezTo>
                    <a:pt x="-4013" y="143573"/>
                    <a:pt x="10804" y="105208"/>
                    <a:pt x="20064" y="81925"/>
                  </a:cubicBezTo>
                  <a:cubicBezTo>
                    <a:pt x="29324" y="58642"/>
                    <a:pt x="41495" y="-8827"/>
                    <a:pt x="56576" y="963"/>
                  </a:cubicBezTo>
                  <a:cubicBezTo>
                    <a:pt x="71657" y="10753"/>
                    <a:pt x="89649" y="94625"/>
                    <a:pt x="110551" y="140663"/>
                  </a:cubicBezTo>
                  <a:cubicBezTo>
                    <a:pt x="131453" y="186701"/>
                    <a:pt x="167172" y="256815"/>
                    <a:pt x="181989" y="277188"/>
                  </a:cubicBezTo>
                  <a:cubicBezTo>
                    <a:pt x="196806" y="297561"/>
                    <a:pt x="178020" y="246231"/>
                    <a:pt x="199451" y="262900"/>
                  </a:cubicBezTo>
                  <a:cubicBezTo>
                    <a:pt x="220882" y="279569"/>
                    <a:pt x="265861" y="347038"/>
                    <a:pt x="310576" y="377200"/>
                  </a:cubicBezTo>
                  <a:cubicBezTo>
                    <a:pt x="355291" y="407362"/>
                    <a:pt x="435724" y="439113"/>
                    <a:pt x="467739" y="443875"/>
                  </a:cubicBezTo>
                  <a:cubicBezTo>
                    <a:pt x="499754" y="448637"/>
                    <a:pt x="501870" y="404717"/>
                    <a:pt x="502664" y="405775"/>
                  </a:cubicBezTo>
                  <a:cubicBezTo>
                    <a:pt x="503458" y="406833"/>
                    <a:pt x="482026" y="438054"/>
                    <a:pt x="472501" y="450225"/>
                  </a:cubicBezTo>
                  <a:cubicBezTo>
                    <a:pt x="462976" y="462396"/>
                    <a:pt x="467474" y="485679"/>
                    <a:pt x="445514" y="478800"/>
                  </a:cubicBezTo>
                  <a:cubicBezTo>
                    <a:pt x="423554" y="471921"/>
                    <a:pt x="380956" y="444933"/>
                    <a:pt x="340739" y="408950"/>
                  </a:cubicBezTo>
                  <a:cubicBezTo>
                    <a:pt x="300522" y="372967"/>
                    <a:pt x="242843" y="307085"/>
                    <a:pt x="204214" y="262900"/>
                  </a:cubicBezTo>
                  <a:cubicBezTo>
                    <a:pt x="165585" y="218715"/>
                    <a:pt x="134629" y="176911"/>
                    <a:pt x="108964" y="143838"/>
                  </a:cubicBezTo>
                  <a:cubicBezTo>
                    <a:pt x="83299" y="110765"/>
                    <a:pt x="64249" y="71342"/>
                    <a:pt x="50226" y="64463"/>
                  </a:cubicBezTo>
                  <a:cubicBezTo>
                    <a:pt x="36203" y="57584"/>
                    <a:pt x="6041" y="137753"/>
                    <a:pt x="1014" y="14066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10" name="フリーフォーム: 図形 1409">
              <a:extLst>
                <a:ext uri="{FF2B5EF4-FFF2-40B4-BE49-F238E27FC236}">
                  <a16:creationId xmlns:a16="http://schemas.microsoft.com/office/drawing/2014/main" id="{0D8425AB-EEE6-4ADA-BD00-5ADF99A75DE8}"/>
                </a:ext>
              </a:extLst>
            </p:cNvPr>
            <p:cNvSpPr/>
            <p:nvPr/>
          </p:nvSpPr>
          <p:spPr>
            <a:xfrm>
              <a:off x="6627805" y="5952699"/>
              <a:ext cx="347785" cy="603924"/>
            </a:xfrm>
            <a:custGeom>
              <a:avLst/>
              <a:gdLst>
                <a:gd name="connsiteX0" fmla="*/ 8 w 347785"/>
                <a:gd name="connsiteY0" fmla="*/ 426 h 603924"/>
                <a:gd name="connsiteX1" fmla="*/ 155583 w 347785"/>
                <a:gd name="connsiteY1" fmla="*/ 163939 h 603924"/>
                <a:gd name="connsiteX2" fmla="*/ 320683 w 347785"/>
                <a:gd name="connsiteY2" fmla="*/ 525889 h 603924"/>
                <a:gd name="connsiteX3" fmla="*/ 260358 w 347785"/>
                <a:gd name="connsiteY3" fmla="*/ 317926 h 603924"/>
                <a:gd name="connsiteX4" fmla="*/ 347670 w 347785"/>
                <a:gd name="connsiteY4" fmla="*/ 603676 h 603924"/>
                <a:gd name="connsiteX5" fmla="*/ 238133 w 347785"/>
                <a:gd name="connsiteY5" fmla="*/ 259189 h 603924"/>
                <a:gd name="connsiteX6" fmla="*/ 161933 w 347785"/>
                <a:gd name="connsiteY6" fmla="*/ 121076 h 603924"/>
                <a:gd name="connsiteX7" fmla="*/ 8 w 347785"/>
                <a:gd name="connsiteY7" fmla="*/ 426 h 6039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47785" h="603924">
                  <a:moveTo>
                    <a:pt x="8" y="426"/>
                  </a:moveTo>
                  <a:cubicBezTo>
                    <a:pt x="-1050" y="7570"/>
                    <a:pt x="102137" y="76362"/>
                    <a:pt x="155583" y="163939"/>
                  </a:cubicBezTo>
                  <a:cubicBezTo>
                    <a:pt x="209029" y="251516"/>
                    <a:pt x="303221" y="500225"/>
                    <a:pt x="320683" y="525889"/>
                  </a:cubicBezTo>
                  <a:cubicBezTo>
                    <a:pt x="338145" y="551553"/>
                    <a:pt x="255860" y="304962"/>
                    <a:pt x="260358" y="317926"/>
                  </a:cubicBezTo>
                  <a:cubicBezTo>
                    <a:pt x="264856" y="330890"/>
                    <a:pt x="351374" y="613466"/>
                    <a:pt x="347670" y="603676"/>
                  </a:cubicBezTo>
                  <a:cubicBezTo>
                    <a:pt x="343966" y="593887"/>
                    <a:pt x="269089" y="339622"/>
                    <a:pt x="238133" y="259189"/>
                  </a:cubicBezTo>
                  <a:cubicBezTo>
                    <a:pt x="207177" y="178756"/>
                    <a:pt x="206648" y="164468"/>
                    <a:pt x="161933" y="121076"/>
                  </a:cubicBezTo>
                  <a:cubicBezTo>
                    <a:pt x="117218" y="77684"/>
                    <a:pt x="1066" y="-6718"/>
                    <a:pt x="8" y="42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11" name="フリーフォーム: 図形 1410">
              <a:extLst>
                <a:ext uri="{FF2B5EF4-FFF2-40B4-BE49-F238E27FC236}">
                  <a16:creationId xmlns:a16="http://schemas.microsoft.com/office/drawing/2014/main" id="{EC509588-E4B2-4943-ABC9-033003AE6D9F}"/>
                </a:ext>
              </a:extLst>
            </p:cNvPr>
            <p:cNvSpPr/>
            <p:nvPr/>
          </p:nvSpPr>
          <p:spPr>
            <a:xfrm>
              <a:off x="6924340" y="6449557"/>
              <a:ext cx="275114" cy="128294"/>
            </a:xfrm>
            <a:custGeom>
              <a:avLst/>
              <a:gdLst>
                <a:gd name="connsiteX0" fmla="*/ 335 w 275114"/>
                <a:gd name="connsiteY0" fmla="*/ 127456 h 128294"/>
                <a:gd name="connsiteX1" fmla="*/ 132098 w 275114"/>
                <a:gd name="connsiteY1" fmla="*/ 113168 h 128294"/>
                <a:gd name="connsiteX2" fmla="*/ 273385 w 275114"/>
                <a:gd name="connsiteY2" fmla="*/ 456 h 128294"/>
                <a:gd name="connsiteX3" fmla="*/ 208298 w 275114"/>
                <a:gd name="connsiteY3" fmla="*/ 75068 h 128294"/>
                <a:gd name="connsiteX4" fmla="*/ 171785 w 275114"/>
                <a:gd name="connsiteY4" fmla="*/ 116343 h 128294"/>
                <a:gd name="connsiteX5" fmla="*/ 335 w 275114"/>
                <a:gd name="connsiteY5" fmla="*/ 127456 h 128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75114" h="128294">
                  <a:moveTo>
                    <a:pt x="335" y="127456"/>
                  </a:moveTo>
                  <a:cubicBezTo>
                    <a:pt x="-6279" y="126927"/>
                    <a:pt x="86590" y="134335"/>
                    <a:pt x="132098" y="113168"/>
                  </a:cubicBezTo>
                  <a:cubicBezTo>
                    <a:pt x="177606" y="92001"/>
                    <a:pt x="260685" y="6806"/>
                    <a:pt x="273385" y="456"/>
                  </a:cubicBezTo>
                  <a:cubicBezTo>
                    <a:pt x="286085" y="-5894"/>
                    <a:pt x="225231" y="55754"/>
                    <a:pt x="208298" y="75068"/>
                  </a:cubicBezTo>
                  <a:cubicBezTo>
                    <a:pt x="191365" y="94382"/>
                    <a:pt x="203535" y="109464"/>
                    <a:pt x="171785" y="116343"/>
                  </a:cubicBezTo>
                  <a:cubicBezTo>
                    <a:pt x="140035" y="123222"/>
                    <a:pt x="6949" y="127985"/>
                    <a:pt x="335" y="12745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12" name="フリーフォーム: 図形 1411">
              <a:extLst>
                <a:ext uri="{FF2B5EF4-FFF2-40B4-BE49-F238E27FC236}">
                  <a16:creationId xmlns:a16="http://schemas.microsoft.com/office/drawing/2014/main" id="{EE670EC5-0570-46E0-BEAA-3E57F644666D}"/>
                </a:ext>
              </a:extLst>
            </p:cNvPr>
            <p:cNvSpPr/>
            <p:nvPr/>
          </p:nvSpPr>
          <p:spPr>
            <a:xfrm>
              <a:off x="6946743" y="6418233"/>
              <a:ext cx="361095" cy="182626"/>
            </a:xfrm>
            <a:custGeom>
              <a:avLst/>
              <a:gdLst>
                <a:gd name="connsiteX0" fmla="*/ 360520 w 361095"/>
                <a:gd name="connsiteY0" fmla="*/ 30 h 182626"/>
                <a:gd name="connsiteX1" fmla="*/ 263682 w 361095"/>
                <a:gd name="connsiteY1" fmla="*/ 100042 h 182626"/>
                <a:gd name="connsiteX2" fmla="*/ 157 w 361095"/>
                <a:gd name="connsiteY2" fmla="*/ 182592 h 182626"/>
                <a:gd name="connsiteX3" fmla="*/ 227170 w 361095"/>
                <a:gd name="connsiteY3" fmla="*/ 90517 h 182626"/>
                <a:gd name="connsiteX4" fmla="*/ 360520 w 361095"/>
                <a:gd name="connsiteY4" fmla="*/ 30 h 1826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61095" h="182626">
                  <a:moveTo>
                    <a:pt x="360520" y="30"/>
                  </a:moveTo>
                  <a:cubicBezTo>
                    <a:pt x="366605" y="1617"/>
                    <a:pt x="323742" y="69615"/>
                    <a:pt x="263682" y="100042"/>
                  </a:cubicBezTo>
                  <a:cubicBezTo>
                    <a:pt x="203622" y="130469"/>
                    <a:pt x="6242" y="184179"/>
                    <a:pt x="157" y="182592"/>
                  </a:cubicBezTo>
                  <a:cubicBezTo>
                    <a:pt x="-5928" y="181005"/>
                    <a:pt x="166316" y="122002"/>
                    <a:pt x="227170" y="90517"/>
                  </a:cubicBezTo>
                  <a:cubicBezTo>
                    <a:pt x="288024" y="59032"/>
                    <a:pt x="354435" y="-1557"/>
                    <a:pt x="360520" y="3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13" name="フリーフォーム: 図形 1412">
              <a:extLst>
                <a:ext uri="{FF2B5EF4-FFF2-40B4-BE49-F238E27FC236}">
                  <a16:creationId xmlns:a16="http://schemas.microsoft.com/office/drawing/2014/main" id="{5D1EC1B7-6105-4D51-891A-6CC3214824E4}"/>
                </a:ext>
              </a:extLst>
            </p:cNvPr>
            <p:cNvSpPr/>
            <p:nvPr/>
          </p:nvSpPr>
          <p:spPr>
            <a:xfrm>
              <a:off x="6956743" y="6410178"/>
              <a:ext cx="377507" cy="292123"/>
            </a:xfrm>
            <a:custGeom>
              <a:avLst/>
              <a:gdLst>
                <a:gd name="connsiteX0" fmla="*/ 377507 w 377507"/>
                <a:gd name="connsiteY0" fmla="*/ 147 h 292123"/>
                <a:gd name="connsiteX1" fmla="*/ 261620 w 377507"/>
                <a:gd name="connsiteY1" fmla="*/ 117622 h 292123"/>
                <a:gd name="connsiteX2" fmla="*/ 86995 w 377507"/>
                <a:gd name="connsiteY2" fmla="*/ 201760 h 292123"/>
                <a:gd name="connsiteX3" fmla="*/ 9207 w 377507"/>
                <a:gd name="connsiteY3" fmla="*/ 263672 h 292123"/>
                <a:gd name="connsiteX4" fmla="*/ 128270 w 377507"/>
                <a:gd name="connsiteY4" fmla="*/ 290660 h 292123"/>
                <a:gd name="connsiteX5" fmla="*/ 31432 w 377507"/>
                <a:gd name="connsiteY5" fmla="*/ 285897 h 292123"/>
                <a:gd name="connsiteX6" fmla="*/ 7620 w 377507"/>
                <a:gd name="connsiteY6" fmla="*/ 263672 h 292123"/>
                <a:gd name="connsiteX7" fmla="*/ 152082 w 377507"/>
                <a:gd name="connsiteY7" fmla="*/ 184297 h 292123"/>
                <a:gd name="connsiteX8" fmla="*/ 263207 w 377507"/>
                <a:gd name="connsiteY8" fmla="*/ 143022 h 292123"/>
                <a:gd name="connsiteX9" fmla="*/ 377507 w 377507"/>
                <a:gd name="connsiteY9" fmla="*/ 147 h 2921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77507" h="292123">
                  <a:moveTo>
                    <a:pt x="377507" y="147"/>
                  </a:moveTo>
                  <a:cubicBezTo>
                    <a:pt x="377243" y="-4086"/>
                    <a:pt x="310039" y="84020"/>
                    <a:pt x="261620" y="117622"/>
                  </a:cubicBezTo>
                  <a:cubicBezTo>
                    <a:pt x="213201" y="151224"/>
                    <a:pt x="129064" y="177418"/>
                    <a:pt x="86995" y="201760"/>
                  </a:cubicBezTo>
                  <a:cubicBezTo>
                    <a:pt x="44926" y="226102"/>
                    <a:pt x="2328" y="248855"/>
                    <a:pt x="9207" y="263672"/>
                  </a:cubicBezTo>
                  <a:cubicBezTo>
                    <a:pt x="16086" y="278489"/>
                    <a:pt x="124566" y="286956"/>
                    <a:pt x="128270" y="290660"/>
                  </a:cubicBezTo>
                  <a:cubicBezTo>
                    <a:pt x="131974" y="294364"/>
                    <a:pt x="51540" y="290395"/>
                    <a:pt x="31432" y="285897"/>
                  </a:cubicBezTo>
                  <a:cubicBezTo>
                    <a:pt x="11324" y="281399"/>
                    <a:pt x="-12488" y="280605"/>
                    <a:pt x="7620" y="263672"/>
                  </a:cubicBezTo>
                  <a:cubicBezTo>
                    <a:pt x="27728" y="246739"/>
                    <a:pt x="109484" y="204405"/>
                    <a:pt x="152082" y="184297"/>
                  </a:cubicBezTo>
                  <a:cubicBezTo>
                    <a:pt x="194680" y="164189"/>
                    <a:pt x="232515" y="172391"/>
                    <a:pt x="263207" y="143022"/>
                  </a:cubicBezTo>
                  <a:cubicBezTo>
                    <a:pt x="293899" y="113653"/>
                    <a:pt x="377771" y="4380"/>
                    <a:pt x="377507" y="14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14" name="フリーフォーム: 図形 1413">
              <a:extLst>
                <a:ext uri="{FF2B5EF4-FFF2-40B4-BE49-F238E27FC236}">
                  <a16:creationId xmlns:a16="http://schemas.microsoft.com/office/drawing/2014/main" id="{731D24BA-BEBF-4874-9BB8-80515C4575B4}"/>
                </a:ext>
              </a:extLst>
            </p:cNvPr>
            <p:cNvSpPr/>
            <p:nvPr/>
          </p:nvSpPr>
          <p:spPr>
            <a:xfrm>
              <a:off x="5262557" y="4968865"/>
              <a:ext cx="300890" cy="111669"/>
            </a:xfrm>
            <a:custGeom>
              <a:avLst/>
              <a:gdLst>
                <a:gd name="connsiteX0" fmla="*/ 300043 w 300890"/>
                <a:gd name="connsiteY0" fmla="*/ 10 h 111669"/>
                <a:gd name="connsiteX1" fmla="*/ 168281 w 300890"/>
                <a:gd name="connsiteY1" fmla="*/ 96848 h 111669"/>
                <a:gd name="connsiteX2" fmla="*/ 6 w 300890"/>
                <a:gd name="connsiteY2" fmla="*/ 111135 h 111669"/>
                <a:gd name="connsiteX3" fmla="*/ 174631 w 300890"/>
                <a:gd name="connsiteY3" fmla="*/ 95260 h 111669"/>
                <a:gd name="connsiteX4" fmla="*/ 222256 w 300890"/>
                <a:gd name="connsiteY4" fmla="*/ 90498 h 111669"/>
                <a:gd name="connsiteX5" fmla="*/ 300043 w 300890"/>
                <a:gd name="connsiteY5" fmla="*/ 10 h 1116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00890" h="111669">
                  <a:moveTo>
                    <a:pt x="300043" y="10"/>
                  </a:moveTo>
                  <a:cubicBezTo>
                    <a:pt x="291047" y="1068"/>
                    <a:pt x="218287" y="78327"/>
                    <a:pt x="168281" y="96848"/>
                  </a:cubicBezTo>
                  <a:cubicBezTo>
                    <a:pt x="118275" y="115369"/>
                    <a:pt x="-1052" y="111400"/>
                    <a:pt x="6" y="111135"/>
                  </a:cubicBezTo>
                  <a:cubicBezTo>
                    <a:pt x="1064" y="110870"/>
                    <a:pt x="174631" y="95260"/>
                    <a:pt x="174631" y="95260"/>
                  </a:cubicBezTo>
                  <a:cubicBezTo>
                    <a:pt x="211673" y="91821"/>
                    <a:pt x="200560" y="102933"/>
                    <a:pt x="222256" y="90498"/>
                  </a:cubicBezTo>
                  <a:cubicBezTo>
                    <a:pt x="243952" y="78063"/>
                    <a:pt x="309039" y="-1048"/>
                    <a:pt x="300043" y="1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15" name="フリーフォーム: 図形 1414">
              <a:extLst>
                <a:ext uri="{FF2B5EF4-FFF2-40B4-BE49-F238E27FC236}">
                  <a16:creationId xmlns:a16="http://schemas.microsoft.com/office/drawing/2014/main" id="{3B951E21-6510-4368-A782-EA5ED19122A7}"/>
                </a:ext>
              </a:extLst>
            </p:cNvPr>
            <p:cNvSpPr/>
            <p:nvPr/>
          </p:nvSpPr>
          <p:spPr>
            <a:xfrm>
              <a:off x="5574534" y="4960938"/>
              <a:ext cx="204135" cy="134011"/>
            </a:xfrm>
            <a:custGeom>
              <a:avLst/>
              <a:gdLst>
                <a:gd name="connsiteX0" fmla="*/ 766 w 204135"/>
                <a:gd name="connsiteY0" fmla="*/ 0 h 134011"/>
                <a:gd name="connsiteX1" fmla="*/ 45216 w 204135"/>
                <a:gd name="connsiteY1" fmla="*/ 100012 h 134011"/>
                <a:gd name="connsiteX2" fmla="*/ 202379 w 204135"/>
                <a:gd name="connsiteY2" fmla="*/ 133350 h 134011"/>
                <a:gd name="connsiteX3" fmla="*/ 126179 w 204135"/>
                <a:gd name="connsiteY3" fmla="*/ 120650 h 134011"/>
                <a:gd name="connsiteX4" fmla="*/ 72204 w 204135"/>
                <a:gd name="connsiteY4" fmla="*/ 101600 h 134011"/>
                <a:gd name="connsiteX5" fmla="*/ 766 w 204135"/>
                <a:gd name="connsiteY5" fmla="*/ 0 h 1340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4135" h="134011">
                  <a:moveTo>
                    <a:pt x="766" y="0"/>
                  </a:moveTo>
                  <a:cubicBezTo>
                    <a:pt x="-3732" y="-265"/>
                    <a:pt x="11614" y="77787"/>
                    <a:pt x="45216" y="100012"/>
                  </a:cubicBezTo>
                  <a:cubicBezTo>
                    <a:pt x="78818" y="122237"/>
                    <a:pt x="188885" y="129910"/>
                    <a:pt x="202379" y="133350"/>
                  </a:cubicBezTo>
                  <a:cubicBezTo>
                    <a:pt x="215873" y="136790"/>
                    <a:pt x="147875" y="125942"/>
                    <a:pt x="126179" y="120650"/>
                  </a:cubicBezTo>
                  <a:cubicBezTo>
                    <a:pt x="104483" y="115358"/>
                    <a:pt x="90460" y="115358"/>
                    <a:pt x="72204" y="101600"/>
                  </a:cubicBezTo>
                  <a:cubicBezTo>
                    <a:pt x="53948" y="87842"/>
                    <a:pt x="5264" y="265"/>
                    <a:pt x="766" y="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17" name="フリーフォーム: 図形 1416">
              <a:extLst>
                <a:ext uri="{FF2B5EF4-FFF2-40B4-BE49-F238E27FC236}">
                  <a16:creationId xmlns:a16="http://schemas.microsoft.com/office/drawing/2014/main" id="{1A42CB84-9293-4CDB-86B2-F56EE35CF30D}"/>
                </a:ext>
              </a:extLst>
            </p:cNvPr>
            <p:cNvSpPr/>
            <p:nvPr/>
          </p:nvSpPr>
          <p:spPr>
            <a:xfrm>
              <a:off x="5182872" y="5075082"/>
              <a:ext cx="590992" cy="197505"/>
            </a:xfrm>
            <a:custGeom>
              <a:avLst/>
              <a:gdLst>
                <a:gd name="connsiteX0" fmla="*/ 454341 w 590992"/>
                <a:gd name="connsiteY0" fmla="*/ 156 h 197505"/>
                <a:gd name="connsiteX1" fmla="*/ 290828 w 590992"/>
                <a:gd name="connsiteY1" fmla="*/ 100168 h 197505"/>
                <a:gd name="connsiteX2" fmla="*/ 265428 w 590992"/>
                <a:gd name="connsiteY2" fmla="*/ 128743 h 197505"/>
                <a:gd name="connsiteX3" fmla="*/ 217803 w 590992"/>
                <a:gd name="connsiteY3" fmla="*/ 127156 h 197505"/>
                <a:gd name="connsiteX4" fmla="*/ 19366 w 590992"/>
                <a:gd name="connsiteY4" fmla="*/ 157318 h 197505"/>
                <a:gd name="connsiteX5" fmla="*/ 174941 w 590992"/>
                <a:gd name="connsiteY5" fmla="*/ 157318 h 197505"/>
                <a:gd name="connsiteX6" fmla="*/ 265428 w 590992"/>
                <a:gd name="connsiteY6" fmla="*/ 157318 h 197505"/>
                <a:gd name="connsiteX7" fmla="*/ 206691 w 590992"/>
                <a:gd name="connsiteY7" fmla="*/ 168431 h 197505"/>
                <a:gd name="connsiteX8" fmla="*/ 1903 w 590992"/>
                <a:gd name="connsiteY8" fmla="*/ 197006 h 197505"/>
                <a:gd name="connsiteX9" fmla="*/ 341628 w 590992"/>
                <a:gd name="connsiteY9" fmla="*/ 182718 h 197505"/>
                <a:gd name="connsiteX10" fmla="*/ 340041 w 590992"/>
                <a:gd name="connsiteY10" fmla="*/ 135093 h 197505"/>
                <a:gd name="connsiteX11" fmla="*/ 590866 w 590992"/>
                <a:gd name="connsiteY11" fmla="*/ 44606 h 197505"/>
                <a:gd name="connsiteX12" fmla="*/ 303528 w 590992"/>
                <a:gd name="connsiteY12" fmla="*/ 125568 h 197505"/>
                <a:gd name="connsiteX13" fmla="*/ 454341 w 590992"/>
                <a:gd name="connsiteY13" fmla="*/ 156 h 1975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90992" h="197505">
                  <a:moveTo>
                    <a:pt x="454341" y="156"/>
                  </a:moveTo>
                  <a:cubicBezTo>
                    <a:pt x="452224" y="-4077"/>
                    <a:pt x="322313" y="78737"/>
                    <a:pt x="290828" y="100168"/>
                  </a:cubicBezTo>
                  <a:cubicBezTo>
                    <a:pt x="259343" y="121599"/>
                    <a:pt x="277599" y="124245"/>
                    <a:pt x="265428" y="128743"/>
                  </a:cubicBezTo>
                  <a:cubicBezTo>
                    <a:pt x="253257" y="133241"/>
                    <a:pt x="258813" y="122394"/>
                    <a:pt x="217803" y="127156"/>
                  </a:cubicBezTo>
                  <a:cubicBezTo>
                    <a:pt x="176793" y="131918"/>
                    <a:pt x="26510" y="152291"/>
                    <a:pt x="19366" y="157318"/>
                  </a:cubicBezTo>
                  <a:cubicBezTo>
                    <a:pt x="12222" y="162345"/>
                    <a:pt x="174941" y="157318"/>
                    <a:pt x="174941" y="157318"/>
                  </a:cubicBezTo>
                  <a:cubicBezTo>
                    <a:pt x="215951" y="157318"/>
                    <a:pt x="260136" y="155466"/>
                    <a:pt x="265428" y="157318"/>
                  </a:cubicBezTo>
                  <a:cubicBezTo>
                    <a:pt x="270720" y="159170"/>
                    <a:pt x="250612" y="161816"/>
                    <a:pt x="206691" y="168431"/>
                  </a:cubicBezTo>
                  <a:cubicBezTo>
                    <a:pt x="162770" y="175046"/>
                    <a:pt x="-20587" y="194625"/>
                    <a:pt x="1903" y="197006"/>
                  </a:cubicBezTo>
                  <a:cubicBezTo>
                    <a:pt x="24392" y="199387"/>
                    <a:pt x="285272" y="193037"/>
                    <a:pt x="341628" y="182718"/>
                  </a:cubicBezTo>
                  <a:cubicBezTo>
                    <a:pt x="397984" y="172399"/>
                    <a:pt x="298501" y="158112"/>
                    <a:pt x="340041" y="135093"/>
                  </a:cubicBezTo>
                  <a:cubicBezTo>
                    <a:pt x="381581" y="112074"/>
                    <a:pt x="596951" y="46193"/>
                    <a:pt x="590866" y="44606"/>
                  </a:cubicBezTo>
                  <a:cubicBezTo>
                    <a:pt x="584781" y="43019"/>
                    <a:pt x="327076" y="129801"/>
                    <a:pt x="303528" y="125568"/>
                  </a:cubicBezTo>
                  <a:cubicBezTo>
                    <a:pt x="279980" y="121335"/>
                    <a:pt x="456458" y="4389"/>
                    <a:pt x="454341" y="15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18" name="フリーフォーム: 図形 1417">
              <a:extLst>
                <a:ext uri="{FF2B5EF4-FFF2-40B4-BE49-F238E27FC236}">
                  <a16:creationId xmlns:a16="http://schemas.microsoft.com/office/drawing/2014/main" id="{31D7B237-68FC-406E-BEA2-207E871A10A3}"/>
                </a:ext>
              </a:extLst>
            </p:cNvPr>
            <p:cNvSpPr/>
            <p:nvPr/>
          </p:nvSpPr>
          <p:spPr>
            <a:xfrm>
              <a:off x="5060930" y="5281765"/>
              <a:ext cx="127187" cy="117739"/>
            </a:xfrm>
            <a:custGeom>
              <a:avLst/>
              <a:gdLst>
                <a:gd name="connsiteX0" fmla="*/ 20 w 127187"/>
                <a:gd name="connsiteY0" fmla="*/ 4610 h 117739"/>
                <a:gd name="connsiteX1" fmla="*/ 107970 w 127187"/>
                <a:gd name="connsiteY1" fmla="*/ 14135 h 117739"/>
                <a:gd name="connsiteX2" fmla="*/ 120670 w 127187"/>
                <a:gd name="connsiteY2" fmla="*/ 117323 h 117739"/>
                <a:gd name="connsiteX3" fmla="*/ 117495 w 127187"/>
                <a:gd name="connsiteY3" fmla="*/ 49060 h 117739"/>
                <a:gd name="connsiteX4" fmla="*/ 20 w 127187"/>
                <a:gd name="connsiteY4" fmla="*/ 4610 h 1177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7187" h="117739">
                  <a:moveTo>
                    <a:pt x="20" y="4610"/>
                  </a:moveTo>
                  <a:cubicBezTo>
                    <a:pt x="-1568" y="-1211"/>
                    <a:pt x="87862" y="-4650"/>
                    <a:pt x="107970" y="14135"/>
                  </a:cubicBezTo>
                  <a:cubicBezTo>
                    <a:pt x="128078" y="32920"/>
                    <a:pt x="119083" y="111502"/>
                    <a:pt x="120670" y="117323"/>
                  </a:cubicBezTo>
                  <a:cubicBezTo>
                    <a:pt x="122258" y="123144"/>
                    <a:pt x="136280" y="66258"/>
                    <a:pt x="117495" y="49060"/>
                  </a:cubicBezTo>
                  <a:cubicBezTo>
                    <a:pt x="98710" y="31862"/>
                    <a:pt x="1608" y="10431"/>
                    <a:pt x="20" y="461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19" name="フリーフォーム: 図形 1418">
              <a:extLst>
                <a:ext uri="{FF2B5EF4-FFF2-40B4-BE49-F238E27FC236}">
                  <a16:creationId xmlns:a16="http://schemas.microsoft.com/office/drawing/2014/main" id="{92342090-51C4-4F20-9655-45679E2A77E1}"/>
                </a:ext>
              </a:extLst>
            </p:cNvPr>
            <p:cNvSpPr/>
            <p:nvPr/>
          </p:nvSpPr>
          <p:spPr>
            <a:xfrm>
              <a:off x="5222853" y="5274894"/>
              <a:ext cx="381182" cy="248348"/>
            </a:xfrm>
            <a:custGeom>
              <a:avLst/>
              <a:gdLst>
                <a:gd name="connsiteX0" fmla="*/ 22 w 381182"/>
                <a:gd name="connsiteY0" fmla="*/ 38469 h 248348"/>
                <a:gd name="connsiteX1" fmla="*/ 246085 w 381182"/>
                <a:gd name="connsiteY1" fmla="*/ 369 h 248348"/>
                <a:gd name="connsiteX2" fmla="*/ 239735 w 381182"/>
                <a:gd name="connsiteY2" fmla="*/ 63869 h 248348"/>
                <a:gd name="connsiteX3" fmla="*/ 263547 w 381182"/>
                <a:gd name="connsiteY3" fmla="*/ 114669 h 248348"/>
                <a:gd name="connsiteX4" fmla="*/ 277835 w 381182"/>
                <a:gd name="connsiteY4" fmla="*/ 165469 h 248348"/>
                <a:gd name="connsiteX5" fmla="*/ 314347 w 381182"/>
                <a:gd name="connsiteY5" fmla="*/ 225794 h 248348"/>
                <a:gd name="connsiteX6" fmla="*/ 381022 w 381182"/>
                <a:gd name="connsiteY6" fmla="*/ 248019 h 248348"/>
                <a:gd name="connsiteX7" fmla="*/ 293710 w 381182"/>
                <a:gd name="connsiteY7" fmla="*/ 211506 h 248348"/>
                <a:gd name="connsiteX8" fmla="*/ 231797 w 381182"/>
                <a:gd name="connsiteY8" fmla="*/ 54344 h 248348"/>
                <a:gd name="connsiteX9" fmla="*/ 22 w 381182"/>
                <a:gd name="connsiteY9" fmla="*/ 38469 h 2483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81182" h="248348">
                  <a:moveTo>
                    <a:pt x="22" y="38469"/>
                  </a:moveTo>
                  <a:cubicBezTo>
                    <a:pt x="2403" y="29473"/>
                    <a:pt x="206133" y="-3864"/>
                    <a:pt x="246085" y="369"/>
                  </a:cubicBezTo>
                  <a:cubicBezTo>
                    <a:pt x="286037" y="4602"/>
                    <a:pt x="236825" y="44819"/>
                    <a:pt x="239735" y="63869"/>
                  </a:cubicBezTo>
                  <a:cubicBezTo>
                    <a:pt x="242645" y="82919"/>
                    <a:pt x="257197" y="97736"/>
                    <a:pt x="263547" y="114669"/>
                  </a:cubicBezTo>
                  <a:cubicBezTo>
                    <a:pt x="269897" y="131602"/>
                    <a:pt x="269368" y="146948"/>
                    <a:pt x="277835" y="165469"/>
                  </a:cubicBezTo>
                  <a:cubicBezTo>
                    <a:pt x="286302" y="183990"/>
                    <a:pt x="297149" y="212036"/>
                    <a:pt x="314347" y="225794"/>
                  </a:cubicBezTo>
                  <a:cubicBezTo>
                    <a:pt x="331545" y="239552"/>
                    <a:pt x="384462" y="250400"/>
                    <a:pt x="381022" y="248019"/>
                  </a:cubicBezTo>
                  <a:cubicBezTo>
                    <a:pt x="377583" y="245638"/>
                    <a:pt x="318581" y="243785"/>
                    <a:pt x="293710" y="211506"/>
                  </a:cubicBezTo>
                  <a:cubicBezTo>
                    <a:pt x="268839" y="179227"/>
                    <a:pt x="275453" y="83977"/>
                    <a:pt x="231797" y="54344"/>
                  </a:cubicBezTo>
                  <a:cubicBezTo>
                    <a:pt x="188141" y="24711"/>
                    <a:pt x="-2359" y="47465"/>
                    <a:pt x="22" y="3846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20" name="フリーフォーム: 図形 1419">
              <a:extLst>
                <a:ext uri="{FF2B5EF4-FFF2-40B4-BE49-F238E27FC236}">
                  <a16:creationId xmlns:a16="http://schemas.microsoft.com/office/drawing/2014/main" id="{0175F711-6D14-4B50-A998-9245E02268C7}"/>
                </a:ext>
              </a:extLst>
            </p:cNvPr>
            <p:cNvSpPr/>
            <p:nvPr/>
          </p:nvSpPr>
          <p:spPr>
            <a:xfrm>
              <a:off x="5143441" y="5307010"/>
              <a:ext cx="80406" cy="185743"/>
            </a:xfrm>
            <a:custGeom>
              <a:avLst/>
              <a:gdLst>
                <a:gd name="connsiteX0" fmla="*/ 61972 w 80406"/>
                <a:gd name="connsiteY0" fmla="*/ 3 h 185743"/>
                <a:gd name="connsiteX1" fmla="*/ 77847 w 80406"/>
                <a:gd name="connsiteY1" fmla="*/ 92078 h 185743"/>
                <a:gd name="connsiteX2" fmla="*/ 59 w 80406"/>
                <a:gd name="connsiteY2" fmla="*/ 185740 h 185743"/>
                <a:gd name="connsiteX3" fmla="*/ 65147 w 80406"/>
                <a:gd name="connsiteY3" fmla="*/ 95253 h 185743"/>
                <a:gd name="connsiteX4" fmla="*/ 61972 w 80406"/>
                <a:gd name="connsiteY4" fmla="*/ 3 h 1857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0406" h="185743">
                  <a:moveTo>
                    <a:pt x="61972" y="3"/>
                  </a:moveTo>
                  <a:cubicBezTo>
                    <a:pt x="64089" y="-526"/>
                    <a:pt x="88166" y="61122"/>
                    <a:pt x="77847" y="92078"/>
                  </a:cubicBezTo>
                  <a:cubicBezTo>
                    <a:pt x="67528" y="123034"/>
                    <a:pt x="2176" y="185211"/>
                    <a:pt x="59" y="185740"/>
                  </a:cubicBezTo>
                  <a:cubicBezTo>
                    <a:pt x="-2058" y="186269"/>
                    <a:pt x="53241" y="122240"/>
                    <a:pt x="65147" y="95253"/>
                  </a:cubicBezTo>
                  <a:cubicBezTo>
                    <a:pt x="77053" y="68266"/>
                    <a:pt x="59855" y="532"/>
                    <a:pt x="61972" y="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21" name="フリーフォーム: 図形 1420">
              <a:extLst>
                <a:ext uri="{FF2B5EF4-FFF2-40B4-BE49-F238E27FC236}">
                  <a16:creationId xmlns:a16="http://schemas.microsoft.com/office/drawing/2014/main" id="{879B4990-7A44-4EB7-8DED-358DFD87C599}"/>
                </a:ext>
              </a:extLst>
            </p:cNvPr>
            <p:cNvSpPr/>
            <p:nvPr/>
          </p:nvSpPr>
          <p:spPr>
            <a:xfrm>
              <a:off x="4858569" y="5322723"/>
              <a:ext cx="272137" cy="165749"/>
            </a:xfrm>
            <a:custGeom>
              <a:avLst/>
              <a:gdLst>
                <a:gd name="connsiteX0" fmla="*/ 2356 w 272137"/>
                <a:gd name="connsiteY0" fmla="*/ 165 h 165749"/>
                <a:gd name="connsiteX1" fmla="*/ 21406 w 272137"/>
                <a:gd name="connsiteY1" fmla="*/ 116052 h 165749"/>
                <a:gd name="connsiteX2" fmla="*/ 137294 w 272137"/>
                <a:gd name="connsiteY2" fmla="*/ 128752 h 165749"/>
                <a:gd name="connsiteX3" fmla="*/ 270644 w 272137"/>
                <a:gd name="connsiteY3" fmla="*/ 165265 h 165749"/>
                <a:gd name="connsiteX4" fmla="*/ 199206 w 272137"/>
                <a:gd name="connsiteY4" fmla="*/ 149390 h 165749"/>
                <a:gd name="connsiteX5" fmla="*/ 51569 w 272137"/>
                <a:gd name="connsiteY5" fmla="*/ 144627 h 165749"/>
                <a:gd name="connsiteX6" fmla="*/ 2356 w 272137"/>
                <a:gd name="connsiteY6" fmla="*/ 165 h 1657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72137" h="165749">
                  <a:moveTo>
                    <a:pt x="2356" y="165"/>
                  </a:moveTo>
                  <a:cubicBezTo>
                    <a:pt x="-2671" y="-4597"/>
                    <a:pt x="-1084" y="94621"/>
                    <a:pt x="21406" y="116052"/>
                  </a:cubicBezTo>
                  <a:cubicBezTo>
                    <a:pt x="43896" y="137483"/>
                    <a:pt x="95754" y="120550"/>
                    <a:pt x="137294" y="128752"/>
                  </a:cubicBezTo>
                  <a:cubicBezTo>
                    <a:pt x="178834" y="136954"/>
                    <a:pt x="260325" y="161825"/>
                    <a:pt x="270644" y="165265"/>
                  </a:cubicBezTo>
                  <a:cubicBezTo>
                    <a:pt x="280963" y="168705"/>
                    <a:pt x="235719" y="152830"/>
                    <a:pt x="199206" y="149390"/>
                  </a:cubicBezTo>
                  <a:cubicBezTo>
                    <a:pt x="162693" y="145950"/>
                    <a:pt x="85171" y="164471"/>
                    <a:pt x="51569" y="144627"/>
                  </a:cubicBezTo>
                  <a:cubicBezTo>
                    <a:pt x="17967" y="124783"/>
                    <a:pt x="7383" y="4927"/>
                    <a:pt x="2356" y="16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22" name="フリーフォーム: 図形 1421">
              <a:extLst>
                <a:ext uri="{FF2B5EF4-FFF2-40B4-BE49-F238E27FC236}">
                  <a16:creationId xmlns:a16="http://schemas.microsoft.com/office/drawing/2014/main" id="{EF7DA43C-BDD9-47E8-B620-94AE13BA5C70}"/>
                </a:ext>
              </a:extLst>
            </p:cNvPr>
            <p:cNvSpPr/>
            <p:nvPr/>
          </p:nvSpPr>
          <p:spPr>
            <a:xfrm>
              <a:off x="5444114" y="5222815"/>
              <a:ext cx="169452" cy="423943"/>
            </a:xfrm>
            <a:custGeom>
              <a:avLst/>
              <a:gdLst>
                <a:gd name="connsiteX0" fmla="*/ 107374 w 169452"/>
                <a:gd name="connsiteY0" fmla="*/ 60 h 423943"/>
                <a:gd name="connsiteX1" fmla="*/ 89911 w 169452"/>
                <a:gd name="connsiteY1" fmla="*/ 101660 h 423943"/>
                <a:gd name="connsiteX2" fmla="*/ 142299 w 169452"/>
                <a:gd name="connsiteY2" fmla="*/ 166748 h 423943"/>
                <a:gd name="connsiteX3" fmla="*/ 113724 w 169452"/>
                <a:gd name="connsiteY3" fmla="*/ 217548 h 423943"/>
                <a:gd name="connsiteX4" fmla="*/ 169286 w 169452"/>
                <a:gd name="connsiteY4" fmla="*/ 265173 h 423943"/>
                <a:gd name="connsiteX5" fmla="*/ 126424 w 169452"/>
                <a:gd name="connsiteY5" fmla="*/ 308035 h 423943"/>
                <a:gd name="connsiteX6" fmla="*/ 8949 w 169452"/>
                <a:gd name="connsiteY6" fmla="*/ 357248 h 423943"/>
                <a:gd name="connsiteX7" fmla="*/ 32761 w 169452"/>
                <a:gd name="connsiteY7" fmla="*/ 423923 h 423943"/>
                <a:gd name="connsiteX8" fmla="*/ 4186 w 169452"/>
                <a:gd name="connsiteY8" fmla="*/ 363598 h 423943"/>
                <a:gd name="connsiteX9" fmla="*/ 140711 w 169452"/>
                <a:gd name="connsiteY9" fmla="*/ 292160 h 423943"/>
                <a:gd name="connsiteX10" fmla="*/ 126424 w 169452"/>
                <a:gd name="connsiteY10" fmla="*/ 214373 h 423943"/>
                <a:gd name="connsiteX11" fmla="*/ 112136 w 169452"/>
                <a:gd name="connsiteY11" fmla="*/ 146110 h 423943"/>
                <a:gd name="connsiteX12" fmla="*/ 80386 w 169452"/>
                <a:gd name="connsiteY12" fmla="*/ 87373 h 423943"/>
                <a:gd name="connsiteX13" fmla="*/ 107374 w 169452"/>
                <a:gd name="connsiteY13" fmla="*/ 60 h 4239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69452" h="423943">
                  <a:moveTo>
                    <a:pt x="107374" y="60"/>
                  </a:moveTo>
                  <a:cubicBezTo>
                    <a:pt x="108962" y="2441"/>
                    <a:pt x="84090" y="73879"/>
                    <a:pt x="89911" y="101660"/>
                  </a:cubicBezTo>
                  <a:cubicBezTo>
                    <a:pt x="95732" y="129441"/>
                    <a:pt x="138330" y="147433"/>
                    <a:pt x="142299" y="166748"/>
                  </a:cubicBezTo>
                  <a:cubicBezTo>
                    <a:pt x="146268" y="186063"/>
                    <a:pt x="109226" y="201144"/>
                    <a:pt x="113724" y="217548"/>
                  </a:cubicBezTo>
                  <a:cubicBezTo>
                    <a:pt x="118222" y="233952"/>
                    <a:pt x="167169" y="250092"/>
                    <a:pt x="169286" y="265173"/>
                  </a:cubicBezTo>
                  <a:cubicBezTo>
                    <a:pt x="171403" y="280254"/>
                    <a:pt x="153147" y="292689"/>
                    <a:pt x="126424" y="308035"/>
                  </a:cubicBezTo>
                  <a:cubicBezTo>
                    <a:pt x="99701" y="323381"/>
                    <a:pt x="24559" y="337933"/>
                    <a:pt x="8949" y="357248"/>
                  </a:cubicBezTo>
                  <a:cubicBezTo>
                    <a:pt x="-6661" y="376563"/>
                    <a:pt x="33555" y="422865"/>
                    <a:pt x="32761" y="423923"/>
                  </a:cubicBezTo>
                  <a:cubicBezTo>
                    <a:pt x="31967" y="424981"/>
                    <a:pt x="-13806" y="385558"/>
                    <a:pt x="4186" y="363598"/>
                  </a:cubicBezTo>
                  <a:cubicBezTo>
                    <a:pt x="22178" y="341638"/>
                    <a:pt x="120338" y="317031"/>
                    <a:pt x="140711" y="292160"/>
                  </a:cubicBezTo>
                  <a:cubicBezTo>
                    <a:pt x="161084" y="267289"/>
                    <a:pt x="131186" y="238715"/>
                    <a:pt x="126424" y="214373"/>
                  </a:cubicBezTo>
                  <a:cubicBezTo>
                    <a:pt x="121662" y="190031"/>
                    <a:pt x="119809" y="167277"/>
                    <a:pt x="112136" y="146110"/>
                  </a:cubicBezTo>
                  <a:cubicBezTo>
                    <a:pt x="104463" y="124943"/>
                    <a:pt x="81444" y="108010"/>
                    <a:pt x="80386" y="87373"/>
                  </a:cubicBezTo>
                  <a:cubicBezTo>
                    <a:pt x="79328" y="66736"/>
                    <a:pt x="105786" y="-2321"/>
                    <a:pt x="107374" y="6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23" name="フリーフォーム: 図形 1422">
              <a:extLst>
                <a:ext uri="{FF2B5EF4-FFF2-40B4-BE49-F238E27FC236}">
                  <a16:creationId xmlns:a16="http://schemas.microsoft.com/office/drawing/2014/main" id="{97074A10-A69B-4863-87F5-54D998C2F82A}"/>
                </a:ext>
              </a:extLst>
            </p:cNvPr>
            <p:cNvSpPr/>
            <p:nvPr/>
          </p:nvSpPr>
          <p:spPr>
            <a:xfrm>
              <a:off x="5635591" y="5341898"/>
              <a:ext cx="406481" cy="240403"/>
            </a:xfrm>
            <a:custGeom>
              <a:avLst/>
              <a:gdLst>
                <a:gd name="connsiteX0" fmla="*/ 34 w 406481"/>
                <a:gd name="connsiteY0" fmla="*/ 40 h 240403"/>
                <a:gd name="connsiteX1" fmla="*/ 206409 w 406481"/>
                <a:gd name="connsiteY1" fmla="*/ 115927 h 240403"/>
                <a:gd name="connsiteX2" fmla="*/ 347697 w 406481"/>
                <a:gd name="connsiteY2" fmla="*/ 201652 h 240403"/>
                <a:gd name="connsiteX3" fmla="*/ 406434 w 406481"/>
                <a:gd name="connsiteY3" fmla="*/ 239752 h 240403"/>
                <a:gd name="connsiteX4" fmla="*/ 339759 w 406481"/>
                <a:gd name="connsiteY4" fmla="*/ 173077 h 240403"/>
                <a:gd name="connsiteX5" fmla="*/ 222284 w 406481"/>
                <a:gd name="connsiteY5" fmla="*/ 103227 h 240403"/>
                <a:gd name="connsiteX6" fmla="*/ 34 w 406481"/>
                <a:gd name="connsiteY6" fmla="*/ 40 h 2404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06481" h="240403">
                  <a:moveTo>
                    <a:pt x="34" y="40"/>
                  </a:moveTo>
                  <a:cubicBezTo>
                    <a:pt x="-2612" y="2157"/>
                    <a:pt x="148465" y="82325"/>
                    <a:pt x="206409" y="115927"/>
                  </a:cubicBezTo>
                  <a:cubicBezTo>
                    <a:pt x="264353" y="149529"/>
                    <a:pt x="314360" y="181015"/>
                    <a:pt x="347697" y="201652"/>
                  </a:cubicBezTo>
                  <a:cubicBezTo>
                    <a:pt x="381035" y="222290"/>
                    <a:pt x="407757" y="244514"/>
                    <a:pt x="406434" y="239752"/>
                  </a:cubicBezTo>
                  <a:cubicBezTo>
                    <a:pt x="405111" y="234990"/>
                    <a:pt x="370451" y="195831"/>
                    <a:pt x="339759" y="173077"/>
                  </a:cubicBezTo>
                  <a:cubicBezTo>
                    <a:pt x="309067" y="150323"/>
                    <a:pt x="275730" y="127569"/>
                    <a:pt x="222284" y="103227"/>
                  </a:cubicBezTo>
                  <a:cubicBezTo>
                    <a:pt x="168838" y="78885"/>
                    <a:pt x="2680" y="-2077"/>
                    <a:pt x="34" y="4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24" name="フリーフォーム: 図形 1423">
              <a:extLst>
                <a:ext uri="{FF2B5EF4-FFF2-40B4-BE49-F238E27FC236}">
                  <a16:creationId xmlns:a16="http://schemas.microsoft.com/office/drawing/2014/main" id="{B4F27819-5E70-4DC8-828D-FD9BE57A846C}"/>
                </a:ext>
              </a:extLst>
            </p:cNvPr>
            <p:cNvSpPr/>
            <p:nvPr/>
          </p:nvSpPr>
          <p:spPr>
            <a:xfrm>
              <a:off x="5668449" y="5411760"/>
              <a:ext cx="442695" cy="250773"/>
            </a:xfrm>
            <a:custGeom>
              <a:avLst/>
              <a:gdLst>
                <a:gd name="connsiteX0" fmla="*/ 2101 w 442695"/>
                <a:gd name="connsiteY0" fmla="*/ 28 h 250773"/>
                <a:gd name="connsiteX1" fmla="*/ 102114 w 442695"/>
                <a:gd name="connsiteY1" fmla="*/ 80990 h 250773"/>
                <a:gd name="connsiteX2" fmla="*/ 179901 w 442695"/>
                <a:gd name="connsiteY2" fmla="*/ 101628 h 250773"/>
                <a:gd name="connsiteX3" fmla="*/ 437076 w 442695"/>
                <a:gd name="connsiteY3" fmla="*/ 249265 h 250773"/>
                <a:gd name="connsiteX4" fmla="*/ 345001 w 442695"/>
                <a:gd name="connsiteY4" fmla="*/ 173065 h 250773"/>
                <a:gd name="connsiteX5" fmla="*/ 202126 w 442695"/>
                <a:gd name="connsiteY5" fmla="*/ 90515 h 250773"/>
                <a:gd name="connsiteX6" fmla="*/ 2101 w 442695"/>
                <a:gd name="connsiteY6" fmla="*/ 28 h 2507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42695" h="250773">
                  <a:moveTo>
                    <a:pt x="2101" y="28"/>
                  </a:moveTo>
                  <a:cubicBezTo>
                    <a:pt x="-14568" y="-1559"/>
                    <a:pt x="72481" y="64057"/>
                    <a:pt x="102114" y="80990"/>
                  </a:cubicBezTo>
                  <a:cubicBezTo>
                    <a:pt x="131747" y="97923"/>
                    <a:pt x="124074" y="73582"/>
                    <a:pt x="179901" y="101628"/>
                  </a:cubicBezTo>
                  <a:cubicBezTo>
                    <a:pt x="235728" y="129674"/>
                    <a:pt x="409559" y="237359"/>
                    <a:pt x="437076" y="249265"/>
                  </a:cubicBezTo>
                  <a:cubicBezTo>
                    <a:pt x="464593" y="261171"/>
                    <a:pt x="384159" y="199523"/>
                    <a:pt x="345001" y="173065"/>
                  </a:cubicBezTo>
                  <a:cubicBezTo>
                    <a:pt x="305843" y="146607"/>
                    <a:pt x="257159" y="116709"/>
                    <a:pt x="202126" y="90515"/>
                  </a:cubicBezTo>
                  <a:cubicBezTo>
                    <a:pt x="147093" y="64321"/>
                    <a:pt x="18770" y="1615"/>
                    <a:pt x="2101" y="2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25" name="フリーフォーム: 図形 1424">
              <a:extLst>
                <a:ext uri="{FF2B5EF4-FFF2-40B4-BE49-F238E27FC236}">
                  <a16:creationId xmlns:a16="http://schemas.microsoft.com/office/drawing/2014/main" id="{B2EB1C0F-BC48-468A-BD05-3ABAA3A41296}"/>
                </a:ext>
              </a:extLst>
            </p:cNvPr>
            <p:cNvSpPr/>
            <p:nvPr/>
          </p:nvSpPr>
          <p:spPr>
            <a:xfrm>
              <a:off x="6067415" y="5608447"/>
              <a:ext cx="215965" cy="224499"/>
            </a:xfrm>
            <a:custGeom>
              <a:avLst/>
              <a:gdLst>
                <a:gd name="connsiteX0" fmla="*/ 10 w 215965"/>
                <a:gd name="connsiteY0" fmla="*/ 191 h 224499"/>
                <a:gd name="connsiteX1" fmla="*/ 158760 w 215965"/>
                <a:gd name="connsiteY1" fmla="*/ 155766 h 224499"/>
                <a:gd name="connsiteX2" fmla="*/ 215910 w 215965"/>
                <a:gd name="connsiteY2" fmla="*/ 224028 h 224499"/>
                <a:gd name="connsiteX3" fmla="*/ 150823 w 215965"/>
                <a:gd name="connsiteY3" fmla="*/ 125603 h 224499"/>
                <a:gd name="connsiteX4" fmla="*/ 10 w 215965"/>
                <a:gd name="connsiteY4" fmla="*/ 191 h 2244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5965" h="224499">
                  <a:moveTo>
                    <a:pt x="10" y="191"/>
                  </a:moveTo>
                  <a:cubicBezTo>
                    <a:pt x="1333" y="5218"/>
                    <a:pt x="122777" y="118460"/>
                    <a:pt x="158760" y="155766"/>
                  </a:cubicBezTo>
                  <a:cubicBezTo>
                    <a:pt x="194743" y="193072"/>
                    <a:pt x="217233" y="229055"/>
                    <a:pt x="215910" y="224028"/>
                  </a:cubicBezTo>
                  <a:cubicBezTo>
                    <a:pt x="214587" y="219001"/>
                    <a:pt x="181515" y="160793"/>
                    <a:pt x="150823" y="125603"/>
                  </a:cubicBezTo>
                  <a:cubicBezTo>
                    <a:pt x="120131" y="90414"/>
                    <a:pt x="-1313" y="-4836"/>
                    <a:pt x="10" y="19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26" name="フリーフォーム: 図形 1425">
              <a:extLst>
                <a:ext uri="{FF2B5EF4-FFF2-40B4-BE49-F238E27FC236}">
                  <a16:creationId xmlns:a16="http://schemas.microsoft.com/office/drawing/2014/main" id="{3444D8C4-FCDE-408A-99EB-52EB69ECEDEA}"/>
                </a:ext>
              </a:extLst>
            </p:cNvPr>
            <p:cNvSpPr/>
            <p:nvPr/>
          </p:nvSpPr>
          <p:spPr>
            <a:xfrm>
              <a:off x="6161882" y="5769583"/>
              <a:ext cx="316956" cy="387061"/>
            </a:xfrm>
            <a:custGeom>
              <a:avLst/>
              <a:gdLst>
                <a:gd name="connsiteX0" fmla="*/ 793 w 316956"/>
                <a:gd name="connsiteY0" fmla="*/ 2567 h 387061"/>
                <a:gd name="connsiteX1" fmla="*/ 197643 w 316956"/>
                <a:gd name="connsiteY1" fmla="*/ 218467 h 387061"/>
                <a:gd name="connsiteX2" fmla="*/ 316706 w 316956"/>
                <a:gd name="connsiteY2" fmla="*/ 386742 h 387061"/>
                <a:gd name="connsiteX3" fmla="*/ 226218 w 316956"/>
                <a:gd name="connsiteY3" fmla="*/ 256567 h 387061"/>
                <a:gd name="connsiteX4" fmla="*/ 130968 w 316956"/>
                <a:gd name="connsiteY4" fmla="*/ 107342 h 387061"/>
                <a:gd name="connsiteX5" fmla="*/ 793 w 316956"/>
                <a:gd name="connsiteY5" fmla="*/ 2567 h 3870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16956" h="387061">
                  <a:moveTo>
                    <a:pt x="793" y="2567"/>
                  </a:moveTo>
                  <a:cubicBezTo>
                    <a:pt x="11906" y="21088"/>
                    <a:pt x="144991" y="154438"/>
                    <a:pt x="197643" y="218467"/>
                  </a:cubicBezTo>
                  <a:cubicBezTo>
                    <a:pt x="250295" y="282496"/>
                    <a:pt x="311944" y="380392"/>
                    <a:pt x="316706" y="386742"/>
                  </a:cubicBezTo>
                  <a:cubicBezTo>
                    <a:pt x="321468" y="393092"/>
                    <a:pt x="257174" y="303134"/>
                    <a:pt x="226218" y="256567"/>
                  </a:cubicBezTo>
                  <a:cubicBezTo>
                    <a:pt x="195262" y="210000"/>
                    <a:pt x="163512" y="144119"/>
                    <a:pt x="130968" y="107342"/>
                  </a:cubicBezTo>
                  <a:cubicBezTo>
                    <a:pt x="98424" y="70565"/>
                    <a:pt x="-10320" y="-15954"/>
                    <a:pt x="793" y="256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27" name="フリーフォーム: 図形 1426">
              <a:extLst>
                <a:ext uri="{FF2B5EF4-FFF2-40B4-BE49-F238E27FC236}">
                  <a16:creationId xmlns:a16="http://schemas.microsoft.com/office/drawing/2014/main" id="{373ABAB3-861B-4791-8695-5FD1A79C1E6E}"/>
                </a:ext>
              </a:extLst>
            </p:cNvPr>
            <p:cNvSpPr/>
            <p:nvPr/>
          </p:nvSpPr>
          <p:spPr>
            <a:xfrm>
              <a:off x="6348747" y="5917516"/>
              <a:ext cx="378587" cy="729431"/>
            </a:xfrm>
            <a:custGeom>
              <a:avLst/>
              <a:gdLst>
                <a:gd name="connsiteX0" fmla="*/ 1253 w 378587"/>
                <a:gd name="connsiteY0" fmla="*/ 2272 h 729431"/>
                <a:gd name="connsiteX1" fmla="*/ 198103 w 378587"/>
                <a:gd name="connsiteY1" fmla="*/ 286434 h 729431"/>
                <a:gd name="connsiteX2" fmla="*/ 328278 w 378587"/>
                <a:gd name="connsiteY2" fmla="*/ 519797 h 729431"/>
                <a:gd name="connsiteX3" fmla="*/ 375903 w 378587"/>
                <a:gd name="connsiteY3" fmla="*/ 721409 h 729431"/>
                <a:gd name="connsiteX4" fmla="*/ 364791 w 378587"/>
                <a:gd name="connsiteY4" fmla="*/ 665847 h 729431"/>
                <a:gd name="connsiteX5" fmla="*/ 299703 w 378587"/>
                <a:gd name="connsiteY5" fmla="*/ 449947 h 729431"/>
                <a:gd name="connsiteX6" fmla="*/ 1253 w 378587"/>
                <a:gd name="connsiteY6" fmla="*/ 2272 h 7294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78587" h="729431">
                  <a:moveTo>
                    <a:pt x="1253" y="2272"/>
                  </a:moveTo>
                  <a:cubicBezTo>
                    <a:pt x="-15680" y="-24980"/>
                    <a:pt x="143599" y="200180"/>
                    <a:pt x="198103" y="286434"/>
                  </a:cubicBezTo>
                  <a:cubicBezTo>
                    <a:pt x="252607" y="372688"/>
                    <a:pt x="298645" y="447301"/>
                    <a:pt x="328278" y="519797"/>
                  </a:cubicBezTo>
                  <a:cubicBezTo>
                    <a:pt x="357911" y="592293"/>
                    <a:pt x="369818" y="697067"/>
                    <a:pt x="375903" y="721409"/>
                  </a:cubicBezTo>
                  <a:cubicBezTo>
                    <a:pt x="381989" y="745751"/>
                    <a:pt x="377491" y="711091"/>
                    <a:pt x="364791" y="665847"/>
                  </a:cubicBezTo>
                  <a:cubicBezTo>
                    <a:pt x="352091" y="620603"/>
                    <a:pt x="359499" y="554722"/>
                    <a:pt x="299703" y="449947"/>
                  </a:cubicBezTo>
                  <a:cubicBezTo>
                    <a:pt x="239907" y="345172"/>
                    <a:pt x="18186" y="29524"/>
                    <a:pt x="1253" y="227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28" name="フリーフォーム: 図形 1427">
              <a:extLst>
                <a:ext uri="{FF2B5EF4-FFF2-40B4-BE49-F238E27FC236}">
                  <a16:creationId xmlns:a16="http://schemas.microsoft.com/office/drawing/2014/main" id="{D021BC39-A111-47CA-83F7-C0B09E4F689E}"/>
                </a:ext>
              </a:extLst>
            </p:cNvPr>
            <p:cNvSpPr/>
            <p:nvPr/>
          </p:nvSpPr>
          <p:spPr>
            <a:xfrm>
              <a:off x="6386741" y="6012837"/>
              <a:ext cx="272163" cy="551826"/>
            </a:xfrm>
            <a:custGeom>
              <a:avLst/>
              <a:gdLst>
                <a:gd name="connsiteX0" fmla="*/ 1359 w 272163"/>
                <a:gd name="connsiteY0" fmla="*/ 613 h 551826"/>
                <a:gd name="connsiteX1" fmla="*/ 77559 w 272163"/>
                <a:gd name="connsiteY1" fmla="*/ 229213 h 551826"/>
                <a:gd name="connsiteX2" fmla="*/ 33109 w 272163"/>
                <a:gd name="connsiteY2" fmla="*/ 86338 h 551826"/>
                <a:gd name="connsiteX3" fmla="*/ 158522 w 272163"/>
                <a:gd name="connsiteY3" fmla="*/ 251438 h 551826"/>
                <a:gd name="connsiteX4" fmla="*/ 253772 w 272163"/>
                <a:gd name="connsiteY4" fmla="*/ 457813 h 551826"/>
                <a:gd name="connsiteX5" fmla="*/ 231547 w 272163"/>
                <a:gd name="connsiteY5" fmla="*/ 391138 h 551826"/>
                <a:gd name="connsiteX6" fmla="*/ 271234 w 272163"/>
                <a:gd name="connsiteY6" fmla="*/ 551476 h 551826"/>
                <a:gd name="connsiteX7" fmla="*/ 250597 w 272163"/>
                <a:gd name="connsiteY7" fmla="*/ 426063 h 551826"/>
                <a:gd name="connsiteX8" fmla="*/ 155347 w 272163"/>
                <a:gd name="connsiteY8" fmla="*/ 170476 h 551826"/>
                <a:gd name="connsiteX9" fmla="*/ 1359 w 272163"/>
                <a:gd name="connsiteY9" fmla="*/ 613 h 5518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72163" h="551826">
                  <a:moveTo>
                    <a:pt x="1359" y="613"/>
                  </a:moveTo>
                  <a:cubicBezTo>
                    <a:pt x="-11606" y="10403"/>
                    <a:pt x="72267" y="214926"/>
                    <a:pt x="77559" y="229213"/>
                  </a:cubicBezTo>
                  <a:cubicBezTo>
                    <a:pt x="82851" y="243500"/>
                    <a:pt x="19615" y="82634"/>
                    <a:pt x="33109" y="86338"/>
                  </a:cubicBezTo>
                  <a:cubicBezTo>
                    <a:pt x="46603" y="90042"/>
                    <a:pt x="121745" y="189526"/>
                    <a:pt x="158522" y="251438"/>
                  </a:cubicBezTo>
                  <a:cubicBezTo>
                    <a:pt x="195299" y="313350"/>
                    <a:pt x="241601" y="434530"/>
                    <a:pt x="253772" y="457813"/>
                  </a:cubicBezTo>
                  <a:cubicBezTo>
                    <a:pt x="265943" y="481096"/>
                    <a:pt x="228637" y="375527"/>
                    <a:pt x="231547" y="391138"/>
                  </a:cubicBezTo>
                  <a:cubicBezTo>
                    <a:pt x="234457" y="406749"/>
                    <a:pt x="268059" y="545655"/>
                    <a:pt x="271234" y="551476"/>
                  </a:cubicBezTo>
                  <a:cubicBezTo>
                    <a:pt x="274409" y="557297"/>
                    <a:pt x="269912" y="489563"/>
                    <a:pt x="250597" y="426063"/>
                  </a:cubicBezTo>
                  <a:cubicBezTo>
                    <a:pt x="231283" y="362563"/>
                    <a:pt x="195828" y="240590"/>
                    <a:pt x="155347" y="170476"/>
                  </a:cubicBezTo>
                  <a:cubicBezTo>
                    <a:pt x="114866" y="100362"/>
                    <a:pt x="14324" y="-9177"/>
                    <a:pt x="1359" y="61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29" name="フリーフォーム: 図形 1428">
              <a:extLst>
                <a:ext uri="{FF2B5EF4-FFF2-40B4-BE49-F238E27FC236}">
                  <a16:creationId xmlns:a16="http://schemas.microsoft.com/office/drawing/2014/main" id="{CF09DB4B-D90E-4391-B1E7-F14592B394BC}"/>
                </a:ext>
              </a:extLst>
            </p:cNvPr>
            <p:cNvSpPr/>
            <p:nvPr/>
          </p:nvSpPr>
          <p:spPr>
            <a:xfrm>
              <a:off x="6342956" y="6322920"/>
              <a:ext cx="407947" cy="333233"/>
            </a:xfrm>
            <a:custGeom>
              <a:avLst/>
              <a:gdLst>
                <a:gd name="connsiteX0" fmla="*/ 403919 w 407947"/>
                <a:gd name="connsiteY0" fmla="*/ 327118 h 333233"/>
                <a:gd name="connsiteX1" fmla="*/ 318194 w 407947"/>
                <a:gd name="connsiteY1" fmla="*/ 254093 h 333233"/>
                <a:gd name="connsiteX2" fmla="*/ 145157 w 407947"/>
                <a:gd name="connsiteY2" fmla="*/ 117568 h 333233"/>
                <a:gd name="connsiteX3" fmla="*/ 694 w 407947"/>
                <a:gd name="connsiteY3" fmla="*/ 93 h 333233"/>
                <a:gd name="connsiteX4" fmla="*/ 205482 w 407947"/>
                <a:gd name="connsiteY4" fmla="*/ 136618 h 333233"/>
                <a:gd name="connsiteX5" fmla="*/ 353119 w 407947"/>
                <a:gd name="connsiteY5" fmla="*/ 273143 h 333233"/>
                <a:gd name="connsiteX6" fmla="*/ 275332 w 407947"/>
                <a:gd name="connsiteY6" fmla="*/ 189005 h 333233"/>
                <a:gd name="connsiteX7" fmla="*/ 135632 w 407947"/>
                <a:gd name="connsiteY7" fmla="*/ 54068 h 333233"/>
                <a:gd name="connsiteX8" fmla="*/ 194369 w 407947"/>
                <a:gd name="connsiteY8" fmla="*/ 96930 h 333233"/>
                <a:gd name="connsiteX9" fmla="*/ 403919 w 407947"/>
                <a:gd name="connsiteY9" fmla="*/ 327118 h 3332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07947" h="333233">
                  <a:moveTo>
                    <a:pt x="403919" y="327118"/>
                  </a:moveTo>
                  <a:cubicBezTo>
                    <a:pt x="424557" y="353312"/>
                    <a:pt x="361321" y="289018"/>
                    <a:pt x="318194" y="254093"/>
                  </a:cubicBezTo>
                  <a:cubicBezTo>
                    <a:pt x="275067" y="219168"/>
                    <a:pt x="198074" y="159901"/>
                    <a:pt x="145157" y="117568"/>
                  </a:cubicBezTo>
                  <a:cubicBezTo>
                    <a:pt x="92240" y="75235"/>
                    <a:pt x="-9360" y="-3082"/>
                    <a:pt x="694" y="93"/>
                  </a:cubicBezTo>
                  <a:cubicBezTo>
                    <a:pt x="10748" y="3268"/>
                    <a:pt x="146744" y="91110"/>
                    <a:pt x="205482" y="136618"/>
                  </a:cubicBezTo>
                  <a:cubicBezTo>
                    <a:pt x="264220" y="182126"/>
                    <a:pt x="341478" y="264412"/>
                    <a:pt x="353119" y="273143"/>
                  </a:cubicBezTo>
                  <a:cubicBezTo>
                    <a:pt x="364760" y="281874"/>
                    <a:pt x="311580" y="225517"/>
                    <a:pt x="275332" y="189005"/>
                  </a:cubicBezTo>
                  <a:cubicBezTo>
                    <a:pt x="239084" y="152493"/>
                    <a:pt x="149126" y="69414"/>
                    <a:pt x="135632" y="54068"/>
                  </a:cubicBezTo>
                  <a:cubicBezTo>
                    <a:pt x="122138" y="38722"/>
                    <a:pt x="151242" y="53009"/>
                    <a:pt x="194369" y="96930"/>
                  </a:cubicBezTo>
                  <a:cubicBezTo>
                    <a:pt x="237496" y="140851"/>
                    <a:pt x="383281" y="300924"/>
                    <a:pt x="403919" y="32711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30" name="フリーフォーム: 図形 1429">
              <a:extLst>
                <a:ext uri="{FF2B5EF4-FFF2-40B4-BE49-F238E27FC236}">
                  <a16:creationId xmlns:a16="http://schemas.microsoft.com/office/drawing/2014/main" id="{3B51DF22-62C6-42F9-B6BC-FE348BA3F61F}"/>
                </a:ext>
              </a:extLst>
            </p:cNvPr>
            <p:cNvSpPr/>
            <p:nvPr/>
          </p:nvSpPr>
          <p:spPr>
            <a:xfrm>
              <a:off x="5819357" y="5827355"/>
              <a:ext cx="529951" cy="503440"/>
            </a:xfrm>
            <a:custGeom>
              <a:avLst/>
              <a:gdLst>
                <a:gd name="connsiteX0" fmla="*/ 418 w 529951"/>
                <a:gd name="connsiteY0" fmla="*/ 358 h 503440"/>
                <a:gd name="connsiteX1" fmla="*/ 81381 w 529951"/>
                <a:gd name="connsiteY1" fmla="*/ 182920 h 503440"/>
                <a:gd name="connsiteX2" fmla="*/ 117893 w 529951"/>
                <a:gd name="connsiteY2" fmla="*/ 227370 h 503440"/>
                <a:gd name="connsiteX3" fmla="*/ 514768 w 529951"/>
                <a:gd name="connsiteY3" fmla="*/ 494070 h 503440"/>
                <a:gd name="connsiteX4" fmla="*/ 425868 w 529951"/>
                <a:gd name="connsiteY4" fmla="*/ 432158 h 503440"/>
                <a:gd name="connsiteX5" fmla="*/ 221081 w 529951"/>
                <a:gd name="connsiteY5" fmla="*/ 325795 h 503440"/>
                <a:gd name="connsiteX6" fmla="*/ 119481 w 529951"/>
                <a:gd name="connsiteY6" fmla="*/ 235308 h 503440"/>
                <a:gd name="connsiteX7" fmla="*/ 418 w 529951"/>
                <a:gd name="connsiteY7" fmla="*/ 358 h 5034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29951" h="503440">
                  <a:moveTo>
                    <a:pt x="418" y="358"/>
                  </a:moveTo>
                  <a:cubicBezTo>
                    <a:pt x="-5932" y="-8373"/>
                    <a:pt x="61802" y="145085"/>
                    <a:pt x="81381" y="182920"/>
                  </a:cubicBezTo>
                  <a:cubicBezTo>
                    <a:pt x="100960" y="220755"/>
                    <a:pt x="45662" y="175512"/>
                    <a:pt x="117893" y="227370"/>
                  </a:cubicBezTo>
                  <a:cubicBezTo>
                    <a:pt x="190124" y="279228"/>
                    <a:pt x="463439" y="459939"/>
                    <a:pt x="514768" y="494070"/>
                  </a:cubicBezTo>
                  <a:cubicBezTo>
                    <a:pt x="566097" y="528201"/>
                    <a:pt x="474816" y="460204"/>
                    <a:pt x="425868" y="432158"/>
                  </a:cubicBezTo>
                  <a:cubicBezTo>
                    <a:pt x="376920" y="404112"/>
                    <a:pt x="272145" y="358603"/>
                    <a:pt x="221081" y="325795"/>
                  </a:cubicBezTo>
                  <a:cubicBezTo>
                    <a:pt x="170017" y="292987"/>
                    <a:pt x="152289" y="283727"/>
                    <a:pt x="119481" y="235308"/>
                  </a:cubicBezTo>
                  <a:cubicBezTo>
                    <a:pt x="86673" y="186889"/>
                    <a:pt x="6768" y="9089"/>
                    <a:pt x="418" y="35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31" name="フリーフォーム: 図形 1430">
              <a:extLst>
                <a:ext uri="{FF2B5EF4-FFF2-40B4-BE49-F238E27FC236}">
                  <a16:creationId xmlns:a16="http://schemas.microsoft.com/office/drawing/2014/main" id="{460C7DB5-F1D5-4EE4-BCC6-2AEC7D27289A}"/>
                </a:ext>
              </a:extLst>
            </p:cNvPr>
            <p:cNvSpPr/>
            <p:nvPr/>
          </p:nvSpPr>
          <p:spPr>
            <a:xfrm>
              <a:off x="5899150" y="6088063"/>
              <a:ext cx="614553" cy="536888"/>
            </a:xfrm>
            <a:custGeom>
              <a:avLst/>
              <a:gdLst>
                <a:gd name="connsiteX0" fmla="*/ 0 w 614553"/>
                <a:gd name="connsiteY0" fmla="*/ 0 h 536888"/>
                <a:gd name="connsiteX1" fmla="*/ 349250 w 614553"/>
                <a:gd name="connsiteY1" fmla="*/ 269875 h 536888"/>
                <a:gd name="connsiteX2" fmla="*/ 549275 w 614553"/>
                <a:gd name="connsiteY2" fmla="*/ 379412 h 536888"/>
                <a:gd name="connsiteX3" fmla="*/ 612775 w 614553"/>
                <a:gd name="connsiteY3" fmla="*/ 534987 h 536888"/>
                <a:gd name="connsiteX4" fmla="*/ 588963 w 614553"/>
                <a:gd name="connsiteY4" fmla="*/ 457200 h 536888"/>
                <a:gd name="connsiteX5" fmla="*/ 506413 w 614553"/>
                <a:gd name="connsiteY5" fmla="*/ 328612 h 536888"/>
                <a:gd name="connsiteX6" fmla="*/ 382588 w 614553"/>
                <a:gd name="connsiteY6" fmla="*/ 246062 h 536888"/>
                <a:gd name="connsiteX7" fmla="*/ 0 w 614553"/>
                <a:gd name="connsiteY7" fmla="*/ 0 h 5368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14553" h="536888">
                  <a:moveTo>
                    <a:pt x="0" y="0"/>
                  </a:moveTo>
                  <a:cubicBezTo>
                    <a:pt x="128852" y="103320"/>
                    <a:pt x="257704" y="206640"/>
                    <a:pt x="349250" y="269875"/>
                  </a:cubicBezTo>
                  <a:cubicBezTo>
                    <a:pt x="440796" y="333110"/>
                    <a:pt x="505354" y="335227"/>
                    <a:pt x="549275" y="379412"/>
                  </a:cubicBezTo>
                  <a:cubicBezTo>
                    <a:pt x="593196" y="423597"/>
                    <a:pt x="606160" y="522022"/>
                    <a:pt x="612775" y="534987"/>
                  </a:cubicBezTo>
                  <a:cubicBezTo>
                    <a:pt x="619390" y="547952"/>
                    <a:pt x="606690" y="491596"/>
                    <a:pt x="588963" y="457200"/>
                  </a:cubicBezTo>
                  <a:cubicBezTo>
                    <a:pt x="571236" y="422804"/>
                    <a:pt x="540809" y="363802"/>
                    <a:pt x="506413" y="328612"/>
                  </a:cubicBezTo>
                  <a:cubicBezTo>
                    <a:pt x="472017" y="293422"/>
                    <a:pt x="382588" y="246062"/>
                    <a:pt x="382588" y="246062"/>
                  </a:cubicBezTo>
                  <a:lnTo>
                    <a:pt x="0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32" name="フリーフォーム: 図形 1431">
              <a:extLst>
                <a:ext uri="{FF2B5EF4-FFF2-40B4-BE49-F238E27FC236}">
                  <a16:creationId xmlns:a16="http://schemas.microsoft.com/office/drawing/2014/main" id="{3400A391-3E3C-4DBA-9561-5647FB143D94}"/>
                </a:ext>
              </a:extLst>
            </p:cNvPr>
            <p:cNvSpPr/>
            <p:nvPr/>
          </p:nvSpPr>
          <p:spPr>
            <a:xfrm>
              <a:off x="5855527" y="6083638"/>
              <a:ext cx="617079" cy="528461"/>
            </a:xfrm>
            <a:custGeom>
              <a:avLst/>
              <a:gdLst>
                <a:gd name="connsiteX0" fmla="*/ 5523 w 617079"/>
                <a:gd name="connsiteY0" fmla="*/ 4425 h 528461"/>
                <a:gd name="connsiteX1" fmla="*/ 170623 w 617079"/>
                <a:gd name="connsiteY1" fmla="*/ 180637 h 528461"/>
                <a:gd name="connsiteX2" fmla="*/ 326198 w 617079"/>
                <a:gd name="connsiteY2" fmla="*/ 298112 h 528461"/>
                <a:gd name="connsiteX3" fmla="*/ 518286 w 617079"/>
                <a:gd name="connsiteY3" fmla="*/ 394950 h 528461"/>
                <a:gd name="connsiteX4" fmla="*/ 616711 w 617079"/>
                <a:gd name="connsiteY4" fmla="*/ 528300 h 528461"/>
                <a:gd name="connsiteX5" fmla="*/ 551623 w 617079"/>
                <a:gd name="connsiteY5" fmla="*/ 423525 h 528461"/>
                <a:gd name="connsiteX6" fmla="*/ 546861 w 617079"/>
                <a:gd name="connsiteY6" fmla="*/ 482262 h 528461"/>
                <a:gd name="connsiteX7" fmla="*/ 434148 w 617079"/>
                <a:gd name="connsiteY7" fmla="*/ 347325 h 528461"/>
                <a:gd name="connsiteX8" fmla="*/ 61086 w 617079"/>
                <a:gd name="connsiteY8" fmla="*/ 190162 h 528461"/>
                <a:gd name="connsiteX9" fmla="*/ 184911 w 617079"/>
                <a:gd name="connsiteY9" fmla="*/ 229850 h 528461"/>
                <a:gd name="connsiteX10" fmla="*/ 96011 w 617079"/>
                <a:gd name="connsiteY10" fmla="*/ 185400 h 528461"/>
                <a:gd name="connsiteX11" fmla="*/ 42036 w 617079"/>
                <a:gd name="connsiteY11" fmla="*/ 61575 h 528461"/>
                <a:gd name="connsiteX12" fmla="*/ 5523 w 617079"/>
                <a:gd name="connsiteY12" fmla="*/ 4425 h 5284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617079" h="528461">
                  <a:moveTo>
                    <a:pt x="5523" y="4425"/>
                  </a:moveTo>
                  <a:cubicBezTo>
                    <a:pt x="26954" y="24268"/>
                    <a:pt x="117177" y="131689"/>
                    <a:pt x="170623" y="180637"/>
                  </a:cubicBezTo>
                  <a:cubicBezTo>
                    <a:pt x="224069" y="229585"/>
                    <a:pt x="268254" y="262393"/>
                    <a:pt x="326198" y="298112"/>
                  </a:cubicBezTo>
                  <a:cubicBezTo>
                    <a:pt x="384142" y="333831"/>
                    <a:pt x="469867" y="356585"/>
                    <a:pt x="518286" y="394950"/>
                  </a:cubicBezTo>
                  <a:cubicBezTo>
                    <a:pt x="566705" y="433315"/>
                    <a:pt x="611155" y="523538"/>
                    <a:pt x="616711" y="528300"/>
                  </a:cubicBezTo>
                  <a:cubicBezTo>
                    <a:pt x="622267" y="533062"/>
                    <a:pt x="563265" y="431198"/>
                    <a:pt x="551623" y="423525"/>
                  </a:cubicBezTo>
                  <a:cubicBezTo>
                    <a:pt x="539981" y="415852"/>
                    <a:pt x="566440" y="494962"/>
                    <a:pt x="546861" y="482262"/>
                  </a:cubicBezTo>
                  <a:cubicBezTo>
                    <a:pt x="527282" y="469562"/>
                    <a:pt x="515110" y="396008"/>
                    <a:pt x="434148" y="347325"/>
                  </a:cubicBezTo>
                  <a:cubicBezTo>
                    <a:pt x="353186" y="298642"/>
                    <a:pt x="102625" y="209741"/>
                    <a:pt x="61086" y="190162"/>
                  </a:cubicBezTo>
                  <a:cubicBezTo>
                    <a:pt x="19547" y="170583"/>
                    <a:pt x="179090" y="230644"/>
                    <a:pt x="184911" y="229850"/>
                  </a:cubicBezTo>
                  <a:cubicBezTo>
                    <a:pt x="190732" y="229056"/>
                    <a:pt x="119824" y="213446"/>
                    <a:pt x="96011" y="185400"/>
                  </a:cubicBezTo>
                  <a:cubicBezTo>
                    <a:pt x="72199" y="157354"/>
                    <a:pt x="52884" y="86710"/>
                    <a:pt x="42036" y="61575"/>
                  </a:cubicBezTo>
                  <a:cubicBezTo>
                    <a:pt x="31188" y="36440"/>
                    <a:pt x="-15908" y="-15418"/>
                    <a:pt x="5523" y="442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33" name="フリーフォーム: 図形 1432">
              <a:extLst>
                <a:ext uri="{FF2B5EF4-FFF2-40B4-BE49-F238E27FC236}">
                  <a16:creationId xmlns:a16="http://schemas.microsoft.com/office/drawing/2014/main" id="{3C0B949A-5842-4AD5-A57B-B3255092ADB4}"/>
                </a:ext>
              </a:extLst>
            </p:cNvPr>
            <p:cNvSpPr/>
            <p:nvPr/>
          </p:nvSpPr>
          <p:spPr>
            <a:xfrm>
              <a:off x="5894387" y="6371243"/>
              <a:ext cx="281127" cy="112413"/>
            </a:xfrm>
            <a:custGeom>
              <a:avLst/>
              <a:gdLst>
                <a:gd name="connsiteX0" fmla="*/ 1 w 281127"/>
                <a:gd name="connsiteY0" fmla="*/ 982 h 112413"/>
                <a:gd name="connsiteX1" fmla="*/ 188913 w 281127"/>
                <a:gd name="connsiteY1" fmla="*/ 26382 h 112413"/>
                <a:gd name="connsiteX2" fmla="*/ 269876 w 281127"/>
                <a:gd name="connsiteY2" fmla="*/ 112107 h 112413"/>
                <a:gd name="connsiteX3" fmla="*/ 271463 w 281127"/>
                <a:gd name="connsiteY3" fmla="*/ 54957 h 112413"/>
                <a:gd name="connsiteX4" fmla="*/ 185738 w 281127"/>
                <a:gd name="connsiteY4" fmla="*/ 53370 h 112413"/>
                <a:gd name="connsiteX5" fmla="*/ 1 w 281127"/>
                <a:gd name="connsiteY5" fmla="*/ 982 h 1124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81127" h="112413">
                  <a:moveTo>
                    <a:pt x="1" y="982"/>
                  </a:moveTo>
                  <a:cubicBezTo>
                    <a:pt x="530" y="-3516"/>
                    <a:pt x="143934" y="7861"/>
                    <a:pt x="188913" y="26382"/>
                  </a:cubicBezTo>
                  <a:cubicBezTo>
                    <a:pt x="233892" y="44903"/>
                    <a:pt x="256118" y="107345"/>
                    <a:pt x="269876" y="112107"/>
                  </a:cubicBezTo>
                  <a:cubicBezTo>
                    <a:pt x="283634" y="116869"/>
                    <a:pt x="285486" y="64746"/>
                    <a:pt x="271463" y="54957"/>
                  </a:cubicBezTo>
                  <a:cubicBezTo>
                    <a:pt x="257440" y="45168"/>
                    <a:pt x="224896" y="65805"/>
                    <a:pt x="185738" y="53370"/>
                  </a:cubicBezTo>
                  <a:cubicBezTo>
                    <a:pt x="146580" y="40935"/>
                    <a:pt x="-528" y="5480"/>
                    <a:pt x="1" y="98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34" name="フリーフォーム: 図形 1433">
              <a:extLst>
                <a:ext uri="{FF2B5EF4-FFF2-40B4-BE49-F238E27FC236}">
                  <a16:creationId xmlns:a16="http://schemas.microsoft.com/office/drawing/2014/main" id="{AEF017AF-E728-4EDF-B1DF-8C7E07D9C94B}"/>
                </a:ext>
              </a:extLst>
            </p:cNvPr>
            <p:cNvSpPr/>
            <p:nvPr/>
          </p:nvSpPr>
          <p:spPr>
            <a:xfrm>
              <a:off x="6227713" y="6487911"/>
              <a:ext cx="119078" cy="190740"/>
            </a:xfrm>
            <a:custGeom>
              <a:avLst/>
              <a:gdLst>
                <a:gd name="connsiteX0" fmla="*/ 63550 w 119078"/>
                <a:gd name="connsiteY0" fmla="*/ 202 h 190740"/>
                <a:gd name="connsiteX1" fmla="*/ 6400 w 119078"/>
                <a:gd name="connsiteY1" fmla="*/ 98627 h 190740"/>
                <a:gd name="connsiteX2" fmla="*/ 117525 w 119078"/>
                <a:gd name="connsiteY2" fmla="*/ 187527 h 190740"/>
                <a:gd name="connsiteX3" fmla="*/ 66725 w 119078"/>
                <a:gd name="connsiteY3" fmla="*/ 166889 h 190740"/>
                <a:gd name="connsiteX4" fmla="*/ 50 w 119078"/>
                <a:gd name="connsiteY4" fmla="*/ 125614 h 190740"/>
                <a:gd name="connsiteX5" fmla="*/ 63550 w 119078"/>
                <a:gd name="connsiteY5" fmla="*/ 202 h 1907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9078" h="190740">
                  <a:moveTo>
                    <a:pt x="63550" y="202"/>
                  </a:moveTo>
                  <a:cubicBezTo>
                    <a:pt x="64608" y="-4296"/>
                    <a:pt x="-2596" y="67406"/>
                    <a:pt x="6400" y="98627"/>
                  </a:cubicBezTo>
                  <a:cubicBezTo>
                    <a:pt x="15396" y="129848"/>
                    <a:pt x="107471" y="176150"/>
                    <a:pt x="117525" y="187527"/>
                  </a:cubicBezTo>
                  <a:cubicBezTo>
                    <a:pt x="127579" y="198904"/>
                    <a:pt x="86304" y="177208"/>
                    <a:pt x="66725" y="166889"/>
                  </a:cubicBezTo>
                  <a:cubicBezTo>
                    <a:pt x="47146" y="156570"/>
                    <a:pt x="2167" y="150749"/>
                    <a:pt x="50" y="125614"/>
                  </a:cubicBezTo>
                  <a:cubicBezTo>
                    <a:pt x="-2067" y="100479"/>
                    <a:pt x="62492" y="4700"/>
                    <a:pt x="63550" y="20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35" name="フリーフォーム: 図形 1434">
              <a:extLst>
                <a:ext uri="{FF2B5EF4-FFF2-40B4-BE49-F238E27FC236}">
                  <a16:creationId xmlns:a16="http://schemas.microsoft.com/office/drawing/2014/main" id="{763F8829-461A-4D6F-9DEA-DBD324ABA972}"/>
                </a:ext>
              </a:extLst>
            </p:cNvPr>
            <p:cNvSpPr/>
            <p:nvPr/>
          </p:nvSpPr>
          <p:spPr>
            <a:xfrm>
              <a:off x="6127210" y="6470018"/>
              <a:ext cx="210193" cy="215667"/>
            </a:xfrm>
            <a:custGeom>
              <a:avLst/>
              <a:gdLst>
                <a:gd name="connsiteX0" fmla="*/ 149765 w 210193"/>
                <a:gd name="connsiteY0" fmla="*/ 632 h 215667"/>
                <a:gd name="connsiteX1" fmla="*/ 540 w 210193"/>
                <a:gd name="connsiteY1" fmla="*/ 97470 h 215667"/>
                <a:gd name="connsiteX2" fmla="*/ 103728 w 210193"/>
                <a:gd name="connsiteY2" fmla="*/ 168907 h 215667"/>
                <a:gd name="connsiteX3" fmla="*/ 210090 w 210193"/>
                <a:gd name="connsiteY3" fmla="*/ 214945 h 215667"/>
                <a:gd name="connsiteX4" fmla="*/ 121190 w 210193"/>
                <a:gd name="connsiteY4" fmla="*/ 194307 h 215667"/>
                <a:gd name="connsiteX5" fmla="*/ 14828 w 210193"/>
                <a:gd name="connsiteY5" fmla="*/ 157795 h 215667"/>
                <a:gd name="connsiteX6" fmla="*/ 67215 w 210193"/>
                <a:gd name="connsiteY6" fmla="*/ 60957 h 215667"/>
                <a:gd name="connsiteX7" fmla="*/ 149765 w 210193"/>
                <a:gd name="connsiteY7" fmla="*/ 632 h 2156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10193" h="215667">
                  <a:moveTo>
                    <a:pt x="149765" y="632"/>
                  </a:moveTo>
                  <a:cubicBezTo>
                    <a:pt x="138653" y="6717"/>
                    <a:pt x="8213" y="69424"/>
                    <a:pt x="540" y="97470"/>
                  </a:cubicBezTo>
                  <a:cubicBezTo>
                    <a:pt x="-7133" y="125516"/>
                    <a:pt x="68803" y="149328"/>
                    <a:pt x="103728" y="168907"/>
                  </a:cubicBezTo>
                  <a:cubicBezTo>
                    <a:pt x="138653" y="188486"/>
                    <a:pt x="207180" y="210712"/>
                    <a:pt x="210090" y="214945"/>
                  </a:cubicBezTo>
                  <a:cubicBezTo>
                    <a:pt x="213000" y="219178"/>
                    <a:pt x="153734" y="203832"/>
                    <a:pt x="121190" y="194307"/>
                  </a:cubicBezTo>
                  <a:cubicBezTo>
                    <a:pt x="88646" y="184782"/>
                    <a:pt x="23824" y="180020"/>
                    <a:pt x="14828" y="157795"/>
                  </a:cubicBezTo>
                  <a:cubicBezTo>
                    <a:pt x="5832" y="135570"/>
                    <a:pt x="43138" y="88209"/>
                    <a:pt x="67215" y="60957"/>
                  </a:cubicBezTo>
                  <a:cubicBezTo>
                    <a:pt x="91292" y="33705"/>
                    <a:pt x="160877" y="-5453"/>
                    <a:pt x="149765" y="63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36" name="フリーフォーム: 図形 1435">
              <a:extLst>
                <a:ext uri="{FF2B5EF4-FFF2-40B4-BE49-F238E27FC236}">
                  <a16:creationId xmlns:a16="http://schemas.microsoft.com/office/drawing/2014/main" id="{1A8B98B9-BF66-45F2-A561-D2FED5435940}"/>
                </a:ext>
              </a:extLst>
            </p:cNvPr>
            <p:cNvSpPr/>
            <p:nvPr/>
          </p:nvSpPr>
          <p:spPr>
            <a:xfrm>
              <a:off x="5982639" y="6676655"/>
              <a:ext cx="384932" cy="131525"/>
            </a:xfrm>
            <a:custGeom>
              <a:avLst/>
              <a:gdLst>
                <a:gd name="connsiteX0" fmla="*/ 649 w 384932"/>
                <a:gd name="connsiteY0" fmla="*/ 1958 h 131525"/>
                <a:gd name="connsiteX1" fmla="*/ 94311 w 384932"/>
                <a:gd name="connsiteY1" fmla="*/ 86095 h 131525"/>
                <a:gd name="connsiteX2" fmla="*/ 172099 w 384932"/>
                <a:gd name="connsiteY2" fmla="*/ 108320 h 131525"/>
                <a:gd name="connsiteX3" fmla="*/ 384824 w 384932"/>
                <a:gd name="connsiteY3" fmla="*/ 124195 h 131525"/>
                <a:gd name="connsiteX4" fmla="*/ 199086 w 384932"/>
                <a:gd name="connsiteY4" fmla="*/ 124195 h 131525"/>
                <a:gd name="connsiteX5" fmla="*/ 59386 w 384932"/>
                <a:gd name="connsiteY5" fmla="*/ 33708 h 131525"/>
                <a:gd name="connsiteX6" fmla="*/ 649 w 384932"/>
                <a:gd name="connsiteY6" fmla="*/ 1958 h 13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84932" h="131525">
                  <a:moveTo>
                    <a:pt x="649" y="1958"/>
                  </a:moveTo>
                  <a:cubicBezTo>
                    <a:pt x="6470" y="10689"/>
                    <a:pt x="65736" y="68368"/>
                    <a:pt x="94311" y="86095"/>
                  </a:cubicBezTo>
                  <a:cubicBezTo>
                    <a:pt x="122886" y="103822"/>
                    <a:pt x="123680" y="101970"/>
                    <a:pt x="172099" y="108320"/>
                  </a:cubicBezTo>
                  <a:cubicBezTo>
                    <a:pt x="220518" y="114670"/>
                    <a:pt x="380326" y="121549"/>
                    <a:pt x="384824" y="124195"/>
                  </a:cubicBezTo>
                  <a:cubicBezTo>
                    <a:pt x="389322" y="126841"/>
                    <a:pt x="253326" y="139276"/>
                    <a:pt x="199086" y="124195"/>
                  </a:cubicBezTo>
                  <a:cubicBezTo>
                    <a:pt x="144846" y="109114"/>
                    <a:pt x="89548" y="51964"/>
                    <a:pt x="59386" y="33708"/>
                  </a:cubicBezTo>
                  <a:cubicBezTo>
                    <a:pt x="29224" y="15452"/>
                    <a:pt x="-5172" y="-6773"/>
                    <a:pt x="649" y="195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37" name="フリーフォーム: 図形 1436">
              <a:extLst>
                <a:ext uri="{FF2B5EF4-FFF2-40B4-BE49-F238E27FC236}">
                  <a16:creationId xmlns:a16="http://schemas.microsoft.com/office/drawing/2014/main" id="{66211BAF-CC31-4BBE-A104-89F58BA86457}"/>
                </a:ext>
              </a:extLst>
            </p:cNvPr>
            <p:cNvSpPr/>
            <p:nvPr/>
          </p:nvSpPr>
          <p:spPr>
            <a:xfrm>
              <a:off x="5959256" y="6645261"/>
              <a:ext cx="262236" cy="122294"/>
            </a:xfrm>
            <a:custGeom>
              <a:avLst/>
              <a:gdLst>
                <a:gd name="connsiteX0" fmla="*/ 219 w 262236"/>
                <a:gd name="connsiteY0" fmla="*/ 14 h 122294"/>
                <a:gd name="connsiteX1" fmla="*/ 192307 w 262236"/>
                <a:gd name="connsiteY1" fmla="*/ 84152 h 122294"/>
                <a:gd name="connsiteX2" fmla="*/ 254219 w 262236"/>
                <a:gd name="connsiteY2" fmla="*/ 122252 h 122294"/>
                <a:gd name="connsiteX3" fmla="*/ 233582 w 262236"/>
                <a:gd name="connsiteY3" fmla="*/ 77802 h 122294"/>
                <a:gd name="connsiteX4" fmla="*/ 219 w 262236"/>
                <a:gd name="connsiteY4" fmla="*/ 14 h 122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62236" h="122294">
                  <a:moveTo>
                    <a:pt x="219" y="14"/>
                  </a:moveTo>
                  <a:cubicBezTo>
                    <a:pt x="-6660" y="1072"/>
                    <a:pt x="149974" y="63779"/>
                    <a:pt x="192307" y="84152"/>
                  </a:cubicBezTo>
                  <a:cubicBezTo>
                    <a:pt x="234640" y="104525"/>
                    <a:pt x="247340" y="123310"/>
                    <a:pt x="254219" y="122252"/>
                  </a:cubicBezTo>
                  <a:cubicBezTo>
                    <a:pt x="261098" y="121194"/>
                    <a:pt x="275386" y="97646"/>
                    <a:pt x="233582" y="77802"/>
                  </a:cubicBezTo>
                  <a:cubicBezTo>
                    <a:pt x="191778" y="57958"/>
                    <a:pt x="7098" y="-1044"/>
                    <a:pt x="219" y="1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38" name="フリーフォーム: 図形 1437">
              <a:extLst>
                <a:ext uri="{FF2B5EF4-FFF2-40B4-BE49-F238E27FC236}">
                  <a16:creationId xmlns:a16="http://schemas.microsoft.com/office/drawing/2014/main" id="{0CC151D4-F256-49FA-8895-36861945BB5D}"/>
                </a:ext>
              </a:extLst>
            </p:cNvPr>
            <p:cNvSpPr/>
            <p:nvPr/>
          </p:nvSpPr>
          <p:spPr>
            <a:xfrm>
              <a:off x="5537644" y="5887220"/>
              <a:ext cx="329642" cy="311615"/>
            </a:xfrm>
            <a:custGeom>
              <a:avLst/>
              <a:gdLst>
                <a:gd name="connsiteX0" fmla="*/ 2731 w 329642"/>
                <a:gd name="connsiteY0" fmla="*/ 818 h 311615"/>
                <a:gd name="connsiteX1" fmla="*/ 271019 w 329642"/>
                <a:gd name="connsiteY1" fmla="*/ 204018 h 311615"/>
                <a:gd name="connsiteX2" fmla="*/ 326581 w 329642"/>
                <a:gd name="connsiteY2" fmla="*/ 308793 h 311615"/>
                <a:gd name="connsiteX3" fmla="*/ 302769 w 329642"/>
                <a:gd name="connsiteY3" fmla="*/ 269105 h 311615"/>
                <a:gd name="connsiteX4" fmla="*/ 140844 w 329642"/>
                <a:gd name="connsiteY4" fmla="*/ 137343 h 311615"/>
                <a:gd name="connsiteX5" fmla="*/ 2731 w 329642"/>
                <a:gd name="connsiteY5" fmla="*/ 818 h 3116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29642" h="311615">
                  <a:moveTo>
                    <a:pt x="2731" y="818"/>
                  </a:moveTo>
                  <a:cubicBezTo>
                    <a:pt x="24427" y="11930"/>
                    <a:pt x="217044" y="152689"/>
                    <a:pt x="271019" y="204018"/>
                  </a:cubicBezTo>
                  <a:cubicBezTo>
                    <a:pt x="324994" y="255347"/>
                    <a:pt x="321289" y="297945"/>
                    <a:pt x="326581" y="308793"/>
                  </a:cubicBezTo>
                  <a:cubicBezTo>
                    <a:pt x="331873" y="319641"/>
                    <a:pt x="333725" y="297680"/>
                    <a:pt x="302769" y="269105"/>
                  </a:cubicBezTo>
                  <a:cubicBezTo>
                    <a:pt x="271813" y="240530"/>
                    <a:pt x="187411" y="179941"/>
                    <a:pt x="140844" y="137343"/>
                  </a:cubicBezTo>
                  <a:cubicBezTo>
                    <a:pt x="94277" y="94745"/>
                    <a:pt x="-18965" y="-10294"/>
                    <a:pt x="2731" y="81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39" name="フリーフォーム: 図形 1438">
              <a:extLst>
                <a:ext uri="{FF2B5EF4-FFF2-40B4-BE49-F238E27FC236}">
                  <a16:creationId xmlns:a16="http://schemas.microsoft.com/office/drawing/2014/main" id="{AEAB8831-EEED-4A0D-BB51-7BBC6CC8ECDA}"/>
                </a:ext>
              </a:extLst>
            </p:cNvPr>
            <p:cNvSpPr/>
            <p:nvPr/>
          </p:nvSpPr>
          <p:spPr>
            <a:xfrm>
              <a:off x="5077662" y="5511415"/>
              <a:ext cx="94575" cy="272640"/>
            </a:xfrm>
            <a:custGeom>
              <a:avLst/>
              <a:gdLst>
                <a:gd name="connsiteX0" fmla="*/ 94413 w 94575"/>
                <a:gd name="connsiteY0" fmla="*/ 1973 h 272640"/>
                <a:gd name="connsiteX1" fmla="*/ 24563 w 94575"/>
                <a:gd name="connsiteY1" fmla="*/ 55948 h 272640"/>
                <a:gd name="connsiteX2" fmla="*/ 16626 w 94575"/>
                <a:gd name="connsiteY2" fmla="*/ 101985 h 272640"/>
                <a:gd name="connsiteX3" fmla="*/ 51551 w 94575"/>
                <a:gd name="connsiteY3" fmla="*/ 268673 h 272640"/>
                <a:gd name="connsiteX4" fmla="*/ 34088 w 94575"/>
                <a:gd name="connsiteY4" fmla="*/ 213110 h 272640"/>
                <a:gd name="connsiteX5" fmla="*/ 2338 w 94575"/>
                <a:gd name="connsiteY5" fmla="*/ 130560 h 272640"/>
                <a:gd name="connsiteX6" fmla="*/ 94413 w 94575"/>
                <a:gd name="connsiteY6" fmla="*/ 1973 h 2726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4575" h="272640">
                  <a:moveTo>
                    <a:pt x="94413" y="1973"/>
                  </a:moveTo>
                  <a:cubicBezTo>
                    <a:pt x="98117" y="-10462"/>
                    <a:pt x="37527" y="39279"/>
                    <a:pt x="24563" y="55948"/>
                  </a:cubicBezTo>
                  <a:cubicBezTo>
                    <a:pt x="11599" y="72617"/>
                    <a:pt x="12128" y="66531"/>
                    <a:pt x="16626" y="101985"/>
                  </a:cubicBezTo>
                  <a:cubicBezTo>
                    <a:pt x="21124" y="137439"/>
                    <a:pt x="48641" y="250152"/>
                    <a:pt x="51551" y="268673"/>
                  </a:cubicBezTo>
                  <a:cubicBezTo>
                    <a:pt x="54461" y="287194"/>
                    <a:pt x="42290" y="236129"/>
                    <a:pt x="34088" y="213110"/>
                  </a:cubicBezTo>
                  <a:cubicBezTo>
                    <a:pt x="25886" y="190091"/>
                    <a:pt x="-9304" y="162574"/>
                    <a:pt x="2338" y="130560"/>
                  </a:cubicBezTo>
                  <a:cubicBezTo>
                    <a:pt x="13980" y="98546"/>
                    <a:pt x="90709" y="14408"/>
                    <a:pt x="94413" y="197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40" name="フリーフォーム: 図形 1439">
              <a:extLst>
                <a:ext uri="{FF2B5EF4-FFF2-40B4-BE49-F238E27FC236}">
                  <a16:creationId xmlns:a16="http://schemas.microsoft.com/office/drawing/2014/main" id="{5C692EAB-79AB-4803-BD63-D33CE3F349AA}"/>
                </a:ext>
              </a:extLst>
            </p:cNvPr>
            <p:cNvSpPr/>
            <p:nvPr/>
          </p:nvSpPr>
          <p:spPr>
            <a:xfrm>
              <a:off x="5030557" y="5485660"/>
              <a:ext cx="116283" cy="275419"/>
            </a:xfrm>
            <a:custGeom>
              <a:avLst/>
              <a:gdLst>
                <a:gd name="connsiteX0" fmla="*/ 116118 w 116283"/>
                <a:gd name="connsiteY0" fmla="*/ 740 h 275419"/>
                <a:gd name="connsiteX1" fmla="*/ 27218 w 116283"/>
                <a:gd name="connsiteY1" fmla="*/ 75353 h 275419"/>
                <a:gd name="connsiteX2" fmla="*/ 27218 w 116283"/>
                <a:gd name="connsiteY2" fmla="*/ 124565 h 275419"/>
                <a:gd name="connsiteX3" fmla="*/ 62143 w 116283"/>
                <a:gd name="connsiteY3" fmla="*/ 272203 h 275419"/>
                <a:gd name="connsiteX4" fmla="*/ 39918 w 116283"/>
                <a:gd name="connsiteY4" fmla="*/ 218228 h 275419"/>
                <a:gd name="connsiteX5" fmla="*/ 1818 w 116283"/>
                <a:gd name="connsiteY5" fmla="*/ 124565 h 275419"/>
                <a:gd name="connsiteX6" fmla="*/ 116118 w 116283"/>
                <a:gd name="connsiteY6" fmla="*/ 740 h 2754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6283" h="275419">
                  <a:moveTo>
                    <a:pt x="116118" y="740"/>
                  </a:moveTo>
                  <a:cubicBezTo>
                    <a:pt x="120351" y="-7462"/>
                    <a:pt x="42035" y="54716"/>
                    <a:pt x="27218" y="75353"/>
                  </a:cubicBezTo>
                  <a:cubicBezTo>
                    <a:pt x="12401" y="95990"/>
                    <a:pt x="21397" y="91757"/>
                    <a:pt x="27218" y="124565"/>
                  </a:cubicBezTo>
                  <a:cubicBezTo>
                    <a:pt x="33039" y="157373"/>
                    <a:pt x="60026" y="256593"/>
                    <a:pt x="62143" y="272203"/>
                  </a:cubicBezTo>
                  <a:cubicBezTo>
                    <a:pt x="64260" y="287813"/>
                    <a:pt x="49972" y="242834"/>
                    <a:pt x="39918" y="218228"/>
                  </a:cubicBezTo>
                  <a:cubicBezTo>
                    <a:pt x="29864" y="193622"/>
                    <a:pt x="-8765" y="154463"/>
                    <a:pt x="1818" y="124565"/>
                  </a:cubicBezTo>
                  <a:cubicBezTo>
                    <a:pt x="12401" y="94667"/>
                    <a:pt x="111885" y="8942"/>
                    <a:pt x="116118" y="74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41" name="フリーフォーム: 図形 1440">
              <a:extLst>
                <a:ext uri="{FF2B5EF4-FFF2-40B4-BE49-F238E27FC236}">
                  <a16:creationId xmlns:a16="http://schemas.microsoft.com/office/drawing/2014/main" id="{02223424-BAC4-4E57-A50B-77ADB6ECC5FF}"/>
                </a:ext>
              </a:extLst>
            </p:cNvPr>
            <p:cNvSpPr/>
            <p:nvPr/>
          </p:nvSpPr>
          <p:spPr>
            <a:xfrm>
              <a:off x="5162501" y="5516562"/>
              <a:ext cx="169829" cy="275252"/>
            </a:xfrm>
            <a:custGeom>
              <a:avLst/>
              <a:gdLst>
                <a:gd name="connsiteX0" fmla="*/ 49 w 169829"/>
                <a:gd name="connsiteY0" fmla="*/ 1 h 275252"/>
                <a:gd name="connsiteX1" fmla="*/ 119112 w 169829"/>
                <a:gd name="connsiteY1" fmla="*/ 80963 h 275252"/>
                <a:gd name="connsiteX2" fmla="*/ 168324 w 169829"/>
                <a:gd name="connsiteY2" fmla="*/ 271463 h 275252"/>
                <a:gd name="connsiteX3" fmla="*/ 152449 w 169829"/>
                <a:gd name="connsiteY3" fmla="*/ 198438 h 275252"/>
                <a:gd name="connsiteX4" fmla="*/ 104824 w 169829"/>
                <a:gd name="connsiteY4" fmla="*/ 82551 h 275252"/>
                <a:gd name="connsiteX5" fmla="*/ 49 w 169829"/>
                <a:gd name="connsiteY5" fmla="*/ 1 h 2752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69829" h="275252">
                  <a:moveTo>
                    <a:pt x="49" y="1"/>
                  </a:moveTo>
                  <a:cubicBezTo>
                    <a:pt x="2430" y="-264"/>
                    <a:pt x="91066" y="35719"/>
                    <a:pt x="119112" y="80963"/>
                  </a:cubicBezTo>
                  <a:cubicBezTo>
                    <a:pt x="147158" y="126207"/>
                    <a:pt x="162768" y="251884"/>
                    <a:pt x="168324" y="271463"/>
                  </a:cubicBezTo>
                  <a:cubicBezTo>
                    <a:pt x="173880" y="291042"/>
                    <a:pt x="163032" y="229923"/>
                    <a:pt x="152449" y="198438"/>
                  </a:cubicBezTo>
                  <a:cubicBezTo>
                    <a:pt x="141866" y="166953"/>
                    <a:pt x="127578" y="112184"/>
                    <a:pt x="104824" y="82551"/>
                  </a:cubicBezTo>
                  <a:cubicBezTo>
                    <a:pt x="82070" y="52918"/>
                    <a:pt x="-2332" y="266"/>
                    <a:pt x="49" y="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42" name="フリーフォーム: 図形 1441">
              <a:extLst>
                <a:ext uri="{FF2B5EF4-FFF2-40B4-BE49-F238E27FC236}">
                  <a16:creationId xmlns:a16="http://schemas.microsoft.com/office/drawing/2014/main" id="{C7AFD0F5-9A32-49E5-97A7-C05FC224F32F}"/>
                </a:ext>
              </a:extLst>
            </p:cNvPr>
            <p:cNvSpPr/>
            <p:nvPr/>
          </p:nvSpPr>
          <p:spPr>
            <a:xfrm>
              <a:off x="5081551" y="5584809"/>
              <a:ext cx="222293" cy="223508"/>
            </a:xfrm>
            <a:custGeom>
              <a:avLst/>
              <a:gdLst>
                <a:gd name="connsiteX0" fmla="*/ 37 w 222293"/>
                <a:gd name="connsiteY0" fmla="*/ 16 h 223508"/>
                <a:gd name="connsiteX1" fmla="*/ 146087 w 222293"/>
                <a:gd name="connsiteY1" fmla="*/ 74629 h 223508"/>
                <a:gd name="connsiteX2" fmla="*/ 217524 w 222293"/>
                <a:gd name="connsiteY2" fmla="*/ 222266 h 223508"/>
                <a:gd name="connsiteX3" fmla="*/ 209587 w 222293"/>
                <a:gd name="connsiteY3" fmla="*/ 141304 h 223508"/>
                <a:gd name="connsiteX4" fmla="*/ 160374 w 222293"/>
                <a:gd name="connsiteY4" fmla="*/ 68279 h 223508"/>
                <a:gd name="connsiteX5" fmla="*/ 37 w 222293"/>
                <a:gd name="connsiteY5" fmla="*/ 16 h 2235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22293" h="223508">
                  <a:moveTo>
                    <a:pt x="37" y="16"/>
                  </a:moveTo>
                  <a:cubicBezTo>
                    <a:pt x="-2344" y="1074"/>
                    <a:pt x="109839" y="37587"/>
                    <a:pt x="146087" y="74629"/>
                  </a:cubicBezTo>
                  <a:cubicBezTo>
                    <a:pt x="182335" y="111671"/>
                    <a:pt x="206941" y="211154"/>
                    <a:pt x="217524" y="222266"/>
                  </a:cubicBezTo>
                  <a:cubicBezTo>
                    <a:pt x="228107" y="233378"/>
                    <a:pt x="219112" y="166968"/>
                    <a:pt x="209587" y="141304"/>
                  </a:cubicBezTo>
                  <a:cubicBezTo>
                    <a:pt x="200062" y="115640"/>
                    <a:pt x="188684" y="88652"/>
                    <a:pt x="160374" y="68279"/>
                  </a:cubicBezTo>
                  <a:cubicBezTo>
                    <a:pt x="132064" y="47906"/>
                    <a:pt x="2418" y="-1042"/>
                    <a:pt x="37" y="1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43" name="フリーフォーム: 図形 1442">
              <a:extLst>
                <a:ext uri="{FF2B5EF4-FFF2-40B4-BE49-F238E27FC236}">
                  <a16:creationId xmlns:a16="http://schemas.microsoft.com/office/drawing/2014/main" id="{0ABED5B0-6535-44FB-B642-6FD7EF5D7EF7}"/>
                </a:ext>
              </a:extLst>
            </p:cNvPr>
            <p:cNvSpPr/>
            <p:nvPr/>
          </p:nvSpPr>
          <p:spPr>
            <a:xfrm>
              <a:off x="5170485" y="5555718"/>
              <a:ext cx="80089" cy="79493"/>
            </a:xfrm>
            <a:custGeom>
              <a:avLst/>
              <a:gdLst>
                <a:gd name="connsiteX0" fmla="*/ 3 w 80089"/>
                <a:gd name="connsiteY0" fmla="*/ 532 h 79493"/>
                <a:gd name="connsiteX1" fmla="*/ 69853 w 80089"/>
                <a:gd name="connsiteY1" fmla="*/ 60857 h 79493"/>
                <a:gd name="connsiteX2" fmla="*/ 79378 w 80089"/>
                <a:gd name="connsiteY2" fmla="*/ 78320 h 79493"/>
                <a:gd name="connsiteX3" fmla="*/ 66678 w 80089"/>
                <a:gd name="connsiteY3" fmla="*/ 33870 h 79493"/>
                <a:gd name="connsiteX4" fmla="*/ 3 w 80089"/>
                <a:gd name="connsiteY4" fmla="*/ 532 h 79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0089" h="79493">
                  <a:moveTo>
                    <a:pt x="3" y="532"/>
                  </a:moveTo>
                  <a:cubicBezTo>
                    <a:pt x="532" y="5030"/>
                    <a:pt x="56624" y="47892"/>
                    <a:pt x="69853" y="60857"/>
                  </a:cubicBezTo>
                  <a:cubicBezTo>
                    <a:pt x="83082" y="73822"/>
                    <a:pt x="79907" y="82818"/>
                    <a:pt x="79378" y="78320"/>
                  </a:cubicBezTo>
                  <a:cubicBezTo>
                    <a:pt x="78849" y="73822"/>
                    <a:pt x="78584" y="46570"/>
                    <a:pt x="66678" y="33870"/>
                  </a:cubicBezTo>
                  <a:cubicBezTo>
                    <a:pt x="54772" y="21170"/>
                    <a:pt x="-526" y="-3966"/>
                    <a:pt x="3" y="53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44" name="フリーフォーム: 図形 1443">
              <a:extLst>
                <a:ext uri="{FF2B5EF4-FFF2-40B4-BE49-F238E27FC236}">
                  <a16:creationId xmlns:a16="http://schemas.microsoft.com/office/drawing/2014/main" id="{6934C150-B12E-4395-801B-FD8D776BA125}"/>
                </a:ext>
              </a:extLst>
            </p:cNvPr>
            <p:cNvSpPr/>
            <p:nvPr/>
          </p:nvSpPr>
          <p:spPr>
            <a:xfrm>
              <a:off x="5286278" y="5451233"/>
              <a:ext cx="205032" cy="112624"/>
            </a:xfrm>
            <a:custGeom>
              <a:avLst/>
              <a:gdLst>
                <a:gd name="connsiteX0" fmla="*/ 97 w 205032"/>
                <a:gd name="connsiteY0" fmla="*/ 242 h 112624"/>
                <a:gd name="connsiteX1" fmla="*/ 106460 w 205032"/>
                <a:gd name="connsiteY1" fmla="*/ 90730 h 112624"/>
                <a:gd name="connsiteX2" fmla="*/ 204885 w 205032"/>
                <a:gd name="connsiteY2" fmla="*/ 111367 h 112624"/>
                <a:gd name="connsiteX3" fmla="*/ 125510 w 205032"/>
                <a:gd name="connsiteY3" fmla="*/ 65330 h 112624"/>
                <a:gd name="connsiteX4" fmla="*/ 97 w 205032"/>
                <a:gd name="connsiteY4" fmla="*/ 242 h 1126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5032" h="112624">
                  <a:moveTo>
                    <a:pt x="97" y="242"/>
                  </a:moveTo>
                  <a:cubicBezTo>
                    <a:pt x="-3078" y="4475"/>
                    <a:pt x="72329" y="72209"/>
                    <a:pt x="106460" y="90730"/>
                  </a:cubicBezTo>
                  <a:cubicBezTo>
                    <a:pt x="140591" y="109251"/>
                    <a:pt x="201710" y="115600"/>
                    <a:pt x="204885" y="111367"/>
                  </a:cubicBezTo>
                  <a:cubicBezTo>
                    <a:pt x="208060" y="107134"/>
                    <a:pt x="159112" y="82263"/>
                    <a:pt x="125510" y="65330"/>
                  </a:cubicBezTo>
                  <a:cubicBezTo>
                    <a:pt x="91908" y="48397"/>
                    <a:pt x="3272" y="-3991"/>
                    <a:pt x="97" y="24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45" name="フリーフォーム: 図形 1444">
              <a:extLst>
                <a:ext uri="{FF2B5EF4-FFF2-40B4-BE49-F238E27FC236}">
                  <a16:creationId xmlns:a16="http://schemas.microsoft.com/office/drawing/2014/main" id="{1EFDFC26-61E0-4784-A696-7D0A564F30CC}"/>
                </a:ext>
              </a:extLst>
            </p:cNvPr>
            <p:cNvSpPr/>
            <p:nvPr/>
          </p:nvSpPr>
          <p:spPr>
            <a:xfrm>
              <a:off x="5224025" y="5464989"/>
              <a:ext cx="261252" cy="231711"/>
            </a:xfrm>
            <a:custGeom>
              <a:avLst/>
              <a:gdLst>
                <a:gd name="connsiteX0" fmla="*/ 3613 w 261252"/>
                <a:gd name="connsiteY0" fmla="*/ 774 h 231711"/>
                <a:gd name="connsiteX1" fmla="*/ 238563 w 261252"/>
                <a:gd name="connsiteY1" fmla="*/ 116661 h 231711"/>
                <a:gd name="connsiteX2" fmla="*/ 248088 w 261252"/>
                <a:gd name="connsiteY2" fmla="*/ 116661 h 231711"/>
                <a:gd name="connsiteX3" fmla="*/ 203638 w 261252"/>
                <a:gd name="connsiteY3" fmla="*/ 103961 h 231711"/>
                <a:gd name="connsiteX4" fmla="*/ 125850 w 261252"/>
                <a:gd name="connsiteY4" fmla="*/ 89674 h 231711"/>
                <a:gd name="connsiteX5" fmla="*/ 122675 w 261252"/>
                <a:gd name="connsiteY5" fmla="*/ 135711 h 231711"/>
                <a:gd name="connsiteX6" fmla="*/ 181413 w 261252"/>
                <a:gd name="connsiteY6" fmla="*/ 230961 h 231711"/>
                <a:gd name="connsiteX7" fmla="*/ 133788 w 261252"/>
                <a:gd name="connsiteY7" fmla="*/ 175399 h 231711"/>
                <a:gd name="connsiteX8" fmla="*/ 90925 w 261252"/>
                <a:gd name="connsiteY8" fmla="*/ 89674 h 231711"/>
                <a:gd name="connsiteX9" fmla="*/ 105213 w 261252"/>
                <a:gd name="connsiteY9" fmla="*/ 123011 h 231711"/>
                <a:gd name="connsiteX10" fmla="*/ 94100 w 261252"/>
                <a:gd name="connsiteY10" fmla="*/ 67449 h 231711"/>
                <a:gd name="connsiteX11" fmla="*/ 3613 w 261252"/>
                <a:gd name="connsiteY11" fmla="*/ 774 h 2317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61252" h="231711">
                  <a:moveTo>
                    <a:pt x="3613" y="774"/>
                  </a:moveTo>
                  <a:cubicBezTo>
                    <a:pt x="27690" y="8976"/>
                    <a:pt x="197817" y="97347"/>
                    <a:pt x="238563" y="116661"/>
                  </a:cubicBezTo>
                  <a:cubicBezTo>
                    <a:pt x="279309" y="135976"/>
                    <a:pt x="253909" y="118778"/>
                    <a:pt x="248088" y="116661"/>
                  </a:cubicBezTo>
                  <a:cubicBezTo>
                    <a:pt x="242267" y="114544"/>
                    <a:pt x="224011" y="108459"/>
                    <a:pt x="203638" y="103961"/>
                  </a:cubicBezTo>
                  <a:cubicBezTo>
                    <a:pt x="183265" y="99463"/>
                    <a:pt x="139344" y="84382"/>
                    <a:pt x="125850" y="89674"/>
                  </a:cubicBezTo>
                  <a:cubicBezTo>
                    <a:pt x="112356" y="94966"/>
                    <a:pt x="113415" y="112163"/>
                    <a:pt x="122675" y="135711"/>
                  </a:cubicBezTo>
                  <a:cubicBezTo>
                    <a:pt x="131935" y="159259"/>
                    <a:pt x="179561" y="224346"/>
                    <a:pt x="181413" y="230961"/>
                  </a:cubicBezTo>
                  <a:cubicBezTo>
                    <a:pt x="183265" y="237576"/>
                    <a:pt x="148869" y="198947"/>
                    <a:pt x="133788" y="175399"/>
                  </a:cubicBezTo>
                  <a:cubicBezTo>
                    <a:pt x="118707" y="151851"/>
                    <a:pt x="95687" y="98405"/>
                    <a:pt x="90925" y="89674"/>
                  </a:cubicBezTo>
                  <a:cubicBezTo>
                    <a:pt x="86163" y="80943"/>
                    <a:pt x="104684" y="126715"/>
                    <a:pt x="105213" y="123011"/>
                  </a:cubicBezTo>
                  <a:cubicBezTo>
                    <a:pt x="105742" y="119307"/>
                    <a:pt x="104948" y="83059"/>
                    <a:pt x="94100" y="67449"/>
                  </a:cubicBezTo>
                  <a:cubicBezTo>
                    <a:pt x="83252" y="51839"/>
                    <a:pt x="-20464" y="-7428"/>
                    <a:pt x="3613" y="77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46" name="フリーフォーム: 図形 1445">
              <a:extLst>
                <a:ext uri="{FF2B5EF4-FFF2-40B4-BE49-F238E27FC236}">
                  <a16:creationId xmlns:a16="http://schemas.microsoft.com/office/drawing/2014/main" id="{144B96E8-5186-427A-8A4C-ACAF940AAA88}"/>
                </a:ext>
              </a:extLst>
            </p:cNvPr>
            <p:cNvSpPr/>
            <p:nvPr/>
          </p:nvSpPr>
          <p:spPr>
            <a:xfrm>
              <a:off x="5337175" y="5699119"/>
              <a:ext cx="111476" cy="95263"/>
            </a:xfrm>
            <a:custGeom>
              <a:avLst/>
              <a:gdLst>
                <a:gd name="connsiteX0" fmla="*/ 0 w 111476"/>
                <a:gd name="connsiteY0" fmla="*/ 6 h 95263"/>
                <a:gd name="connsiteX1" fmla="*/ 101600 w 111476"/>
                <a:gd name="connsiteY1" fmla="*/ 50806 h 95263"/>
                <a:gd name="connsiteX2" fmla="*/ 106363 w 111476"/>
                <a:gd name="connsiteY2" fmla="*/ 95256 h 95263"/>
                <a:gd name="connsiteX3" fmla="*/ 103188 w 111476"/>
                <a:gd name="connsiteY3" fmla="*/ 47631 h 95263"/>
                <a:gd name="connsiteX4" fmla="*/ 0 w 111476"/>
                <a:gd name="connsiteY4" fmla="*/ 6 h 952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1476" h="95263">
                  <a:moveTo>
                    <a:pt x="0" y="6"/>
                  </a:moveTo>
                  <a:cubicBezTo>
                    <a:pt x="-265" y="535"/>
                    <a:pt x="83873" y="34931"/>
                    <a:pt x="101600" y="50806"/>
                  </a:cubicBezTo>
                  <a:cubicBezTo>
                    <a:pt x="119327" y="66681"/>
                    <a:pt x="106098" y="95785"/>
                    <a:pt x="106363" y="95256"/>
                  </a:cubicBezTo>
                  <a:cubicBezTo>
                    <a:pt x="106628" y="94727"/>
                    <a:pt x="119592" y="62183"/>
                    <a:pt x="103188" y="47631"/>
                  </a:cubicBezTo>
                  <a:cubicBezTo>
                    <a:pt x="86784" y="33079"/>
                    <a:pt x="265" y="-523"/>
                    <a:pt x="0" y="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47" name="フリーフォーム: 図形 1446">
              <a:extLst>
                <a:ext uri="{FF2B5EF4-FFF2-40B4-BE49-F238E27FC236}">
                  <a16:creationId xmlns:a16="http://schemas.microsoft.com/office/drawing/2014/main" id="{BD6422CD-7D80-49FF-BB7C-B5A35B77F1ED}"/>
                </a:ext>
              </a:extLst>
            </p:cNvPr>
            <p:cNvSpPr/>
            <p:nvPr/>
          </p:nvSpPr>
          <p:spPr>
            <a:xfrm>
              <a:off x="5424445" y="5557875"/>
              <a:ext cx="661350" cy="339796"/>
            </a:xfrm>
            <a:custGeom>
              <a:avLst/>
              <a:gdLst>
                <a:gd name="connsiteX0" fmla="*/ 43 w 661350"/>
                <a:gd name="connsiteY0" fmla="*/ 112675 h 339796"/>
                <a:gd name="connsiteX1" fmla="*/ 71480 w 661350"/>
                <a:gd name="connsiteY1" fmla="*/ 138075 h 339796"/>
                <a:gd name="connsiteX2" fmla="*/ 154030 w 661350"/>
                <a:gd name="connsiteY2" fmla="*/ 87275 h 339796"/>
                <a:gd name="connsiteX3" fmla="*/ 373105 w 661350"/>
                <a:gd name="connsiteY3" fmla="*/ 46000 h 339796"/>
                <a:gd name="connsiteX4" fmla="*/ 471530 w 661350"/>
                <a:gd name="connsiteY4" fmla="*/ 33300 h 339796"/>
                <a:gd name="connsiteX5" fmla="*/ 574718 w 661350"/>
                <a:gd name="connsiteY5" fmla="*/ 90450 h 339796"/>
                <a:gd name="connsiteX6" fmla="*/ 652505 w 661350"/>
                <a:gd name="connsiteY6" fmla="*/ 293650 h 339796"/>
                <a:gd name="connsiteX7" fmla="*/ 654093 w 661350"/>
                <a:gd name="connsiteY7" fmla="*/ 311113 h 339796"/>
                <a:gd name="connsiteX8" fmla="*/ 603293 w 661350"/>
                <a:gd name="connsiteY8" fmla="*/ 314288 h 339796"/>
                <a:gd name="connsiteX9" fmla="*/ 530268 w 661350"/>
                <a:gd name="connsiteY9" fmla="*/ 339688 h 339796"/>
                <a:gd name="connsiteX10" fmla="*/ 617580 w 661350"/>
                <a:gd name="connsiteY10" fmla="*/ 303175 h 339796"/>
                <a:gd name="connsiteX11" fmla="*/ 600118 w 661350"/>
                <a:gd name="connsiteY11" fmla="*/ 190463 h 339796"/>
                <a:gd name="connsiteX12" fmla="*/ 484230 w 661350"/>
                <a:gd name="connsiteY12" fmla="*/ 14250 h 339796"/>
                <a:gd name="connsiteX13" fmla="*/ 298493 w 661350"/>
                <a:gd name="connsiteY13" fmla="*/ 15838 h 339796"/>
                <a:gd name="connsiteX14" fmla="*/ 150855 w 661350"/>
                <a:gd name="connsiteY14" fmla="*/ 58700 h 339796"/>
                <a:gd name="connsiteX15" fmla="*/ 61955 w 661350"/>
                <a:gd name="connsiteY15" fmla="*/ 133313 h 339796"/>
                <a:gd name="connsiteX16" fmla="*/ 43 w 661350"/>
                <a:gd name="connsiteY16" fmla="*/ 112675 h 3397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661350" h="339796">
                  <a:moveTo>
                    <a:pt x="43" y="112675"/>
                  </a:moveTo>
                  <a:cubicBezTo>
                    <a:pt x="1631" y="113469"/>
                    <a:pt x="45816" y="142308"/>
                    <a:pt x="71480" y="138075"/>
                  </a:cubicBezTo>
                  <a:cubicBezTo>
                    <a:pt x="97144" y="133842"/>
                    <a:pt x="103759" y="102621"/>
                    <a:pt x="154030" y="87275"/>
                  </a:cubicBezTo>
                  <a:cubicBezTo>
                    <a:pt x="204301" y="71929"/>
                    <a:pt x="320188" y="54996"/>
                    <a:pt x="373105" y="46000"/>
                  </a:cubicBezTo>
                  <a:cubicBezTo>
                    <a:pt x="426022" y="37004"/>
                    <a:pt x="437928" y="25892"/>
                    <a:pt x="471530" y="33300"/>
                  </a:cubicBezTo>
                  <a:cubicBezTo>
                    <a:pt x="505132" y="40708"/>
                    <a:pt x="544556" y="47058"/>
                    <a:pt x="574718" y="90450"/>
                  </a:cubicBezTo>
                  <a:cubicBezTo>
                    <a:pt x="604880" y="133842"/>
                    <a:pt x="639276" y="256873"/>
                    <a:pt x="652505" y="293650"/>
                  </a:cubicBezTo>
                  <a:cubicBezTo>
                    <a:pt x="665734" y="330427"/>
                    <a:pt x="662295" y="307673"/>
                    <a:pt x="654093" y="311113"/>
                  </a:cubicBezTo>
                  <a:cubicBezTo>
                    <a:pt x="645891" y="314553"/>
                    <a:pt x="623930" y="309526"/>
                    <a:pt x="603293" y="314288"/>
                  </a:cubicBezTo>
                  <a:cubicBezTo>
                    <a:pt x="582656" y="319050"/>
                    <a:pt x="527887" y="341540"/>
                    <a:pt x="530268" y="339688"/>
                  </a:cubicBezTo>
                  <a:cubicBezTo>
                    <a:pt x="532649" y="337836"/>
                    <a:pt x="605938" y="328046"/>
                    <a:pt x="617580" y="303175"/>
                  </a:cubicBezTo>
                  <a:cubicBezTo>
                    <a:pt x="629222" y="278304"/>
                    <a:pt x="622343" y="238617"/>
                    <a:pt x="600118" y="190463"/>
                  </a:cubicBezTo>
                  <a:cubicBezTo>
                    <a:pt x="577893" y="142309"/>
                    <a:pt x="534501" y="43354"/>
                    <a:pt x="484230" y="14250"/>
                  </a:cubicBezTo>
                  <a:cubicBezTo>
                    <a:pt x="433959" y="-14854"/>
                    <a:pt x="354055" y="8430"/>
                    <a:pt x="298493" y="15838"/>
                  </a:cubicBezTo>
                  <a:cubicBezTo>
                    <a:pt x="242931" y="23246"/>
                    <a:pt x="190278" y="39121"/>
                    <a:pt x="150855" y="58700"/>
                  </a:cubicBezTo>
                  <a:cubicBezTo>
                    <a:pt x="111432" y="78279"/>
                    <a:pt x="83651" y="121142"/>
                    <a:pt x="61955" y="133313"/>
                  </a:cubicBezTo>
                  <a:cubicBezTo>
                    <a:pt x="40259" y="145484"/>
                    <a:pt x="-1545" y="111881"/>
                    <a:pt x="43" y="11267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48" name="フリーフォーム: 図形 1447">
              <a:extLst>
                <a:ext uri="{FF2B5EF4-FFF2-40B4-BE49-F238E27FC236}">
                  <a16:creationId xmlns:a16="http://schemas.microsoft.com/office/drawing/2014/main" id="{430E48D8-8FAC-48D2-A845-F767F966E41B}"/>
                </a:ext>
              </a:extLst>
            </p:cNvPr>
            <p:cNvSpPr/>
            <p:nvPr/>
          </p:nvSpPr>
          <p:spPr>
            <a:xfrm>
              <a:off x="5664363" y="5707000"/>
              <a:ext cx="303073" cy="164707"/>
            </a:xfrm>
            <a:custGeom>
              <a:avLst/>
              <a:gdLst>
                <a:gd name="connsiteX0" fmla="*/ 1425 w 303073"/>
                <a:gd name="connsiteY0" fmla="*/ 31813 h 164707"/>
                <a:gd name="connsiteX1" fmla="*/ 172875 w 303073"/>
                <a:gd name="connsiteY1" fmla="*/ 63 h 164707"/>
                <a:gd name="connsiteX2" fmla="*/ 247487 w 303073"/>
                <a:gd name="connsiteY2" fmla="*/ 41338 h 164707"/>
                <a:gd name="connsiteX3" fmla="*/ 288762 w 303073"/>
                <a:gd name="connsiteY3" fmla="*/ 161988 h 164707"/>
                <a:gd name="connsiteX4" fmla="*/ 296700 w 303073"/>
                <a:gd name="connsiteY4" fmla="*/ 117538 h 164707"/>
                <a:gd name="connsiteX5" fmla="*/ 277650 w 303073"/>
                <a:gd name="connsiteY5" fmla="*/ 27050 h 164707"/>
                <a:gd name="connsiteX6" fmla="*/ 1425 w 303073"/>
                <a:gd name="connsiteY6" fmla="*/ 31813 h 1647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03073" h="164707">
                  <a:moveTo>
                    <a:pt x="1425" y="31813"/>
                  </a:moveTo>
                  <a:cubicBezTo>
                    <a:pt x="-16037" y="27315"/>
                    <a:pt x="131865" y="-1525"/>
                    <a:pt x="172875" y="63"/>
                  </a:cubicBezTo>
                  <a:cubicBezTo>
                    <a:pt x="213885" y="1650"/>
                    <a:pt x="228173" y="14351"/>
                    <a:pt x="247487" y="41338"/>
                  </a:cubicBezTo>
                  <a:cubicBezTo>
                    <a:pt x="266801" y="68325"/>
                    <a:pt x="280560" y="149288"/>
                    <a:pt x="288762" y="161988"/>
                  </a:cubicBezTo>
                  <a:cubicBezTo>
                    <a:pt x="296964" y="174688"/>
                    <a:pt x="298552" y="140028"/>
                    <a:pt x="296700" y="117538"/>
                  </a:cubicBezTo>
                  <a:cubicBezTo>
                    <a:pt x="294848" y="95048"/>
                    <a:pt x="321571" y="46100"/>
                    <a:pt x="277650" y="27050"/>
                  </a:cubicBezTo>
                  <a:cubicBezTo>
                    <a:pt x="233729" y="8000"/>
                    <a:pt x="18887" y="36311"/>
                    <a:pt x="1425" y="3181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49" name="フリーフォーム: 図形 1448">
              <a:extLst>
                <a:ext uri="{FF2B5EF4-FFF2-40B4-BE49-F238E27FC236}">
                  <a16:creationId xmlns:a16="http://schemas.microsoft.com/office/drawing/2014/main" id="{225C694B-2E11-4786-87C9-3F46AFCE3F2E}"/>
                </a:ext>
              </a:extLst>
            </p:cNvPr>
            <p:cNvSpPr/>
            <p:nvPr/>
          </p:nvSpPr>
          <p:spPr>
            <a:xfrm>
              <a:off x="5632440" y="5748325"/>
              <a:ext cx="212901" cy="320709"/>
            </a:xfrm>
            <a:custGeom>
              <a:avLst/>
              <a:gdLst>
                <a:gd name="connsiteX0" fmla="*/ 10 w 212901"/>
                <a:gd name="connsiteY0" fmla="*/ 13 h 320709"/>
                <a:gd name="connsiteX1" fmla="*/ 155585 w 212901"/>
                <a:gd name="connsiteY1" fmla="*/ 68275 h 320709"/>
                <a:gd name="connsiteX2" fmla="*/ 196860 w 212901"/>
                <a:gd name="connsiteY2" fmla="*/ 190513 h 320709"/>
                <a:gd name="connsiteX3" fmla="*/ 206385 w 212901"/>
                <a:gd name="connsiteY3" fmla="*/ 284175 h 320709"/>
                <a:gd name="connsiteX4" fmla="*/ 190510 w 212901"/>
                <a:gd name="connsiteY4" fmla="*/ 320688 h 320709"/>
                <a:gd name="connsiteX5" fmla="*/ 211148 w 212901"/>
                <a:gd name="connsiteY5" fmla="*/ 287350 h 320709"/>
                <a:gd name="connsiteX6" fmla="*/ 206385 w 212901"/>
                <a:gd name="connsiteY6" fmla="*/ 173050 h 320709"/>
                <a:gd name="connsiteX7" fmla="*/ 163523 w 212901"/>
                <a:gd name="connsiteY7" fmla="*/ 63513 h 320709"/>
                <a:gd name="connsiteX8" fmla="*/ 10 w 212901"/>
                <a:gd name="connsiteY8" fmla="*/ 13 h 3207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12901" h="320709">
                  <a:moveTo>
                    <a:pt x="10" y="13"/>
                  </a:moveTo>
                  <a:cubicBezTo>
                    <a:pt x="-1313" y="807"/>
                    <a:pt x="122777" y="36525"/>
                    <a:pt x="155585" y="68275"/>
                  </a:cubicBezTo>
                  <a:cubicBezTo>
                    <a:pt x="188393" y="100025"/>
                    <a:pt x="188393" y="154530"/>
                    <a:pt x="196860" y="190513"/>
                  </a:cubicBezTo>
                  <a:cubicBezTo>
                    <a:pt x="205327" y="226496"/>
                    <a:pt x="207443" y="262479"/>
                    <a:pt x="206385" y="284175"/>
                  </a:cubicBezTo>
                  <a:cubicBezTo>
                    <a:pt x="205327" y="305871"/>
                    <a:pt x="189716" y="320159"/>
                    <a:pt x="190510" y="320688"/>
                  </a:cubicBezTo>
                  <a:cubicBezTo>
                    <a:pt x="191304" y="321217"/>
                    <a:pt x="208502" y="311956"/>
                    <a:pt x="211148" y="287350"/>
                  </a:cubicBezTo>
                  <a:cubicBezTo>
                    <a:pt x="213794" y="262744"/>
                    <a:pt x="214323" y="210356"/>
                    <a:pt x="206385" y="173050"/>
                  </a:cubicBezTo>
                  <a:cubicBezTo>
                    <a:pt x="198447" y="135744"/>
                    <a:pt x="190510" y="93411"/>
                    <a:pt x="163523" y="63513"/>
                  </a:cubicBezTo>
                  <a:cubicBezTo>
                    <a:pt x="136536" y="33615"/>
                    <a:pt x="1333" y="-781"/>
                    <a:pt x="10" y="1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50" name="フリーフォーム: 図形 1449">
              <a:extLst>
                <a:ext uri="{FF2B5EF4-FFF2-40B4-BE49-F238E27FC236}">
                  <a16:creationId xmlns:a16="http://schemas.microsoft.com/office/drawing/2014/main" id="{B0CDC513-C42A-4924-B486-5F0E2A5936EE}"/>
                </a:ext>
              </a:extLst>
            </p:cNvPr>
            <p:cNvSpPr/>
            <p:nvPr/>
          </p:nvSpPr>
          <p:spPr>
            <a:xfrm>
              <a:off x="5428355" y="5678486"/>
              <a:ext cx="189808" cy="238324"/>
            </a:xfrm>
            <a:custGeom>
              <a:avLst/>
              <a:gdLst>
                <a:gd name="connsiteX0" fmla="*/ 895 w 189808"/>
                <a:gd name="connsiteY0" fmla="*/ 2 h 238324"/>
                <a:gd name="connsiteX1" fmla="*/ 26295 w 189808"/>
                <a:gd name="connsiteY1" fmla="*/ 98427 h 238324"/>
                <a:gd name="connsiteX2" fmla="*/ 80270 w 189808"/>
                <a:gd name="connsiteY2" fmla="*/ 127002 h 238324"/>
                <a:gd name="connsiteX3" fmla="*/ 102495 w 189808"/>
                <a:gd name="connsiteY3" fmla="*/ 166689 h 238324"/>
                <a:gd name="connsiteX4" fmla="*/ 189808 w 189808"/>
                <a:gd name="connsiteY4" fmla="*/ 238127 h 238324"/>
                <a:gd name="connsiteX5" fmla="*/ 102495 w 189808"/>
                <a:gd name="connsiteY5" fmla="*/ 142877 h 238324"/>
                <a:gd name="connsiteX6" fmla="*/ 56458 w 189808"/>
                <a:gd name="connsiteY6" fmla="*/ 95252 h 238324"/>
                <a:gd name="connsiteX7" fmla="*/ 895 w 189808"/>
                <a:gd name="connsiteY7" fmla="*/ 2 h 2383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9808" h="238324">
                  <a:moveTo>
                    <a:pt x="895" y="2"/>
                  </a:moveTo>
                  <a:cubicBezTo>
                    <a:pt x="-4132" y="531"/>
                    <a:pt x="13066" y="77260"/>
                    <a:pt x="26295" y="98427"/>
                  </a:cubicBezTo>
                  <a:cubicBezTo>
                    <a:pt x="39524" y="119594"/>
                    <a:pt x="67570" y="115625"/>
                    <a:pt x="80270" y="127002"/>
                  </a:cubicBezTo>
                  <a:cubicBezTo>
                    <a:pt x="92970" y="138379"/>
                    <a:pt x="84239" y="148168"/>
                    <a:pt x="102495" y="166689"/>
                  </a:cubicBezTo>
                  <a:cubicBezTo>
                    <a:pt x="120751" y="185210"/>
                    <a:pt x="189808" y="242096"/>
                    <a:pt x="189808" y="238127"/>
                  </a:cubicBezTo>
                  <a:cubicBezTo>
                    <a:pt x="189808" y="234158"/>
                    <a:pt x="124720" y="166689"/>
                    <a:pt x="102495" y="142877"/>
                  </a:cubicBezTo>
                  <a:cubicBezTo>
                    <a:pt x="80270" y="119065"/>
                    <a:pt x="69158" y="113508"/>
                    <a:pt x="56458" y="95252"/>
                  </a:cubicBezTo>
                  <a:cubicBezTo>
                    <a:pt x="43758" y="76996"/>
                    <a:pt x="5922" y="-527"/>
                    <a:pt x="895" y="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52" name="フリーフォーム: 図形 1451">
              <a:extLst>
                <a:ext uri="{FF2B5EF4-FFF2-40B4-BE49-F238E27FC236}">
                  <a16:creationId xmlns:a16="http://schemas.microsoft.com/office/drawing/2014/main" id="{124094D8-246E-40B8-B4B5-D4DD93CC9E4A}"/>
                </a:ext>
              </a:extLst>
            </p:cNvPr>
            <p:cNvSpPr/>
            <p:nvPr/>
          </p:nvSpPr>
          <p:spPr>
            <a:xfrm>
              <a:off x="5581591" y="5780067"/>
              <a:ext cx="151093" cy="195238"/>
            </a:xfrm>
            <a:custGeom>
              <a:avLst/>
              <a:gdLst>
                <a:gd name="connsiteX0" fmla="*/ 59 w 151093"/>
                <a:gd name="connsiteY0" fmla="*/ 21 h 195238"/>
                <a:gd name="connsiteX1" fmla="*/ 123884 w 151093"/>
                <a:gd name="connsiteY1" fmla="*/ 114321 h 195238"/>
                <a:gd name="connsiteX2" fmla="*/ 134997 w 151093"/>
                <a:gd name="connsiteY2" fmla="*/ 166708 h 195238"/>
                <a:gd name="connsiteX3" fmla="*/ 42922 w 151093"/>
                <a:gd name="connsiteY3" fmla="*/ 141308 h 195238"/>
                <a:gd name="connsiteX4" fmla="*/ 125472 w 151093"/>
                <a:gd name="connsiteY4" fmla="*/ 192108 h 195238"/>
                <a:gd name="connsiteX5" fmla="*/ 136584 w 151093"/>
                <a:gd name="connsiteY5" fmla="*/ 182583 h 195238"/>
                <a:gd name="connsiteX6" fmla="*/ 141347 w 151093"/>
                <a:gd name="connsiteY6" fmla="*/ 123846 h 195238"/>
                <a:gd name="connsiteX7" fmla="*/ 59 w 151093"/>
                <a:gd name="connsiteY7" fmla="*/ 21 h 1952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51093" h="195238">
                  <a:moveTo>
                    <a:pt x="59" y="21"/>
                  </a:moveTo>
                  <a:cubicBezTo>
                    <a:pt x="-2851" y="-1566"/>
                    <a:pt x="101394" y="86540"/>
                    <a:pt x="123884" y="114321"/>
                  </a:cubicBezTo>
                  <a:cubicBezTo>
                    <a:pt x="146374" y="142102"/>
                    <a:pt x="148491" y="162210"/>
                    <a:pt x="134997" y="166708"/>
                  </a:cubicBezTo>
                  <a:cubicBezTo>
                    <a:pt x="121503" y="171206"/>
                    <a:pt x="44509" y="137075"/>
                    <a:pt x="42922" y="141308"/>
                  </a:cubicBezTo>
                  <a:cubicBezTo>
                    <a:pt x="41335" y="145541"/>
                    <a:pt x="109862" y="185229"/>
                    <a:pt x="125472" y="192108"/>
                  </a:cubicBezTo>
                  <a:cubicBezTo>
                    <a:pt x="141082" y="198987"/>
                    <a:pt x="133938" y="193960"/>
                    <a:pt x="136584" y="182583"/>
                  </a:cubicBezTo>
                  <a:cubicBezTo>
                    <a:pt x="139230" y="171206"/>
                    <a:pt x="164630" y="156390"/>
                    <a:pt x="141347" y="123846"/>
                  </a:cubicBezTo>
                  <a:cubicBezTo>
                    <a:pt x="118064" y="91302"/>
                    <a:pt x="2969" y="1608"/>
                    <a:pt x="59" y="2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53" name="フリーフォーム: 図形 1452">
              <a:extLst>
                <a:ext uri="{FF2B5EF4-FFF2-40B4-BE49-F238E27FC236}">
                  <a16:creationId xmlns:a16="http://schemas.microsoft.com/office/drawing/2014/main" id="{F900B47B-336F-4ABF-AC37-AD0C08F8104E}"/>
                </a:ext>
              </a:extLst>
            </p:cNvPr>
            <p:cNvSpPr/>
            <p:nvPr/>
          </p:nvSpPr>
          <p:spPr>
            <a:xfrm>
              <a:off x="5560587" y="5785132"/>
              <a:ext cx="79812" cy="150553"/>
            </a:xfrm>
            <a:custGeom>
              <a:avLst/>
              <a:gdLst>
                <a:gd name="connsiteX0" fmla="*/ 79801 w 79812"/>
                <a:gd name="connsiteY0" fmla="*/ 150531 h 150553"/>
                <a:gd name="connsiteX1" fmla="*/ 426 w 79812"/>
                <a:gd name="connsiteY1" fmla="*/ 17181 h 150553"/>
                <a:gd name="connsiteX2" fmla="*/ 46463 w 79812"/>
                <a:gd name="connsiteY2" fmla="*/ 14006 h 150553"/>
                <a:gd name="connsiteX3" fmla="*/ 6776 w 79812"/>
                <a:gd name="connsiteY3" fmla="*/ 6068 h 150553"/>
                <a:gd name="connsiteX4" fmla="*/ 79801 w 79812"/>
                <a:gd name="connsiteY4" fmla="*/ 150531 h 1505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9812" h="150553">
                  <a:moveTo>
                    <a:pt x="79801" y="150531"/>
                  </a:moveTo>
                  <a:cubicBezTo>
                    <a:pt x="78743" y="152383"/>
                    <a:pt x="5982" y="39935"/>
                    <a:pt x="426" y="17181"/>
                  </a:cubicBezTo>
                  <a:cubicBezTo>
                    <a:pt x="-5130" y="-5573"/>
                    <a:pt x="45405" y="15858"/>
                    <a:pt x="46463" y="14006"/>
                  </a:cubicBezTo>
                  <a:cubicBezTo>
                    <a:pt x="47521" y="12154"/>
                    <a:pt x="2278" y="-10600"/>
                    <a:pt x="6776" y="6068"/>
                  </a:cubicBezTo>
                  <a:cubicBezTo>
                    <a:pt x="11274" y="22736"/>
                    <a:pt x="80859" y="148679"/>
                    <a:pt x="79801" y="15053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54" name="フリーフォーム: 図形 1453">
              <a:extLst>
                <a:ext uri="{FF2B5EF4-FFF2-40B4-BE49-F238E27FC236}">
                  <a16:creationId xmlns:a16="http://schemas.microsoft.com/office/drawing/2014/main" id="{8E61E939-3753-482E-905B-AE8AC9C5E6FF}"/>
                </a:ext>
              </a:extLst>
            </p:cNvPr>
            <p:cNvSpPr/>
            <p:nvPr/>
          </p:nvSpPr>
          <p:spPr>
            <a:xfrm>
              <a:off x="5384685" y="5767346"/>
              <a:ext cx="151823" cy="157466"/>
            </a:xfrm>
            <a:custGeom>
              <a:avLst/>
              <a:gdLst>
                <a:gd name="connsiteX0" fmla="*/ 115 w 151823"/>
                <a:gd name="connsiteY0" fmla="*/ 42 h 157466"/>
                <a:gd name="connsiteX1" fmla="*/ 108065 w 151823"/>
                <a:gd name="connsiteY1" fmla="*/ 98467 h 157466"/>
                <a:gd name="connsiteX2" fmla="*/ 150928 w 151823"/>
                <a:gd name="connsiteY2" fmla="*/ 157204 h 157466"/>
                <a:gd name="connsiteX3" fmla="*/ 136640 w 151823"/>
                <a:gd name="connsiteY3" fmla="*/ 76242 h 157466"/>
                <a:gd name="connsiteX4" fmla="*/ 130290 w 151823"/>
                <a:gd name="connsiteY4" fmla="*/ 85767 h 157466"/>
                <a:gd name="connsiteX5" fmla="*/ 115 w 151823"/>
                <a:gd name="connsiteY5" fmla="*/ 42 h 1574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51823" h="157466">
                  <a:moveTo>
                    <a:pt x="115" y="42"/>
                  </a:moveTo>
                  <a:cubicBezTo>
                    <a:pt x="-3589" y="2159"/>
                    <a:pt x="82930" y="72273"/>
                    <a:pt x="108065" y="98467"/>
                  </a:cubicBezTo>
                  <a:cubicBezTo>
                    <a:pt x="133200" y="124661"/>
                    <a:pt x="146166" y="160908"/>
                    <a:pt x="150928" y="157204"/>
                  </a:cubicBezTo>
                  <a:cubicBezTo>
                    <a:pt x="155690" y="153500"/>
                    <a:pt x="140080" y="88148"/>
                    <a:pt x="136640" y="76242"/>
                  </a:cubicBezTo>
                  <a:cubicBezTo>
                    <a:pt x="133200" y="64336"/>
                    <a:pt x="150134" y="95821"/>
                    <a:pt x="130290" y="85767"/>
                  </a:cubicBezTo>
                  <a:cubicBezTo>
                    <a:pt x="110446" y="75713"/>
                    <a:pt x="3819" y="-2075"/>
                    <a:pt x="115" y="4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55" name="フリーフォーム: 図形 1454">
              <a:extLst>
                <a:ext uri="{FF2B5EF4-FFF2-40B4-BE49-F238E27FC236}">
                  <a16:creationId xmlns:a16="http://schemas.microsoft.com/office/drawing/2014/main" id="{3DC50E26-34BA-4572-AB03-223CDF5F590F}"/>
                </a:ext>
              </a:extLst>
            </p:cNvPr>
            <p:cNvSpPr/>
            <p:nvPr/>
          </p:nvSpPr>
          <p:spPr>
            <a:xfrm>
              <a:off x="5355520" y="5942133"/>
              <a:ext cx="359016" cy="346626"/>
            </a:xfrm>
            <a:custGeom>
              <a:avLst/>
              <a:gdLst>
                <a:gd name="connsiteX0" fmla="*/ 13405 w 359016"/>
                <a:gd name="connsiteY0" fmla="*/ 6230 h 346626"/>
                <a:gd name="connsiteX1" fmla="*/ 51505 w 359016"/>
                <a:gd name="connsiteY1" fmla="*/ 87192 h 346626"/>
                <a:gd name="connsiteX2" fmla="*/ 318205 w 359016"/>
                <a:gd name="connsiteY2" fmla="*/ 209430 h 346626"/>
                <a:gd name="connsiteX3" fmla="*/ 137230 w 359016"/>
                <a:gd name="connsiteY3" fmla="*/ 147517 h 346626"/>
                <a:gd name="connsiteX4" fmla="*/ 357893 w 359016"/>
                <a:gd name="connsiteY4" fmla="*/ 342780 h 346626"/>
                <a:gd name="connsiteX5" fmla="*/ 213430 w 359016"/>
                <a:gd name="connsiteY5" fmla="*/ 257055 h 346626"/>
                <a:gd name="connsiteX6" fmla="*/ 13405 w 359016"/>
                <a:gd name="connsiteY6" fmla="*/ 6230 h 3466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59016" h="346626">
                  <a:moveTo>
                    <a:pt x="13405" y="6230"/>
                  </a:moveTo>
                  <a:cubicBezTo>
                    <a:pt x="-13582" y="-22080"/>
                    <a:pt x="705" y="53325"/>
                    <a:pt x="51505" y="87192"/>
                  </a:cubicBezTo>
                  <a:cubicBezTo>
                    <a:pt x="102305" y="121059"/>
                    <a:pt x="303918" y="199376"/>
                    <a:pt x="318205" y="209430"/>
                  </a:cubicBezTo>
                  <a:cubicBezTo>
                    <a:pt x="332492" y="219484"/>
                    <a:pt x="130615" y="125292"/>
                    <a:pt x="137230" y="147517"/>
                  </a:cubicBezTo>
                  <a:cubicBezTo>
                    <a:pt x="143845" y="169742"/>
                    <a:pt x="345193" y="324524"/>
                    <a:pt x="357893" y="342780"/>
                  </a:cubicBezTo>
                  <a:cubicBezTo>
                    <a:pt x="370593" y="361036"/>
                    <a:pt x="272697" y="311295"/>
                    <a:pt x="213430" y="257055"/>
                  </a:cubicBezTo>
                  <a:cubicBezTo>
                    <a:pt x="154163" y="202815"/>
                    <a:pt x="40392" y="34540"/>
                    <a:pt x="13405" y="623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56" name="フリーフォーム: 図形 1455">
              <a:extLst>
                <a:ext uri="{FF2B5EF4-FFF2-40B4-BE49-F238E27FC236}">
                  <a16:creationId xmlns:a16="http://schemas.microsoft.com/office/drawing/2014/main" id="{1E44BC3B-17B3-4DC4-A03E-33880811A463}"/>
                </a:ext>
              </a:extLst>
            </p:cNvPr>
            <p:cNvSpPr/>
            <p:nvPr/>
          </p:nvSpPr>
          <p:spPr>
            <a:xfrm>
              <a:off x="4280807" y="5435914"/>
              <a:ext cx="434503" cy="236838"/>
            </a:xfrm>
            <a:custGeom>
              <a:avLst/>
              <a:gdLst>
                <a:gd name="connsiteX0" fmla="*/ 681 w 434503"/>
                <a:gd name="connsiteY0" fmla="*/ 236224 h 236838"/>
                <a:gd name="connsiteX1" fmla="*/ 130856 w 434503"/>
                <a:gd name="connsiteY1" fmla="*/ 129861 h 236838"/>
                <a:gd name="connsiteX2" fmla="*/ 427718 w 434503"/>
                <a:gd name="connsiteY2" fmla="*/ 4449 h 236838"/>
                <a:gd name="connsiteX3" fmla="*/ 326118 w 434503"/>
                <a:gd name="connsiteY3" fmla="*/ 33024 h 236838"/>
                <a:gd name="connsiteX4" fmla="*/ 180068 w 434503"/>
                <a:gd name="connsiteY4" fmla="*/ 80649 h 236838"/>
                <a:gd name="connsiteX5" fmla="*/ 681 w 434503"/>
                <a:gd name="connsiteY5" fmla="*/ 236224 h 2368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34503" h="236838">
                  <a:moveTo>
                    <a:pt x="681" y="236224"/>
                  </a:moveTo>
                  <a:cubicBezTo>
                    <a:pt x="-7521" y="244426"/>
                    <a:pt x="59683" y="168490"/>
                    <a:pt x="130856" y="129861"/>
                  </a:cubicBezTo>
                  <a:cubicBezTo>
                    <a:pt x="202029" y="91232"/>
                    <a:pt x="395174" y="20588"/>
                    <a:pt x="427718" y="4449"/>
                  </a:cubicBezTo>
                  <a:cubicBezTo>
                    <a:pt x="460262" y="-11691"/>
                    <a:pt x="367393" y="20324"/>
                    <a:pt x="326118" y="33024"/>
                  </a:cubicBezTo>
                  <a:cubicBezTo>
                    <a:pt x="284843" y="45724"/>
                    <a:pt x="234308" y="52074"/>
                    <a:pt x="180068" y="80649"/>
                  </a:cubicBezTo>
                  <a:cubicBezTo>
                    <a:pt x="125829" y="109224"/>
                    <a:pt x="8883" y="228022"/>
                    <a:pt x="681" y="23622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57" name="フリーフォーム: 図形 1456">
              <a:extLst>
                <a:ext uri="{FF2B5EF4-FFF2-40B4-BE49-F238E27FC236}">
                  <a16:creationId xmlns:a16="http://schemas.microsoft.com/office/drawing/2014/main" id="{2DA49779-E1FB-4839-8E58-4FB0267CA41F}"/>
                </a:ext>
              </a:extLst>
            </p:cNvPr>
            <p:cNvSpPr/>
            <p:nvPr/>
          </p:nvSpPr>
          <p:spPr>
            <a:xfrm>
              <a:off x="4277838" y="5486132"/>
              <a:ext cx="470202" cy="179865"/>
            </a:xfrm>
            <a:custGeom>
              <a:avLst/>
              <a:gdLst>
                <a:gd name="connsiteX0" fmla="*/ 446562 w 470202"/>
                <a:gd name="connsiteY0" fmla="*/ 1856 h 179865"/>
                <a:gd name="connsiteX1" fmla="*/ 48100 w 470202"/>
                <a:gd name="connsiteY1" fmla="*/ 154256 h 179865"/>
                <a:gd name="connsiteX2" fmla="*/ 10000 w 470202"/>
                <a:gd name="connsiteY2" fmla="*/ 179656 h 179865"/>
                <a:gd name="connsiteX3" fmla="*/ 75087 w 470202"/>
                <a:gd name="connsiteY3" fmla="*/ 154256 h 179865"/>
                <a:gd name="connsiteX4" fmla="*/ 422750 w 470202"/>
                <a:gd name="connsiteY4" fmla="*/ 130443 h 179865"/>
                <a:gd name="connsiteX5" fmla="*/ 424337 w 470202"/>
                <a:gd name="connsiteY5" fmla="*/ 71706 h 179865"/>
                <a:gd name="connsiteX6" fmla="*/ 446562 w 470202"/>
                <a:gd name="connsiteY6" fmla="*/ 1856 h 1798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70202" h="179865">
                  <a:moveTo>
                    <a:pt x="446562" y="1856"/>
                  </a:moveTo>
                  <a:cubicBezTo>
                    <a:pt x="383856" y="15614"/>
                    <a:pt x="120860" y="124623"/>
                    <a:pt x="48100" y="154256"/>
                  </a:cubicBezTo>
                  <a:cubicBezTo>
                    <a:pt x="-24660" y="183889"/>
                    <a:pt x="5502" y="179656"/>
                    <a:pt x="10000" y="179656"/>
                  </a:cubicBezTo>
                  <a:cubicBezTo>
                    <a:pt x="14498" y="179656"/>
                    <a:pt x="6295" y="162458"/>
                    <a:pt x="75087" y="154256"/>
                  </a:cubicBezTo>
                  <a:cubicBezTo>
                    <a:pt x="143879" y="146054"/>
                    <a:pt x="364542" y="144201"/>
                    <a:pt x="422750" y="130443"/>
                  </a:cubicBezTo>
                  <a:cubicBezTo>
                    <a:pt x="480958" y="116685"/>
                    <a:pt x="420898" y="88639"/>
                    <a:pt x="424337" y="71706"/>
                  </a:cubicBezTo>
                  <a:cubicBezTo>
                    <a:pt x="427776" y="54773"/>
                    <a:pt x="509268" y="-11902"/>
                    <a:pt x="446562" y="185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58" name="フリーフォーム: 図形 1457">
              <a:extLst>
                <a:ext uri="{FF2B5EF4-FFF2-40B4-BE49-F238E27FC236}">
                  <a16:creationId xmlns:a16="http://schemas.microsoft.com/office/drawing/2014/main" id="{E0784F54-88F4-4CA8-8B64-3B8D9B08C27B}"/>
                </a:ext>
              </a:extLst>
            </p:cNvPr>
            <p:cNvSpPr/>
            <p:nvPr/>
          </p:nvSpPr>
          <p:spPr>
            <a:xfrm>
              <a:off x="4233756" y="5648280"/>
              <a:ext cx="606272" cy="57224"/>
            </a:xfrm>
            <a:custGeom>
              <a:avLst/>
              <a:gdLst>
                <a:gd name="connsiteX0" fmla="*/ 107 w 606272"/>
                <a:gd name="connsiteY0" fmla="*/ 28620 h 57224"/>
                <a:gd name="connsiteX1" fmla="*/ 495407 w 606272"/>
                <a:gd name="connsiteY1" fmla="*/ 9570 h 57224"/>
                <a:gd name="connsiteX2" fmla="*/ 590657 w 606272"/>
                <a:gd name="connsiteY2" fmla="*/ 57195 h 57224"/>
                <a:gd name="connsiteX3" fmla="*/ 541444 w 606272"/>
                <a:gd name="connsiteY3" fmla="*/ 1633 h 57224"/>
                <a:gd name="connsiteX4" fmla="*/ 107 w 606272"/>
                <a:gd name="connsiteY4" fmla="*/ 28620 h 572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6272" h="57224">
                  <a:moveTo>
                    <a:pt x="107" y="28620"/>
                  </a:moveTo>
                  <a:cubicBezTo>
                    <a:pt x="-7566" y="29943"/>
                    <a:pt x="396982" y="4808"/>
                    <a:pt x="495407" y="9570"/>
                  </a:cubicBezTo>
                  <a:cubicBezTo>
                    <a:pt x="593832" y="14332"/>
                    <a:pt x="582984" y="58518"/>
                    <a:pt x="590657" y="57195"/>
                  </a:cubicBezTo>
                  <a:cubicBezTo>
                    <a:pt x="598330" y="55872"/>
                    <a:pt x="640927" y="11158"/>
                    <a:pt x="541444" y="1633"/>
                  </a:cubicBezTo>
                  <a:cubicBezTo>
                    <a:pt x="441961" y="-7892"/>
                    <a:pt x="7780" y="27297"/>
                    <a:pt x="107" y="2862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59" name="フリーフォーム: 図形 1458">
              <a:extLst>
                <a:ext uri="{FF2B5EF4-FFF2-40B4-BE49-F238E27FC236}">
                  <a16:creationId xmlns:a16="http://schemas.microsoft.com/office/drawing/2014/main" id="{0B7B1978-B0B2-418F-A5C4-59FEB6BD89A8}"/>
                </a:ext>
              </a:extLst>
            </p:cNvPr>
            <p:cNvSpPr/>
            <p:nvPr/>
          </p:nvSpPr>
          <p:spPr>
            <a:xfrm>
              <a:off x="4293941" y="5684826"/>
              <a:ext cx="1018379" cy="440010"/>
            </a:xfrm>
            <a:custGeom>
              <a:avLst/>
              <a:gdLst>
                <a:gd name="connsiteX0" fmla="*/ 8184 w 1018379"/>
                <a:gd name="connsiteY0" fmla="*/ 12 h 440010"/>
                <a:gd name="connsiteX1" fmla="*/ 233609 w 1018379"/>
                <a:gd name="connsiteY1" fmla="*/ 130187 h 440010"/>
                <a:gd name="connsiteX2" fmla="*/ 508247 w 1018379"/>
                <a:gd name="connsiteY2" fmla="*/ 158762 h 440010"/>
                <a:gd name="connsiteX3" fmla="*/ 684459 w 1018379"/>
                <a:gd name="connsiteY3" fmla="*/ 263537 h 440010"/>
                <a:gd name="connsiteX4" fmla="*/ 1013072 w 1018379"/>
                <a:gd name="connsiteY4" fmla="*/ 434987 h 440010"/>
                <a:gd name="connsiteX5" fmla="*/ 862259 w 1018379"/>
                <a:gd name="connsiteY5" fmla="*/ 369899 h 440010"/>
                <a:gd name="connsiteX6" fmla="*/ 533647 w 1018379"/>
                <a:gd name="connsiteY6" fmla="*/ 123837 h 440010"/>
                <a:gd name="connsiteX7" fmla="*/ 8184 w 1018379"/>
                <a:gd name="connsiteY7" fmla="*/ 12 h 4400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018379" h="440010">
                  <a:moveTo>
                    <a:pt x="8184" y="12"/>
                  </a:moveTo>
                  <a:cubicBezTo>
                    <a:pt x="-41822" y="1070"/>
                    <a:pt x="150265" y="103729"/>
                    <a:pt x="233609" y="130187"/>
                  </a:cubicBezTo>
                  <a:cubicBezTo>
                    <a:pt x="316953" y="156645"/>
                    <a:pt x="433105" y="136537"/>
                    <a:pt x="508247" y="158762"/>
                  </a:cubicBezTo>
                  <a:cubicBezTo>
                    <a:pt x="583389" y="180987"/>
                    <a:pt x="600322" y="217500"/>
                    <a:pt x="684459" y="263537"/>
                  </a:cubicBezTo>
                  <a:cubicBezTo>
                    <a:pt x="768596" y="309574"/>
                    <a:pt x="983439" y="417260"/>
                    <a:pt x="1013072" y="434987"/>
                  </a:cubicBezTo>
                  <a:cubicBezTo>
                    <a:pt x="1042705" y="452714"/>
                    <a:pt x="942163" y="421757"/>
                    <a:pt x="862259" y="369899"/>
                  </a:cubicBezTo>
                  <a:cubicBezTo>
                    <a:pt x="782355" y="318041"/>
                    <a:pt x="677051" y="183897"/>
                    <a:pt x="533647" y="123837"/>
                  </a:cubicBezTo>
                  <a:cubicBezTo>
                    <a:pt x="390243" y="63777"/>
                    <a:pt x="58190" y="-1046"/>
                    <a:pt x="8184" y="1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60" name="フリーフォーム: 図形 1459">
              <a:extLst>
                <a:ext uri="{FF2B5EF4-FFF2-40B4-BE49-F238E27FC236}">
                  <a16:creationId xmlns:a16="http://schemas.microsoft.com/office/drawing/2014/main" id="{2022FA8F-27BA-4236-9B95-0970854082D6}"/>
                </a:ext>
              </a:extLst>
            </p:cNvPr>
            <p:cNvSpPr/>
            <p:nvPr/>
          </p:nvSpPr>
          <p:spPr>
            <a:xfrm>
              <a:off x="4641792" y="5679416"/>
              <a:ext cx="652426" cy="382246"/>
            </a:xfrm>
            <a:custGeom>
              <a:avLst/>
              <a:gdLst>
                <a:gd name="connsiteX0" fmla="*/ 58 w 652426"/>
                <a:gd name="connsiteY0" fmla="*/ 29234 h 382246"/>
                <a:gd name="connsiteX1" fmla="*/ 260408 w 652426"/>
                <a:gd name="connsiteY1" fmla="*/ 35584 h 382246"/>
                <a:gd name="connsiteX2" fmla="*/ 263583 w 652426"/>
                <a:gd name="connsiteY2" fmla="*/ 2247 h 382246"/>
                <a:gd name="connsiteX3" fmla="*/ 344546 w 652426"/>
                <a:gd name="connsiteY3" fmla="*/ 108609 h 382246"/>
                <a:gd name="connsiteX4" fmla="*/ 647758 w 652426"/>
                <a:gd name="connsiteY4" fmla="*/ 376897 h 382246"/>
                <a:gd name="connsiteX5" fmla="*/ 536633 w 652426"/>
                <a:gd name="connsiteY5" fmla="*/ 294347 h 382246"/>
                <a:gd name="connsiteX6" fmla="*/ 239771 w 652426"/>
                <a:gd name="connsiteY6" fmla="*/ 68922 h 382246"/>
                <a:gd name="connsiteX7" fmla="*/ 58 w 652426"/>
                <a:gd name="connsiteY7" fmla="*/ 29234 h 3822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52426" h="382246">
                  <a:moveTo>
                    <a:pt x="58" y="29234"/>
                  </a:moveTo>
                  <a:cubicBezTo>
                    <a:pt x="3498" y="23678"/>
                    <a:pt x="216487" y="40082"/>
                    <a:pt x="260408" y="35584"/>
                  </a:cubicBezTo>
                  <a:cubicBezTo>
                    <a:pt x="304329" y="31086"/>
                    <a:pt x="249560" y="-9924"/>
                    <a:pt x="263583" y="2247"/>
                  </a:cubicBezTo>
                  <a:cubicBezTo>
                    <a:pt x="277606" y="14418"/>
                    <a:pt x="280517" y="46167"/>
                    <a:pt x="344546" y="108609"/>
                  </a:cubicBezTo>
                  <a:cubicBezTo>
                    <a:pt x="408575" y="171051"/>
                    <a:pt x="615744" y="345941"/>
                    <a:pt x="647758" y="376897"/>
                  </a:cubicBezTo>
                  <a:cubicBezTo>
                    <a:pt x="679772" y="407853"/>
                    <a:pt x="536633" y="294347"/>
                    <a:pt x="536633" y="294347"/>
                  </a:cubicBezTo>
                  <a:cubicBezTo>
                    <a:pt x="468635" y="243018"/>
                    <a:pt x="332640" y="116283"/>
                    <a:pt x="239771" y="68922"/>
                  </a:cubicBezTo>
                  <a:cubicBezTo>
                    <a:pt x="146902" y="21561"/>
                    <a:pt x="-3382" y="34790"/>
                    <a:pt x="58" y="2923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61" name="フリーフォーム: 図形 1460">
              <a:extLst>
                <a:ext uri="{FF2B5EF4-FFF2-40B4-BE49-F238E27FC236}">
                  <a16:creationId xmlns:a16="http://schemas.microsoft.com/office/drawing/2014/main" id="{DF035422-F816-434A-A20C-0EC62DB20357}"/>
                </a:ext>
              </a:extLst>
            </p:cNvPr>
            <p:cNvSpPr/>
            <p:nvPr/>
          </p:nvSpPr>
          <p:spPr>
            <a:xfrm>
              <a:off x="4095378" y="5595131"/>
              <a:ext cx="279973" cy="80631"/>
            </a:xfrm>
            <a:custGeom>
              <a:avLst/>
              <a:gdLst>
                <a:gd name="connsiteX0" fmla="*/ 279772 w 279973"/>
                <a:gd name="connsiteY0" fmla="*/ 807 h 80631"/>
                <a:gd name="connsiteX1" fmla="*/ 165472 w 279973"/>
                <a:gd name="connsiteY1" fmla="*/ 37319 h 80631"/>
                <a:gd name="connsiteX2" fmla="*/ 372 w 279973"/>
                <a:gd name="connsiteY2" fmla="*/ 77007 h 80631"/>
                <a:gd name="connsiteX3" fmla="*/ 122610 w 279973"/>
                <a:gd name="connsiteY3" fmla="*/ 77007 h 80631"/>
                <a:gd name="connsiteX4" fmla="*/ 190872 w 279973"/>
                <a:gd name="connsiteY4" fmla="*/ 73832 h 80631"/>
                <a:gd name="connsiteX5" fmla="*/ 279772 w 279973"/>
                <a:gd name="connsiteY5" fmla="*/ 807 h 806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79973" h="80631">
                  <a:moveTo>
                    <a:pt x="279772" y="807"/>
                  </a:moveTo>
                  <a:cubicBezTo>
                    <a:pt x="275539" y="-5278"/>
                    <a:pt x="212039" y="24619"/>
                    <a:pt x="165472" y="37319"/>
                  </a:cubicBezTo>
                  <a:cubicBezTo>
                    <a:pt x="118905" y="50019"/>
                    <a:pt x="7516" y="70392"/>
                    <a:pt x="372" y="77007"/>
                  </a:cubicBezTo>
                  <a:cubicBezTo>
                    <a:pt x="-6772" y="83622"/>
                    <a:pt x="90860" y="77536"/>
                    <a:pt x="122610" y="77007"/>
                  </a:cubicBezTo>
                  <a:cubicBezTo>
                    <a:pt x="154360" y="76478"/>
                    <a:pt x="161239" y="87326"/>
                    <a:pt x="190872" y="73832"/>
                  </a:cubicBezTo>
                  <a:cubicBezTo>
                    <a:pt x="220505" y="60338"/>
                    <a:pt x="284005" y="6892"/>
                    <a:pt x="279772" y="80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62" name="フリーフォーム: 図形 1461">
              <a:extLst>
                <a:ext uri="{FF2B5EF4-FFF2-40B4-BE49-F238E27FC236}">
                  <a16:creationId xmlns:a16="http://schemas.microsoft.com/office/drawing/2014/main" id="{E656E6FB-45EE-4054-8B91-DECA15E4B417}"/>
                </a:ext>
              </a:extLst>
            </p:cNvPr>
            <p:cNvSpPr/>
            <p:nvPr/>
          </p:nvSpPr>
          <p:spPr>
            <a:xfrm>
              <a:off x="4050414" y="5679725"/>
              <a:ext cx="730517" cy="334607"/>
            </a:xfrm>
            <a:custGeom>
              <a:avLst/>
              <a:gdLst>
                <a:gd name="connsiteX0" fmla="*/ 886 w 730517"/>
                <a:gd name="connsiteY0" fmla="*/ 41625 h 334607"/>
                <a:gd name="connsiteX1" fmla="*/ 180274 w 730517"/>
                <a:gd name="connsiteY1" fmla="*/ 350 h 334607"/>
                <a:gd name="connsiteX2" fmla="*/ 258061 w 730517"/>
                <a:gd name="connsiteY2" fmla="*/ 68613 h 334607"/>
                <a:gd name="connsiteX3" fmla="*/ 491424 w 730517"/>
                <a:gd name="connsiteY3" fmla="*/ 209900 h 334607"/>
                <a:gd name="connsiteX4" fmla="*/ 727961 w 730517"/>
                <a:gd name="connsiteY4" fmla="*/ 333725 h 334607"/>
                <a:gd name="connsiteX5" fmla="*/ 623186 w 730517"/>
                <a:gd name="connsiteY5" fmla="*/ 268638 h 334607"/>
                <a:gd name="connsiteX6" fmla="*/ 262824 w 730517"/>
                <a:gd name="connsiteY6" fmla="*/ 33688 h 334607"/>
                <a:gd name="connsiteX7" fmla="*/ 886 w 730517"/>
                <a:gd name="connsiteY7" fmla="*/ 41625 h 3346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730517" h="334607">
                  <a:moveTo>
                    <a:pt x="886" y="41625"/>
                  </a:moveTo>
                  <a:cubicBezTo>
                    <a:pt x="-12872" y="36069"/>
                    <a:pt x="137412" y="-4148"/>
                    <a:pt x="180274" y="350"/>
                  </a:cubicBezTo>
                  <a:cubicBezTo>
                    <a:pt x="223137" y="4848"/>
                    <a:pt x="206203" y="33688"/>
                    <a:pt x="258061" y="68613"/>
                  </a:cubicBezTo>
                  <a:cubicBezTo>
                    <a:pt x="309919" y="103538"/>
                    <a:pt x="413107" y="165715"/>
                    <a:pt x="491424" y="209900"/>
                  </a:cubicBezTo>
                  <a:cubicBezTo>
                    <a:pt x="569741" y="254085"/>
                    <a:pt x="706001" y="323935"/>
                    <a:pt x="727961" y="333725"/>
                  </a:cubicBezTo>
                  <a:cubicBezTo>
                    <a:pt x="749921" y="343515"/>
                    <a:pt x="623186" y="268638"/>
                    <a:pt x="623186" y="268638"/>
                  </a:cubicBezTo>
                  <a:cubicBezTo>
                    <a:pt x="545663" y="218632"/>
                    <a:pt x="364953" y="74434"/>
                    <a:pt x="262824" y="33688"/>
                  </a:cubicBezTo>
                  <a:cubicBezTo>
                    <a:pt x="160695" y="-7058"/>
                    <a:pt x="14644" y="47181"/>
                    <a:pt x="886" y="4162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63" name="フリーフォーム: 図形 1462">
              <a:extLst>
                <a:ext uri="{FF2B5EF4-FFF2-40B4-BE49-F238E27FC236}">
                  <a16:creationId xmlns:a16="http://schemas.microsoft.com/office/drawing/2014/main" id="{05C31C0A-A271-47E8-86CB-A7E4B1F16752}"/>
                </a:ext>
              </a:extLst>
            </p:cNvPr>
            <p:cNvSpPr/>
            <p:nvPr/>
          </p:nvSpPr>
          <p:spPr>
            <a:xfrm>
              <a:off x="4854560" y="6053089"/>
              <a:ext cx="274858" cy="94148"/>
            </a:xfrm>
            <a:custGeom>
              <a:avLst/>
              <a:gdLst>
                <a:gd name="connsiteX0" fmla="*/ 15 w 274858"/>
                <a:gd name="connsiteY0" fmla="*/ 49 h 94148"/>
                <a:gd name="connsiteX1" fmla="*/ 220678 w 274858"/>
                <a:gd name="connsiteY1" fmla="*/ 76249 h 94148"/>
                <a:gd name="connsiteX2" fmla="*/ 274653 w 274858"/>
                <a:gd name="connsiteY2" fmla="*/ 93711 h 94148"/>
                <a:gd name="connsiteX3" fmla="*/ 209565 w 274858"/>
                <a:gd name="connsiteY3" fmla="*/ 65136 h 94148"/>
                <a:gd name="connsiteX4" fmla="*/ 15 w 274858"/>
                <a:gd name="connsiteY4" fmla="*/ 49 h 941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74858" h="94148">
                  <a:moveTo>
                    <a:pt x="15" y="49"/>
                  </a:moveTo>
                  <a:cubicBezTo>
                    <a:pt x="1867" y="1901"/>
                    <a:pt x="174905" y="60639"/>
                    <a:pt x="220678" y="76249"/>
                  </a:cubicBezTo>
                  <a:cubicBezTo>
                    <a:pt x="266451" y="91859"/>
                    <a:pt x="276505" y="95563"/>
                    <a:pt x="274653" y="93711"/>
                  </a:cubicBezTo>
                  <a:cubicBezTo>
                    <a:pt x="272801" y="91859"/>
                    <a:pt x="251634" y="81275"/>
                    <a:pt x="209565" y="65136"/>
                  </a:cubicBezTo>
                  <a:cubicBezTo>
                    <a:pt x="167496" y="48997"/>
                    <a:pt x="-1837" y="-1803"/>
                    <a:pt x="15" y="4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64" name="フリーフォーム: 図形 1463">
              <a:extLst>
                <a:ext uri="{FF2B5EF4-FFF2-40B4-BE49-F238E27FC236}">
                  <a16:creationId xmlns:a16="http://schemas.microsoft.com/office/drawing/2014/main" id="{2606DBA5-26FC-4338-AC4F-DE0F9A7963B3}"/>
                </a:ext>
              </a:extLst>
            </p:cNvPr>
            <p:cNvSpPr/>
            <p:nvPr/>
          </p:nvSpPr>
          <p:spPr>
            <a:xfrm>
              <a:off x="4700257" y="5959754"/>
              <a:ext cx="600075" cy="479504"/>
            </a:xfrm>
            <a:custGeom>
              <a:avLst/>
              <a:gdLst>
                <a:gd name="connsiteX0" fmla="*/ 6681 w 600075"/>
                <a:gd name="connsiteY0" fmla="*/ 1309 h 479504"/>
                <a:gd name="connsiteX1" fmla="*/ 181306 w 600075"/>
                <a:gd name="connsiteY1" fmla="*/ 128309 h 479504"/>
                <a:gd name="connsiteX2" fmla="*/ 421018 w 600075"/>
                <a:gd name="connsiteY2" fmla="*/ 209271 h 479504"/>
                <a:gd name="connsiteX3" fmla="*/ 470231 w 600075"/>
                <a:gd name="connsiteY3" fmla="*/ 264834 h 479504"/>
                <a:gd name="connsiteX4" fmla="*/ 594056 w 600075"/>
                <a:gd name="connsiteY4" fmla="*/ 475971 h 479504"/>
                <a:gd name="connsiteX5" fmla="*/ 563893 w 600075"/>
                <a:gd name="connsiteY5" fmla="*/ 383896 h 479504"/>
                <a:gd name="connsiteX6" fmla="*/ 417843 w 600075"/>
                <a:gd name="connsiteY6" fmla="*/ 214034 h 479504"/>
                <a:gd name="connsiteX7" fmla="*/ 6681 w 600075"/>
                <a:gd name="connsiteY7" fmla="*/ 1309 h 4795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00075" h="479504">
                  <a:moveTo>
                    <a:pt x="6681" y="1309"/>
                  </a:moveTo>
                  <a:cubicBezTo>
                    <a:pt x="-32742" y="-12979"/>
                    <a:pt x="112250" y="93649"/>
                    <a:pt x="181306" y="128309"/>
                  </a:cubicBezTo>
                  <a:cubicBezTo>
                    <a:pt x="250362" y="162969"/>
                    <a:pt x="372864" y="186517"/>
                    <a:pt x="421018" y="209271"/>
                  </a:cubicBezTo>
                  <a:cubicBezTo>
                    <a:pt x="469172" y="232025"/>
                    <a:pt x="441391" y="220384"/>
                    <a:pt x="470231" y="264834"/>
                  </a:cubicBezTo>
                  <a:cubicBezTo>
                    <a:pt x="499071" y="309284"/>
                    <a:pt x="578446" y="456127"/>
                    <a:pt x="594056" y="475971"/>
                  </a:cubicBezTo>
                  <a:cubicBezTo>
                    <a:pt x="609666" y="495815"/>
                    <a:pt x="593262" y="427552"/>
                    <a:pt x="563893" y="383896"/>
                  </a:cubicBezTo>
                  <a:cubicBezTo>
                    <a:pt x="534524" y="340240"/>
                    <a:pt x="507272" y="274359"/>
                    <a:pt x="417843" y="214034"/>
                  </a:cubicBezTo>
                  <a:cubicBezTo>
                    <a:pt x="328414" y="153709"/>
                    <a:pt x="46104" y="15597"/>
                    <a:pt x="6681" y="130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65" name="フリーフォーム: 図形 1464">
              <a:extLst>
                <a:ext uri="{FF2B5EF4-FFF2-40B4-BE49-F238E27FC236}">
                  <a16:creationId xmlns:a16="http://schemas.microsoft.com/office/drawing/2014/main" id="{54B5B235-35EB-4A34-B481-908B471F0DB5}"/>
                </a:ext>
              </a:extLst>
            </p:cNvPr>
            <p:cNvSpPr/>
            <p:nvPr/>
          </p:nvSpPr>
          <p:spPr>
            <a:xfrm>
              <a:off x="5224352" y="6211847"/>
              <a:ext cx="240282" cy="453943"/>
            </a:xfrm>
            <a:custGeom>
              <a:avLst/>
              <a:gdLst>
                <a:gd name="connsiteX0" fmla="*/ 111 w 240282"/>
                <a:gd name="connsiteY0" fmla="*/ 41 h 453943"/>
                <a:gd name="connsiteX1" fmla="*/ 62023 w 240282"/>
                <a:gd name="connsiteY1" fmla="*/ 136566 h 453943"/>
                <a:gd name="connsiteX2" fmla="*/ 117586 w 240282"/>
                <a:gd name="connsiteY2" fmla="*/ 231816 h 453943"/>
                <a:gd name="connsiteX3" fmla="*/ 179498 w 240282"/>
                <a:gd name="connsiteY3" fmla="*/ 323891 h 453943"/>
                <a:gd name="connsiteX4" fmla="*/ 239823 w 240282"/>
                <a:gd name="connsiteY4" fmla="*/ 452478 h 453943"/>
                <a:gd name="connsiteX5" fmla="*/ 200136 w 240282"/>
                <a:gd name="connsiteY5" fmla="*/ 377866 h 453943"/>
                <a:gd name="connsiteX6" fmla="*/ 77898 w 240282"/>
                <a:gd name="connsiteY6" fmla="*/ 150853 h 453943"/>
                <a:gd name="connsiteX7" fmla="*/ 111 w 240282"/>
                <a:gd name="connsiteY7" fmla="*/ 41 h 4539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0282" h="453943">
                  <a:moveTo>
                    <a:pt x="111" y="41"/>
                  </a:moveTo>
                  <a:cubicBezTo>
                    <a:pt x="-2535" y="-2340"/>
                    <a:pt x="42444" y="97937"/>
                    <a:pt x="62023" y="136566"/>
                  </a:cubicBezTo>
                  <a:cubicBezTo>
                    <a:pt x="81602" y="175195"/>
                    <a:pt x="98007" y="200595"/>
                    <a:pt x="117586" y="231816"/>
                  </a:cubicBezTo>
                  <a:cubicBezTo>
                    <a:pt x="137165" y="263037"/>
                    <a:pt x="159125" y="287114"/>
                    <a:pt x="179498" y="323891"/>
                  </a:cubicBezTo>
                  <a:cubicBezTo>
                    <a:pt x="199871" y="360668"/>
                    <a:pt x="236383" y="443482"/>
                    <a:pt x="239823" y="452478"/>
                  </a:cubicBezTo>
                  <a:cubicBezTo>
                    <a:pt x="243263" y="461474"/>
                    <a:pt x="227124" y="428137"/>
                    <a:pt x="200136" y="377866"/>
                  </a:cubicBezTo>
                  <a:cubicBezTo>
                    <a:pt x="173148" y="327595"/>
                    <a:pt x="111765" y="210914"/>
                    <a:pt x="77898" y="150853"/>
                  </a:cubicBezTo>
                  <a:cubicBezTo>
                    <a:pt x="44031" y="90793"/>
                    <a:pt x="2757" y="2422"/>
                    <a:pt x="111" y="4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66" name="フリーフォーム: 図形 1465">
              <a:extLst>
                <a:ext uri="{FF2B5EF4-FFF2-40B4-BE49-F238E27FC236}">
                  <a16:creationId xmlns:a16="http://schemas.microsoft.com/office/drawing/2014/main" id="{83F2D424-03A3-4CBC-BF72-F4E6FA67B9C2}"/>
                </a:ext>
              </a:extLst>
            </p:cNvPr>
            <p:cNvSpPr/>
            <p:nvPr/>
          </p:nvSpPr>
          <p:spPr>
            <a:xfrm>
              <a:off x="6087956" y="6794089"/>
              <a:ext cx="277507" cy="284942"/>
            </a:xfrm>
            <a:custGeom>
              <a:avLst/>
              <a:gdLst>
                <a:gd name="connsiteX0" fmla="*/ 269982 w 277507"/>
                <a:gd name="connsiteY0" fmla="*/ 411 h 284942"/>
                <a:gd name="connsiteX1" fmla="*/ 257282 w 277507"/>
                <a:gd name="connsiteY1" fmla="*/ 98836 h 284942"/>
                <a:gd name="connsiteX2" fmla="*/ 115994 w 277507"/>
                <a:gd name="connsiteY2" fmla="*/ 251236 h 284942"/>
                <a:gd name="connsiteX3" fmla="*/ 107 w 277507"/>
                <a:gd name="connsiteY3" fmla="*/ 284574 h 284942"/>
                <a:gd name="connsiteX4" fmla="*/ 96944 w 277507"/>
                <a:gd name="connsiteY4" fmla="*/ 240124 h 284942"/>
                <a:gd name="connsiteX5" fmla="*/ 193782 w 277507"/>
                <a:gd name="connsiteY5" fmla="*/ 135349 h 284942"/>
                <a:gd name="connsiteX6" fmla="*/ 269982 w 277507"/>
                <a:gd name="connsiteY6" fmla="*/ 411 h 284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77507" h="284942">
                  <a:moveTo>
                    <a:pt x="269982" y="411"/>
                  </a:moveTo>
                  <a:cubicBezTo>
                    <a:pt x="280565" y="-5674"/>
                    <a:pt x="282947" y="57032"/>
                    <a:pt x="257282" y="98836"/>
                  </a:cubicBezTo>
                  <a:cubicBezTo>
                    <a:pt x="231617" y="140640"/>
                    <a:pt x="158856" y="220280"/>
                    <a:pt x="115994" y="251236"/>
                  </a:cubicBezTo>
                  <a:cubicBezTo>
                    <a:pt x="73131" y="282192"/>
                    <a:pt x="3282" y="286426"/>
                    <a:pt x="107" y="284574"/>
                  </a:cubicBezTo>
                  <a:cubicBezTo>
                    <a:pt x="-3068" y="282722"/>
                    <a:pt x="64665" y="264995"/>
                    <a:pt x="96944" y="240124"/>
                  </a:cubicBezTo>
                  <a:cubicBezTo>
                    <a:pt x="129223" y="215253"/>
                    <a:pt x="168911" y="170009"/>
                    <a:pt x="193782" y="135349"/>
                  </a:cubicBezTo>
                  <a:cubicBezTo>
                    <a:pt x="218653" y="100689"/>
                    <a:pt x="259399" y="6496"/>
                    <a:pt x="269982" y="41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67" name="フリーフォーム: 図形 1466">
              <a:extLst>
                <a:ext uri="{FF2B5EF4-FFF2-40B4-BE49-F238E27FC236}">
                  <a16:creationId xmlns:a16="http://schemas.microsoft.com/office/drawing/2014/main" id="{9F54A5D5-08E7-4B95-A6BE-7F4E1F823162}"/>
                </a:ext>
              </a:extLst>
            </p:cNvPr>
            <p:cNvSpPr/>
            <p:nvPr/>
          </p:nvSpPr>
          <p:spPr>
            <a:xfrm>
              <a:off x="6017234" y="6909255"/>
              <a:ext cx="305972" cy="236136"/>
            </a:xfrm>
            <a:custGeom>
              <a:avLst/>
              <a:gdLst>
                <a:gd name="connsiteX0" fmla="*/ 305779 w 305972"/>
                <a:gd name="connsiteY0" fmla="*/ 1133 h 236136"/>
                <a:gd name="connsiteX1" fmla="*/ 196241 w 305972"/>
                <a:gd name="connsiteY1" fmla="*/ 153533 h 236136"/>
                <a:gd name="connsiteX2" fmla="*/ 162904 w 305972"/>
                <a:gd name="connsiteY2" fmla="*/ 191633 h 236136"/>
                <a:gd name="connsiteX3" fmla="*/ 979 w 305972"/>
                <a:gd name="connsiteY3" fmla="*/ 236083 h 236136"/>
                <a:gd name="connsiteX4" fmla="*/ 100991 w 305972"/>
                <a:gd name="connsiteY4" fmla="*/ 197983 h 236136"/>
                <a:gd name="connsiteX5" fmla="*/ 220054 w 305972"/>
                <a:gd name="connsiteY5" fmla="*/ 88445 h 236136"/>
                <a:gd name="connsiteX6" fmla="*/ 305779 w 305972"/>
                <a:gd name="connsiteY6" fmla="*/ 1133 h 236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05972" h="236136">
                  <a:moveTo>
                    <a:pt x="305779" y="1133"/>
                  </a:moveTo>
                  <a:cubicBezTo>
                    <a:pt x="301810" y="11981"/>
                    <a:pt x="220053" y="121783"/>
                    <a:pt x="196241" y="153533"/>
                  </a:cubicBezTo>
                  <a:cubicBezTo>
                    <a:pt x="172429" y="185283"/>
                    <a:pt x="195448" y="177875"/>
                    <a:pt x="162904" y="191633"/>
                  </a:cubicBezTo>
                  <a:cubicBezTo>
                    <a:pt x="130360" y="205391"/>
                    <a:pt x="11298" y="235025"/>
                    <a:pt x="979" y="236083"/>
                  </a:cubicBezTo>
                  <a:cubicBezTo>
                    <a:pt x="-9340" y="237141"/>
                    <a:pt x="64478" y="222589"/>
                    <a:pt x="100991" y="197983"/>
                  </a:cubicBezTo>
                  <a:cubicBezTo>
                    <a:pt x="137503" y="173377"/>
                    <a:pt x="188304" y="116755"/>
                    <a:pt x="220054" y="88445"/>
                  </a:cubicBezTo>
                  <a:cubicBezTo>
                    <a:pt x="251804" y="60135"/>
                    <a:pt x="309748" y="-9715"/>
                    <a:pt x="305779" y="113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68" name="フリーフォーム: 図形 1467">
              <a:extLst>
                <a:ext uri="{FF2B5EF4-FFF2-40B4-BE49-F238E27FC236}">
                  <a16:creationId xmlns:a16="http://schemas.microsoft.com/office/drawing/2014/main" id="{FBDE5675-6B95-4A23-8F0D-12F5CBD9079F}"/>
                </a:ext>
              </a:extLst>
            </p:cNvPr>
            <p:cNvSpPr/>
            <p:nvPr/>
          </p:nvSpPr>
          <p:spPr>
            <a:xfrm>
              <a:off x="5352351" y="6159355"/>
              <a:ext cx="287624" cy="323904"/>
            </a:xfrm>
            <a:custGeom>
              <a:avLst/>
              <a:gdLst>
                <a:gd name="connsiteX0" fmla="*/ 699 w 287624"/>
                <a:gd name="connsiteY0" fmla="*/ 3320 h 323904"/>
                <a:gd name="connsiteX1" fmla="*/ 261049 w 287624"/>
                <a:gd name="connsiteY1" fmla="*/ 271608 h 323904"/>
                <a:gd name="connsiteX2" fmla="*/ 270574 w 287624"/>
                <a:gd name="connsiteY2" fmla="*/ 312883 h 323904"/>
                <a:gd name="connsiteX3" fmla="*/ 186437 w 287624"/>
                <a:gd name="connsiteY3" fmla="*/ 133495 h 323904"/>
                <a:gd name="connsiteX4" fmla="*/ 699 w 287624"/>
                <a:gd name="connsiteY4" fmla="*/ 3320 h 3239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7624" h="323904">
                  <a:moveTo>
                    <a:pt x="699" y="3320"/>
                  </a:moveTo>
                  <a:cubicBezTo>
                    <a:pt x="13134" y="26339"/>
                    <a:pt x="216070" y="220014"/>
                    <a:pt x="261049" y="271608"/>
                  </a:cubicBezTo>
                  <a:cubicBezTo>
                    <a:pt x="306028" y="323202"/>
                    <a:pt x="283009" y="335902"/>
                    <a:pt x="270574" y="312883"/>
                  </a:cubicBezTo>
                  <a:cubicBezTo>
                    <a:pt x="258139" y="289864"/>
                    <a:pt x="227712" y="184295"/>
                    <a:pt x="186437" y="133495"/>
                  </a:cubicBezTo>
                  <a:cubicBezTo>
                    <a:pt x="145162" y="82695"/>
                    <a:pt x="-11736" y="-19699"/>
                    <a:pt x="699" y="332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69" name="フリーフォーム: 図形 1468">
              <a:extLst>
                <a:ext uri="{FF2B5EF4-FFF2-40B4-BE49-F238E27FC236}">
                  <a16:creationId xmlns:a16="http://schemas.microsoft.com/office/drawing/2014/main" id="{F9D0627C-C44F-41AE-83B5-2A1DDD094108}"/>
                </a:ext>
              </a:extLst>
            </p:cNvPr>
            <p:cNvSpPr/>
            <p:nvPr/>
          </p:nvSpPr>
          <p:spPr>
            <a:xfrm>
              <a:off x="5584204" y="6450637"/>
              <a:ext cx="158681" cy="364923"/>
            </a:xfrm>
            <a:custGeom>
              <a:avLst/>
              <a:gdLst>
                <a:gd name="connsiteX0" fmla="*/ 5384 w 158681"/>
                <a:gd name="connsiteY0" fmla="*/ 4138 h 364923"/>
                <a:gd name="connsiteX1" fmla="*/ 153021 w 158681"/>
                <a:gd name="connsiteY1" fmla="*/ 348626 h 364923"/>
                <a:gd name="connsiteX2" fmla="*/ 119684 w 158681"/>
                <a:gd name="connsiteY2" fmla="*/ 294651 h 364923"/>
                <a:gd name="connsiteX3" fmla="*/ 40309 w 158681"/>
                <a:gd name="connsiteY3" fmla="*/ 166063 h 364923"/>
                <a:gd name="connsiteX4" fmla="*/ 5384 w 158681"/>
                <a:gd name="connsiteY4" fmla="*/ 4138 h 3649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8681" h="364923">
                  <a:moveTo>
                    <a:pt x="5384" y="4138"/>
                  </a:moveTo>
                  <a:cubicBezTo>
                    <a:pt x="24169" y="34565"/>
                    <a:pt x="133971" y="300207"/>
                    <a:pt x="153021" y="348626"/>
                  </a:cubicBezTo>
                  <a:cubicBezTo>
                    <a:pt x="172071" y="397045"/>
                    <a:pt x="138469" y="325078"/>
                    <a:pt x="119684" y="294651"/>
                  </a:cubicBezTo>
                  <a:cubicBezTo>
                    <a:pt x="100899" y="264224"/>
                    <a:pt x="59095" y="212630"/>
                    <a:pt x="40309" y="166063"/>
                  </a:cubicBezTo>
                  <a:cubicBezTo>
                    <a:pt x="21524" y="119496"/>
                    <a:pt x="-13401" y="-26289"/>
                    <a:pt x="5384" y="413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70" name="フリーフォーム: 図形 1469">
              <a:extLst>
                <a:ext uri="{FF2B5EF4-FFF2-40B4-BE49-F238E27FC236}">
                  <a16:creationId xmlns:a16="http://schemas.microsoft.com/office/drawing/2014/main" id="{DB4DBBEF-8A14-47B7-A227-04AB18105518}"/>
                </a:ext>
              </a:extLst>
            </p:cNvPr>
            <p:cNvSpPr/>
            <p:nvPr/>
          </p:nvSpPr>
          <p:spPr>
            <a:xfrm>
              <a:off x="5661687" y="6498805"/>
              <a:ext cx="160143" cy="306156"/>
            </a:xfrm>
            <a:custGeom>
              <a:avLst/>
              <a:gdLst>
                <a:gd name="connsiteX0" fmla="*/ 2513 w 160143"/>
                <a:gd name="connsiteY0" fmla="*/ 2008 h 306156"/>
                <a:gd name="connsiteX1" fmla="*/ 158088 w 160143"/>
                <a:gd name="connsiteY1" fmla="*/ 298870 h 306156"/>
                <a:gd name="connsiteX2" fmla="*/ 89826 w 160143"/>
                <a:gd name="connsiteY2" fmla="*/ 211558 h 306156"/>
                <a:gd name="connsiteX3" fmla="*/ 62838 w 160143"/>
                <a:gd name="connsiteY3" fmla="*/ 170283 h 306156"/>
                <a:gd name="connsiteX4" fmla="*/ 2513 w 160143"/>
                <a:gd name="connsiteY4" fmla="*/ 2008 h 306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0143" h="306156">
                  <a:moveTo>
                    <a:pt x="2513" y="2008"/>
                  </a:moveTo>
                  <a:cubicBezTo>
                    <a:pt x="18388" y="23439"/>
                    <a:pt x="143536" y="263945"/>
                    <a:pt x="158088" y="298870"/>
                  </a:cubicBezTo>
                  <a:cubicBezTo>
                    <a:pt x="172640" y="333795"/>
                    <a:pt x="105701" y="232989"/>
                    <a:pt x="89826" y="211558"/>
                  </a:cubicBezTo>
                  <a:cubicBezTo>
                    <a:pt x="73951" y="190127"/>
                    <a:pt x="75009" y="203620"/>
                    <a:pt x="62838" y="170283"/>
                  </a:cubicBezTo>
                  <a:cubicBezTo>
                    <a:pt x="50667" y="136946"/>
                    <a:pt x="-13362" y="-19423"/>
                    <a:pt x="2513" y="200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71" name="フリーフォーム: 図形 1470">
              <a:extLst>
                <a:ext uri="{FF2B5EF4-FFF2-40B4-BE49-F238E27FC236}">
                  <a16:creationId xmlns:a16="http://schemas.microsoft.com/office/drawing/2014/main" id="{58C5E1F3-350E-41F9-B4FB-C6FE45BE7D5D}"/>
                </a:ext>
              </a:extLst>
            </p:cNvPr>
            <p:cNvSpPr/>
            <p:nvPr/>
          </p:nvSpPr>
          <p:spPr>
            <a:xfrm>
              <a:off x="5763961" y="6489627"/>
              <a:ext cx="351194" cy="385108"/>
            </a:xfrm>
            <a:custGeom>
              <a:avLst/>
              <a:gdLst>
                <a:gd name="connsiteX0" fmla="*/ 252 w 351194"/>
                <a:gd name="connsiteY0" fmla="*/ 73 h 385108"/>
                <a:gd name="connsiteX1" fmla="*/ 76452 w 351194"/>
                <a:gd name="connsiteY1" fmla="*/ 160411 h 385108"/>
                <a:gd name="connsiteX2" fmla="*/ 347914 w 351194"/>
                <a:gd name="connsiteY2" fmla="*/ 382661 h 385108"/>
                <a:gd name="connsiteX3" fmla="*/ 216152 w 351194"/>
                <a:gd name="connsiteY3" fmla="*/ 273123 h 385108"/>
                <a:gd name="connsiteX4" fmla="*/ 57402 w 351194"/>
                <a:gd name="connsiteY4" fmla="*/ 179461 h 385108"/>
                <a:gd name="connsiteX5" fmla="*/ 252 w 351194"/>
                <a:gd name="connsiteY5" fmla="*/ 73 h 3851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51194" h="385108">
                  <a:moveTo>
                    <a:pt x="252" y="73"/>
                  </a:moveTo>
                  <a:cubicBezTo>
                    <a:pt x="3427" y="-3102"/>
                    <a:pt x="18508" y="96646"/>
                    <a:pt x="76452" y="160411"/>
                  </a:cubicBezTo>
                  <a:cubicBezTo>
                    <a:pt x="134396" y="224176"/>
                    <a:pt x="324631" y="363876"/>
                    <a:pt x="347914" y="382661"/>
                  </a:cubicBezTo>
                  <a:cubicBezTo>
                    <a:pt x="371197" y="401446"/>
                    <a:pt x="264571" y="306990"/>
                    <a:pt x="216152" y="273123"/>
                  </a:cubicBezTo>
                  <a:cubicBezTo>
                    <a:pt x="167733" y="239256"/>
                    <a:pt x="90475" y="222324"/>
                    <a:pt x="57402" y="179461"/>
                  </a:cubicBezTo>
                  <a:cubicBezTo>
                    <a:pt x="24329" y="136598"/>
                    <a:pt x="-2923" y="3248"/>
                    <a:pt x="252" y="7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72" name="フリーフォーム: 図形 1471">
              <a:extLst>
                <a:ext uri="{FF2B5EF4-FFF2-40B4-BE49-F238E27FC236}">
                  <a16:creationId xmlns:a16="http://schemas.microsoft.com/office/drawing/2014/main" id="{E1BB2637-C681-49C4-9058-A72619E7D273}"/>
                </a:ext>
              </a:extLst>
            </p:cNvPr>
            <p:cNvSpPr/>
            <p:nvPr/>
          </p:nvSpPr>
          <p:spPr>
            <a:xfrm>
              <a:off x="5699019" y="6838869"/>
              <a:ext cx="141277" cy="202567"/>
            </a:xfrm>
            <a:custGeom>
              <a:avLst/>
              <a:gdLst>
                <a:gd name="connsiteX0" fmla="*/ 120756 w 141277"/>
                <a:gd name="connsiteY0" fmla="*/ 81 h 202567"/>
                <a:gd name="connsiteX1" fmla="*/ 108056 w 141277"/>
                <a:gd name="connsiteY1" fmla="*/ 114381 h 202567"/>
                <a:gd name="connsiteX2" fmla="*/ 106 w 141277"/>
                <a:gd name="connsiteY2" fmla="*/ 201694 h 202567"/>
                <a:gd name="connsiteX3" fmla="*/ 89006 w 141277"/>
                <a:gd name="connsiteY3" fmla="*/ 155656 h 202567"/>
                <a:gd name="connsiteX4" fmla="*/ 139806 w 141277"/>
                <a:gd name="connsiteY4" fmla="*/ 96919 h 202567"/>
                <a:gd name="connsiteX5" fmla="*/ 120756 w 141277"/>
                <a:gd name="connsiteY5" fmla="*/ 81 h 2025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41277" h="202567">
                  <a:moveTo>
                    <a:pt x="120756" y="81"/>
                  </a:moveTo>
                  <a:cubicBezTo>
                    <a:pt x="115464" y="2991"/>
                    <a:pt x="128164" y="80779"/>
                    <a:pt x="108056" y="114381"/>
                  </a:cubicBezTo>
                  <a:cubicBezTo>
                    <a:pt x="87948" y="147983"/>
                    <a:pt x="3281" y="194815"/>
                    <a:pt x="106" y="201694"/>
                  </a:cubicBezTo>
                  <a:cubicBezTo>
                    <a:pt x="-3069" y="208573"/>
                    <a:pt x="65723" y="173119"/>
                    <a:pt x="89006" y="155656"/>
                  </a:cubicBezTo>
                  <a:cubicBezTo>
                    <a:pt x="112289" y="138194"/>
                    <a:pt x="132662" y="120731"/>
                    <a:pt x="139806" y="96919"/>
                  </a:cubicBezTo>
                  <a:cubicBezTo>
                    <a:pt x="146950" y="73107"/>
                    <a:pt x="126048" y="-2829"/>
                    <a:pt x="120756" y="8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73" name="フリーフォーム: 図形 1472">
              <a:extLst>
                <a:ext uri="{FF2B5EF4-FFF2-40B4-BE49-F238E27FC236}">
                  <a16:creationId xmlns:a16="http://schemas.microsoft.com/office/drawing/2014/main" id="{7A47281F-87DD-40C3-892A-8E8BD697FA60}"/>
                </a:ext>
              </a:extLst>
            </p:cNvPr>
            <p:cNvSpPr/>
            <p:nvPr/>
          </p:nvSpPr>
          <p:spPr>
            <a:xfrm>
              <a:off x="5511280" y="6751615"/>
              <a:ext cx="281919" cy="433300"/>
            </a:xfrm>
            <a:custGeom>
              <a:avLst/>
              <a:gdLst>
                <a:gd name="connsiteX0" fmla="*/ 279920 w 281919"/>
                <a:gd name="connsiteY0" fmla="*/ 61935 h 433300"/>
                <a:gd name="connsiteX1" fmla="*/ 241820 w 281919"/>
                <a:gd name="connsiteY1" fmla="*/ 201635 h 433300"/>
                <a:gd name="connsiteX2" fmla="*/ 152920 w 281919"/>
                <a:gd name="connsiteY2" fmla="*/ 330223 h 433300"/>
                <a:gd name="connsiteX3" fmla="*/ 105295 w 281919"/>
                <a:gd name="connsiteY3" fmla="*/ 371498 h 433300"/>
                <a:gd name="connsiteX4" fmla="*/ 2108 w 281919"/>
                <a:gd name="connsiteY4" fmla="*/ 419123 h 433300"/>
                <a:gd name="connsiteX5" fmla="*/ 33858 w 281919"/>
                <a:gd name="connsiteY5" fmla="*/ 392135 h 433300"/>
                <a:gd name="connsiteX6" fmla="*/ 10045 w 281919"/>
                <a:gd name="connsiteY6" fmla="*/ 23 h 433300"/>
                <a:gd name="connsiteX7" fmla="*/ 64020 w 281919"/>
                <a:gd name="connsiteY7" fmla="*/ 373085 h 433300"/>
                <a:gd name="connsiteX8" fmla="*/ 127520 w 281919"/>
                <a:gd name="connsiteY8" fmla="*/ 311173 h 433300"/>
                <a:gd name="connsiteX9" fmla="*/ 186258 w 281919"/>
                <a:gd name="connsiteY9" fmla="*/ 158773 h 433300"/>
                <a:gd name="connsiteX10" fmla="*/ 184670 w 281919"/>
                <a:gd name="connsiteY10" fmla="*/ 260373 h 433300"/>
                <a:gd name="connsiteX11" fmla="*/ 279920 w 281919"/>
                <a:gd name="connsiteY11" fmla="*/ 61935 h 433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81919" h="433300">
                  <a:moveTo>
                    <a:pt x="279920" y="61935"/>
                  </a:moveTo>
                  <a:cubicBezTo>
                    <a:pt x="289445" y="52145"/>
                    <a:pt x="262987" y="156921"/>
                    <a:pt x="241820" y="201635"/>
                  </a:cubicBezTo>
                  <a:cubicBezTo>
                    <a:pt x="220653" y="246349"/>
                    <a:pt x="175674" y="301913"/>
                    <a:pt x="152920" y="330223"/>
                  </a:cubicBezTo>
                  <a:cubicBezTo>
                    <a:pt x="130166" y="358533"/>
                    <a:pt x="130430" y="356681"/>
                    <a:pt x="105295" y="371498"/>
                  </a:cubicBezTo>
                  <a:cubicBezTo>
                    <a:pt x="80160" y="386315"/>
                    <a:pt x="14014" y="415684"/>
                    <a:pt x="2108" y="419123"/>
                  </a:cubicBezTo>
                  <a:cubicBezTo>
                    <a:pt x="-9798" y="422562"/>
                    <a:pt x="32535" y="461985"/>
                    <a:pt x="33858" y="392135"/>
                  </a:cubicBezTo>
                  <a:cubicBezTo>
                    <a:pt x="35181" y="322285"/>
                    <a:pt x="5018" y="3198"/>
                    <a:pt x="10045" y="23"/>
                  </a:cubicBezTo>
                  <a:cubicBezTo>
                    <a:pt x="15072" y="-3152"/>
                    <a:pt x="44441" y="321227"/>
                    <a:pt x="64020" y="373085"/>
                  </a:cubicBezTo>
                  <a:cubicBezTo>
                    <a:pt x="83599" y="424943"/>
                    <a:pt x="107147" y="346892"/>
                    <a:pt x="127520" y="311173"/>
                  </a:cubicBezTo>
                  <a:cubicBezTo>
                    <a:pt x="147893" y="275454"/>
                    <a:pt x="176733" y="167240"/>
                    <a:pt x="186258" y="158773"/>
                  </a:cubicBezTo>
                  <a:cubicBezTo>
                    <a:pt x="195783" y="150306"/>
                    <a:pt x="174880" y="272015"/>
                    <a:pt x="184670" y="260373"/>
                  </a:cubicBezTo>
                  <a:cubicBezTo>
                    <a:pt x="194459" y="248731"/>
                    <a:pt x="270395" y="71725"/>
                    <a:pt x="279920" y="6193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74" name="フリーフォーム: 図形 1473">
              <a:extLst>
                <a:ext uri="{FF2B5EF4-FFF2-40B4-BE49-F238E27FC236}">
                  <a16:creationId xmlns:a16="http://schemas.microsoft.com/office/drawing/2014/main" id="{CEE9A5F7-986F-4EDA-833E-079D91EE1716}"/>
                </a:ext>
              </a:extLst>
            </p:cNvPr>
            <p:cNvSpPr/>
            <p:nvPr/>
          </p:nvSpPr>
          <p:spPr>
            <a:xfrm>
              <a:off x="5767756" y="6714798"/>
              <a:ext cx="155363" cy="184808"/>
            </a:xfrm>
            <a:custGeom>
              <a:avLst/>
              <a:gdLst>
                <a:gd name="connsiteX0" fmla="*/ 5982 w 155363"/>
                <a:gd name="connsiteY0" fmla="*/ 5090 h 184808"/>
                <a:gd name="connsiteX1" fmla="*/ 155207 w 155363"/>
                <a:gd name="connsiteY1" fmla="*/ 168602 h 184808"/>
                <a:gd name="connsiteX2" fmla="*/ 36144 w 155363"/>
                <a:gd name="connsiteY2" fmla="*/ 176540 h 184808"/>
                <a:gd name="connsiteX3" fmla="*/ 115519 w 155363"/>
                <a:gd name="connsiteY3" fmla="*/ 147965 h 184808"/>
                <a:gd name="connsiteX4" fmla="*/ 34557 w 155363"/>
                <a:gd name="connsiteY4" fmla="*/ 49540 h 184808"/>
                <a:gd name="connsiteX5" fmla="*/ 5982 w 155363"/>
                <a:gd name="connsiteY5" fmla="*/ 5090 h 1848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55363" h="184808">
                  <a:moveTo>
                    <a:pt x="5982" y="5090"/>
                  </a:moveTo>
                  <a:cubicBezTo>
                    <a:pt x="26090" y="24934"/>
                    <a:pt x="150180" y="140027"/>
                    <a:pt x="155207" y="168602"/>
                  </a:cubicBezTo>
                  <a:cubicBezTo>
                    <a:pt x="160234" y="197177"/>
                    <a:pt x="42759" y="179979"/>
                    <a:pt x="36144" y="176540"/>
                  </a:cubicBezTo>
                  <a:cubicBezTo>
                    <a:pt x="29529" y="173101"/>
                    <a:pt x="115784" y="169132"/>
                    <a:pt x="115519" y="147965"/>
                  </a:cubicBezTo>
                  <a:cubicBezTo>
                    <a:pt x="115255" y="126798"/>
                    <a:pt x="47257" y="70707"/>
                    <a:pt x="34557" y="49540"/>
                  </a:cubicBezTo>
                  <a:cubicBezTo>
                    <a:pt x="21857" y="28373"/>
                    <a:pt x="-14126" y="-14754"/>
                    <a:pt x="5982" y="509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75" name="フリーフォーム: 図形 1474">
              <a:extLst>
                <a:ext uri="{FF2B5EF4-FFF2-40B4-BE49-F238E27FC236}">
                  <a16:creationId xmlns:a16="http://schemas.microsoft.com/office/drawing/2014/main" id="{6F28F75C-A769-4F76-957E-CCA6F751D0FA}"/>
                </a:ext>
              </a:extLst>
            </p:cNvPr>
            <p:cNvSpPr/>
            <p:nvPr/>
          </p:nvSpPr>
          <p:spPr>
            <a:xfrm>
              <a:off x="5821164" y="6927394"/>
              <a:ext cx="257416" cy="432264"/>
            </a:xfrm>
            <a:custGeom>
              <a:avLst/>
              <a:gdLst>
                <a:gd name="connsiteX0" fmla="*/ 98624 w 257416"/>
                <a:gd name="connsiteY0" fmla="*/ 456 h 432264"/>
                <a:gd name="connsiteX1" fmla="*/ 125611 w 257416"/>
                <a:gd name="connsiteY1" fmla="*/ 76656 h 432264"/>
                <a:gd name="connsiteX2" fmla="*/ 257374 w 257416"/>
                <a:gd name="connsiteY2" fmla="*/ 125869 h 432264"/>
                <a:gd name="connsiteX3" fmla="*/ 139899 w 257416"/>
                <a:gd name="connsiteY3" fmla="*/ 119519 h 432264"/>
                <a:gd name="connsiteX4" fmla="*/ 125611 w 257416"/>
                <a:gd name="connsiteY4" fmla="*/ 321131 h 432264"/>
                <a:gd name="connsiteX5" fmla="*/ 199 w 257416"/>
                <a:gd name="connsiteY5" fmla="*/ 432256 h 432264"/>
                <a:gd name="connsiteX6" fmla="*/ 97036 w 257416"/>
                <a:gd name="connsiteY6" fmla="*/ 325894 h 432264"/>
                <a:gd name="connsiteX7" fmla="*/ 119261 w 257416"/>
                <a:gd name="connsiteY7" fmla="*/ 114756 h 432264"/>
                <a:gd name="connsiteX8" fmla="*/ 98624 w 257416"/>
                <a:gd name="connsiteY8" fmla="*/ 456 h 4322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57416" h="432264">
                  <a:moveTo>
                    <a:pt x="98624" y="456"/>
                  </a:moveTo>
                  <a:cubicBezTo>
                    <a:pt x="99682" y="-5894"/>
                    <a:pt x="99153" y="55754"/>
                    <a:pt x="125611" y="76656"/>
                  </a:cubicBezTo>
                  <a:cubicBezTo>
                    <a:pt x="152069" y="97558"/>
                    <a:pt x="254993" y="118725"/>
                    <a:pt x="257374" y="125869"/>
                  </a:cubicBezTo>
                  <a:cubicBezTo>
                    <a:pt x="259755" y="133013"/>
                    <a:pt x="161859" y="86975"/>
                    <a:pt x="139899" y="119519"/>
                  </a:cubicBezTo>
                  <a:cubicBezTo>
                    <a:pt x="117939" y="152063"/>
                    <a:pt x="148894" y="269008"/>
                    <a:pt x="125611" y="321131"/>
                  </a:cubicBezTo>
                  <a:cubicBezTo>
                    <a:pt x="102328" y="373254"/>
                    <a:pt x="4961" y="431462"/>
                    <a:pt x="199" y="432256"/>
                  </a:cubicBezTo>
                  <a:cubicBezTo>
                    <a:pt x="-4563" y="433050"/>
                    <a:pt x="77192" y="378811"/>
                    <a:pt x="97036" y="325894"/>
                  </a:cubicBezTo>
                  <a:cubicBezTo>
                    <a:pt x="116880" y="272977"/>
                    <a:pt x="120319" y="170848"/>
                    <a:pt x="119261" y="114756"/>
                  </a:cubicBezTo>
                  <a:cubicBezTo>
                    <a:pt x="118203" y="58664"/>
                    <a:pt x="97566" y="6806"/>
                    <a:pt x="98624" y="45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76" name="フリーフォーム: 図形 1475">
              <a:extLst>
                <a:ext uri="{FF2B5EF4-FFF2-40B4-BE49-F238E27FC236}">
                  <a16:creationId xmlns:a16="http://schemas.microsoft.com/office/drawing/2014/main" id="{B0FF65D1-6EB4-43F8-A447-9AFADD0D2690}"/>
                </a:ext>
              </a:extLst>
            </p:cNvPr>
            <p:cNvSpPr/>
            <p:nvPr/>
          </p:nvSpPr>
          <p:spPr>
            <a:xfrm>
              <a:off x="5725546" y="7045139"/>
              <a:ext cx="406971" cy="378955"/>
            </a:xfrm>
            <a:custGeom>
              <a:avLst/>
              <a:gdLst>
                <a:gd name="connsiteX0" fmla="*/ 406967 w 406971"/>
                <a:gd name="connsiteY0" fmla="*/ 186 h 378955"/>
                <a:gd name="connsiteX1" fmla="*/ 281554 w 406971"/>
                <a:gd name="connsiteY1" fmla="*/ 214499 h 378955"/>
                <a:gd name="connsiteX2" fmla="*/ 219642 w 406971"/>
                <a:gd name="connsiteY2" fmla="*/ 298636 h 378955"/>
                <a:gd name="connsiteX3" fmla="*/ 2154 w 406971"/>
                <a:gd name="connsiteY3" fmla="*/ 378011 h 378955"/>
                <a:gd name="connsiteX4" fmla="*/ 118042 w 406971"/>
                <a:gd name="connsiteY4" fmla="*/ 336736 h 378955"/>
                <a:gd name="connsiteX5" fmla="*/ 276792 w 406971"/>
                <a:gd name="connsiteY5" fmla="*/ 254186 h 378955"/>
                <a:gd name="connsiteX6" fmla="*/ 406967 w 406971"/>
                <a:gd name="connsiteY6" fmla="*/ 186 h 3789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06971" h="378955">
                  <a:moveTo>
                    <a:pt x="406967" y="186"/>
                  </a:moveTo>
                  <a:cubicBezTo>
                    <a:pt x="407761" y="-6428"/>
                    <a:pt x="312775" y="164757"/>
                    <a:pt x="281554" y="214499"/>
                  </a:cubicBezTo>
                  <a:cubicBezTo>
                    <a:pt x="250333" y="264241"/>
                    <a:pt x="266209" y="271384"/>
                    <a:pt x="219642" y="298636"/>
                  </a:cubicBezTo>
                  <a:cubicBezTo>
                    <a:pt x="173075" y="325888"/>
                    <a:pt x="19087" y="371661"/>
                    <a:pt x="2154" y="378011"/>
                  </a:cubicBezTo>
                  <a:cubicBezTo>
                    <a:pt x="-14779" y="384361"/>
                    <a:pt x="72269" y="357374"/>
                    <a:pt x="118042" y="336736"/>
                  </a:cubicBezTo>
                  <a:cubicBezTo>
                    <a:pt x="163815" y="316099"/>
                    <a:pt x="227844" y="310278"/>
                    <a:pt x="276792" y="254186"/>
                  </a:cubicBezTo>
                  <a:cubicBezTo>
                    <a:pt x="325740" y="198094"/>
                    <a:pt x="406173" y="6800"/>
                    <a:pt x="406967" y="18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77" name="フリーフォーム: 図形 1476">
              <a:extLst>
                <a:ext uri="{FF2B5EF4-FFF2-40B4-BE49-F238E27FC236}">
                  <a16:creationId xmlns:a16="http://schemas.microsoft.com/office/drawing/2014/main" id="{77E777BB-56C1-4499-8EAA-CAA6B8AA3316}"/>
                </a:ext>
              </a:extLst>
            </p:cNvPr>
            <p:cNvSpPr/>
            <p:nvPr/>
          </p:nvSpPr>
          <p:spPr>
            <a:xfrm>
              <a:off x="5544807" y="7002357"/>
              <a:ext cx="587727" cy="555630"/>
            </a:xfrm>
            <a:custGeom>
              <a:avLst/>
              <a:gdLst>
                <a:gd name="connsiteX0" fmla="*/ 587706 w 587727"/>
                <a:gd name="connsiteY0" fmla="*/ 106 h 555630"/>
                <a:gd name="connsiteX1" fmla="*/ 427368 w 587727"/>
                <a:gd name="connsiteY1" fmla="*/ 269981 h 555630"/>
                <a:gd name="connsiteX2" fmla="*/ 336881 w 587727"/>
                <a:gd name="connsiteY2" fmla="*/ 341418 h 555630"/>
                <a:gd name="connsiteX3" fmla="*/ 205118 w 587727"/>
                <a:gd name="connsiteY3" fmla="*/ 417618 h 555630"/>
                <a:gd name="connsiteX4" fmla="*/ 114631 w 587727"/>
                <a:gd name="connsiteY4" fmla="*/ 485881 h 555630"/>
                <a:gd name="connsiteX5" fmla="*/ 331 w 587727"/>
                <a:gd name="connsiteY5" fmla="*/ 554143 h 555630"/>
                <a:gd name="connsiteX6" fmla="*/ 152731 w 587727"/>
                <a:gd name="connsiteY6" fmla="*/ 417618 h 555630"/>
                <a:gd name="connsiteX7" fmla="*/ 416256 w 587727"/>
                <a:gd name="connsiteY7" fmla="*/ 239818 h 555630"/>
                <a:gd name="connsiteX8" fmla="*/ 587706 w 587727"/>
                <a:gd name="connsiteY8" fmla="*/ 106 h 5556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87727" h="555630">
                  <a:moveTo>
                    <a:pt x="587706" y="106"/>
                  </a:moveTo>
                  <a:cubicBezTo>
                    <a:pt x="589558" y="5133"/>
                    <a:pt x="469172" y="213096"/>
                    <a:pt x="427368" y="269981"/>
                  </a:cubicBezTo>
                  <a:cubicBezTo>
                    <a:pt x="385564" y="326866"/>
                    <a:pt x="373923" y="316812"/>
                    <a:pt x="336881" y="341418"/>
                  </a:cubicBezTo>
                  <a:cubicBezTo>
                    <a:pt x="299839" y="366024"/>
                    <a:pt x="242160" y="393541"/>
                    <a:pt x="205118" y="417618"/>
                  </a:cubicBezTo>
                  <a:cubicBezTo>
                    <a:pt x="168076" y="441695"/>
                    <a:pt x="148762" y="463127"/>
                    <a:pt x="114631" y="485881"/>
                  </a:cubicBezTo>
                  <a:cubicBezTo>
                    <a:pt x="80500" y="508635"/>
                    <a:pt x="-6019" y="565520"/>
                    <a:pt x="331" y="554143"/>
                  </a:cubicBezTo>
                  <a:cubicBezTo>
                    <a:pt x="6681" y="542766"/>
                    <a:pt x="83410" y="470005"/>
                    <a:pt x="152731" y="417618"/>
                  </a:cubicBezTo>
                  <a:cubicBezTo>
                    <a:pt x="222052" y="365231"/>
                    <a:pt x="345083" y="310462"/>
                    <a:pt x="416256" y="239818"/>
                  </a:cubicBezTo>
                  <a:cubicBezTo>
                    <a:pt x="487429" y="169174"/>
                    <a:pt x="585854" y="-4921"/>
                    <a:pt x="587706" y="10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78" name="フリーフォーム: 図形 1477">
              <a:extLst>
                <a:ext uri="{FF2B5EF4-FFF2-40B4-BE49-F238E27FC236}">
                  <a16:creationId xmlns:a16="http://schemas.microsoft.com/office/drawing/2014/main" id="{5B69BBB3-6582-423C-A9D3-F609293EBE75}"/>
                </a:ext>
              </a:extLst>
            </p:cNvPr>
            <p:cNvSpPr/>
            <p:nvPr/>
          </p:nvSpPr>
          <p:spPr>
            <a:xfrm>
              <a:off x="5194286" y="7178147"/>
              <a:ext cx="330184" cy="458058"/>
            </a:xfrm>
            <a:custGeom>
              <a:avLst/>
              <a:gdLst>
                <a:gd name="connsiteX0" fmla="*/ 325452 w 330184"/>
                <a:gd name="connsiteY0" fmla="*/ 528 h 458058"/>
                <a:gd name="connsiteX1" fmla="*/ 180989 w 330184"/>
                <a:gd name="connsiteY1" fmla="*/ 321203 h 458058"/>
                <a:gd name="connsiteX2" fmla="*/ 14 w 330184"/>
                <a:gd name="connsiteY2" fmla="*/ 457728 h 458058"/>
                <a:gd name="connsiteX3" fmla="*/ 171464 w 330184"/>
                <a:gd name="connsiteY3" fmla="*/ 356128 h 458058"/>
                <a:gd name="connsiteX4" fmla="*/ 284177 w 330184"/>
                <a:gd name="connsiteY4" fmla="*/ 248178 h 458058"/>
                <a:gd name="connsiteX5" fmla="*/ 325452 w 330184"/>
                <a:gd name="connsiteY5" fmla="*/ 528 h 4580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30184" h="458058">
                  <a:moveTo>
                    <a:pt x="325452" y="528"/>
                  </a:moveTo>
                  <a:cubicBezTo>
                    <a:pt x="308254" y="12699"/>
                    <a:pt x="235229" y="245003"/>
                    <a:pt x="180989" y="321203"/>
                  </a:cubicBezTo>
                  <a:cubicBezTo>
                    <a:pt x="126749" y="397403"/>
                    <a:pt x="1601" y="451907"/>
                    <a:pt x="14" y="457728"/>
                  </a:cubicBezTo>
                  <a:cubicBezTo>
                    <a:pt x="-1574" y="463549"/>
                    <a:pt x="124104" y="391053"/>
                    <a:pt x="171464" y="356128"/>
                  </a:cubicBezTo>
                  <a:cubicBezTo>
                    <a:pt x="218824" y="321203"/>
                    <a:pt x="259042" y="306386"/>
                    <a:pt x="284177" y="248178"/>
                  </a:cubicBezTo>
                  <a:cubicBezTo>
                    <a:pt x="309312" y="189970"/>
                    <a:pt x="342650" y="-11643"/>
                    <a:pt x="325452" y="52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79" name="フリーフォーム: 図形 1478">
              <a:extLst>
                <a:ext uri="{FF2B5EF4-FFF2-40B4-BE49-F238E27FC236}">
                  <a16:creationId xmlns:a16="http://schemas.microsoft.com/office/drawing/2014/main" id="{91253F81-C62C-4A82-A03A-A0B9B28BDEB3}"/>
                </a:ext>
              </a:extLst>
            </p:cNvPr>
            <p:cNvSpPr/>
            <p:nvPr/>
          </p:nvSpPr>
          <p:spPr>
            <a:xfrm>
              <a:off x="4893313" y="7548381"/>
              <a:ext cx="690320" cy="394058"/>
            </a:xfrm>
            <a:custGeom>
              <a:avLst/>
              <a:gdLst>
                <a:gd name="connsiteX0" fmla="*/ 950 w 690320"/>
                <a:gd name="connsiteY0" fmla="*/ 393882 h 394058"/>
                <a:gd name="connsiteX1" fmla="*/ 324800 w 690320"/>
                <a:gd name="connsiteY1" fmla="*/ 212907 h 394058"/>
                <a:gd name="connsiteX2" fmla="*/ 466087 w 690320"/>
                <a:gd name="connsiteY2" fmla="*/ 111307 h 394058"/>
                <a:gd name="connsiteX3" fmla="*/ 689925 w 690320"/>
                <a:gd name="connsiteY3" fmla="*/ 182 h 394058"/>
                <a:gd name="connsiteX4" fmla="*/ 518475 w 690320"/>
                <a:gd name="connsiteY4" fmla="*/ 87494 h 394058"/>
                <a:gd name="connsiteX5" fmla="*/ 437512 w 690320"/>
                <a:gd name="connsiteY5" fmla="*/ 177982 h 394058"/>
                <a:gd name="connsiteX6" fmla="*/ 950 w 690320"/>
                <a:gd name="connsiteY6" fmla="*/ 393882 h 3940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90320" h="394058">
                  <a:moveTo>
                    <a:pt x="950" y="393882"/>
                  </a:moveTo>
                  <a:cubicBezTo>
                    <a:pt x="-17835" y="399703"/>
                    <a:pt x="247277" y="260003"/>
                    <a:pt x="324800" y="212907"/>
                  </a:cubicBezTo>
                  <a:cubicBezTo>
                    <a:pt x="402323" y="165811"/>
                    <a:pt x="405233" y="146761"/>
                    <a:pt x="466087" y="111307"/>
                  </a:cubicBezTo>
                  <a:cubicBezTo>
                    <a:pt x="526941" y="75853"/>
                    <a:pt x="681194" y="4151"/>
                    <a:pt x="689925" y="182"/>
                  </a:cubicBezTo>
                  <a:cubicBezTo>
                    <a:pt x="698656" y="-3787"/>
                    <a:pt x="560544" y="57861"/>
                    <a:pt x="518475" y="87494"/>
                  </a:cubicBezTo>
                  <a:cubicBezTo>
                    <a:pt x="476406" y="117127"/>
                    <a:pt x="521914" y="129563"/>
                    <a:pt x="437512" y="177982"/>
                  </a:cubicBezTo>
                  <a:cubicBezTo>
                    <a:pt x="353110" y="226401"/>
                    <a:pt x="19735" y="388061"/>
                    <a:pt x="950" y="39388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80" name="フリーフォーム: 図形 1479">
              <a:extLst>
                <a:ext uri="{FF2B5EF4-FFF2-40B4-BE49-F238E27FC236}">
                  <a16:creationId xmlns:a16="http://schemas.microsoft.com/office/drawing/2014/main" id="{1D8C40B3-0087-45AD-B3A0-8962FBC81CFF}"/>
                </a:ext>
              </a:extLst>
            </p:cNvPr>
            <p:cNvSpPr/>
            <p:nvPr/>
          </p:nvSpPr>
          <p:spPr>
            <a:xfrm>
              <a:off x="4075587" y="7604119"/>
              <a:ext cx="889546" cy="341801"/>
            </a:xfrm>
            <a:custGeom>
              <a:avLst/>
              <a:gdLst>
                <a:gd name="connsiteX0" fmla="*/ 1113 w 889546"/>
                <a:gd name="connsiteY0" fmla="*/ 6 h 341801"/>
                <a:gd name="connsiteX1" fmla="*/ 353538 w 889546"/>
                <a:gd name="connsiteY1" fmla="*/ 168281 h 341801"/>
                <a:gd name="connsiteX2" fmla="*/ 609126 w 889546"/>
                <a:gd name="connsiteY2" fmla="*/ 273056 h 341801"/>
                <a:gd name="connsiteX3" fmla="*/ 882176 w 889546"/>
                <a:gd name="connsiteY3" fmla="*/ 341319 h 341801"/>
                <a:gd name="connsiteX4" fmla="*/ 801213 w 889546"/>
                <a:gd name="connsiteY4" fmla="*/ 301631 h 341801"/>
                <a:gd name="connsiteX5" fmla="*/ 688501 w 889546"/>
                <a:gd name="connsiteY5" fmla="*/ 265119 h 341801"/>
                <a:gd name="connsiteX6" fmla="*/ 477363 w 889546"/>
                <a:gd name="connsiteY6" fmla="*/ 174631 h 341801"/>
                <a:gd name="connsiteX7" fmla="*/ 1113 w 889546"/>
                <a:gd name="connsiteY7" fmla="*/ 6 h 3418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89546" h="341801">
                  <a:moveTo>
                    <a:pt x="1113" y="6"/>
                  </a:moveTo>
                  <a:cubicBezTo>
                    <a:pt x="-19524" y="-1052"/>
                    <a:pt x="252203" y="122773"/>
                    <a:pt x="353538" y="168281"/>
                  </a:cubicBezTo>
                  <a:cubicBezTo>
                    <a:pt x="454873" y="213789"/>
                    <a:pt x="521020" y="244216"/>
                    <a:pt x="609126" y="273056"/>
                  </a:cubicBezTo>
                  <a:cubicBezTo>
                    <a:pt x="697232" y="301896"/>
                    <a:pt x="850162" y="336557"/>
                    <a:pt x="882176" y="341319"/>
                  </a:cubicBezTo>
                  <a:cubicBezTo>
                    <a:pt x="914190" y="346081"/>
                    <a:pt x="833492" y="314331"/>
                    <a:pt x="801213" y="301631"/>
                  </a:cubicBezTo>
                  <a:cubicBezTo>
                    <a:pt x="768934" y="288931"/>
                    <a:pt x="742476" y="286286"/>
                    <a:pt x="688501" y="265119"/>
                  </a:cubicBezTo>
                  <a:cubicBezTo>
                    <a:pt x="634526" y="243952"/>
                    <a:pt x="588223" y="218816"/>
                    <a:pt x="477363" y="174631"/>
                  </a:cubicBezTo>
                  <a:cubicBezTo>
                    <a:pt x="366503" y="130446"/>
                    <a:pt x="21750" y="1064"/>
                    <a:pt x="1113" y="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81" name="フリーフォーム: 図形 1480">
              <a:extLst>
                <a:ext uri="{FF2B5EF4-FFF2-40B4-BE49-F238E27FC236}">
                  <a16:creationId xmlns:a16="http://schemas.microsoft.com/office/drawing/2014/main" id="{14990BCB-CED0-4D26-8792-E45729BAD5A4}"/>
                </a:ext>
              </a:extLst>
            </p:cNvPr>
            <p:cNvSpPr/>
            <p:nvPr/>
          </p:nvSpPr>
          <p:spPr>
            <a:xfrm>
              <a:off x="3778500" y="7397672"/>
              <a:ext cx="381817" cy="256603"/>
            </a:xfrm>
            <a:custGeom>
              <a:avLst/>
              <a:gdLst>
                <a:gd name="connsiteX0" fmla="*/ 1338 w 381817"/>
                <a:gd name="connsiteY0" fmla="*/ 78 h 256603"/>
                <a:gd name="connsiteX1" fmla="*/ 175963 w 381817"/>
                <a:gd name="connsiteY1" fmla="*/ 147716 h 256603"/>
                <a:gd name="connsiteX2" fmla="*/ 231525 w 381817"/>
                <a:gd name="connsiteY2" fmla="*/ 139778 h 256603"/>
                <a:gd name="connsiteX3" fmla="*/ 253750 w 381817"/>
                <a:gd name="connsiteY3" fmla="*/ 142953 h 256603"/>
                <a:gd name="connsiteX4" fmla="*/ 375988 w 381817"/>
                <a:gd name="connsiteY4" fmla="*/ 255666 h 256603"/>
                <a:gd name="connsiteX5" fmla="*/ 353763 w 381817"/>
                <a:gd name="connsiteY5" fmla="*/ 195341 h 256603"/>
                <a:gd name="connsiteX6" fmla="*/ 279150 w 381817"/>
                <a:gd name="connsiteY6" fmla="*/ 169941 h 256603"/>
                <a:gd name="connsiteX7" fmla="*/ 1338 w 381817"/>
                <a:gd name="connsiteY7" fmla="*/ 78 h 2566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81817" h="256603">
                  <a:moveTo>
                    <a:pt x="1338" y="78"/>
                  </a:moveTo>
                  <a:cubicBezTo>
                    <a:pt x="-15860" y="-3626"/>
                    <a:pt x="137599" y="124433"/>
                    <a:pt x="175963" y="147716"/>
                  </a:cubicBezTo>
                  <a:cubicBezTo>
                    <a:pt x="214328" y="170999"/>
                    <a:pt x="218561" y="140572"/>
                    <a:pt x="231525" y="139778"/>
                  </a:cubicBezTo>
                  <a:cubicBezTo>
                    <a:pt x="244489" y="138984"/>
                    <a:pt x="229673" y="123638"/>
                    <a:pt x="253750" y="142953"/>
                  </a:cubicBezTo>
                  <a:cubicBezTo>
                    <a:pt x="277827" y="162268"/>
                    <a:pt x="359319" y="246935"/>
                    <a:pt x="375988" y="255666"/>
                  </a:cubicBezTo>
                  <a:cubicBezTo>
                    <a:pt x="392657" y="264397"/>
                    <a:pt x="369903" y="209629"/>
                    <a:pt x="353763" y="195341"/>
                  </a:cubicBezTo>
                  <a:cubicBezTo>
                    <a:pt x="337623" y="181054"/>
                    <a:pt x="333919" y="201162"/>
                    <a:pt x="279150" y="169941"/>
                  </a:cubicBezTo>
                  <a:cubicBezTo>
                    <a:pt x="224381" y="138720"/>
                    <a:pt x="18536" y="3782"/>
                    <a:pt x="1338" y="7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82" name="フリーフォーム: 図形 1481">
              <a:extLst>
                <a:ext uri="{FF2B5EF4-FFF2-40B4-BE49-F238E27FC236}">
                  <a16:creationId xmlns:a16="http://schemas.microsoft.com/office/drawing/2014/main" id="{5D81DB8E-F381-4DD9-810A-7B4198970398}"/>
                </a:ext>
              </a:extLst>
            </p:cNvPr>
            <p:cNvSpPr/>
            <p:nvPr/>
          </p:nvSpPr>
          <p:spPr>
            <a:xfrm>
              <a:off x="5201767" y="6316173"/>
              <a:ext cx="250472" cy="547927"/>
            </a:xfrm>
            <a:custGeom>
              <a:avLst/>
              <a:gdLst>
                <a:gd name="connsiteX0" fmla="*/ 471 w 250472"/>
                <a:gd name="connsiteY0" fmla="*/ 2077 h 547927"/>
                <a:gd name="connsiteX1" fmla="*/ 205258 w 250472"/>
                <a:gd name="connsiteY1" fmla="*/ 368790 h 547927"/>
                <a:gd name="connsiteX2" fmla="*/ 248121 w 250472"/>
                <a:gd name="connsiteY2" fmla="*/ 543415 h 547927"/>
                <a:gd name="connsiteX3" fmla="*/ 160808 w 250472"/>
                <a:gd name="connsiteY3" fmla="*/ 197340 h 547927"/>
                <a:gd name="connsiteX4" fmla="*/ 149696 w 250472"/>
                <a:gd name="connsiteY4" fmla="*/ 217977 h 547927"/>
                <a:gd name="connsiteX5" fmla="*/ 471 w 250472"/>
                <a:gd name="connsiteY5" fmla="*/ 2077 h 5479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50472" h="547927">
                  <a:moveTo>
                    <a:pt x="471" y="2077"/>
                  </a:moveTo>
                  <a:cubicBezTo>
                    <a:pt x="9731" y="27212"/>
                    <a:pt x="163983" y="278567"/>
                    <a:pt x="205258" y="368790"/>
                  </a:cubicBezTo>
                  <a:cubicBezTo>
                    <a:pt x="246533" y="459013"/>
                    <a:pt x="255529" y="571990"/>
                    <a:pt x="248121" y="543415"/>
                  </a:cubicBezTo>
                  <a:cubicBezTo>
                    <a:pt x="240713" y="514840"/>
                    <a:pt x="177212" y="251580"/>
                    <a:pt x="160808" y="197340"/>
                  </a:cubicBezTo>
                  <a:cubicBezTo>
                    <a:pt x="144404" y="143100"/>
                    <a:pt x="178271" y="248404"/>
                    <a:pt x="149696" y="217977"/>
                  </a:cubicBezTo>
                  <a:cubicBezTo>
                    <a:pt x="121121" y="187550"/>
                    <a:pt x="-8789" y="-23058"/>
                    <a:pt x="471" y="207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83" name="フリーフォーム: 図形 1482">
              <a:extLst>
                <a:ext uri="{FF2B5EF4-FFF2-40B4-BE49-F238E27FC236}">
                  <a16:creationId xmlns:a16="http://schemas.microsoft.com/office/drawing/2014/main" id="{3E98453B-025A-4073-B436-17593F0784C3}"/>
                </a:ext>
              </a:extLst>
            </p:cNvPr>
            <p:cNvSpPr/>
            <p:nvPr/>
          </p:nvSpPr>
          <p:spPr>
            <a:xfrm>
              <a:off x="5078325" y="6382281"/>
              <a:ext cx="45989" cy="687088"/>
            </a:xfrm>
            <a:custGeom>
              <a:avLst/>
              <a:gdLst>
                <a:gd name="connsiteX0" fmla="*/ 27075 w 45989"/>
                <a:gd name="connsiteY0" fmla="*/ 2644 h 687088"/>
                <a:gd name="connsiteX1" fmla="*/ 44538 w 45989"/>
                <a:gd name="connsiteY1" fmla="*/ 318557 h 687088"/>
                <a:gd name="connsiteX2" fmla="*/ 33425 w 45989"/>
                <a:gd name="connsiteY2" fmla="*/ 615419 h 687088"/>
                <a:gd name="connsiteX3" fmla="*/ 88 w 45989"/>
                <a:gd name="connsiteY3" fmla="*/ 297919 h 687088"/>
                <a:gd name="connsiteX4" fmla="*/ 44538 w 45989"/>
                <a:gd name="connsiteY4" fmla="*/ 680507 h 687088"/>
                <a:gd name="connsiteX5" fmla="*/ 36600 w 45989"/>
                <a:gd name="connsiteY5" fmla="*/ 502707 h 687088"/>
                <a:gd name="connsiteX6" fmla="*/ 27075 w 45989"/>
                <a:gd name="connsiteY6" fmla="*/ 2644 h 6870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5989" h="687088">
                  <a:moveTo>
                    <a:pt x="27075" y="2644"/>
                  </a:moveTo>
                  <a:cubicBezTo>
                    <a:pt x="28398" y="-28048"/>
                    <a:pt x="43480" y="216428"/>
                    <a:pt x="44538" y="318557"/>
                  </a:cubicBezTo>
                  <a:cubicBezTo>
                    <a:pt x="45596" y="420686"/>
                    <a:pt x="40833" y="618859"/>
                    <a:pt x="33425" y="615419"/>
                  </a:cubicBezTo>
                  <a:cubicBezTo>
                    <a:pt x="26017" y="611979"/>
                    <a:pt x="-1764" y="287071"/>
                    <a:pt x="88" y="297919"/>
                  </a:cubicBezTo>
                  <a:cubicBezTo>
                    <a:pt x="1940" y="308767"/>
                    <a:pt x="38453" y="646376"/>
                    <a:pt x="44538" y="680507"/>
                  </a:cubicBezTo>
                  <a:cubicBezTo>
                    <a:pt x="50623" y="714638"/>
                    <a:pt x="35542" y="610128"/>
                    <a:pt x="36600" y="502707"/>
                  </a:cubicBezTo>
                  <a:cubicBezTo>
                    <a:pt x="37658" y="395286"/>
                    <a:pt x="25752" y="33336"/>
                    <a:pt x="27075" y="264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84" name="フリーフォーム: 図形 1483">
              <a:extLst>
                <a:ext uri="{FF2B5EF4-FFF2-40B4-BE49-F238E27FC236}">
                  <a16:creationId xmlns:a16="http://schemas.microsoft.com/office/drawing/2014/main" id="{F5845FDC-B5AB-46FA-A834-B68E775C8860}"/>
                </a:ext>
              </a:extLst>
            </p:cNvPr>
            <p:cNvSpPr/>
            <p:nvPr/>
          </p:nvSpPr>
          <p:spPr>
            <a:xfrm>
              <a:off x="4754556" y="5993529"/>
              <a:ext cx="142419" cy="701347"/>
            </a:xfrm>
            <a:custGeom>
              <a:avLst/>
              <a:gdLst>
                <a:gd name="connsiteX0" fmla="*/ 7 w 142419"/>
                <a:gd name="connsiteY0" fmla="*/ 871 h 701347"/>
                <a:gd name="connsiteX1" fmla="*/ 125419 w 142419"/>
                <a:gd name="connsiteY1" fmla="*/ 227884 h 701347"/>
                <a:gd name="connsiteX2" fmla="*/ 139707 w 142419"/>
                <a:gd name="connsiteY2" fmla="*/ 421559 h 701347"/>
                <a:gd name="connsiteX3" fmla="*/ 111132 w 142419"/>
                <a:gd name="connsiteY3" fmla="*/ 697784 h 701347"/>
                <a:gd name="connsiteX4" fmla="*/ 109544 w 142419"/>
                <a:gd name="connsiteY4" fmla="*/ 561259 h 701347"/>
                <a:gd name="connsiteX5" fmla="*/ 119069 w 142419"/>
                <a:gd name="connsiteY5" fmla="*/ 315196 h 701347"/>
                <a:gd name="connsiteX6" fmla="*/ 7 w 142419"/>
                <a:gd name="connsiteY6" fmla="*/ 871 h 70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2419" h="701347">
                  <a:moveTo>
                    <a:pt x="7" y="871"/>
                  </a:moveTo>
                  <a:cubicBezTo>
                    <a:pt x="1065" y="-13681"/>
                    <a:pt x="102136" y="157769"/>
                    <a:pt x="125419" y="227884"/>
                  </a:cubicBezTo>
                  <a:cubicBezTo>
                    <a:pt x="148702" y="297999"/>
                    <a:pt x="142088" y="343242"/>
                    <a:pt x="139707" y="421559"/>
                  </a:cubicBezTo>
                  <a:cubicBezTo>
                    <a:pt x="137326" y="499876"/>
                    <a:pt x="116159" y="674501"/>
                    <a:pt x="111132" y="697784"/>
                  </a:cubicBezTo>
                  <a:cubicBezTo>
                    <a:pt x="106105" y="721067"/>
                    <a:pt x="108221" y="625024"/>
                    <a:pt x="109544" y="561259"/>
                  </a:cubicBezTo>
                  <a:cubicBezTo>
                    <a:pt x="110867" y="497494"/>
                    <a:pt x="133356" y="403038"/>
                    <a:pt x="119069" y="315196"/>
                  </a:cubicBezTo>
                  <a:cubicBezTo>
                    <a:pt x="104782" y="227354"/>
                    <a:pt x="-1051" y="15423"/>
                    <a:pt x="7" y="87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85" name="フリーフォーム: 図形 1484">
              <a:extLst>
                <a:ext uri="{FF2B5EF4-FFF2-40B4-BE49-F238E27FC236}">
                  <a16:creationId xmlns:a16="http://schemas.microsoft.com/office/drawing/2014/main" id="{E8A94523-BCF6-44CB-9681-31E90A07C8A7}"/>
                </a:ext>
              </a:extLst>
            </p:cNvPr>
            <p:cNvSpPr/>
            <p:nvPr/>
          </p:nvSpPr>
          <p:spPr>
            <a:xfrm>
              <a:off x="4567655" y="6573310"/>
              <a:ext cx="293277" cy="586359"/>
            </a:xfrm>
            <a:custGeom>
              <a:avLst/>
              <a:gdLst>
                <a:gd name="connsiteX0" fmla="*/ 293270 w 293277"/>
                <a:gd name="connsiteY0" fmla="*/ 528 h 586359"/>
                <a:gd name="connsiteX1" fmla="*/ 217070 w 293277"/>
                <a:gd name="connsiteY1" fmla="*/ 252940 h 586359"/>
                <a:gd name="connsiteX2" fmla="*/ 115470 w 293277"/>
                <a:gd name="connsiteY2" fmla="*/ 430740 h 586359"/>
                <a:gd name="connsiteX3" fmla="*/ 9108 w 293277"/>
                <a:gd name="connsiteY3" fmla="*/ 543453 h 586359"/>
                <a:gd name="connsiteX4" fmla="*/ 7520 w 293277"/>
                <a:gd name="connsiteY4" fmla="*/ 586315 h 586359"/>
                <a:gd name="connsiteX5" fmla="*/ 24983 w 293277"/>
                <a:gd name="connsiteY5" fmla="*/ 537103 h 586359"/>
                <a:gd name="connsiteX6" fmla="*/ 220245 w 293277"/>
                <a:gd name="connsiteY6" fmla="*/ 324378 h 586359"/>
                <a:gd name="connsiteX7" fmla="*/ 293270 w 293277"/>
                <a:gd name="connsiteY7" fmla="*/ 528 h 5863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93277" h="586359">
                  <a:moveTo>
                    <a:pt x="293270" y="528"/>
                  </a:moveTo>
                  <a:cubicBezTo>
                    <a:pt x="292741" y="-11378"/>
                    <a:pt x="246703" y="181238"/>
                    <a:pt x="217070" y="252940"/>
                  </a:cubicBezTo>
                  <a:cubicBezTo>
                    <a:pt x="187437" y="324642"/>
                    <a:pt x="150130" y="382321"/>
                    <a:pt x="115470" y="430740"/>
                  </a:cubicBezTo>
                  <a:cubicBezTo>
                    <a:pt x="80810" y="479159"/>
                    <a:pt x="27100" y="517524"/>
                    <a:pt x="9108" y="543453"/>
                  </a:cubicBezTo>
                  <a:cubicBezTo>
                    <a:pt x="-8884" y="569382"/>
                    <a:pt x="4874" y="587373"/>
                    <a:pt x="7520" y="586315"/>
                  </a:cubicBezTo>
                  <a:cubicBezTo>
                    <a:pt x="10166" y="585257"/>
                    <a:pt x="-10471" y="580759"/>
                    <a:pt x="24983" y="537103"/>
                  </a:cubicBezTo>
                  <a:cubicBezTo>
                    <a:pt x="60437" y="493447"/>
                    <a:pt x="173414" y="414866"/>
                    <a:pt x="220245" y="324378"/>
                  </a:cubicBezTo>
                  <a:cubicBezTo>
                    <a:pt x="267076" y="233891"/>
                    <a:pt x="293799" y="12434"/>
                    <a:pt x="293270" y="52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86" name="フリーフォーム: 図形 1485">
              <a:extLst>
                <a:ext uri="{FF2B5EF4-FFF2-40B4-BE49-F238E27FC236}">
                  <a16:creationId xmlns:a16="http://schemas.microsoft.com/office/drawing/2014/main" id="{52A0098D-C94D-4BEC-BD85-555DE3BE4077}"/>
                </a:ext>
              </a:extLst>
            </p:cNvPr>
            <p:cNvSpPr/>
            <p:nvPr/>
          </p:nvSpPr>
          <p:spPr>
            <a:xfrm>
              <a:off x="4951259" y="6843547"/>
              <a:ext cx="559033" cy="883428"/>
            </a:xfrm>
            <a:custGeom>
              <a:avLst/>
              <a:gdLst>
                <a:gd name="connsiteX0" fmla="*/ 558954 w 559033"/>
                <a:gd name="connsiteY0" fmla="*/ 3341 h 883428"/>
                <a:gd name="connsiteX1" fmla="*/ 524029 w 559033"/>
                <a:gd name="connsiteY1" fmla="*/ 338303 h 883428"/>
                <a:gd name="connsiteX2" fmla="*/ 433541 w 559033"/>
                <a:gd name="connsiteY2" fmla="*/ 582778 h 883428"/>
                <a:gd name="connsiteX3" fmla="*/ 241454 w 559033"/>
                <a:gd name="connsiteY3" fmla="*/ 749466 h 883428"/>
                <a:gd name="connsiteX4" fmla="*/ 154 w 559033"/>
                <a:gd name="connsiteY4" fmla="*/ 882816 h 883428"/>
                <a:gd name="connsiteX5" fmla="*/ 277966 w 559033"/>
                <a:gd name="connsiteY5" fmla="*/ 695491 h 883428"/>
                <a:gd name="connsiteX6" fmla="*/ 374804 w 559033"/>
                <a:gd name="connsiteY6" fmla="*/ 582778 h 883428"/>
                <a:gd name="connsiteX7" fmla="*/ 516091 w 559033"/>
                <a:gd name="connsiteY7" fmla="*/ 246228 h 883428"/>
                <a:gd name="connsiteX8" fmla="*/ 516091 w 559033"/>
                <a:gd name="connsiteY8" fmla="*/ 170028 h 883428"/>
                <a:gd name="connsiteX9" fmla="*/ 558954 w 559033"/>
                <a:gd name="connsiteY9" fmla="*/ 3341 h 8834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59033" h="883428">
                  <a:moveTo>
                    <a:pt x="558954" y="3341"/>
                  </a:moveTo>
                  <a:cubicBezTo>
                    <a:pt x="560277" y="31387"/>
                    <a:pt x="544931" y="241730"/>
                    <a:pt x="524029" y="338303"/>
                  </a:cubicBezTo>
                  <a:cubicBezTo>
                    <a:pt x="503127" y="434876"/>
                    <a:pt x="480637" y="514251"/>
                    <a:pt x="433541" y="582778"/>
                  </a:cubicBezTo>
                  <a:cubicBezTo>
                    <a:pt x="386445" y="651305"/>
                    <a:pt x="313685" y="699460"/>
                    <a:pt x="241454" y="749466"/>
                  </a:cubicBezTo>
                  <a:cubicBezTo>
                    <a:pt x="169223" y="799472"/>
                    <a:pt x="-5931" y="891812"/>
                    <a:pt x="154" y="882816"/>
                  </a:cubicBezTo>
                  <a:cubicBezTo>
                    <a:pt x="6239" y="873820"/>
                    <a:pt x="215524" y="745497"/>
                    <a:pt x="277966" y="695491"/>
                  </a:cubicBezTo>
                  <a:cubicBezTo>
                    <a:pt x="340408" y="645485"/>
                    <a:pt x="335117" y="657655"/>
                    <a:pt x="374804" y="582778"/>
                  </a:cubicBezTo>
                  <a:cubicBezTo>
                    <a:pt x="414491" y="507901"/>
                    <a:pt x="492543" y="315019"/>
                    <a:pt x="516091" y="246228"/>
                  </a:cubicBezTo>
                  <a:cubicBezTo>
                    <a:pt x="539639" y="177437"/>
                    <a:pt x="512916" y="208128"/>
                    <a:pt x="516091" y="170028"/>
                  </a:cubicBezTo>
                  <a:cubicBezTo>
                    <a:pt x="519266" y="131928"/>
                    <a:pt x="557631" y="-24705"/>
                    <a:pt x="558954" y="334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87" name="フリーフォーム: 図形 1486">
              <a:extLst>
                <a:ext uri="{FF2B5EF4-FFF2-40B4-BE49-F238E27FC236}">
                  <a16:creationId xmlns:a16="http://schemas.microsoft.com/office/drawing/2014/main" id="{A10EF476-EDD8-4513-A9C3-E00C75232EAE}"/>
                </a:ext>
              </a:extLst>
            </p:cNvPr>
            <p:cNvSpPr/>
            <p:nvPr/>
          </p:nvSpPr>
          <p:spPr>
            <a:xfrm>
              <a:off x="3922713" y="7464425"/>
              <a:ext cx="279514" cy="89700"/>
            </a:xfrm>
            <a:custGeom>
              <a:avLst/>
              <a:gdLst>
                <a:gd name="connsiteX0" fmla="*/ 0 w 279514"/>
                <a:gd name="connsiteY0" fmla="*/ 0 h 89700"/>
                <a:gd name="connsiteX1" fmla="*/ 254000 w 279514"/>
                <a:gd name="connsiteY1" fmla="*/ 65088 h 89700"/>
                <a:gd name="connsiteX2" fmla="*/ 255587 w 279514"/>
                <a:gd name="connsiteY2" fmla="*/ 88900 h 89700"/>
                <a:gd name="connsiteX3" fmla="*/ 120650 w 279514"/>
                <a:gd name="connsiteY3" fmla="*/ 39688 h 89700"/>
                <a:gd name="connsiteX4" fmla="*/ 0 w 279514"/>
                <a:gd name="connsiteY4" fmla="*/ 0 h 89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79514" h="89700">
                  <a:moveTo>
                    <a:pt x="0" y="0"/>
                  </a:moveTo>
                  <a:cubicBezTo>
                    <a:pt x="105701" y="25135"/>
                    <a:pt x="211402" y="50271"/>
                    <a:pt x="254000" y="65088"/>
                  </a:cubicBezTo>
                  <a:cubicBezTo>
                    <a:pt x="296598" y="79905"/>
                    <a:pt x="277812" y="93133"/>
                    <a:pt x="255587" y="88900"/>
                  </a:cubicBezTo>
                  <a:cubicBezTo>
                    <a:pt x="233362" y="84667"/>
                    <a:pt x="120650" y="39688"/>
                    <a:pt x="120650" y="39688"/>
                  </a:cubicBezTo>
                  <a:lnTo>
                    <a:pt x="0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88" name="フリーフォーム: 図形 1487">
              <a:extLst>
                <a:ext uri="{FF2B5EF4-FFF2-40B4-BE49-F238E27FC236}">
                  <a16:creationId xmlns:a16="http://schemas.microsoft.com/office/drawing/2014/main" id="{65EBC57E-3775-4384-BCBD-2111EFAE65C2}"/>
                </a:ext>
              </a:extLst>
            </p:cNvPr>
            <p:cNvSpPr/>
            <p:nvPr/>
          </p:nvSpPr>
          <p:spPr>
            <a:xfrm>
              <a:off x="4199801" y="7572116"/>
              <a:ext cx="439283" cy="166513"/>
            </a:xfrm>
            <a:custGeom>
              <a:avLst/>
              <a:gdLst>
                <a:gd name="connsiteX0" fmla="*/ 724 w 439283"/>
                <a:gd name="connsiteY0" fmla="*/ 259 h 166513"/>
                <a:gd name="connsiteX1" fmla="*/ 108674 w 439283"/>
                <a:gd name="connsiteY1" fmla="*/ 98684 h 166513"/>
                <a:gd name="connsiteX2" fmla="*/ 434112 w 439283"/>
                <a:gd name="connsiteY2" fmla="*/ 160597 h 166513"/>
                <a:gd name="connsiteX3" fmla="*/ 297587 w 439283"/>
                <a:gd name="connsiteY3" fmla="*/ 160597 h 166513"/>
                <a:gd name="connsiteX4" fmla="*/ 149949 w 439283"/>
                <a:gd name="connsiteY4" fmla="*/ 130434 h 166513"/>
                <a:gd name="connsiteX5" fmla="*/ 724 w 439283"/>
                <a:gd name="connsiteY5" fmla="*/ 259 h 1665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39283" h="166513">
                  <a:moveTo>
                    <a:pt x="724" y="259"/>
                  </a:moveTo>
                  <a:cubicBezTo>
                    <a:pt x="-6155" y="-5033"/>
                    <a:pt x="36443" y="71961"/>
                    <a:pt x="108674" y="98684"/>
                  </a:cubicBezTo>
                  <a:cubicBezTo>
                    <a:pt x="180905" y="125407"/>
                    <a:pt x="402627" y="150278"/>
                    <a:pt x="434112" y="160597"/>
                  </a:cubicBezTo>
                  <a:cubicBezTo>
                    <a:pt x="465598" y="170916"/>
                    <a:pt x="344948" y="165624"/>
                    <a:pt x="297587" y="160597"/>
                  </a:cubicBezTo>
                  <a:cubicBezTo>
                    <a:pt x="250227" y="155570"/>
                    <a:pt x="201278" y="152394"/>
                    <a:pt x="149949" y="130434"/>
                  </a:cubicBezTo>
                  <a:cubicBezTo>
                    <a:pt x="98620" y="108474"/>
                    <a:pt x="7603" y="5551"/>
                    <a:pt x="724" y="25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89" name="フリーフォーム: 図形 1488">
              <a:extLst>
                <a:ext uri="{FF2B5EF4-FFF2-40B4-BE49-F238E27FC236}">
                  <a16:creationId xmlns:a16="http://schemas.microsoft.com/office/drawing/2014/main" id="{04DF1F4B-8B7F-4106-838D-8EB8E19E2437}"/>
                </a:ext>
              </a:extLst>
            </p:cNvPr>
            <p:cNvSpPr/>
            <p:nvPr/>
          </p:nvSpPr>
          <p:spPr>
            <a:xfrm>
              <a:off x="4237571" y="7535838"/>
              <a:ext cx="360121" cy="173221"/>
            </a:xfrm>
            <a:custGeom>
              <a:avLst/>
              <a:gdLst>
                <a:gd name="connsiteX0" fmla="*/ 1054 w 360121"/>
                <a:gd name="connsiteY0" fmla="*/ 25 h 173221"/>
                <a:gd name="connsiteX1" fmla="*/ 93129 w 360121"/>
                <a:gd name="connsiteY1" fmla="*/ 131787 h 173221"/>
                <a:gd name="connsiteX2" fmla="*/ 359829 w 360121"/>
                <a:gd name="connsiteY2" fmla="*/ 173062 h 173221"/>
                <a:gd name="connsiteX3" fmla="*/ 142342 w 360121"/>
                <a:gd name="connsiteY3" fmla="*/ 120675 h 173221"/>
                <a:gd name="connsiteX4" fmla="*/ 1054 w 360121"/>
                <a:gd name="connsiteY4" fmla="*/ 25 h 1732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60121" h="173221">
                  <a:moveTo>
                    <a:pt x="1054" y="25"/>
                  </a:moveTo>
                  <a:cubicBezTo>
                    <a:pt x="-7148" y="1877"/>
                    <a:pt x="33333" y="102948"/>
                    <a:pt x="93129" y="131787"/>
                  </a:cubicBezTo>
                  <a:cubicBezTo>
                    <a:pt x="152925" y="160626"/>
                    <a:pt x="351627" y="174914"/>
                    <a:pt x="359829" y="173062"/>
                  </a:cubicBezTo>
                  <a:cubicBezTo>
                    <a:pt x="368031" y="171210"/>
                    <a:pt x="201344" y="145546"/>
                    <a:pt x="142342" y="120675"/>
                  </a:cubicBezTo>
                  <a:cubicBezTo>
                    <a:pt x="83340" y="95804"/>
                    <a:pt x="9256" y="-1827"/>
                    <a:pt x="1054" y="2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90" name="フリーフォーム: 図形 1489">
              <a:extLst>
                <a:ext uri="{FF2B5EF4-FFF2-40B4-BE49-F238E27FC236}">
                  <a16:creationId xmlns:a16="http://schemas.microsoft.com/office/drawing/2014/main" id="{44EDB32F-C0CE-42C4-9DC7-0F05C8DBBC43}"/>
                </a:ext>
              </a:extLst>
            </p:cNvPr>
            <p:cNvSpPr/>
            <p:nvPr/>
          </p:nvSpPr>
          <p:spPr>
            <a:xfrm>
              <a:off x="4462888" y="7443339"/>
              <a:ext cx="916860" cy="341626"/>
            </a:xfrm>
            <a:custGeom>
              <a:avLst/>
              <a:gdLst>
                <a:gd name="connsiteX0" fmla="*/ 1162 w 916860"/>
                <a:gd name="connsiteY0" fmla="*/ 286199 h 341626"/>
                <a:gd name="connsiteX1" fmla="*/ 190075 w 916860"/>
                <a:gd name="connsiteY1" fmla="*/ 295724 h 341626"/>
                <a:gd name="connsiteX2" fmla="*/ 353587 w 916860"/>
                <a:gd name="connsiteY2" fmla="*/ 286199 h 341626"/>
                <a:gd name="connsiteX3" fmla="*/ 572662 w 916860"/>
                <a:gd name="connsiteY3" fmla="*/ 225874 h 341626"/>
                <a:gd name="connsiteX4" fmla="*/ 912387 w 916860"/>
                <a:gd name="connsiteY4" fmla="*/ 2036 h 341626"/>
                <a:gd name="connsiteX5" fmla="*/ 756812 w 916860"/>
                <a:gd name="connsiteY5" fmla="*/ 124274 h 341626"/>
                <a:gd name="connsiteX6" fmla="*/ 607587 w 916860"/>
                <a:gd name="connsiteY6" fmla="*/ 279849 h 341626"/>
                <a:gd name="connsiteX7" fmla="*/ 223412 w 916860"/>
                <a:gd name="connsiteY7" fmla="*/ 338586 h 341626"/>
                <a:gd name="connsiteX8" fmla="*/ 283737 w 916860"/>
                <a:gd name="connsiteY8" fmla="*/ 330649 h 341626"/>
                <a:gd name="connsiteX9" fmla="*/ 1162 w 916860"/>
                <a:gd name="connsiteY9" fmla="*/ 286199 h 3416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916860" h="341626">
                  <a:moveTo>
                    <a:pt x="1162" y="286199"/>
                  </a:moveTo>
                  <a:cubicBezTo>
                    <a:pt x="-14448" y="280378"/>
                    <a:pt x="131338" y="295724"/>
                    <a:pt x="190075" y="295724"/>
                  </a:cubicBezTo>
                  <a:cubicBezTo>
                    <a:pt x="248812" y="295724"/>
                    <a:pt x="289822" y="297841"/>
                    <a:pt x="353587" y="286199"/>
                  </a:cubicBezTo>
                  <a:cubicBezTo>
                    <a:pt x="417352" y="274557"/>
                    <a:pt x="479529" y="273234"/>
                    <a:pt x="572662" y="225874"/>
                  </a:cubicBezTo>
                  <a:cubicBezTo>
                    <a:pt x="665795" y="178514"/>
                    <a:pt x="881695" y="18969"/>
                    <a:pt x="912387" y="2036"/>
                  </a:cubicBezTo>
                  <a:cubicBezTo>
                    <a:pt x="943079" y="-14897"/>
                    <a:pt x="807612" y="77972"/>
                    <a:pt x="756812" y="124274"/>
                  </a:cubicBezTo>
                  <a:cubicBezTo>
                    <a:pt x="706012" y="170576"/>
                    <a:pt x="696487" y="244130"/>
                    <a:pt x="607587" y="279849"/>
                  </a:cubicBezTo>
                  <a:cubicBezTo>
                    <a:pt x="518687" y="315568"/>
                    <a:pt x="277387" y="330119"/>
                    <a:pt x="223412" y="338586"/>
                  </a:cubicBezTo>
                  <a:cubicBezTo>
                    <a:pt x="169437" y="347053"/>
                    <a:pt x="323160" y="335676"/>
                    <a:pt x="283737" y="330649"/>
                  </a:cubicBezTo>
                  <a:cubicBezTo>
                    <a:pt x="244314" y="325622"/>
                    <a:pt x="16772" y="292020"/>
                    <a:pt x="1162" y="28619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91" name="フリーフォーム: 図形 1490">
              <a:extLst>
                <a:ext uri="{FF2B5EF4-FFF2-40B4-BE49-F238E27FC236}">
                  <a16:creationId xmlns:a16="http://schemas.microsoft.com/office/drawing/2014/main" id="{7EDDE792-8A40-4BF2-8CF3-2A60609E5D97}"/>
                </a:ext>
              </a:extLst>
            </p:cNvPr>
            <p:cNvSpPr/>
            <p:nvPr/>
          </p:nvSpPr>
          <p:spPr>
            <a:xfrm>
              <a:off x="4684625" y="7131594"/>
              <a:ext cx="253487" cy="471531"/>
            </a:xfrm>
            <a:custGeom>
              <a:avLst/>
              <a:gdLst>
                <a:gd name="connsiteX0" fmla="*/ 88 w 253487"/>
                <a:gd name="connsiteY0" fmla="*/ 167731 h 471531"/>
                <a:gd name="connsiteX1" fmla="*/ 242975 w 253487"/>
                <a:gd name="connsiteY1" fmla="*/ 2631 h 471531"/>
                <a:gd name="connsiteX2" fmla="*/ 204875 w 253487"/>
                <a:gd name="connsiteY2" fmla="*/ 78831 h 471531"/>
                <a:gd name="connsiteX3" fmla="*/ 162013 w 253487"/>
                <a:gd name="connsiteY3" fmla="*/ 243931 h 471531"/>
                <a:gd name="connsiteX4" fmla="*/ 212813 w 253487"/>
                <a:gd name="connsiteY4" fmla="*/ 470944 h 471531"/>
                <a:gd name="connsiteX5" fmla="*/ 88988 w 253487"/>
                <a:gd name="connsiteY5" fmla="*/ 309019 h 471531"/>
                <a:gd name="connsiteX6" fmla="*/ 111213 w 253487"/>
                <a:gd name="connsiteY6" fmla="*/ 289969 h 471531"/>
                <a:gd name="connsiteX7" fmla="*/ 203288 w 253487"/>
                <a:gd name="connsiteY7" fmla="*/ 316956 h 471531"/>
                <a:gd name="connsiteX8" fmla="*/ 201700 w 253487"/>
                <a:gd name="connsiteY8" fmla="*/ 182019 h 471531"/>
                <a:gd name="connsiteX9" fmla="*/ 214400 w 253487"/>
                <a:gd name="connsiteY9" fmla="*/ 4219 h 471531"/>
                <a:gd name="connsiteX10" fmla="*/ 88 w 253487"/>
                <a:gd name="connsiteY10" fmla="*/ 167731 h 4715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53487" h="471531">
                  <a:moveTo>
                    <a:pt x="88" y="167731"/>
                  </a:moveTo>
                  <a:cubicBezTo>
                    <a:pt x="4850" y="167466"/>
                    <a:pt x="208844" y="17448"/>
                    <a:pt x="242975" y="2631"/>
                  </a:cubicBezTo>
                  <a:cubicBezTo>
                    <a:pt x="277106" y="-12186"/>
                    <a:pt x="218369" y="38614"/>
                    <a:pt x="204875" y="78831"/>
                  </a:cubicBezTo>
                  <a:cubicBezTo>
                    <a:pt x="191381" y="119048"/>
                    <a:pt x="160690" y="178579"/>
                    <a:pt x="162013" y="243931"/>
                  </a:cubicBezTo>
                  <a:cubicBezTo>
                    <a:pt x="163336" y="309283"/>
                    <a:pt x="224984" y="460096"/>
                    <a:pt x="212813" y="470944"/>
                  </a:cubicBezTo>
                  <a:cubicBezTo>
                    <a:pt x="200642" y="481792"/>
                    <a:pt x="105921" y="339181"/>
                    <a:pt x="88988" y="309019"/>
                  </a:cubicBezTo>
                  <a:cubicBezTo>
                    <a:pt x="72055" y="278857"/>
                    <a:pt x="92163" y="288646"/>
                    <a:pt x="111213" y="289969"/>
                  </a:cubicBezTo>
                  <a:cubicBezTo>
                    <a:pt x="130263" y="291292"/>
                    <a:pt x="188207" y="334948"/>
                    <a:pt x="203288" y="316956"/>
                  </a:cubicBezTo>
                  <a:cubicBezTo>
                    <a:pt x="218369" y="298964"/>
                    <a:pt x="199848" y="234142"/>
                    <a:pt x="201700" y="182019"/>
                  </a:cubicBezTo>
                  <a:cubicBezTo>
                    <a:pt x="203552" y="129896"/>
                    <a:pt x="244563" y="10040"/>
                    <a:pt x="214400" y="4219"/>
                  </a:cubicBezTo>
                  <a:cubicBezTo>
                    <a:pt x="184237" y="-1602"/>
                    <a:pt x="-4674" y="167996"/>
                    <a:pt x="88" y="16773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92" name="フリーフォーム: 図形 1491">
              <a:extLst>
                <a:ext uri="{FF2B5EF4-FFF2-40B4-BE49-F238E27FC236}">
                  <a16:creationId xmlns:a16="http://schemas.microsoft.com/office/drawing/2014/main" id="{CAEDAA50-0545-4DFE-A720-FD9E9F80FDD0}"/>
                </a:ext>
              </a:extLst>
            </p:cNvPr>
            <p:cNvSpPr/>
            <p:nvPr/>
          </p:nvSpPr>
          <p:spPr>
            <a:xfrm>
              <a:off x="4917472" y="7007321"/>
              <a:ext cx="108004" cy="433456"/>
            </a:xfrm>
            <a:custGeom>
              <a:avLst/>
              <a:gdLst>
                <a:gd name="connsiteX0" fmla="*/ 105378 w 108004"/>
                <a:gd name="connsiteY0" fmla="*/ 9429 h 433456"/>
                <a:gd name="connsiteX1" fmla="*/ 32353 w 108004"/>
                <a:gd name="connsiteY1" fmla="*/ 218979 h 433456"/>
                <a:gd name="connsiteX2" fmla="*/ 33941 w 108004"/>
                <a:gd name="connsiteY2" fmla="*/ 431704 h 433456"/>
                <a:gd name="connsiteX3" fmla="*/ 14891 w 108004"/>
                <a:gd name="connsiteY3" fmla="*/ 317404 h 433456"/>
                <a:gd name="connsiteX4" fmla="*/ 3778 w 108004"/>
                <a:gd name="connsiteY4" fmla="*/ 268192 h 433456"/>
                <a:gd name="connsiteX5" fmla="*/ 83153 w 108004"/>
                <a:gd name="connsiteY5" fmla="*/ 58642 h 433456"/>
                <a:gd name="connsiteX6" fmla="*/ 105378 w 108004"/>
                <a:gd name="connsiteY6" fmla="*/ 9429 h 4334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8004" h="433456">
                  <a:moveTo>
                    <a:pt x="105378" y="9429"/>
                  </a:moveTo>
                  <a:cubicBezTo>
                    <a:pt x="96911" y="36152"/>
                    <a:pt x="44259" y="148600"/>
                    <a:pt x="32353" y="218979"/>
                  </a:cubicBezTo>
                  <a:cubicBezTo>
                    <a:pt x="20447" y="289358"/>
                    <a:pt x="36851" y="415300"/>
                    <a:pt x="33941" y="431704"/>
                  </a:cubicBezTo>
                  <a:cubicBezTo>
                    <a:pt x="31031" y="448108"/>
                    <a:pt x="19918" y="344656"/>
                    <a:pt x="14891" y="317404"/>
                  </a:cubicBezTo>
                  <a:cubicBezTo>
                    <a:pt x="9864" y="290152"/>
                    <a:pt x="-7599" y="311319"/>
                    <a:pt x="3778" y="268192"/>
                  </a:cubicBezTo>
                  <a:cubicBezTo>
                    <a:pt x="15155" y="225065"/>
                    <a:pt x="65690" y="100182"/>
                    <a:pt x="83153" y="58642"/>
                  </a:cubicBezTo>
                  <a:cubicBezTo>
                    <a:pt x="100616" y="17102"/>
                    <a:pt x="113845" y="-17294"/>
                    <a:pt x="105378" y="942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93" name="フリーフォーム: 図形 1492">
              <a:extLst>
                <a:ext uri="{FF2B5EF4-FFF2-40B4-BE49-F238E27FC236}">
                  <a16:creationId xmlns:a16="http://schemas.microsoft.com/office/drawing/2014/main" id="{5DB41DBB-E308-4BDC-B7A9-2E849C235082}"/>
                </a:ext>
              </a:extLst>
            </p:cNvPr>
            <p:cNvSpPr/>
            <p:nvPr/>
          </p:nvSpPr>
          <p:spPr>
            <a:xfrm>
              <a:off x="4016337" y="7245865"/>
              <a:ext cx="464273" cy="399692"/>
            </a:xfrm>
            <a:custGeom>
              <a:avLst/>
              <a:gdLst>
                <a:gd name="connsiteX0" fmla="*/ 1626 w 464273"/>
                <a:gd name="connsiteY0" fmla="*/ 1073 h 399692"/>
                <a:gd name="connsiteX1" fmla="*/ 157201 w 464273"/>
                <a:gd name="connsiteY1" fmla="*/ 186810 h 399692"/>
                <a:gd name="connsiteX2" fmla="*/ 200063 w 464273"/>
                <a:gd name="connsiteY2" fmla="*/ 286823 h 399692"/>
                <a:gd name="connsiteX3" fmla="*/ 200063 w 464273"/>
                <a:gd name="connsiteY3" fmla="*/ 258248 h 399692"/>
                <a:gd name="connsiteX4" fmla="*/ 463588 w 464273"/>
                <a:gd name="connsiteY4" fmla="*/ 399535 h 399692"/>
                <a:gd name="connsiteX5" fmla="*/ 266738 w 464273"/>
                <a:gd name="connsiteY5" fmla="*/ 278885 h 399692"/>
                <a:gd name="connsiteX6" fmla="*/ 1626 w 464273"/>
                <a:gd name="connsiteY6" fmla="*/ 1073 h 3996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64273" h="399692">
                  <a:moveTo>
                    <a:pt x="1626" y="1073"/>
                  </a:moveTo>
                  <a:cubicBezTo>
                    <a:pt x="-16630" y="-14273"/>
                    <a:pt x="124128" y="139185"/>
                    <a:pt x="157201" y="186810"/>
                  </a:cubicBezTo>
                  <a:cubicBezTo>
                    <a:pt x="190274" y="234435"/>
                    <a:pt x="192919" y="274917"/>
                    <a:pt x="200063" y="286823"/>
                  </a:cubicBezTo>
                  <a:cubicBezTo>
                    <a:pt x="207207" y="298729"/>
                    <a:pt x="156142" y="239463"/>
                    <a:pt x="200063" y="258248"/>
                  </a:cubicBezTo>
                  <a:cubicBezTo>
                    <a:pt x="243984" y="277033"/>
                    <a:pt x="452476" y="396096"/>
                    <a:pt x="463588" y="399535"/>
                  </a:cubicBezTo>
                  <a:cubicBezTo>
                    <a:pt x="474701" y="402975"/>
                    <a:pt x="348230" y="349793"/>
                    <a:pt x="266738" y="278885"/>
                  </a:cubicBezTo>
                  <a:cubicBezTo>
                    <a:pt x="185246" y="207977"/>
                    <a:pt x="19882" y="16419"/>
                    <a:pt x="1626" y="107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94" name="フリーフォーム: 図形 1493">
              <a:extLst>
                <a:ext uri="{FF2B5EF4-FFF2-40B4-BE49-F238E27FC236}">
                  <a16:creationId xmlns:a16="http://schemas.microsoft.com/office/drawing/2014/main" id="{5A30B5D9-F9B2-4DC7-B4A9-07FDDD86EFE2}"/>
                </a:ext>
              </a:extLst>
            </p:cNvPr>
            <p:cNvSpPr/>
            <p:nvPr/>
          </p:nvSpPr>
          <p:spPr>
            <a:xfrm>
              <a:off x="4469489" y="5866079"/>
              <a:ext cx="66379" cy="619923"/>
            </a:xfrm>
            <a:custGeom>
              <a:avLst/>
              <a:gdLst>
                <a:gd name="connsiteX0" fmla="*/ 911 w 66379"/>
                <a:gd name="connsiteY0" fmla="*/ 1321 h 619923"/>
                <a:gd name="connsiteX1" fmla="*/ 53299 w 66379"/>
                <a:gd name="connsiteY1" fmla="*/ 206109 h 619923"/>
                <a:gd name="connsiteX2" fmla="*/ 61236 w 66379"/>
                <a:gd name="connsiteY2" fmla="*/ 372796 h 619923"/>
                <a:gd name="connsiteX3" fmla="*/ 65999 w 66379"/>
                <a:gd name="connsiteY3" fmla="*/ 604571 h 619923"/>
                <a:gd name="connsiteX4" fmla="*/ 61236 w 66379"/>
                <a:gd name="connsiteY4" fmla="*/ 566471 h 619923"/>
                <a:gd name="connsiteX5" fmla="*/ 23136 w 66379"/>
                <a:gd name="connsiteY5" fmla="*/ 310884 h 619923"/>
                <a:gd name="connsiteX6" fmla="*/ 911 w 66379"/>
                <a:gd name="connsiteY6" fmla="*/ 1321 h 6199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6379" h="619923">
                  <a:moveTo>
                    <a:pt x="911" y="1321"/>
                  </a:moveTo>
                  <a:cubicBezTo>
                    <a:pt x="5938" y="-16142"/>
                    <a:pt x="43245" y="144197"/>
                    <a:pt x="53299" y="206109"/>
                  </a:cubicBezTo>
                  <a:cubicBezTo>
                    <a:pt x="63353" y="268022"/>
                    <a:pt x="59119" y="306386"/>
                    <a:pt x="61236" y="372796"/>
                  </a:cubicBezTo>
                  <a:cubicBezTo>
                    <a:pt x="63353" y="439206"/>
                    <a:pt x="65999" y="572292"/>
                    <a:pt x="65999" y="604571"/>
                  </a:cubicBezTo>
                  <a:cubicBezTo>
                    <a:pt x="65999" y="636850"/>
                    <a:pt x="68380" y="615419"/>
                    <a:pt x="61236" y="566471"/>
                  </a:cubicBezTo>
                  <a:cubicBezTo>
                    <a:pt x="54092" y="517523"/>
                    <a:pt x="33455" y="404282"/>
                    <a:pt x="23136" y="310884"/>
                  </a:cubicBezTo>
                  <a:cubicBezTo>
                    <a:pt x="12817" y="217486"/>
                    <a:pt x="-4116" y="18784"/>
                    <a:pt x="911" y="132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95" name="フリーフォーム: 図形 1494">
              <a:extLst>
                <a:ext uri="{FF2B5EF4-FFF2-40B4-BE49-F238E27FC236}">
                  <a16:creationId xmlns:a16="http://schemas.microsoft.com/office/drawing/2014/main" id="{8E36E092-020C-4216-A321-AF191AB56B13}"/>
                </a:ext>
              </a:extLst>
            </p:cNvPr>
            <p:cNvSpPr/>
            <p:nvPr/>
          </p:nvSpPr>
          <p:spPr>
            <a:xfrm>
              <a:off x="4476054" y="6546815"/>
              <a:ext cx="74214" cy="451646"/>
            </a:xfrm>
            <a:custGeom>
              <a:avLst/>
              <a:gdLst>
                <a:gd name="connsiteX0" fmla="*/ 73721 w 74214"/>
                <a:gd name="connsiteY0" fmla="*/ 35 h 451646"/>
                <a:gd name="connsiteX1" fmla="*/ 34034 w 74214"/>
                <a:gd name="connsiteY1" fmla="*/ 188948 h 451646"/>
                <a:gd name="connsiteX2" fmla="*/ 61021 w 74214"/>
                <a:gd name="connsiteY2" fmla="*/ 444535 h 451646"/>
                <a:gd name="connsiteX3" fmla="*/ 37209 w 74214"/>
                <a:gd name="connsiteY3" fmla="*/ 365160 h 451646"/>
                <a:gd name="connsiteX4" fmla="*/ 696 w 74214"/>
                <a:gd name="connsiteY4" fmla="*/ 203235 h 451646"/>
                <a:gd name="connsiteX5" fmla="*/ 73721 w 74214"/>
                <a:gd name="connsiteY5" fmla="*/ 35 h 4516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4214" h="451646">
                  <a:moveTo>
                    <a:pt x="73721" y="35"/>
                  </a:moveTo>
                  <a:cubicBezTo>
                    <a:pt x="79277" y="-2346"/>
                    <a:pt x="36151" y="114865"/>
                    <a:pt x="34034" y="188948"/>
                  </a:cubicBezTo>
                  <a:cubicBezTo>
                    <a:pt x="31917" y="263031"/>
                    <a:pt x="60492" y="415166"/>
                    <a:pt x="61021" y="444535"/>
                  </a:cubicBezTo>
                  <a:cubicBezTo>
                    <a:pt x="61550" y="473904"/>
                    <a:pt x="47263" y="405377"/>
                    <a:pt x="37209" y="365160"/>
                  </a:cubicBezTo>
                  <a:cubicBezTo>
                    <a:pt x="27155" y="324943"/>
                    <a:pt x="-5125" y="266735"/>
                    <a:pt x="696" y="203235"/>
                  </a:cubicBezTo>
                  <a:cubicBezTo>
                    <a:pt x="6517" y="139735"/>
                    <a:pt x="68165" y="2416"/>
                    <a:pt x="73721" y="3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96" name="フリーフォーム: 図形 1495">
              <a:extLst>
                <a:ext uri="{FF2B5EF4-FFF2-40B4-BE49-F238E27FC236}">
                  <a16:creationId xmlns:a16="http://schemas.microsoft.com/office/drawing/2014/main" id="{0DE08DAC-DFBD-44F0-8D02-67BD6C8A082D}"/>
                </a:ext>
              </a:extLst>
            </p:cNvPr>
            <p:cNvSpPr/>
            <p:nvPr/>
          </p:nvSpPr>
          <p:spPr>
            <a:xfrm>
              <a:off x="4162166" y="5719805"/>
              <a:ext cx="253689" cy="131965"/>
            </a:xfrm>
            <a:custGeom>
              <a:avLst/>
              <a:gdLst>
                <a:gd name="connsiteX0" fmla="*/ 259 w 253689"/>
                <a:gd name="connsiteY0" fmla="*/ 1545 h 131965"/>
                <a:gd name="connsiteX1" fmla="*/ 157422 w 253689"/>
                <a:gd name="connsiteY1" fmla="*/ 44408 h 131965"/>
                <a:gd name="connsiteX2" fmla="*/ 252672 w 253689"/>
                <a:gd name="connsiteY2" fmla="*/ 130133 h 131965"/>
                <a:gd name="connsiteX3" fmla="*/ 197109 w 253689"/>
                <a:gd name="connsiteY3" fmla="*/ 96795 h 131965"/>
                <a:gd name="connsiteX4" fmla="*/ 259 w 253689"/>
                <a:gd name="connsiteY4" fmla="*/ 1545 h 1319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53689" h="131965">
                  <a:moveTo>
                    <a:pt x="259" y="1545"/>
                  </a:moveTo>
                  <a:cubicBezTo>
                    <a:pt x="-6355" y="-7186"/>
                    <a:pt x="115353" y="22977"/>
                    <a:pt x="157422" y="44408"/>
                  </a:cubicBezTo>
                  <a:cubicBezTo>
                    <a:pt x="199491" y="65839"/>
                    <a:pt x="246058" y="121402"/>
                    <a:pt x="252672" y="130133"/>
                  </a:cubicBezTo>
                  <a:cubicBezTo>
                    <a:pt x="259286" y="138864"/>
                    <a:pt x="232828" y="114522"/>
                    <a:pt x="197109" y="96795"/>
                  </a:cubicBezTo>
                  <a:cubicBezTo>
                    <a:pt x="161390" y="79068"/>
                    <a:pt x="6873" y="10276"/>
                    <a:pt x="259" y="154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97" name="フリーフォーム: 図形 1496">
              <a:extLst>
                <a:ext uri="{FF2B5EF4-FFF2-40B4-BE49-F238E27FC236}">
                  <a16:creationId xmlns:a16="http://schemas.microsoft.com/office/drawing/2014/main" id="{80ACA0CF-2106-4037-9310-35103C78D703}"/>
                </a:ext>
              </a:extLst>
            </p:cNvPr>
            <p:cNvSpPr/>
            <p:nvPr/>
          </p:nvSpPr>
          <p:spPr>
            <a:xfrm>
              <a:off x="4988908" y="6192662"/>
              <a:ext cx="145091" cy="159775"/>
            </a:xfrm>
            <a:custGeom>
              <a:avLst/>
              <a:gdLst>
                <a:gd name="connsiteX0" fmla="*/ 75 w 145091"/>
                <a:gd name="connsiteY0" fmla="*/ 705 h 159775"/>
                <a:gd name="connsiteX1" fmla="*/ 118609 w 145091"/>
                <a:gd name="connsiteY1" fmla="*/ 129821 h 159775"/>
                <a:gd name="connsiteX2" fmla="*/ 144009 w 145091"/>
                <a:gd name="connsiteY2" fmla="*/ 159455 h 159775"/>
                <a:gd name="connsiteX3" fmla="*/ 135542 w 145091"/>
                <a:gd name="connsiteY3" fmla="*/ 119238 h 159775"/>
                <a:gd name="connsiteX4" fmla="*/ 137659 w 145091"/>
                <a:gd name="connsiteY4" fmla="*/ 79021 h 159775"/>
                <a:gd name="connsiteX5" fmla="*/ 75 w 145091"/>
                <a:gd name="connsiteY5" fmla="*/ 705 h 159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45091" h="159775">
                  <a:moveTo>
                    <a:pt x="75" y="705"/>
                  </a:moveTo>
                  <a:cubicBezTo>
                    <a:pt x="-3100" y="9172"/>
                    <a:pt x="94620" y="103363"/>
                    <a:pt x="118609" y="129821"/>
                  </a:cubicBezTo>
                  <a:cubicBezTo>
                    <a:pt x="142598" y="156279"/>
                    <a:pt x="141187" y="161219"/>
                    <a:pt x="144009" y="159455"/>
                  </a:cubicBezTo>
                  <a:cubicBezTo>
                    <a:pt x="146831" y="157691"/>
                    <a:pt x="136600" y="132644"/>
                    <a:pt x="135542" y="119238"/>
                  </a:cubicBezTo>
                  <a:cubicBezTo>
                    <a:pt x="134484" y="105832"/>
                    <a:pt x="156004" y="95602"/>
                    <a:pt x="137659" y="79021"/>
                  </a:cubicBezTo>
                  <a:cubicBezTo>
                    <a:pt x="119315" y="62441"/>
                    <a:pt x="3250" y="-7762"/>
                    <a:pt x="75" y="70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98" name="フリーフォーム: 図形 1497">
              <a:extLst>
                <a:ext uri="{FF2B5EF4-FFF2-40B4-BE49-F238E27FC236}">
                  <a16:creationId xmlns:a16="http://schemas.microsoft.com/office/drawing/2014/main" id="{91BFCEE3-7AC5-41A0-9095-85DDC723411A}"/>
                </a:ext>
              </a:extLst>
            </p:cNvPr>
            <p:cNvSpPr/>
            <p:nvPr/>
          </p:nvSpPr>
          <p:spPr>
            <a:xfrm>
              <a:off x="4955860" y="6502355"/>
              <a:ext cx="67271" cy="479492"/>
            </a:xfrm>
            <a:custGeom>
              <a:avLst/>
              <a:gdLst>
                <a:gd name="connsiteX0" fmla="*/ 66990 w 67271"/>
                <a:gd name="connsiteY0" fmla="*/ 45 h 479492"/>
                <a:gd name="connsiteX1" fmla="*/ 26773 w 67271"/>
                <a:gd name="connsiteY1" fmla="*/ 239228 h 479492"/>
                <a:gd name="connsiteX2" fmla="*/ 26773 w 67271"/>
                <a:gd name="connsiteY2" fmla="*/ 474178 h 479492"/>
                <a:gd name="connsiteX3" fmla="*/ 20423 w 67271"/>
                <a:gd name="connsiteY3" fmla="*/ 391628 h 479492"/>
                <a:gd name="connsiteX4" fmla="*/ 3490 w 67271"/>
                <a:gd name="connsiteY4" fmla="*/ 258278 h 479492"/>
                <a:gd name="connsiteX5" fmla="*/ 66990 w 67271"/>
                <a:gd name="connsiteY5" fmla="*/ 45 h 4794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7271" h="479492">
                  <a:moveTo>
                    <a:pt x="66990" y="45"/>
                  </a:moveTo>
                  <a:cubicBezTo>
                    <a:pt x="70870" y="-3130"/>
                    <a:pt x="33476" y="160206"/>
                    <a:pt x="26773" y="239228"/>
                  </a:cubicBezTo>
                  <a:cubicBezTo>
                    <a:pt x="20070" y="318250"/>
                    <a:pt x="27831" y="448778"/>
                    <a:pt x="26773" y="474178"/>
                  </a:cubicBezTo>
                  <a:cubicBezTo>
                    <a:pt x="25715" y="499578"/>
                    <a:pt x="24303" y="427611"/>
                    <a:pt x="20423" y="391628"/>
                  </a:cubicBezTo>
                  <a:cubicBezTo>
                    <a:pt x="16543" y="355645"/>
                    <a:pt x="-9210" y="328481"/>
                    <a:pt x="3490" y="258278"/>
                  </a:cubicBezTo>
                  <a:cubicBezTo>
                    <a:pt x="16190" y="188075"/>
                    <a:pt x="63110" y="3220"/>
                    <a:pt x="66990" y="4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99" name="フリーフォーム: 図形 1498">
              <a:extLst>
                <a:ext uri="{FF2B5EF4-FFF2-40B4-BE49-F238E27FC236}">
                  <a16:creationId xmlns:a16="http://schemas.microsoft.com/office/drawing/2014/main" id="{50CF0BFD-7D41-40B3-BE10-BAF79A5F1183}"/>
                </a:ext>
              </a:extLst>
            </p:cNvPr>
            <p:cNvSpPr/>
            <p:nvPr/>
          </p:nvSpPr>
          <p:spPr>
            <a:xfrm>
              <a:off x="3735917" y="7178652"/>
              <a:ext cx="302687" cy="253059"/>
            </a:xfrm>
            <a:custGeom>
              <a:avLst/>
              <a:gdLst>
                <a:gd name="connsiteX0" fmla="*/ 0 w 302687"/>
                <a:gd name="connsiteY0" fmla="*/ 221215 h 253059"/>
                <a:gd name="connsiteX1" fmla="*/ 179916 w 302687"/>
                <a:gd name="connsiteY1" fmla="*/ 92098 h 253059"/>
                <a:gd name="connsiteX2" fmla="*/ 107950 w 302687"/>
                <a:gd name="connsiteY2" fmla="*/ 210631 h 253059"/>
                <a:gd name="connsiteX3" fmla="*/ 289983 w 302687"/>
                <a:gd name="connsiteY3" fmla="*/ 32831 h 253059"/>
                <a:gd name="connsiteX4" fmla="*/ 116416 w 302687"/>
                <a:gd name="connsiteY4" fmla="*/ 252965 h 253059"/>
                <a:gd name="connsiteX5" fmla="*/ 302683 w 302687"/>
                <a:gd name="connsiteY5" fmla="*/ 1081 h 253059"/>
                <a:gd name="connsiteX6" fmla="*/ 110066 w 302687"/>
                <a:gd name="connsiteY6" fmla="*/ 157715 h 253059"/>
                <a:gd name="connsiteX7" fmla="*/ 182033 w 302687"/>
                <a:gd name="connsiteY7" fmla="*/ 51881 h 253059"/>
                <a:gd name="connsiteX8" fmla="*/ 0 w 302687"/>
                <a:gd name="connsiteY8" fmla="*/ 221215 h 2530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02687" h="253059">
                  <a:moveTo>
                    <a:pt x="0" y="221215"/>
                  </a:moveTo>
                  <a:cubicBezTo>
                    <a:pt x="-353" y="227918"/>
                    <a:pt x="161925" y="93862"/>
                    <a:pt x="179916" y="92098"/>
                  </a:cubicBezTo>
                  <a:cubicBezTo>
                    <a:pt x="197907" y="90334"/>
                    <a:pt x="89606" y="220509"/>
                    <a:pt x="107950" y="210631"/>
                  </a:cubicBezTo>
                  <a:cubicBezTo>
                    <a:pt x="126295" y="200753"/>
                    <a:pt x="288572" y="25775"/>
                    <a:pt x="289983" y="32831"/>
                  </a:cubicBezTo>
                  <a:cubicBezTo>
                    <a:pt x="291394" y="39887"/>
                    <a:pt x="114299" y="258257"/>
                    <a:pt x="116416" y="252965"/>
                  </a:cubicBezTo>
                  <a:cubicBezTo>
                    <a:pt x="118533" y="247673"/>
                    <a:pt x="303741" y="16956"/>
                    <a:pt x="302683" y="1081"/>
                  </a:cubicBezTo>
                  <a:cubicBezTo>
                    <a:pt x="301625" y="-14794"/>
                    <a:pt x="130174" y="149248"/>
                    <a:pt x="110066" y="157715"/>
                  </a:cubicBezTo>
                  <a:cubicBezTo>
                    <a:pt x="89958" y="166182"/>
                    <a:pt x="198966" y="49059"/>
                    <a:pt x="182033" y="51881"/>
                  </a:cubicBezTo>
                  <a:cubicBezTo>
                    <a:pt x="165100" y="54703"/>
                    <a:pt x="353" y="214512"/>
                    <a:pt x="0" y="22121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00" name="フリーフォーム: 図形 1499">
              <a:extLst>
                <a:ext uri="{FF2B5EF4-FFF2-40B4-BE49-F238E27FC236}">
                  <a16:creationId xmlns:a16="http://schemas.microsoft.com/office/drawing/2014/main" id="{420B5886-6A2F-4F09-B74F-4E1EABD26E22}"/>
                </a:ext>
              </a:extLst>
            </p:cNvPr>
            <p:cNvSpPr/>
            <p:nvPr/>
          </p:nvSpPr>
          <p:spPr>
            <a:xfrm>
              <a:off x="3451555" y="7219255"/>
              <a:ext cx="391405" cy="127254"/>
            </a:xfrm>
            <a:custGeom>
              <a:avLst/>
              <a:gdLst>
                <a:gd name="connsiteX0" fmla="*/ 728 w 391405"/>
                <a:gd name="connsiteY0" fmla="*/ 695 h 127254"/>
                <a:gd name="connsiteX1" fmla="*/ 161595 w 391405"/>
                <a:gd name="connsiteY1" fmla="*/ 70545 h 127254"/>
                <a:gd name="connsiteX2" fmla="*/ 385962 w 391405"/>
                <a:gd name="connsiteY2" fmla="*/ 76895 h 127254"/>
                <a:gd name="connsiteX3" fmla="*/ 322462 w 391405"/>
                <a:gd name="connsiteY3" fmla="*/ 85362 h 127254"/>
                <a:gd name="connsiteX4" fmla="*/ 326695 w 391405"/>
                <a:gd name="connsiteY4" fmla="*/ 119228 h 127254"/>
                <a:gd name="connsiteX5" fmla="*/ 225095 w 391405"/>
                <a:gd name="connsiteY5" fmla="*/ 119228 h 127254"/>
                <a:gd name="connsiteX6" fmla="*/ 728 w 391405"/>
                <a:gd name="connsiteY6" fmla="*/ 695 h 1272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91405" h="127254">
                  <a:moveTo>
                    <a:pt x="728" y="695"/>
                  </a:moveTo>
                  <a:cubicBezTo>
                    <a:pt x="-9855" y="-7419"/>
                    <a:pt x="97389" y="57845"/>
                    <a:pt x="161595" y="70545"/>
                  </a:cubicBezTo>
                  <a:cubicBezTo>
                    <a:pt x="225801" y="83245"/>
                    <a:pt x="359151" y="74426"/>
                    <a:pt x="385962" y="76895"/>
                  </a:cubicBezTo>
                  <a:cubicBezTo>
                    <a:pt x="412773" y="79364"/>
                    <a:pt x="332340" y="78307"/>
                    <a:pt x="322462" y="85362"/>
                  </a:cubicBezTo>
                  <a:cubicBezTo>
                    <a:pt x="312584" y="92418"/>
                    <a:pt x="342923" y="113584"/>
                    <a:pt x="326695" y="119228"/>
                  </a:cubicBezTo>
                  <a:cubicBezTo>
                    <a:pt x="310467" y="124872"/>
                    <a:pt x="277306" y="134045"/>
                    <a:pt x="225095" y="119228"/>
                  </a:cubicBezTo>
                  <a:cubicBezTo>
                    <a:pt x="172884" y="104411"/>
                    <a:pt x="11311" y="8809"/>
                    <a:pt x="728" y="69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01" name="フリーフォーム: 図形 1500">
              <a:extLst>
                <a:ext uri="{FF2B5EF4-FFF2-40B4-BE49-F238E27FC236}">
                  <a16:creationId xmlns:a16="http://schemas.microsoft.com/office/drawing/2014/main" id="{C025039D-9365-4A0B-BB0A-8D65395CE8C3}"/>
                </a:ext>
              </a:extLst>
            </p:cNvPr>
            <p:cNvSpPr/>
            <p:nvPr/>
          </p:nvSpPr>
          <p:spPr>
            <a:xfrm>
              <a:off x="3960088" y="5766931"/>
              <a:ext cx="293665" cy="39650"/>
            </a:xfrm>
            <a:custGeom>
              <a:avLst/>
              <a:gdLst>
                <a:gd name="connsiteX0" fmla="*/ 7075 w 293665"/>
                <a:gd name="connsiteY0" fmla="*/ 6807 h 39650"/>
                <a:gd name="connsiteX1" fmla="*/ 230912 w 293665"/>
                <a:gd name="connsiteY1" fmla="*/ 32207 h 39650"/>
                <a:gd name="connsiteX2" fmla="*/ 292825 w 293665"/>
                <a:gd name="connsiteY2" fmla="*/ 38557 h 39650"/>
                <a:gd name="connsiteX3" fmla="*/ 199162 w 293665"/>
                <a:gd name="connsiteY3" fmla="*/ 13157 h 39650"/>
                <a:gd name="connsiteX4" fmla="*/ 65812 w 293665"/>
                <a:gd name="connsiteY4" fmla="*/ 457 h 39650"/>
                <a:gd name="connsiteX5" fmla="*/ 7075 w 293665"/>
                <a:gd name="connsiteY5" fmla="*/ 6807 h 39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93665" h="39650">
                  <a:moveTo>
                    <a:pt x="7075" y="6807"/>
                  </a:moveTo>
                  <a:cubicBezTo>
                    <a:pt x="34592" y="12099"/>
                    <a:pt x="230912" y="32207"/>
                    <a:pt x="230912" y="32207"/>
                  </a:cubicBezTo>
                  <a:cubicBezTo>
                    <a:pt x="278537" y="37499"/>
                    <a:pt x="298117" y="41732"/>
                    <a:pt x="292825" y="38557"/>
                  </a:cubicBezTo>
                  <a:cubicBezTo>
                    <a:pt x="287533" y="35382"/>
                    <a:pt x="236997" y="19507"/>
                    <a:pt x="199162" y="13157"/>
                  </a:cubicBezTo>
                  <a:cubicBezTo>
                    <a:pt x="161327" y="6807"/>
                    <a:pt x="92270" y="2044"/>
                    <a:pt x="65812" y="457"/>
                  </a:cubicBezTo>
                  <a:cubicBezTo>
                    <a:pt x="39354" y="-1131"/>
                    <a:pt x="-20442" y="1515"/>
                    <a:pt x="7075" y="680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02" name="フリーフォーム: 図形 1501">
              <a:extLst>
                <a:ext uri="{FF2B5EF4-FFF2-40B4-BE49-F238E27FC236}">
                  <a16:creationId xmlns:a16="http://schemas.microsoft.com/office/drawing/2014/main" id="{2EF3D194-ECCE-4CE4-A4F5-69C2D69F02E2}"/>
                </a:ext>
              </a:extLst>
            </p:cNvPr>
            <p:cNvSpPr/>
            <p:nvPr/>
          </p:nvSpPr>
          <p:spPr>
            <a:xfrm>
              <a:off x="3495701" y="5738044"/>
              <a:ext cx="698477" cy="191272"/>
            </a:xfrm>
            <a:custGeom>
              <a:avLst/>
              <a:gdLst>
                <a:gd name="connsiteX0" fmla="*/ 698474 w 698477"/>
                <a:gd name="connsiteY0" fmla="*/ 3944 h 191272"/>
                <a:gd name="connsiteX1" fmla="*/ 490512 w 698477"/>
                <a:gd name="connsiteY1" fmla="*/ 769 h 191272"/>
                <a:gd name="connsiteX2" fmla="*/ 436537 w 698477"/>
                <a:gd name="connsiteY2" fmla="*/ 16644 h 191272"/>
                <a:gd name="connsiteX3" fmla="*/ 407962 w 698477"/>
                <a:gd name="connsiteY3" fmla="*/ 51569 h 191272"/>
                <a:gd name="connsiteX4" fmla="*/ 112687 w 698477"/>
                <a:gd name="connsiteY4" fmla="*/ 161106 h 191272"/>
                <a:gd name="connsiteX5" fmla="*/ 1562 w 698477"/>
                <a:gd name="connsiteY5" fmla="*/ 191269 h 191272"/>
                <a:gd name="connsiteX6" fmla="*/ 182537 w 698477"/>
                <a:gd name="connsiteY6" fmla="*/ 162694 h 191272"/>
                <a:gd name="connsiteX7" fmla="*/ 352399 w 698477"/>
                <a:gd name="connsiteY7" fmla="*/ 110306 h 191272"/>
                <a:gd name="connsiteX8" fmla="*/ 495274 w 698477"/>
                <a:gd name="connsiteY8" fmla="*/ 16644 h 191272"/>
                <a:gd name="connsiteX9" fmla="*/ 698474 w 698477"/>
                <a:gd name="connsiteY9" fmla="*/ 3944 h 1912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698477" h="191272">
                  <a:moveTo>
                    <a:pt x="698474" y="3944"/>
                  </a:moveTo>
                  <a:cubicBezTo>
                    <a:pt x="697680" y="1298"/>
                    <a:pt x="534168" y="-1348"/>
                    <a:pt x="490512" y="769"/>
                  </a:cubicBezTo>
                  <a:cubicBezTo>
                    <a:pt x="446856" y="2886"/>
                    <a:pt x="450295" y="8177"/>
                    <a:pt x="436537" y="16644"/>
                  </a:cubicBezTo>
                  <a:cubicBezTo>
                    <a:pt x="422779" y="25111"/>
                    <a:pt x="461937" y="27492"/>
                    <a:pt x="407962" y="51569"/>
                  </a:cubicBezTo>
                  <a:cubicBezTo>
                    <a:pt x="353987" y="75646"/>
                    <a:pt x="180420" y="137823"/>
                    <a:pt x="112687" y="161106"/>
                  </a:cubicBezTo>
                  <a:cubicBezTo>
                    <a:pt x="44954" y="184389"/>
                    <a:pt x="-10080" y="191004"/>
                    <a:pt x="1562" y="191269"/>
                  </a:cubicBezTo>
                  <a:cubicBezTo>
                    <a:pt x="13204" y="191534"/>
                    <a:pt x="124064" y="176188"/>
                    <a:pt x="182537" y="162694"/>
                  </a:cubicBezTo>
                  <a:cubicBezTo>
                    <a:pt x="241010" y="149200"/>
                    <a:pt x="300276" y="134648"/>
                    <a:pt x="352399" y="110306"/>
                  </a:cubicBezTo>
                  <a:cubicBezTo>
                    <a:pt x="404522" y="85964"/>
                    <a:pt x="442093" y="32519"/>
                    <a:pt x="495274" y="16644"/>
                  </a:cubicBezTo>
                  <a:cubicBezTo>
                    <a:pt x="548455" y="769"/>
                    <a:pt x="699268" y="6590"/>
                    <a:pt x="698474" y="394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03" name="フリーフォーム: 図形 1502">
              <a:extLst>
                <a:ext uri="{FF2B5EF4-FFF2-40B4-BE49-F238E27FC236}">
                  <a16:creationId xmlns:a16="http://schemas.microsoft.com/office/drawing/2014/main" id="{F8C4F23A-2398-4A96-BB81-12E120F43D4E}"/>
                </a:ext>
              </a:extLst>
            </p:cNvPr>
            <p:cNvSpPr/>
            <p:nvPr/>
          </p:nvSpPr>
          <p:spPr>
            <a:xfrm>
              <a:off x="3251959" y="5875304"/>
              <a:ext cx="464604" cy="114627"/>
            </a:xfrm>
            <a:custGeom>
              <a:avLst/>
              <a:gdLst>
                <a:gd name="connsiteX0" fmla="*/ 829 w 464604"/>
                <a:gd name="connsiteY0" fmla="*/ 114334 h 114627"/>
                <a:gd name="connsiteX1" fmla="*/ 240541 w 464604"/>
                <a:gd name="connsiteY1" fmla="*/ 41309 h 114627"/>
                <a:gd name="connsiteX2" fmla="*/ 464379 w 464604"/>
                <a:gd name="connsiteY2" fmla="*/ 34 h 114627"/>
                <a:gd name="connsiteX3" fmla="*/ 280229 w 464604"/>
                <a:gd name="connsiteY3" fmla="*/ 47659 h 114627"/>
                <a:gd name="connsiteX4" fmla="*/ 165929 w 464604"/>
                <a:gd name="connsiteY4" fmla="*/ 66709 h 114627"/>
                <a:gd name="connsiteX5" fmla="*/ 829 w 464604"/>
                <a:gd name="connsiteY5" fmla="*/ 114334 h 1146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64604" h="114627">
                  <a:moveTo>
                    <a:pt x="829" y="114334"/>
                  </a:moveTo>
                  <a:cubicBezTo>
                    <a:pt x="13264" y="110101"/>
                    <a:pt x="163283" y="60359"/>
                    <a:pt x="240541" y="41309"/>
                  </a:cubicBezTo>
                  <a:cubicBezTo>
                    <a:pt x="317799" y="22259"/>
                    <a:pt x="457764" y="-1024"/>
                    <a:pt x="464379" y="34"/>
                  </a:cubicBezTo>
                  <a:cubicBezTo>
                    <a:pt x="470994" y="1092"/>
                    <a:pt x="329971" y="36547"/>
                    <a:pt x="280229" y="47659"/>
                  </a:cubicBezTo>
                  <a:cubicBezTo>
                    <a:pt x="230487" y="58771"/>
                    <a:pt x="212760" y="57713"/>
                    <a:pt x="165929" y="66709"/>
                  </a:cubicBezTo>
                  <a:cubicBezTo>
                    <a:pt x="119098" y="75705"/>
                    <a:pt x="-11606" y="118567"/>
                    <a:pt x="829" y="11433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04" name="フリーフォーム: 図形 1503">
              <a:extLst>
                <a:ext uri="{FF2B5EF4-FFF2-40B4-BE49-F238E27FC236}">
                  <a16:creationId xmlns:a16="http://schemas.microsoft.com/office/drawing/2014/main" id="{E1CE4865-9229-49F5-91B6-3410807DFFB7}"/>
                </a:ext>
              </a:extLst>
            </p:cNvPr>
            <p:cNvSpPr/>
            <p:nvPr/>
          </p:nvSpPr>
          <p:spPr>
            <a:xfrm>
              <a:off x="3249217" y="5924547"/>
              <a:ext cx="770350" cy="92289"/>
            </a:xfrm>
            <a:custGeom>
              <a:avLst/>
              <a:gdLst>
                <a:gd name="connsiteX0" fmla="*/ 396 w 770350"/>
                <a:gd name="connsiteY0" fmla="*/ 92078 h 92289"/>
                <a:gd name="connsiteX1" fmla="*/ 313133 w 770350"/>
                <a:gd name="connsiteY1" fmla="*/ 28578 h 92289"/>
                <a:gd name="connsiteX2" fmla="*/ 390921 w 770350"/>
                <a:gd name="connsiteY2" fmla="*/ 4766 h 92289"/>
                <a:gd name="connsiteX3" fmla="*/ 386158 w 770350"/>
                <a:gd name="connsiteY3" fmla="*/ 4766 h 92289"/>
                <a:gd name="connsiteX4" fmla="*/ 363933 w 770350"/>
                <a:gd name="connsiteY4" fmla="*/ 53978 h 92289"/>
                <a:gd name="connsiteX5" fmla="*/ 449658 w 770350"/>
                <a:gd name="connsiteY5" fmla="*/ 12703 h 92289"/>
                <a:gd name="connsiteX6" fmla="*/ 392508 w 770350"/>
                <a:gd name="connsiteY6" fmla="*/ 65091 h 92289"/>
                <a:gd name="connsiteX7" fmla="*/ 770333 w 770350"/>
                <a:gd name="connsiteY7" fmla="*/ 3 h 92289"/>
                <a:gd name="connsiteX8" fmla="*/ 408383 w 770350"/>
                <a:gd name="connsiteY8" fmla="*/ 61916 h 92289"/>
                <a:gd name="connsiteX9" fmla="*/ 384571 w 770350"/>
                <a:gd name="connsiteY9" fmla="*/ 4766 h 92289"/>
                <a:gd name="connsiteX10" fmla="*/ 396 w 770350"/>
                <a:gd name="connsiteY10" fmla="*/ 92078 h 922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770350" h="92289">
                  <a:moveTo>
                    <a:pt x="396" y="92078"/>
                  </a:moveTo>
                  <a:cubicBezTo>
                    <a:pt x="-11510" y="96047"/>
                    <a:pt x="248046" y="43130"/>
                    <a:pt x="313133" y="28578"/>
                  </a:cubicBezTo>
                  <a:cubicBezTo>
                    <a:pt x="378221" y="14026"/>
                    <a:pt x="378750" y="8735"/>
                    <a:pt x="390921" y="4766"/>
                  </a:cubicBezTo>
                  <a:cubicBezTo>
                    <a:pt x="403092" y="797"/>
                    <a:pt x="390656" y="-3436"/>
                    <a:pt x="386158" y="4766"/>
                  </a:cubicBezTo>
                  <a:cubicBezTo>
                    <a:pt x="381660" y="12968"/>
                    <a:pt x="353350" y="52655"/>
                    <a:pt x="363933" y="53978"/>
                  </a:cubicBezTo>
                  <a:cubicBezTo>
                    <a:pt x="374516" y="55301"/>
                    <a:pt x="444896" y="10851"/>
                    <a:pt x="449658" y="12703"/>
                  </a:cubicBezTo>
                  <a:cubicBezTo>
                    <a:pt x="454420" y="14555"/>
                    <a:pt x="339062" y="67208"/>
                    <a:pt x="392508" y="65091"/>
                  </a:cubicBezTo>
                  <a:cubicBezTo>
                    <a:pt x="445954" y="62974"/>
                    <a:pt x="767687" y="532"/>
                    <a:pt x="770333" y="3"/>
                  </a:cubicBezTo>
                  <a:cubicBezTo>
                    <a:pt x="772979" y="-526"/>
                    <a:pt x="472677" y="61122"/>
                    <a:pt x="408383" y="61916"/>
                  </a:cubicBezTo>
                  <a:cubicBezTo>
                    <a:pt x="344089" y="62710"/>
                    <a:pt x="446219" y="3443"/>
                    <a:pt x="384571" y="4766"/>
                  </a:cubicBezTo>
                  <a:cubicBezTo>
                    <a:pt x="322923" y="6089"/>
                    <a:pt x="12302" y="88109"/>
                    <a:pt x="396" y="9207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05" name="フリーフォーム: 図形 1504">
              <a:extLst>
                <a:ext uri="{FF2B5EF4-FFF2-40B4-BE49-F238E27FC236}">
                  <a16:creationId xmlns:a16="http://schemas.microsoft.com/office/drawing/2014/main" id="{7A1EDAA9-3B03-45E2-B76E-6E76005C5DEE}"/>
                </a:ext>
              </a:extLst>
            </p:cNvPr>
            <p:cNvSpPr/>
            <p:nvPr/>
          </p:nvSpPr>
          <p:spPr>
            <a:xfrm>
              <a:off x="4266925" y="5888708"/>
              <a:ext cx="219551" cy="707764"/>
            </a:xfrm>
            <a:custGeom>
              <a:avLst/>
              <a:gdLst>
                <a:gd name="connsiteX0" fmla="*/ 90763 w 219551"/>
                <a:gd name="connsiteY0" fmla="*/ 2505 h 707764"/>
                <a:gd name="connsiteX1" fmla="*/ 219350 w 219551"/>
                <a:gd name="connsiteY1" fmla="*/ 448592 h 707764"/>
                <a:gd name="connsiteX2" fmla="*/ 55838 w 219551"/>
                <a:gd name="connsiteY2" fmla="*/ 89817 h 707764"/>
                <a:gd name="connsiteX3" fmla="*/ 54250 w 219551"/>
                <a:gd name="connsiteY3" fmla="*/ 210467 h 707764"/>
                <a:gd name="connsiteX4" fmla="*/ 192363 w 219551"/>
                <a:gd name="connsiteY4" fmla="*/ 637505 h 707764"/>
                <a:gd name="connsiteX5" fmla="*/ 187600 w 219551"/>
                <a:gd name="connsiteY5" fmla="*/ 651792 h 707764"/>
                <a:gd name="connsiteX6" fmla="*/ 5038 w 219551"/>
                <a:gd name="connsiteY6" fmla="*/ 88230 h 707764"/>
                <a:gd name="connsiteX7" fmla="*/ 54250 w 219551"/>
                <a:gd name="connsiteY7" fmla="*/ 210467 h 707764"/>
                <a:gd name="connsiteX8" fmla="*/ 87588 w 219551"/>
                <a:gd name="connsiteY8" fmla="*/ 119980 h 707764"/>
                <a:gd name="connsiteX9" fmla="*/ 144738 w 219551"/>
                <a:gd name="connsiteY9" fmla="*/ 259680 h 707764"/>
                <a:gd name="connsiteX10" fmla="*/ 90763 w 219551"/>
                <a:gd name="connsiteY10" fmla="*/ 2505 h 7077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19551" h="707764">
                  <a:moveTo>
                    <a:pt x="90763" y="2505"/>
                  </a:moveTo>
                  <a:cubicBezTo>
                    <a:pt x="103198" y="33990"/>
                    <a:pt x="225171" y="434040"/>
                    <a:pt x="219350" y="448592"/>
                  </a:cubicBezTo>
                  <a:cubicBezTo>
                    <a:pt x="213529" y="463144"/>
                    <a:pt x="83355" y="129505"/>
                    <a:pt x="55838" y="89817"/>
                  </a:cubicBezTo>
                  <a:cubicBezTo>
                    <a:pt x="28321" y="50129"/>
                    <a:pt x="31496" y="119186"/>
                    <a:pt x="54250" y="210467"/>
                  </a:cubicBezTo>
                  <a:cubicBezTo>
                    <a:pt x="77004" y="301748"/>
                    <a:pt x="170138" y="563951"/>
                    <a:pt x="192363" y="637505"/>
                  </a:cubicBezTo>
                  <a:cubicBezTo>
                    <a:pt x="214588" y="711059"/>
                    <a:pt x="218821" y="743338"/>
                    <a:pt x="187600" y="651792"/>
                  </a:cubicBezTo>
                  <a:cubicBezTo>
                    <a:pt x="156379" y="560246"/>
                    <a:pt x="27263" y="161784"/>
                    <a:pt x="5038" y="88230"/>
                  </a:cubicBezTo>
                  <a:cubicBezTo>
                    <a:pt x="-17187" y="14676"/>
                    <a:pt x="40492" y="205175"/>
                    <a:pt x="54250" y="210467"/>
                  </a:cubicBezTo>
                  <a:cubicBezTo>
                    <a:pt x="68008" y="215759"/>
                    <a:pt x="72507" y="111778"/>
                    <a:pt x="87588" y="119980"/>
                  </a:cubicBezTo>
                  <a:cubicBezTo>
                    <a:pt x="102669" y="128182"/>
                    <a:pt x="142357" y="272909"/>
                    <a:pt x="144738" y="259680"/>
                  </a:cubicBezTo>
                  <a:cubicBezTo>
                    <a:pt x="147119" y="246451"/>
                    <a:pt x="78328" y="-28980"/>
                    <a:pt x="90763" y="250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06" name="フリーフォーム: 図形 1505">
              <a:extLst>
                <a:ext uri="{FF2B5EF4-FFF2-40B4-BE49-F238E27FC236}">
                  <a16:creationId xmlns:a16="http://schemas.microsoft.com/office/drawing/2014/main" id="{4BD89C57-4E68-4F37-ACEA-E6236968F55D}"/>
                </a:ext>
              </a:extLst>
            </p:cNvPr>
            <p:cNvSpPr/>
            <p:nvPr/>
          </p:nvSpPr>
          <p:spPr>
            <a:xfrm>
              <a:off x="3709140" y="5880099"/>
              <a:ext cx="552909" cy="125414"/>
            </a:xfrm>
            <a:custGeom>
              <a:avLst/>
              <a:gdLst>
                <a:gd name="connsiteX0" fmla="*/ 848 w 552909"/>
                <a:gd name="connsiteY0" fmla="*/ 38101 h 125414"/>
                <a:gd name="connsiteX1" fmla="*/ 170710 w 552909"/>
                <a:gd name="connsiteY1" fmla="*/ 53976 h 125414"/>
                <a:gd name="connsiteX2" fmla="*/ 262785 w 552909"/>
                <a:gd name="connsiteY2" fmla="*/ 39689 h 125414"/>
                <a:gd name="connsiteX3" fmla="*/ 551710 w 552909"/>
                <a:gd name="connsiteY3" fmla="*/ 125414 h 125414"/>
                <a:gd name="connsiteX4" fmla="*/ 361210 w 552909"/>
                <a:gd name="connsiteY4" fmla="*/ 38101 h 125414"/>
                <a:gd name="connsiteX5" fmla="*/ 248498 w 552909"/>
                <a:gd name="connsiteY5" fmla="*/ 1 h 125414"/>
                <a:gd name="connsiteX6" fmla="*/ 848 w 552909"/>
                <a:gd name="connsiteY6" fmla="*/ 38101 h 1254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52909" h="125414">
                  <a:moveTo>
                    <a:pt x="848" y="38101"/>
                  </a:moveTo>
                  <a:cubicBezTo>
                    <a:pt x="-12117" y="47097"/>
                    <a:pt x="127054" y="53711"/>
                    <a:pt x="170710" y="53976"/>
                  </a:cubicBezTo>
                  <a:cubicBezTo>
                    <a:pt x="214366" y="54241"/>
                    <a:pt x="199285" y="27783"/>
                    <a:pt x="262785" y="39689"/>
                  </a:cubicBezTo>
                  <a:cubicBezTo>
                    <a:pt x="326285" y="51595"/>
                    <a:pt x="535306" y="125679"/>
                    <a:pt x="551710" y="125414"/>
                  </a:cubicBezTo>
                  <a:cubicBezTo>
                    <a:pt x="568114" y="125149"/>
                    <a:pt x="411745" y="59003"/>
                    <a:pt x="361210" y="38101"/>
                  </a:cubicBezTo>
                  <a:cubicBezTo>
                    <a:pt x="310675" y="17199"/>
                    <a:pt x="307500" y="265"/>
                    <a:pt x="248498" y="1"/>
                  </a:cubicBezTo>
                  <a:cubicBezTo>
                    <a:pt x="189496" y="-263"/>
                    <a:pt x="13813" y="29105"/>
                    <a:pt x="848" y="3810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08" name="フリーフォーム: 図形 1507">
              <a:extLst>
                <a:ext uri="{FF2B5EF4-FFF2-40B4-BE49-F238E27FC236}">
                  <a16:creationId xmlns:a16="http://schemas.microsoft.com/office/drawing/2014/main" id="{C32F9EDB-C5CA-4468-BFCF-31D42E25550B}"/>
                </a:ext>
              </a:extLst>
            </p:cNvPr>
            <p:cNvSpPr/>
            <p:nvPr/>
          </p:nvSpPr>
          <p:spPr>
            <a:xfrm>
              <a:off x="3962705" y="6024169"/>
              <a:ext cx="340495" cy="135534"/>
            </a:xfrm>
            <a:custGeom>
              <a:avLst/>
              <a:gdLst>
                <a:gd name="connsiteX0" fmla="*/ 2870 w 340495"/>
                <a:gd name="connsiteY0" fmla="*/ 394 h 135534"/>
                <a:gd name="connsiteX1" fmla="*/ 333070 w 340495"/>
                <a:gd name="connsiteY1" fmla="*/ 130569 h 135534"/>
                <a:gd name="connsiteX2" fmla="*/ 228295 w 340495"/>
                <a:gd name="connsiteY2" fmla="*/ 106756 h 135534"/>
                <a:gd name="connsiteX3" fmla="*/ 174320 w 340495"/>
                <a:gd name="connsiteY3" fmla="*/ 90881 h 135534"/>
                <a:gd name="connsiteX4" fmla="*/ 2870 w 340495"/>
                <a:gd name="connsiteY4" fmla="*/ 394 h 1355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40495" h="135534">
                  <a:moveTo>
                    <a:pt x="2870" y="394"/>
                  </a:moveTo>
                  <a:cubicBezTo>
                    <a:pt x="29328" y="7009"/>
                    <a:pt x="295499" y="112842"/>
                    <a:pt x="333070" y="130569"/>
                  </a:cubicBezTo>
                  <a:cubicBezTo>
                    <a:pt x="370641" y="148296"/>
                    <a:pt x="254753" y="113371"/>
                    <a:pt x="228295" y="106756"/>
                  </a:cubicBezTo>
                  <a:cubicBezTo>
                    <a:pt x="201837" y="100141"/>
                    <a:pt x="207922" y="109402"/>
                    <a:pt x="174320" y="90881"/>
                  </a:cubicBezTo>
                  <a:cubicBezTo>
                    <a:pt x="140718" y="72360"/>
                    <a:pt x="-23588" y="-6221"/>
                    <a:pt x="2870" y="39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09" name="フリーフォーム: 図形 1508">
              <a:extLst>
                <a:ext uri="{FF2B5EF4-FFF2-40B4-BE49-F238E27FC236}">
                  <a16:creationId xmlns:a16="http://schemas.microsoft.com/office/drawing/2014/main" id="{0D8BC3B2-A165-4D46-B8AB-13501BEDF6B7}"/>
                </a:ext>
              </a:extLst>
            </p:cNvPr>
            <p:cNvSpPr/>
            <p:nvPr/>
          </p:nvSpPr>
          <p:spPr>
            <a:xfrm>
              <a:off x="3963754" y="6064155"/>
              <a:ext cx="283759" cy="176331"/>
            </a:xfrm>
            <a:custGeom>
              <a:avLst/>
              <a:gdLst>
                <a:gd name="connsiteX0" fmla="*/ 234 w 283759"/>
                <a:gd name="connsiteY0" fmla="*/ 95 h 176331"/>
                <a:gd name="connsiteX1" fmla="*/ 282809 w 283759"/>
                <a:gd name="connsiteY1" fmla="*/ 150908 h 176331"/>
                <a:gd name="connsiteX2" fmla="*/ 90721 w 283759"/>
                <a:gd name="connsiteY2" fmla="*/ 130270 h 176331"/>
                <a:gd name="connsiteX3" fmla="*/ 52621 w 283759"/>
                <a:gd name="connsiteY3" fmla="*/ 135033 h 176331"/>
                <a:gd name="connsiteX4" fmla="*/ 222484 w 283759"/>
                <a:gd name="connsiteY4" fmla="*/ 176308 h 176331"/>
                <a:gd name="connsiteX5" fmla="*/ 233596 w 283759"/>
                <a:gd name="connsiteY5" fmla="*/ 128683 h 176331"/>
                <a:gd name="connsiteX6" fmla="*/ 234 w 283759"/>
                <a:gd name="connsiteY6" fmla="*/ 95 h 1763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83759" h="176331">
                  <a:moveTo>
                    <a:pt x="234" y="95"/>
                  </a:moveTo>
                  <a:cubicBezTo>
                    <a:pt x="8436" y="3799"/>
                    <a:pt x="267728" y="129212"/>
                    <a:pt x="282809" y="150908"/>
                  </a:cubicBezTo>
                  <a:cubicBezTo>
                    <a:pt x="297890" y="172604"/>
                    <a:pt x="129086" y="132916"/>
                    <a:pt x="90721" y="130270"/>
                  </a:cubicBezTo>
                  <a:cubicBezTo>
                    <a:pt x="52356" y="127624"/>
                    <a:pt x="30661" y="127360"/>
                    <a:pt x="52621" y="135033"/>
                  </a:cubicBezTo>
                  <a:cubicBezTo>
                    <a:pt x="74582" y="142706"/>
                    <a:pt x="192322" y="177366"/>
                    <a:pt x="222484" y="176308"/>
                  </a:cubicBezTo>
                  <a:cubicBezTo>
                    <a:pt x="252646" y="175250"/>
                    <a:pt x="266140" y="155935"/>
                    <a:pt x="233596" y="128683"/>
                  </a:cubicBezTo>
                  <a:cubicBezTo>
                    <a:pt x="201052" y="101431"/>
                    <a:pt x="-7968" y="-3609"/>
                    <a:pt x="234" y="9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10" name="フリーフォーム: 図形 1509">
              <a:extLst>
                <a:ext uri="{FF2B5EF4-FFF2-40B4-BE49-F238E27FC236}">
                  <a16:creationId xmlns:a16="http://schemas.microsoft.com/office/drawing/2014/main" id="{364557F3-C498-4FB5-9BFB-01407C620A76}"/>
                </a:ext>
              </a:extLst>
            </p:cNvPr>
            <p:cNvSpPr/>
            <p:nvPr/>
          </p:nvSpPr>
          <p:spPr>
            <a:xfrm>
              <a:off x="4130946" y="6211299"/>
              <a:ext cx="291807" cy="401495"/>
            </a:xfrm>
            <a:custGeom>
              <a:avLst/>
              <a:gdLst>
                <a:gd name="connsiteX0" fmla="*/ 12429 w 291807"/>
                <a:gd name="connsiteY0" fmla="*/ 13289 h 401495"/>
                <a:gd name="connsiteX1" fmla="*/ 237854 w 291807"/>
                <a:gd name="connsiteY1" fmla="*/ 278401 h 401495"/>
                <a:gd name="connsiteX2" fmla="*/ 287067 w 291807"/>
                <a:gd name="connsiteY2" fmla="*/ 399051 h 401495"/>
                <a:gd name="connsiteX3" fmla="*/ 263254 w 291807"/>
                <a:gd name="connsiteY3" fmla="*/ 335551 h 401495"/>
                <a:gd name="connsiteX4" fmla="*/ 52117 w 291807"/>
                <a:gd name="connsiteY4" fmla="*/ 67264 h 401495"/>
                <a:gd name="connsiteX5" fmla="*/ 12429 w 291807"/>
                <a:gd name="connsiteY5" fmla="*/ 13289 h 4014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91807" h="401495">
                  <a:moveTo>
                    <a:pt x="12429" y="13289"/>
                  </a:moveTo>
                  <a:cubicBezTo>
                    <a:pt x="43385" y="48478"/>
                    <a:pt x="192081" y="214107"/>
                    <a:pt x="237854" y="278401"/>
                  </a:cubicBezTo>
                  <a:cubicBezTo>
                    <a:pt x="283627" y="342695"/>
                    <a:pt x="282834" y="389526"/>
                    <a:pt x="287067" y="399051"/>
                  </a:cubicBezTo>
                  <a:cubicBezTo>
                    <a:pt x="291300" y="408576"/>
                    <a:pt x="302412" y="390849"/>
                    <a:pt x="263254" y="335551"/>
                  </a:cubicBezTo>
                  <a:cubicBezTo>
                    <a:pt x="224096" y="280253"/>
                    <a:pt x="90746" y="115947"/>
                    <a:pt x="52117" y="67264"/>
                  </a:cubicBezTo>
                  <a:cubicBezTo>
                    <a:pt x="13488" y="18581"/>
                    <a:pt x="-18527" y="-21900"/>
                    <a:pt x="12429" y="1328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11" name="フリーフォーム: 図形 1510">
              <a:extLst>
                <a:ext uri="{FF2B5EF4-FFF2-40B4-BE49-F238E27FC236}">
                  <a16:creationId xmlns:a16="http://schemas.microsoft.com/office/drawing/2014/main" id="{688B8853-54F3-4915-8A92-18D6F8B07ACD}"/>
                </a:ext>
              </a:extLst>
            </p:cNvPr>
            <p:cNvSpPr/>
            <p:nvPr/>
          </p:nvSpPr>
          <p:spPr>
            <a:xfrm>
              <a:off x="4143099" y="6286462"/>
              <a:ext cx="155429" cy="403347"/>
            </a:xfrm>
            <a:custGeom>
              <a:avLst/>
              <a:gdLst>
                <a:gd name="connsiteX0" fmla="*/ 276 w 155429"/>
                <a:gd name="connsiteY0" fmla="*/ 38 h 403347"/>
                <a:gd name="connsiteX1" fmla="*/ 154264 w 155429"/>
                <a:gd name="connsiteY1" fmla="*/ 255626 h 403347"/>
                <a:gd name="connsiteX2" fmla="*/ 73301 w 155429"/>
                <a:gd name="connsiteY2" fmla="*/ 403263 h 403347"/>
                <a:gd name="connsiteX3" fmla="*/ 117751 w 155429"/>
                <a:gd name="connsiteY3" fmla="*/ 276263 h 403347"/>
                <a:gd name="connsiteX4" fmla="*/ 116164 w 155429"/>
                <a:gd name="connsiteY4" fmla="*/ 236576 h 403347"/>
                <a:gd name="connsiteX5" fmla="*/ 276 w 155429"/>
                <a:gd name="connsiteY5" fmla="*/ 38 h 403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55429" h="403347">
                  <a:moveTo>
                    <a:pt x="276" y="38"/>
                  </a:moveTo>
                  <a:cubicBezTo>
                    <a:pt x="6626" y="3213"/>
                    <a:pt x="142093" y="188422"/>
                    <a:pt x="154264" y="255626"/>
                  </a:cubicBezTo>
                  <a:cubicBezTo>
                    <a:pt x="166435" y="322830"/>
                    <a:pt x="79387" y="399824"/>
                    <a:pt x="73301" y="403263"/>
                  </a:cubicBezTo>
                  <a:cubicBezTo>
                    <a:pt x="67216" y="406703"/>
                    <a:pt x="110607" y="304044"/>
                    <a:pt x="117751" y="276263"/>
                  </a:cubicBezTo>
                  <a:cubicBezTo>
                    <a:pt x="124895" y="248482"/>
                    <a:pt x="133627" y="280761"/>
                    <a:pt x="116164" y="236576"/>
                  </a:cubicBezTo>
                  <a:cubicBezTo>
                    <a:pt x="98702" y="192391"/>
                    <a:pt x="-6074" y="-3137"/>
                    <a:pt x="276" y="3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12" name="フリーフォーム: 図形 1511">
              <a:extLst>
                <a:ext uri="{FF2B5EF4-FFF2-40B4-BE49-F238E27FC236}">
                  <a16:creationId xmlns:a16="http://schemas.microsoft.com/office/drawing/2014/main" id="{9666BE5A-BEAF-4F8D-BA81-8CBC3101D167}"/>
                </a:ext>
              </a:extLst>
            </p:cNvPr>
            <p:cNvSpPr/>
            <p:nvPr/>
          </p:nvSpPr>
          <p:spPr>
            <a:xfrm>
              <a:off x="4213186" y="6554203"/>
              <a:ext cx="143005" cy="140310"/>
            </a:xfrm>
            <a:custGeom>
              <a:avLst/>
              <a:gdLst>
                <a:gd name="connsiteX0" fmla="*/ 39 w 143005"/>
                <a:gd name="connsiteY0" fmla="*/ 137110 h 140310"/>
                <a:gd name="connsiteX1" fmla="*/ 85764 w 143005"/>
                <a:gd name="connsiteY1" fmla="*/ 5347 h 140310"/>
                <a:gd name="connsiteX2" fmla="*/ 142914 w 143005"/>
                <a:gd name="connsiteY2" fmla="*/ 32335 h 140310"/>
                <a:gd name="connsiteX3" fmla="*/ 96877 w 143005"/>
                <a:gd name="connsiteY3" fmla="*/ 94247 h 140310"/>
                <a:gd name="connsiteX4" fmla="*/ 39 w 143005"/>
                <a:gd name="connsiteY4" fmla="*/ 137110 h 1403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3005" h="140310">
                  <a:moveTo>
                    <a:pt x="39" y="137110"/>
                  </a:moveTo>
                  <a:cubicBezTo>
                    <a:pt x="-1813" y="122293"/>
                    <a:pt x="61952" y="22809"/>
                    <a:pt x="85764" y="5347"/>
                  </a:cubicBezTo>
                  <a:cubicBezTo>
                    <a:pt x="109576" y="-12115"/>
                    <a:pt x="141062" y="17518"/>
                    <a:pt x="142914" y="32335"/>
                  </a:cubicBezTo>
                  <a:cubicBezTo>
                    <a:pt x="144766" y="47152"/>
                    <a:pt x="118044" y="77049"/>
                    <a:pt x="96877" y="94247"/>
                  </a:cubicBezTo>
                  <a:cubicBezTo>
                    <a:pt x="75710" y="111445"/>
                    <a:pt x="1891" y="151927"/>
                    <a:pt x="39" y="13711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13" name="フリーフォーム: 図形 1512">
              <a:extLst>
                <a:ext uri="{FF2B5EF4-FFF2-40B4-BE49-F238E27FC236}">
                  <a16:creationId xmlns:a16="http://schemas.microsoft.com/office/drawing/2014/main" id="{53841FD4-0917-43BC-82DC-E12B3C400201}"/>
                </a:ext>
              </a:extLst>
            </p:cNvPr>
            <p:cNvSpPr/>
            <p:nvPr/>
          </p:nvSpPr>
          <p:spPr>
            <a:xfrm>
              <a:off x="4092505" y="6236487"/>
              <a:ext cx="81038" cy="502538"/>
            </a:xfrm>
            <a:custGeom>
              <a:avLst/>
              <a:gdLst>
                <a:gd name="connsiteX0" fmla="*/ 11183 w 81038"/>
                <a:gd name="connsiteY0" fmla="*/ 801 h 502538"/>
                <a:gd name="connsiteX1" fmla="*/ 70 w 81038"/>
                <a:gd name="connsiteY1" fmla="*/ 92876 h 502538"/>
                <a:gd name="connsiteX2" fmla="*/ 15945 w 81038"/>
                <a:gd name="connsiteY2" fmla="*/ 142088 h 502538"/>
                <a:gd name="connsiteX3" fmla="*/ 36583 w 81038"/>
                <a:gd name="connsiteY3" fmla="*/ 311951 h 502538"/>
                <a:gd name="connsiteX4" fmla="*/ 49283 w 81038"/>
                <a:gd name="connsiteY4" fmla="*/ 346876 h 502538"/>
                <a:gd name="connsiteX5" fmla="*/ 66745 w 81038"/>
                <a:gd name="connsiteY5" fmla="*/ 343701 h 502538"/>
                <a:gd name="connsiteX6" fmla="*/ 81033 w 81038"/>
                <a:gd name="connsiteY6" fmla="*/ 502451 h 502538"/>
                <a:gd name="connsiteX7" fmla="*/ 65158 w 81038"/>
                <a:gd name="connsiteY7" fmla="*/ 362751 h 502538"/>
                <a:gd name="connsiteX8" fmla="*/ 34995 w 81038"/>
                <a:gd name="connsiteY8" fmla="*/ 150026 h 502538"/>
                <a:gd name="connsiteX9" fmla="*/ 11183 w 81038"/>
                <a:gd name="connsiteY9" fmla="*/ 801 h 5025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81038" h="502538">
                  <a:moveTo>
                    <a:pt x="11183" y="801"/>
                  </a:moveTo>
                  <a:cubicBezTo>
                    <a:pt x="5362" y="-8724"/>
                    <a:pt x="-724" y="69328"/>
                    <a:pt x="70" y="92876"/>
                  </a:cubicBezTo>
                  <a:cubicBezTo>
                    <a:pt x="864" y="116424"/>
                    <a:pt x="9860" y="105576"/>
                    <a:pt x="15945" y="142088"/>
                  </a:cubicBezTo>
                  <a:cubicBezTo>
                    <a:pt x="22030" y="178600"/>
                    <a:pt x="31027" y="277820"/>
                    <a:pt x="36583" y="311951"/>
                  </a:cubicBezTo>
                  <a:cubicBezTo>
                    <a:pt x="42139" y="346082"/>
                    <a:pt x="44256" y="341584"/>
                    <a:pt x="49283" y="346876"/>
                  </a:cubicBezTo>
                  <a:cubicBezTo>
                    <a:pt x="54310" y="352168"/>
                    <a:pt x="61453" y="317772"/>
                    <a:pt x="66745" y="343701"/>
                  </a:cubicBezTo>
                  <a:cubicBezTo>
                    <a:pt x="72037" y="369630"/>
                    <a:pt x="81298" y="499276"/>
                    <a:pt x="81033" y="502451"/>
                  </a:cubicBezTo>
                  <a:cubicBezTo>
                    <a:pt x="80769" y="505626"/>
                    <a:pt x="72831" y="421488"/>
                    <a:pt x="65158" y="362751"/>
                  </a:cubicBezTo>
                  <a:cubicBezTo>
                    <a:pt x="57485" y="304014"/>
                    <a:pt x="46107" y="205059"/>
                    <a:pt x="34995" y="150026"/>
                  </a:cubicBezTo>
                  <a:cubicBezTo>
                    <a:pt x="23883" y="94993"/>
                    <a:pt x="17004" y="10326"/>
                    <a:pt x="11183" y="80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14" name="フリーフォーム: 図形 1513">
              <a:extLst>
                <a:ext uri="{FF2B5EF4-FFF2-40B4-BE49-F238E27FC236}">
                  <a16:creationId xmlns:a16="http://schemas.microsoft.com/office/drawing/2014/main" id="{286E52F9-5B64-41BF-A58B-3179595445CD}"/>
                </a:ext>
              </a:extLst>
            </p:cNvPr>
            <p:cNvSpPr/>
            <p:nvPr/>
          </p:nvSpPr>
          <p:spPr>
            <a:xfrm>
              <a:off x="4130142" y="6316385"/>
              <a:ext cx="77037" cy="367002"/>
            </a:xfrm>
            <a:custGeom>
              <a:avLst/>
              <a:gdLst>
                <a:gd name="connsiteX0" fmla="*/ 29108 w 77037"/>
                <a:gd name="connsiteY0" fmla="*/ 278 h 367002"/>
                <a:gd name="connsiteX1" fmla="*/ 29108 w 77037"/>
                <a:gd name="connsiteY1" fmla="*/ 112990 h 367002"/>
                <a:gd name="connsiteX2" fmla="*/ 65621 w 77037"/>
                <a:gd name="connsiteY2" fmla="*/ 278090 h 367002"/>
                <a:gd name="connsiteX3" fmla="*/ 76733 w 77037"/>
                <a:gd name="connsiteY3" fmla="*/ 366990 h 367002"/>
                <a:gd name="connsiteX4" fmla="*/ 56096 w 77037"/>
                <a:gd name="connsiteY4" fmla="*/ 282853 h 367002"/>
                <a:gd name="connsiteX5" fmla="*/ 533 w 77037"/>
                <a:gd name="connsiteY5" fmla="*/ 87590 h 367002"/>
                <a:gd name="connsiteX6" fmla="*/ 29108 w 77037"/>
                <a:gd name="connsiteY6" fmla="*/ 278 h 3670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7037" h="367002">
                  <a:moveTo>
                    <a:pt x="29108" y="278"/>
                  </a:moveTo>
                  <a:cubicBezTo>
                    <a:pt x="33870" y="4511"/>
                    <a:pt x="23022" y="66688"/>
                    <a:pt x="29108" y="112990"/>
                  </a:cubicBezTo>
                  <a:cubicBezTo>
                    <a:pt x="35194" y="159292"/>
                    <a:pt x="57684" y="235757"/>
                    <a:pt x="65621" y="278090"/>
                  </a:cubicBezTo>
                  <a:cubicBezTo>
                    <a:pt x="73558" y="320423"/>
                    <a:pt x="78320" y="366196"/>
                    <a:pt x="76733" y="366990"/>
                  </a:cubicBezTo>
                  <a:cubicBezTo>
                    <a:pt x="75146" y="367784"/>
                    <a:pt x="68796" y="329420"/>
                    <a:pt x="56096" y="282853"/>
                  </a:cubicBezTo>
                  <a:cubicBezTo>
                    <a:pt x="43396" y="236286"/>
                    <a:pt x="5295" y="134421"/>
                    <a:pt x="533" y="87590"/>
                  </a:cubicBezTo>
                  <a:cubicBezTo>
                    <a:pt x="-4229" y="40759"/>
                    <a:pt x="24346" y="-3955"/>
                    <a:pt x="29108" y="27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15" name="フリーフォーム: 図形 1514">
              <a:extLst>
                <a:ext uri="{FF2B5EF4-FFF2-40B4-BE49-F238E27FC236}">
                  <a16:creationId xmlns:a16="http://schemas.microsoft.com/office/drawing/2014/main" id="{2DCE32A9-2FE9-4FC4-A207-E70C3D14FEBB}"/>
                </a:ext>
              </a:extLst>
            </p:cNvPr>
            <p:cNvSpPr/>
            <p:nvPr/>
          </p:nvSpPr>
          <p:spPr>
            <a:xfrm>
              <a:off x="3317875" y="6062626"/>
              <a:ext cx="317552" cy="165137"/>
            </a:xfrm>
            <a:custGeom>
              <a:avLst/>
              <a:gdLst>
                <a:gd name="connsiteX0" fmla="*/ 0 w 317552"/>
                <a:gd name="connsiteY0" fmla="*/ 165137 h 165137"/>
                <a:gd name="connsiteX1" fmla="*/ 317500 w 317552"/>
                <a:gd name="connsiteY1" fmla="*/ 37 h 165137"/>
                <a:gd name="connsiteX2" fmla="*/ 0 w 317552"/>
                <a:gd name="connsiteY2" fmla="*/ 165137 h 1651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52" h="165137">
                  <a:moveTo>
                    <a:pt x="0" y="165137"/>
                  </a:moveTo>
                  <a:cubicBezTo>
                    <a:pt x="0" y="165137"/>
                    <a:pt x="312738" y="-2873"/>
                    <a:pt x="317500" y="37"/>
                  </a:cubicBezTo>
                  <a:cubicBezTo>
                    <a:pt x="322262" y="2947"/>
                    <a:pt x="0" y="165137"/>
                    <a:pt x="0" y="16513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16" name="フリーフォーム: 図形 1515">
              <a:extLst>
                <a:ext uri="{FF2B5EF4-FFF2-40B4-BE49-F238E27FC236}">
                  <a16:creationId xmlns:a16="http://schemas.microsoft.com/office/drawing/2014/main" id="{8BE99F06-C587-4021-A1CD-08AA3F327863}"/>
                </a:ext>
              </a:extLst>
            </p:cNvPr>
            <p:cNvSpPr/>
            <p:nvPr/>
          </p:nvSpPr>
          <p:spPr>
            <a:xfrm>
              <a:off x="3260506" y="6237063"/>
              <a:ext cx="231753" cy="316881"/>
            </a:xfrm>
            <a:custGeom>
              <a:avLst/>
              <a:gdLst>
                <a:gd name="connsiteX0" fmla="*/ 219 w 231753"/>
                <a:gd name="connsiteY0" fmla="*/ 225 h 316881"/>
                <a:gd name="connsiteX1" fmla="*/ 187544 w 231753"/>
                <a:gd name="connsiteY1" fmla="*/ 141512 h 316881"/>
                <a:gd name="connsiteX2" fmla="*/ 230407 w 231753"/>
                <a:gd name="connsiteY2" fmla="*/ 312962 h 316881"/>
                <a:gd name="connsiteX3" fmla="*/ 214532 w 231753"/>
                <a:gd name="connsiteY3" fmla="*/ 249462 h 316881"/>
                <a:gd name="connsiteX4" fmla="*/ 151032 w 231753"/>
                <a:gd name="connsiteY4" fmla="*/ 111350 h 316881"/>
                <a:gd name="connsiteX5" fmla="*/ 219 w 231753"/>
                <a:gd name="connsiteY5" fmla="*/ 225 h 3168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31753" h="316881">
                  <a:moveTo>
                    <a:pt x="219" y="225"/>
                  </a:moveTo>
                  <a:cubicBezTo>
                    <a:pt x="6304" y="5252"/>
                    <a:pt x="149179" y="89389"/>
                    <a:pt x="187544" y="141512"/>
                  </a:cubicBezTo>
                  <a:cubicBezTo>
                    <a:pt x="225909" y="193635"/>
                    <a:pt x="225909" y="294970"/>
                    <a:pt x="230407" y="312962"/>
                  </a:cubicBezTo>
                  <a:cubicBezTo>
                    <a:pt x="234905" y="330954"/>
                    <a:pt x="227761" y="283064"/>
                    <a:pt x="214532" y="249462"/>
                  </a:cubicBezTo>
                  <a:cubicBezTo>
                    <a:pt x="201303" y="215860"/>
                    <a:pt x="185692" y="147069"/>
                    <a:pt x="151032" y="111350"/>
                  </a:cubicBezTo>
                  <a:cubicBezTo>
                    <a:pt x="116372" y="75631"/>
                    <a:pt x="-5866" y="-4802"/>
                    <a:pt x="219" y="22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17" name="フリーフォーム: 図形 1516">
              <a:extLst>
                <a:ext uri="{FF2B5EF4-FFF2-40B4-BE49-F238E27FC236}">
                  <a16:creationId xmlns:a16="http://schemas.microsoft.com/office/drawing/2014/main" id="{2230B1C0-3603-4486-971F-9C3C6EC1EC23}"/>
                </a:ext>
              </a:extLst>
            </p:cNvPr>
            <p:cNvSpPr/>
            <p:nvPr/>
          </p:nvSpPr>
          <p:spPr>
            <a:xfrm>
              <a:off x="3235302" y="6281507"/>
              <a:ext cx="259015" cy="317151"/>
            </a:xfrm>
            <a:custGeom>
              <a:avLst/>
              <a:gdLst>
                <a:gd name="connsiteX0" fmla="*/ 23 w 259015"/>
                <a:gd name="connsiteY0" fmla="*/ 231 h 317151"/>
                <a:gd name="connsiteX1" fmla="*/ 180998 w 259015"/>
                <a:gd name="connsiteY1" fmla="*/ 131993 h 317151"/>
                <a:gd name="connsiteX2" fmla="*/ 257198 w 259015"/>
                <a:gd name="connsiteY2" fmla="*/ 314556 h 317151"/>
                <a:gd name="connsiteX3" fmla="*/ 231798 w 259015"/>
                <a:gd name="connsiteY3" fmla="*/ 230418 h 317151"/>
                <a:gd name="connsiteX4" fmla="*/ 193698 w 259015"/>
                <a:gd name="connsiteY4" fmla="*/ 103418 h 317151"/>
                <a:gd name="connsiteX5" fmla="*/ 23 w 259015"/>
                <a:gd name="connsiteY5" fmla="*/ 231 h 3171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59015" h="317151">
                  <a:moveTo>
                    <a:pt x="23" y="231"/>
                  </a:moveTo>
                  <a:cubicBezTo>
                    <a:pt x="-2094" y="4993"/>
                    <a:pt x="138136" y="79606"/>
                    <a:pt x="180998" y="131993"/>
                  </a:cubicBezTo>
                  <a:cubicBezTo>
                    <a:pt x="223860" y="184380"/>
                    <a:pt x="248731" y="298152"/>
                    <a:pt x="257198" y="314556"/>
                  </a:cubicBezTo>
                  <a:cubicBezTo>
                    <a:pt x="265665" y="330960"/>
                    <a:pt x="242381" y="265608"/>
                    <a:pt x="231798" y="230418"/>
                  </a:cubicBezTo>
                  <a:cubicBezTo>
                    <a:pt x="221215" y="195228"/>
                    <a:pt x="225448" y="141518"/>
                    <a:pt x="193698" y="103418"/>
                  </a:cubicBezTo>
                  <a:cubicBezTo>
                    <a:pt x="161948" y="65318"/>
                    <a:pt x="2140" y="-4531"/>
                    <a:pt x="23" y="23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18" name="フリーフォーム: 図形 1517">
              <a:extLst>
                <a:ext uri="{FF2B5EF4-FFF2-40B4-BE49-F238E27FC236}">
                  <a16:creationId xmlns:a16="http://schemas.microsoft.com/office/drawing/2014/main" id="{217D7A07-DED0-424D-B929-3E2F9303835A}"/>
                </a:ext>
              </a:extLst>
            </p:cNvPr>
            <p:cNvSpPr/>
            <p:nvPr/>
          </p:nvSpPr>
          <p:spPr>
            <a:xfrm>
              <a:off x="3452813" y="6091277"/>
              <a:ext cx="554434" cy="398474"/>
            </a:xfrm>
            <a:custGeom>
              <a:avLst/>
              <a:gdLst>
                <a:gd name="connsiteX0" fmla="*/ 0 w 554434"/>
                <a:gd name="connsiteY0" fmla="*/ 172998 h 398474"/>
                <a:gd name="connsiteX1" fmla="*/ 339725 w 554434"/>
                <a:gd name="connsiteY1" fmla="*/ 1548 h 398474"/>
                <a:gd name="connsiteX2" fmla="*/ 179387 w 554434"/>
                <a:gd name="connsiteY2" fmla="*/ 95211 h 398474"/>
                <a:gd name="connsiteX3" fmla="*/ 44450 w 554434"/>
                <a:gd name="connsiteY3" fmla="*/ 211098 h 398474"/>
                <a:gd name="connsiteX4" fmla="*/ 274637 w 554434"/>
                <a:gd name="connsiteY4" fmla="*/ 149186 h 398474"/>
                <a:gd name="connsiteX5" fmla="*/ 69850 w 554434"/>
                <a:gd name="connsiteY5" fmla="*/ 263486 h 398474"/>
                <a:gd name="connsiteX6" fmla="*/ 247650 w 554434"/>
                <a:gd name="connsiteY6" fmla="*/ 219036 h 398474"/>
                <a:gd name="connsiteX7" fmla="*/ 552450 w 554434"/>
                <a:gd name="connsiteY7" fmla="*/ 396836 h 398474"/>
                <a:gd name="connsiteX8" fmla="*/ 384175 w 554434"/>
                <a:gd name="connsiteY8" fmla="*/ 96798 h 398474"/>
                <a:gd name="connsiteX9" fmla="*/ 487362 w 554434"/>
                <a:gd name="connsiteY9" fmla="*/ 379373 h 398474"/>
                <a:gd name="connsiteX10" fmla="*/ 339725 w 554434"/>
                <a:gd name="connsiteY10" fmla="*/ 17423 h 398474"/>
                <a:gd name="connsiteX11" fmla="*/ 0 w 554434"/>
                <a:gd name="connsiteY11" fmla="*/ 172998 h 3984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554434" h="398474">
                  <a:moveTo>
                    <a:pt x="0" y="172998"/>
                  </a:moveTo>
                  <a:cubicBezTo>
                    <a:pt x="0" y="170352"/>
                    <a:pt x="309827" y="14512"/>
                    <a:pt x="339725" y="1548"/>
                  </a:cubicBezTo>
                  <a:cubicBezTo>
                    <a:pt x="369623" y="-11416"/>
                    <a:pt x="228600" y="60286"/>
                    <a:pt x="179387" y="95211"/>
                  </a:cubicBezTo>
                  <a:cubicBezTo>
                    <a:pt x="130175" y="130136"/>
                    <a:pt x="28575" y="202102"/>
                    <a:pt x="44450" y="211098"/>
                  </a:cubicBezTo>
                  <a:cubicBezTo>
                    <a:pt x="60325" y="220094"/>
                    <a:pt x="270404" y="140455"/>
                    <a:pt x="274637" y="149186"/>
                  </a:cubicBezTo>
                  <a:cubicBezTo>
                    <a:pt x="278870" y="157917"/>
                    <a:pt x="74348" y="251844"/>
                    <a:pt x="69850" y="263486"/>
                  </a:cubicBezTo>
                  <a:cubicBezTo>
                    <a:pt x="65352" y="275128"/>
                    <a:pt x="167217" y="196811"/>
                    <a:pt x="247650" y="219036"/>
                  </a:cubicBezTo>
                  <a:cubicBezTo>
                    <a:pt x="328083" y="241261"/>
                    <a:pt x="529696" y="417209"/>
                    <a:pt x="552450" y="396836"/>
                  </a:cubicBezTo>
                  <a:cubicBezTo>
                    <a:pt x="575204" y="376463"/>
                    <a:pt x="395023" y="99708"/>
                    <a:pt x="384175" y="96798"/>
                  </a:cubicBezTo>
                  <a:cubicBezTo>
                    <a:pt x="373327" y="93888"/>
                    <a:pt x="494770" y="392602"/>
                    <a:pt x="487362" y="379373"/>
                  </a:cubicBezTo>
                  <a:cubicBezTo>
                    <a:pt x="479954" y="366144"/>
                    <a:pt x="418042" y="51290"/>
                    <a:pt x="339725" y="17423"/>
                  </a:cubicBezTo>
                  <a:cubicBezTo>
                    <a:pt x="261408" y="-16444"/>
                    <a:pt x="0" y="175644"/>
                    <a:pt x="0" y="17299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19" name="フリーフォーム: 図形 1518">
              <a:extLst>
                <a:ext uri="{FF2B5EF4-FFF2-40B4-BE49-F238E27FC236}">
                  <a16:creationId xmlns:a16="http://schemas.microsoft.com/office/drawing/2014/main" id="{931DB56B-3319-4AA6-98D0-EFF23698A79E}"/>
                </a:ext>
              </a:extLst>
            </p:cNvPr>
            <p:cNvSpPr/>
            <p:nvPr/>
          </p:nvSpPr>
          <p:spPr>
            <a:xfrm>
              <a:off x="3992245" y="6519407"/>
              <a:ext cx="434205" cy="344708"/>
            </a:xfrm>
            <a:custGeom>
              <a:avLst/>
              <a:gdLst>
                <a:gd name="connsiteX0" fmla="*/ 422593 w 434205"/>
                <a:gd name="connsiteY0" fmla="*/ 5218 h 344708"/>
                <a:gd name="connsiteX1" fmla="*/ 332105 w 434205"/>
                <a:gd name="connsiteY1" fmla="*/ 194131 h 344708"/>
                <a:gd name="connsiteX2" fmla="*/ 5080 w 434205"/>
                <a:gd name="connsiteY2" fmla="*/ 340181 h 344708"/>
                <a:gd name="connsiteX3" fmla="*/ 143193 w 434205"/>
                <a:gd name="connsiteY3" fmla="*/ 305256 h 344708"/>
                <a:gd name="connsiteX4" fmla="*/ 282893 w 434205"/>
                <a:gd name="connsiteY4" fmla="*/ 281443 h 344708"/>
                <a:gd name="connsiteX5" fmla="*/ 416243 w 434205"/>
                <a:gd name="connsiteY5" fmla="*/ 71893 h 344708"/>
                <a:gd name="connsiteX6" fmla="*/ 422593 w 434205"/>
                <a:gd name="connsiteY6" fmla="*/ 5218 h 3447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34205" h="344708">
                  <a:moveTo>
                    <a:pt x="422593" y="5218"/>
                  </a:moveTo>
                  <a:cubicBezTo>
                    <a:pt x="408570" y="25591"/>
                    <a:pt x="401690" y="138304"/>
                    <a:pt x="332105" y="194131"/>
                  </a:cubicBezTo>
                  <a:cubicBezTo>
                    <a:pt x="262520" y="249958"/>
                    <a:pt x="36565" y="321660"/>
                    <a:pt x="5080" y="340181"/>
                  </a:cubicBezTo>
                  <a:cubicBezTo>
                    <a:pt x="-26405" y="358702"/>
                    <a:pt x="96891" y="315046"/>
                    <a:pt x="143193" y="305256"/>
                  </a:cubicBezTo>
                  <a:cubicBezTo>
                    <a:pt x="189495" y="295466"/>
                    <a:pt x="237385" y="320337"/>
                    <a:pt x="282893" y="281443"/>
                  </a:cubicBezTo>
                  <a:cubicBezTo>
                    <a:pt x="328401" y="242549"/>
                    <a:pt x="390843" y="116078"/>
                    <a:pt x="416243" y="71893"/>
                  </a:cubicBezTo>
                  <a:cubicBezTo>
                    <a:pt x="441643" y="27708"/>
                    <a:pt x="436616" y="-15155"/>
                    <a:pt x="422593" y="521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20" name="フリーフォーム: 図形 1519">
              <a:extLst>
                <a:ext uri="{FF2B5EF4-FFF2-40B4-BE49-F238E27FC236}">
                  <a16:creationId xmlns:a16="http://schemas.microsoft.com/office/drawing/2014/main" id="{C6360F43-50E7-4BC1-BAAB-1F8DB8174777}"/>
                </a:ext>
              </a:extLst>
            </p:cNvPr>
            <p:cNvSpPr/>
            <p:nvPr/>
          </p:nvSpPr>
          <p:spPr>
            <a:xfrm>
              <a:off x="3485524" y="6520530"/>
              <a:ext cx="272574" cy="132450"/>
            </a:xfrm>
            <a:custGeom>
              <a:avLst/>
              <a:gdLst>
                <a:gd name="connsiteX0" fmla="*/ 626 w 272574"/>
                <a:gd name="connsiteY0" fmla="*/ 13620 h 132450"/>
                <a:gd name="connsiteX1" fmla="*/ 137151 w 272574"/>
                <a:gd name="connsiteY1" fmla="*/ 7270 h 132450"/>
                <a:gd name="connsiteX2" fmla="*/ 267326 w 272574"/>
                <a:gd name="connsiteY2" fmla="*/ 131095 h 132450"/>
                <a:gd name="connsiteX3" fmla="*/ 241926 w 272574"/>
                <a:gd name="connsiteY3" fmla="*/ 69183 h 132450"/>
                <a:gd name="connsiteX4" fmla="*/ 194301 w 272574"/>
                <a:gd name="connsiteY4" fmla="*/ 5683 h 132450"/>
                <a:gd name="connsiteX5" fmla="*/ 626 w 272574"/>
                <a:gd name="connsiteY5" fmla="*/ 13620 h 132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72574" h="132450">
                  <a:moveTo>
                    <a:pt x="626" y="13620"/>
                  </a:moveTo>
                  <a:cubicBezTo>
                    <a:pt x="-8899" y="13885"/>
                    <a:pt x="92701" y="-12309"/>
                    <a:pt x="137151" y="7270"/>
                  </a:cubicBezTo>
                  <a:cubicBezTo>
                    <a:pt x="181601" y="26849"/>
                    <a:pt x="249863" y="120776"/>
                    <a:pt x="267326" y="131095"/>
                  </a:cubicBezTo>
                  <a:cubicBezTo>
                    <a:pt x="284789" y="141414"/>
                    <a:pt x="254097" y="90085"/>
                    <a:pt x="241926" y="69183"/>
                  </a:cubicBezTo>
                  <a:cubicBezTo>
                    <a:pt x="229755" y="48281"/>
                    <a:pt x="229226" y="15473"/>
                    <a:pt x="194301" y="5683"/>
                  </a:cubicBezTo>
                  <a:cubicBezTo>
                    <a:pt x="159376" y="-4107"/>
                    <a:pt x="10151" y="13355"/>
                    <a:pt x="626" y="1362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21" name="フリーフォーム: 図形 1520">
              <a:extLst>
                <a:ext uri="{FF2B5EF4-FFF2-40B4-BE49-F238E27FC236}">
                  <a16:creationId xmlns:a16="http://schemas.microsoft.com/office/drawing/2014/main" id="{9621B22F-1E36-4FC2-9495-08E311D11EA1}"/>
                </a:ext>
              </a:extLst>
            </p:cNvPr>
            <p:cNvSpPr/>
            <p:nvPr/>
          </p:nvSpPr>
          <p:spPr>
            <a:xfrm>
              <a:off x="3490866" y="6550889"/>
              <a:ext cx="214413" cy="328122"/>
            </a:xfrm>
            <a:custGeom>
              <a:avLst/>
              <a:gdLst>
                <a:gd name="connsiteX0" fmla="*/ 47 w 214413"/>
                <a:gd name="connsiteY0" fmla="*/ 43586 h 328122"/>
                <a:gd name="connsiteX1" fmla="*/ 115934 w 214413"/>
                <a:gd name="connsiteY1" fmla="*/ 8661 h 328122"/>
                <a:gd name="connsiteX2" fmla="*/ 177847 w 214413"/>
                <a:gd name="connsiteY2" fmla="*/ 103911 h 328122"/>
                <a:gd name="connsiteX3" fmla="*/ 206422 w 214413"/>
                <a:gd name="connsiteY3" fmla="*/ 327749 h 328122"/>
                <a:gd name="connsiteX4" fmla="*/ 208009 w 214413"/>
                <a:gd name="connsiteY4" fmla="*/ 153124 h 328122"/>
                <a:gd name="connsiteX5" fmla="*/ 130222 w 214413"/>
                <a:gd name="connsiteY5" fmla="*/ 5486 h 328122"/>
                <a:gd name="connsiteX6" fmla="*/ 47 w 214413"/>
                <a:gd name="connsiteY6" fmla="*/ 43586 h 328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14413" h="328122">
                  <a:moveTo>
                    <a:pt x="47" y="43586"/>
                  </a:moveTo>
                  <a:cubicBezTo>
                    <a:pt x="-2334" y="44115"/>
                    <a:pt x="86301" y="-1393"/>
                    <a:pt x="115934" y="8661"/>
                  </a:cubicBezTo>
                  <a:cubicBezTo>
                    <a:pt x="145567" y="18715"/>
                    <a:pt x="162766" y="50730"/>
                    <a:pt x="177847" y="103911"/>
                  </a:cubicBezTo>
                  <a:cubicBezTo>
                    <a:pt x="192928" y="157092"/>
                    <a:pt x="201395" y="319547"/>
                    <a:pt x="206422" y="327749"/>
                  </a:cubicBezTo>
                  <a:cubicBezTo>
                    <a:pt x="211449" y="335951"/>
                    <a:pt x="220709" y="206835"/>
                    <a:pt x="208009" y="153124"/>
                  </a:cubicBezTo>
                  <a:cubicBezTo>
                    <a:pt x="195309" y="99413"/>
                    <a:pt x="161707" y="29298"/>
                    <a:pt x="130222" y="5486"/>
                  </a:cubicBezTo>
                  <a:cubicBezTo>
                    <a:pt x="98737" y="-18326"/>
                    <a:pt x="2428" y="43057"/>
                    <a:pt x="47" y="4358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22" name="フリーフォーム: 図形 1521">
              <a:extLst>
                <a:ext uri="{FF2B5EF4-FFF2-40B4-BE49-F238E27FC236}">
                  <a16:creationId xmlns:a16="http://schemas.microsoft.com/office/drawing/2014/main" id="{ED93AEA6-8103-47D2-B773-2BC3541E8017}"/>
                </a:ext>
              </a:extLst>
            </p:cNvPr>
            <p:cNvSpPr/>
            <p:nvPr/>
          </p:nvSpPr>
          <p:spPr>
            <a:xfrm>
              <a:off x="3728999" y="6627989"/>
              <a:ext cx="201802" cy="315795"/>
            </a:xfrm>
            <a:custGeom>
              <a:avLst/>
              <a:gdLst>
                <a:gd name="connsiteX0" fmla="*/ 39 w 201802"/>
                <a:gd name="connsiteY0" fmla="*/ 315736 h 315795"/>
                <a:gd name="connsiteX1" fmla="*/ 38139 w 201802"/>
                <a:gd name="connsiteY1" fmla="*/ 177624 h 315795"/>
                <a:gd name="connsiteX2" fmla="*/ 44489 w 201802"/>
                <a:gd name="connsiteY2" fmla="*/ 95074 h 315795"/>
                <a:gd name="connsiteX3" fmla="*/ 201651 w 201802"/>
                <a:gd name="connsiteY3" fmla="*/ 280811 h 315795"/>
                <a:gd name="connsiteX4" fmla="*/ 12739 w 201802"/>
                <a:gd name="connsiteY4" fmla="*/ 6174 h 315795"/>
                <a:gd name="connsiteX5" fmla="*/ 25439 w 201802"/>
                <a:gd name="connsiteY5" fmla="*/ 95074 h 315795"/>
                <a:gd name="connsiteX6" fmla="*/ 46076 w 201802"/>
                <a:gd name="connsiteY6" fmla="*/ 160161 h 315795"/>
                <a:gd name="connsiteX7" fmla="*/ 39 w 201802"/>
                <a:gd name="connsiteY7" fmla="*/ 315736 h 3157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01802" h="315795">
                  <a:moveTo>
                    <a:pt x="39" y="315736"/>
                  </a:moveTo>
                  <a:cubicBezTo>
                    <a:pt x="-1284" y="318647"/>
                    <a:pt x="30731" y="214401"/>
                    <a:pt x="38139" y="177624"/>
                  </a:cubicBezTo>
                  <a:cubicBezTo>
                    <a:pt x="45547" y="140847"/>
                    <a:pt x="17237" y="77876"/>
                    <a:pt x="44489" y="95074"/>
                  </a:cubicBezTo>
                  <a:cubicBezTo>
                    <a:pt x="71741" y="112272"/>
                    <a:pt x="206943" y="295628"/>
                    <a:pt x="201651" y="280811"/>
                  </a:cubicBezTo>
                  <a:cubicBezTo>
                    <a:pt x="196359" y="265994"/>
                    <a:pt x="42108" y="37130"/>
                    <a:pt x="12739" y="6174"/>
                  </a:cubicBezTo>
                  <a:cubicBezTo>
                    <a:pt x="-16630" y="-24782"/>
                    <a:pt x="19883" y="69409"/>
                    <a:pt x="25439" y="95074"/>
                  </a:cubicBezTo>
                  <a:cubicBezTo>
                    <a:pt x="30995" y="120738"/>
                    <a:pt x="50839" y="127353"/>
                    <a:pt x="46076" y="160161"/>
                  </a:cubicBezTo>
                  <a:cubicBezTo>
                    <a:pt x="41313" y="192969"/>
                    <a:pt x="1362" y="312825"/>
                    <a:pt x="39" y="31573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23" name="フリーフォーム: 図形 1522">
              <a:extLst>
                <a:ext uri="{FF2B5EF4-FFF2-40B4-BE49-F238E27FC236}">
                  <a16:creationId xmlns:a16="http://schemas.microsoft.com/office/drawing/2014/main" id="{E09F624B-73F9-4D5C-B5E7-3073F5AA3872}"/>
                </a:ext>
              </a:extLst>
            </p:cNvPr>
            <p:cNvSpPr/>
            <p:nvPr/>
          </p:nvSpPr>
          <p:spPr>
            <a:xfrm>
              <a:off x="4052229" y="6696056"/>
              <a:ext cx="142418" cy="155031"/>
            </a:xfrm>
            <a:custGeom>
              <a:avLst/>
              <a:gdLst>
                <a:gd name="connsiteX0" fmla="*/ 141946 w 142418"/>
                <a:gd name="connsiteY0" fmla="*/ 19 h 155031"/>
                <a:gd name="connsiteX1" fmla="*/ 53046 w 142418"/>
                <a:gd name="connsiteY1" fmla="*/ 66694 h 155031"/>
                <a:gd name="connsiteX2" fmla="*/ 21296 w 142418"/>
                <a:gd name="connsiteY2" fmla="*/ 154007 h 155031"/>
                <a:gd name="connsiteX3" fmla="*/ 10184 w 142418"/>
                <a:gd name="connsiteY3" fmla="*/ 111144 h 155031"/>
                <a:gd name="connsiteX4" fmla="*/ 10184 w 142418"/>
                <a:gd name="connsiteY4" fmla="*/ 60344 h 155031"/>
                <a:gd name="connsiteX5" fmla="*/ 141946 w 142418"/>
                <a:gd name="connsiteY5" fmla="*/ 19 h 1550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42418" h="155031">
                  <a:moveTo>
                    <a:pt x="141946" y="19"/>
                  </a:moveTo>
                  <a:cubicBezTo>
                    <a:pt x="149090" y="1077"/>
                    <a:pt x="73154" y="41029"/>
                    <a:pt x="53046" y="66694"/>
                  </a:cubicBezTo>
                  <a:cubicBezTo>
                    <a:pt x="32938" y="92359"/>
                    <a:pt x="28440" y="146599"/>
                    <a:pt x="21296" y="154007"/>
                  </a:cubicBezTo>
                  <a:cubicBezTo>
                    <a:pt x="14152" y="161415"/>
                    <a:pt x="12036" y="126754"/>
                    <a:pt x="10184" y="111144"/>
                  </a:cubicBezTo>
                  <a:cubicBezTo>
                    <a:pt x="8332" y="95534"/>
                    <a:pt x="-11776" y="78336"/>
                    <a:pt x="10184" y="60344"/>
                  </a:cubicBezTo>
                  <a:cubicBezTo>
                    <a:pt x="32144" y="42352"/>
                    <a:pt x="134802" y="-1039"/>
                    <a:pt x="141946" y="1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24" name="フリーフォーム: 図形 1523">
              <a:extLst>
                <a:ext uri="{FF2B5EF4-FFF2-40B4-BE49-F238E27FC236}">
                  <a16:creationId xmlns:a16="http://schemas.microsoft.com/office/drawing/2014/main" id="{A12A30CA-BAC1-4639-8319-25B63364BDA7}"/>
                </a:ext>
              </a:extLst>
            </p:cNvPr>
            <p:cNvSpPr/>
            <p:nvPr/>
          </p:nvSpPr>
          <p:spPr>
            <a:xfrm>
              <a:off x="3455967" y="6816358"/>
              <a:ext cx="720094" cy="397349"/>
            </a:xfrm>
            <a:custGeom>
              <a:avLst/>
              <a:gdLst>
                <a:gd name="connsiteX0" fmla="*/ 21 w 720094"/>
                <a:gd name="connsiteY0" fmla="*/ 397242 h 397349"/>
                <a:gd name="connsiteX1" fmla="*/ 106383 w 720094"/>
                <a:gd name="connsiteY1" fmla="*/ 233730 h 397349"/>
                <a:gd name="connsiteX2" fmla="*/ 414358 w 720094"/>
                <a:gd name="connsiteY2" fmla="*/ 130542 h 397349"/>
                <a:gd name="connsiteX3" fmla="*/ 646133 w 720094"/>
                <a:gd name="connsiteY3" fmla="*/ 51167 h 397349"/>
                <a:gd name="connsiteX4" fmla="*/ 719158 w 720094"/>
                <a:gd name="connsiteY4" fmla="*/ 367 h 397349"/>
                <a:gd name="connsiteX5" fmla="*/ 606446 w 720094"/>
                <a:gd name="connsiteY5" fmla="*/ 76567 h 397349"/>
                <a:gd name="connsiteX6" fmla="*/ 311171 w 720094"/>
                <a:gd name="connsiteY6" fmla="*/ 170230 h 397349"/>
                <a:gd name="connsiteX7" fmla="*/ 112733 w 720094"/>
                <a:gd name="connsiteY7" fmla="*/ 257542 h 397349"/>
                <a:gd name="connsiteX8" fmla="*/ 21 w 720094"/>
                <a:gd name="connsiteY8" fmla="*/ 397242 h 3973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20094" h="397349">
                  <a:moveTo>
                    <a:pt x="21" y="397242"/>
                  </a:moveTo>
                  <a:cubicBezTo>
                    <a:pt x="-1037" y="393273"/>
                    <a:pt x="37327" y="278180"/>
                    <a:pt x="106383" y="233730"/>
                  </a:cubicBezTo>
                  <a:cubicBezTo>
                    <a:pt x="175439" y="189280"/>
                    <a:pt x="414358" y="130542"/>
                    <a:pt x="414358" y="130542"/>
                  </a:cubicBezTo>
                  <a:cubicBezTo>
                    <a:pt x="504316" y="100115"/>
                    <a:pt x="595333" y="72863"/>
                    <a:pt x="646133" y="51167"/>
                  </a:cubicBezTo>
                  <a:cubicBezTo>
                    <a:pt x="696933" y="29471"/>
                    <a:pt x="725772" y="-3866"/>
                    <a:pt x="719158" y="367"/>
                  </a:cubicBezTo>
                  <a:cubicBezTo>
                    <a:pt x="712544" y="4600"/>
                    <a:pt x="674444" y="48257"/>
                    <a:pt x="606446" y="76567"/>
                  </a:cubicBezTo>
                  <a:cubicBezTo>
                    <a:pt x="538448" y="104877"/>
                    <a:pt x="393456" y="140068"/>
                    <a:pt x="311171" y="170230"/>
                  </a:cubicBezTo>
                  <a:cubicBezTo>
                    <a:pt x="228886" y="200392"/>
                    <a:pt x="166179" y="221294"/>
                    <a:pt x="112733" y="257542"/>
                  </a:cubicBezTo>
                  <a:cubicBezTo>
                    <a:pt x="59287" y="293790"/>
                    <a:pt x="1079" y="401211"/>
                    <a:pt x="21" y="39724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25" name="フリーフォーム: 図形 1524">
              <a:extLst>
                <a:ext uri="{FF2B5EF4-FFF2-40B4-BE49-F238E27FC236}">
                  <a16:creationId xmlns:a16="http://schemas.microsoft.com/office/drawing/2014/main" id="{F3BA4183-EC5D-4677-A94E-AEB6248A4E4C}"/>
                </a:ext>
              </a:extLst>
            </p:cNvPr>
            <p:cNvSpPr/>
            <p:nvPr/>
          </p:nvSpPr>
          <p:spPr>
            <a:xfrm>
              <a:off x="3589338" y="6811788"/>
              <a:ext cx="584151" cy="222425"/>
            </a:xfrm>
            <a:custGeom>
              <a:avLst/>
              <a:gdLst>
                <a:gd name="connsiteX0" fmla="*/ 0 w 584151"/>
                <a:gd name="connsiteY0" fmla="*/ 222425 h 222425"/>
                <a:gd name="connsiteX1" fmla="*/ 119062 w 584151"/>
                <a:gd name="connsiteY1" fmla="*/ 143050 h 222425"/>
                <a:gd name="connsiteX2" fmla="*/ 582612 w 584151"/>
                <a:gd name="connsiteY2" fmla="*/ 175 h 222425"/>
                <a:gd name="connsiteX3" fmla="*/ 279400 w 584151"/>
                <a:gd name="connsiteY3" fmla="*/ 111300 h 222425"/>
                <a:gd name="connsiteX4" fmla="*/ 0 w 584151"/>
                <a:gd name="connsiteY4" fmla="*/ 222425 h 2224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84151" h="222425">
                  <a:moveTo>
                    <a:pt x="0" y="222425"/>
                  </a:moveTo>
                  <a:cubicBezTo>
                    <a:pt x="10980" y="201258"/>
                    <a:pt x="21960" y="180092"/>
                    <a:pt x="119062" y="143050"/>
                  </a:cubicBezTo>
                  <a:cubicBezTo>
                    <a:pt x="216164" y="106008"/>
                    <a:pt x="555889" y="5467"/>
                    <a:pt x="582612" y="175"/>
                  </a:cubicBezTo>
                  <a:cubicBezTo>
                    <a:pt x="609335" y="-5117"/>
                    <a:pt x="279400" y="111300"/>
                    <a:pt x="279400" y="111300"/>
                  </a:cubicBezTo>
                  <a:lnTo>
                    <a:pt x="0" y="222425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26" name="フリーフォーム: 図形 1525">
              <a:extLst>
                <a:ext uri="{FF2B5EF4-FFF2-40B4-BE49-F238E27FC236}">
                  <a16:creationId xmlns:a16="http://schemas.microsoft.com/office/drawing/2014/main" id="{60182948-FDD7-47CC-B97E-1624C441FA17}"/>
                </a:ext>
              </a:extLst>
            </p:cNvPr>
            <p:cNvSpPr/>
            <p:nvPr/>
          </p:nvSpPr>
          <p:spPr>
            <a:xfrm>
              <a:off x="3748865" y="5683554"/>
              <a:ext cx="353475" cy="103599"/>
            </a:xfrm>
            <a:custGeom>
              <a:avLst/>
              <a:gdLst>
                <a:gd name="connsiteX0" fmla="*/ 1868 w 353475"/>
                <a:gd name="connsiteY0" fmla="*/ 103413 h 103599"/>
                <a:gd name="connsiteX1" fmla="*/ 162735 w 353475"/>
                <a:gd name="connsiteY1" fmla="*/ 3929 h 103599"/>
                <a:gd name="connsiteX2" fmla="*/ 349002 w 353475"/>
                <a:gd name="connsiteY2" fmla="*/ 20863 h 103599"/>
                <a:gd name="connsiteX3" fmla="*/ 272802 w 353475"/>
                <a:gd name="connsiteY3" fmla="*/ 29329 h 103599"/>
                <a:gd name="connsiteX4" fmla="*/ 1868 w 353475"/>
                <a:gd name="connsiteY4" fmla="*/ 103413 h 1035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53475" h="103599">
                  <a:moveTo>
                    <a:pt x="1868" y="103413"/>
                  </a:moveTo>
                  <a:cubicBezTo>
                    <a:pt x="-16477" y="99180"/>
                    <a:pt x="104879" y="17687"/>
                    <a:pt x="162735" y="3929"/>
                  </a:cubicBezTo>
                  <a:cubicBezTo>
                    <a:pt x="220591" y="-9829"/>
                    <a:pt x="330658" y="16630"/>
                    <a:pt x="349002" y="20863"/>
                  </a:cubicBezTo>
                  <a:cubicBezTo>
                    <a:pt x="367347" y="25096"/>
                    <a:pt x="326777" y="20157"/>
                    <a:pt x="272802" y="29329"/>
                  </a:cubicBezTo>
                  <a:cubicBezTo>
                    <a:pt x="218827" y="38501"/>
                    <a:pt x="20213" y="107646"/>
                    <a:pt x="1868" y="10341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27" name="フリーフォーム: 図形 1526">
              <a:extLst>
                <a:ext uri="{FF2B5EF4-FFF2-40B4-BE49-F238E27FC236}">
                  <a16:creationId xmlns:a16="http://schemas.microsoft.com/office/drawing/2014/main" id="{67681516-FB51-4934-B506-4897ACA88688}"/>
                </a:ext>
              </a:extLst>
            </p:cNvPr>
            <p:cNvSpPr/>
            <p:nvPr/>
          </p:nvSpPr>
          <p:spPr>
            <a:xfrm>
              <a:off x="3219663" y="5720868"/>
              <a:ext cx="671285" cy="100180"/>
            </a:xfrm>
            <a:custGeom>
              <a:avLst/>
              <a:gdLst>
                <a:gd name="connsiteX0" fmla="*/ 1904 w 671285"/>
                <a:gd name="connsiteY0" fmla="*/ 482 h 100180"/>
                <a:gd name="connsiteX1" fmla="*/ 262254 w 671285"/>
                <a:gd name="connsiteY1" fmla="*/ 19532 h 100180"/>
                <a:gd name="connsiteX2" fmla="*/ 666537 w 671285"/>
                <a:gd name="connsiteY2" fmla="*/ 99965 h 100180"/>
                <a:gd name="connsiteX3" fmla="*/ 478154 w 671285"/>
                <a:gd name="connsiteY3" fmla="*/ 42815 h 100180"/>
                <a:gd name="connsiteX4" fmla="*/ 393487 w 671285"/>
                <a:gd name="connsiteY4" fmla="*/ 32232 h 100180"/>
                <a:gd name="connsiteX5" fmla="*/ 1904 w 671285"/>
                <a:gd name="connsiteY5" fmla="*/ 482 h 1001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71285" h="100180">
                  <a:moveTo>
                    <a:pt x="1904" y="482"/>
                  </a:moveTo>
                  <a:cubicBezTo>
                    <a:pt x="-19968" y="-1635"/>
                    <a:pt x="151482" y="2952"/>
                    <a:pt x="262254" y="19532"/>
                  </a:cubicBezTo>
                  <a:cubicBezTo>
                    <a:pt x="373026" y="36112"/>
                    <a:pt x="630554" y="96085"/>
                    <a:pt x="666537" y="99965"/>
                  </a:cubicBezTo>
                  <a:cubicBezTo>
                    <a:pt x="702520" y="103845"/>
                    <a:pt x="523662" y="54104"/>
                    <a:pt x="478154" y="42815"/>
                  </a:cubicBezTo>
                  <a:cubicBezTo>
                    <a:pt x="432646" y="31526"/>
                    <a:pt x="468629" y="34349"/>
                    <a:pt x="393487" y="32232"/>
                  </a:cubicBezTo>
                  <a:cubicBezTo>
                    <a:pt x="318345" y="30115"/>
                    <a:pt x="23776" y="2599"/>
                    <a:pt x="1904" y="48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28" name="フリーフォーム: 図形 1527">
              <a:extLst>
                <a:ext uri="{FF2B5EF4-FFF2-40B4-BE49-F238E27FC236}">
                  <a16:creationId xmlns:a16="http://schemas.microsoft.com/office/drawing/2014/main" id="{32ED1828-351B-4678-AD12-4F1AC05BDD86}"/>
                </a:ext>
              </a:extLst>
            </p:cNvPr>
            <p:cNvSpPr/>
            <p:nvPr/>
          </p:nvSpPr>
          <p:spPr>
            <a:xfrm>
              <a:off x="3163048" y="5720689"/>
              <a:ext cx="703961" cy="126701"/>
            </a:xfrm>
            <a:custGeom>
              <a:avLst/>
              <a:gdLst>
                <a:gd name="connsiteX0" fmla="*/ 41585 w 703961"/>
                <a:gd name="connsiteY0" fmla="*/ 13361 h 126701"/>
                <a:gd name="connsiteX1" fmla="*/ 92385 w 703961"/>
                <a:gd name="connsiteY1" fmla="*/ 11244 h 126701"/>
                <a:gd name="connsiteX2" fmla="*/ 682935 w 703961"/>
                <a:gd name="connsiteY2" fmla="*/ 100144 h 126701"/>
                <a:gd name="connsiteX3" fmla="*/ 564402 w 703961"/>
                <a:gd name="connsiteY3" fmla="*/ 110728 h 126701"/>
                <a:gd name="connsiteX4" fmla="*/ 490319 w 703961"/>
                <a:gd name="connsiteY4" fmla="*/ 121311 h 126701"/>
                <a:gd name="connsiteX5" fmla="*/ 41585 w 703961"/>
                <a:gd name="connsiteY5" fmla="*/ 13361 h 1267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03961" h="126701">
                  <a:moveTo>
                    <a:pt x="41585" y="13361"/>
                  </a:moveTo>
                  <a:cubicBezTo>
                    <a:pt x="-24737" y="-4983"/>
                    <a:pt x="-14507" y="-3220"/>
                    <a:pt x="92385" y="11244"/>
                  </a:cubicBezTo>
                  <a:cubicBezTo>
                    <a:pt x="199277" y="25708"/>
                    <a:pt x="604265" y="83563"/>
                    <a:pt x="682935" y="100144"/>
                  </a:cubicBezTo>
                  <a:cubicBezTo>
                    <a:pt x="761605" y="116725"/>
                    <a:pt x="596505" y="107200"/>
                    <a:pt x="564402" y="110728"/>
                  </a:cubicBezTo>
                  <a:cubicBezTo>
                    <a:pt x="532299" y="114256"/>
                    <a:pt x="576397" y="136833"/>
                    <a:pt x="490319" y="121311"/>
                  </a:cubicBezTo>
                  <a:cubicBezTo>
                    <a:pt x="404241" y="105789"/>
                    <a:pt x="107907" y="31705"/>
                    <a:pt x="41585" y="1336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29" name="フリーフォーム: 図形 1528">
              <a:extLst>
                <a:ext uri="{FF2B5EF4-FFF2-40B4-BE49-F238E27FC236}">
                  <a16:creationId xmlns:a16="http://schemas.microsoft.com/office/drawing/2014/main" id="{36A32B49-0A2E-47C1-A46D-09FB200984D7}"/>
                </a:ext>
              </a:extLst>
            </p:cNvPr>
            <p:cNvSpPr/>
            <p:nvPr/>
          </p:nvSpPr>
          <p:spPr>
            <a:xfrm>
              <a:off x="3254393" y="5887354"/>
              <a:ext cx="391544" cy="111530"/>
            </a:xfrm>
            <a:custGeom>
              <a:avLst/>
              <a:gdLst>
                <a:gd name="connsiteX0" fmla="*/ 3157 w 391544"/>
                <a:gd name="connsiteY0" fmla="*/ 111279 h 111530"/>
                <a:gd name="connsiteX1" fmla="*/ 386274 w 391544"/>
                <a:gd name="connsiteY1" fmla="*/ 3329 h 111530"/>
                <a:gd name="connsiteX2" fmla="*/ 212707 w 391544"/>
                <a:gd name="connsiteY2" fmla="*/ 32963 h 111530"/>
                <a:gd name="connsiteX3" fmla="*/ 3157 w 391544"/>
                <a:gd name="connsiteY3" fmla="*/ 111279 h 1115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91544" h="111530">
                  <a:moveTo>
                    <a:pt x="3157" y="111279"/>
                  </a:moveTo>
                  <a:cubicBezTo>
                    <a:pt x="32085" y="106340"/>
                    <a:pt x="351349" y="16382"/>
                    <a:pt x="386274" y="3329"/>
                  </a:cubicBezTo>
                  <a:cubicBezTo>
                    <a:pt x="421199" y="-9724"/>
                    <a:pt x="273385" y="18852"/>
                    <a:pt x="212707" y="32963"/>
                  </a:cubicBezTo>
                  <a:cubicBezTo>
                    <a:pt x="152029" y="47074"/>
                    <a:pt x="-25771" y="116218"/>
                    <a:pt x="3157" y="11127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30" name="フリーフォーム: 図形 1529">
              <a:extLst>
                <a:ext uri="{FF2B5EF4-FFF2-40B4-BE49-F238E27FC236}">
                  <a16:creationId xmlns:a16="http://schemas.microsoft.com/office/drawing/2014/main" id="{0063803A-A2FE-4F87-A7A0-6678F1219206}"/>
                </a:ext>
              </a:extLst>
            </p:cNvPr>
            <p:cNvSpPr/>
            <p:nvPr/>
          </p:nvSpPr>
          <p:spPr>
            <a:xfrm>
              <a:off x="4285973" y="6634164"/>
              <a:ext cx="175430" cy="481407"/>
            </a:xfrm>
            <a:custGeom>
              <a:avLst/>
              <a:gdLst>
                <a:gd name="connsiteX0" fmla="*/ 277 w 175430"/>
                <a:gd name="connsiteY0" fmla="*/ 471486 h 481407"/>
                <a:gd name="connsiteX1" fmla="*/ 123044 w 175430"/>
                <a:gd name="connsiteY1" fmla="*/ 12169 h 481407"/>
                <a:gd name="connsiteX2" fmla="*/ 148444 w 175430"/>
                <a:gd name="connsiteY2" fmla="*/ 162453 h 481407"/>
                <a:gd name="connsiteX3" fmla="*/ 167494 w 175430"/>
                <a:gd name="connsiteY3" fmla="*/ 479953 h 481407"/>
                <a:gd name="connsiteX4" fmla="*/ 161144 w 175430"/>
                <a:gd name="connsiteY4" fmla="*/ 22753 h 481407"/>
                <a:gd name="connsiteX5" fmla="*/ 277 w 175430"/>
                <a:gd name="connsiteY5" fmla="*/ 471486 h 4814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75430" h="481407">
                  <a:moveTo>
                    <a:pt x="277" y="471486"/>
                  </a:moveTo>
                  <a:cubicBezTo>
                    <a:pt x="-6073" y="469722"/>
                    <a:pt x="98350" y="63674"/>
                    <a:pt x="123044" y="12169"/>
                  </a:cubicBezTo>
                  <a:cubicBezTo>
                    <a:pt x="147738" y="-39336"/>
                    <a:pt x="141036" y="84489"/>
                    <a:pt x="148444" y="162453"/>
                  </a:cubicBezTo>
                  <a:cubicBezTo>
                    <a:pt x="155852" y="240417"/>
                    <a:pt x="165377" y="503236"/>
                    <a:pt x="167494" y="479953"/>
                  </a:cubicBezTo>
                  <a:cubicBezTo>
                    <a:pt x="169611" y="456670"/>
                    <a:pt x="187602" y="27339"/>
                    <a:pt x="161144" y="22753"/>
                  </a:cubicBezTo>
                  <a:cubicBezTo>
                    <a:pt x="134686" y="18167"/>
                    <a:pt x="6627" y="473250"/>
                    <a:pt x="277" y="47148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31" name="フリーフォーム: 図形 1530">
              <a:extLst>
                <a:ext uri="{FF2B5EF4-FFF2-40B4-BE49-F238E27FC236}">
                  <a16:creationId xmlns:a16="http://schemas.microsoft.com/office/drawing/2014/main" id="{19EF8ED4-09BC-4F43-9809-887BCD59B8D3}"/>
                </a:ext>
              </a:extLst>
            </p:cNvPr>
            <p:cNvSpPr/>
            <p:nvPr/>
          </p:nvSpPr>
          <p:spPr>
            <a:xfrm>
              <a:off x="3953698" y="6827917"/>
              <a:ext cx="332963" cy="349701"/>
            </a:xfrm>
            <a:custGeom>
              <a:avLst/>
              <a:gdLst>
                <a:gd name="connsiteX0" fmla="*/ 269052 w 332963"/>
                <a:gd name="connsiteY0" fmla="*/ 450 h 349701"/>
                <a:gd name="connsiteX1" fmla="*/ 224602 w 332963"/>
                <a:gd name="connsiteY1" fmla="*/ 186716 h 349701"/>
                <a:gd name="connsiteX2" fmla="*/ 326202 w 332963"/>
                <a:gd name="connsiteY2" fmla="*/ 275616 h 349701"/>
                <a:gd name="connsiteX3" fmla="*/ 235 w 332963"/>
                <a:gd name="connsiteY3" fmla="*/ 349700 h 349701"/>
                <a:gd name="connsiteX4" fmla="*/ 273285 w 332963"/>
                <a:gd name="connsiteY4" fmla="*/ 273500 h 349701"/>
                <a:gd name="connsiteX5" fmla="*/ 239419 w 332963"/>
                <a:gd name="connsiteY5" fmla="*/ 138033 h 349701"/>
                <a:gd name="connsiteX6" fmla="*/ 269052 w 332963"/>
                <a:gd name="connsiteY6" fmla="*/ 450 h 3497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32963" h="349701">
                  <a:moveTo>
                    <a:pt x="269052" y="450"/>
                  </a:moveTo>
                  <a:cubicBezTo>
                    <a:pt x="266583" y="8564"/>
                    <a:pt x="215077" y="140855"/>
                    <a:pt x="224602" y="186716"/>
                  </a:cubicBezTo>
                  <a:cubicBezTo>
                    <a:pt x="234127" y="232577"/>
                    <a:pt x="363596" y="248452"/>
                    <a:pt x="326202" y="275616"/>
                  </a:cubicBezTo>
                  <a:cubicBezTo>
                    <a:pt x="288808" y="302780"/>
                    <a:pt x="9054" y="350053"/>
                    <a:pt x="235" y="349700"/>
                  </a:cubicBezTo>
                  <a:cubicBezTo>
                    <a:pt x="-8584" y="349347"/>
                    <a:pt x="233421" y="308778"/>
                    <a:pt x="273285" y="273500"/>
                  </a:cubicBezTo>
                  <a:cubicBezTo>
                    <a:pt x="313149" y="238222"/>
                    <a:pt x="241183" y="180014"/>
                    <a:pt x="239419" y="138033"/>
                  </a:cubicBezTo>
                  <a:cubicBezTo>
                    <a:pt x="237655" y="96052"/>
                    <a:pt x="271521" y="-7664"/>
                    <a:pt x="269052" y="45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32" name="フリーフォーム: 図形 1531">
              <a:extLst>
                <a:ext uri="{FF2B5EF4-FFF2-40B4-BE49-F238E27FC236}">
                  <a16:creationId xmlns:a16="http://schemas.microsoft.com/office/drawing/2014/main" id="{59086580-CF06-4754-A0B7-8D7673A9F440}"/>
                </a:ext>
              </a:extLst>
            </p:cNvPr>
            <p:cNvSpPr/>
            <p:nvPr/>
          </p:nvSpPr>
          <p:spPr>
            <a:xfrm>
              <a:off x="3652555" y="6987078"/>
              <a:ext cx="333633" cy="176104"/>
            </a:xfrm>
            <a:custGeom>
              <a:avLst/>
              <a:gdLst>
                <a:gd name="connsiteX0" fmla="*/ 248462 w 333633"/>
                <a:gd name="connsiteY0" fmla="*/ 39 h 176104"/>
                <a:gd name="connsiteX1" fmla="*/ 225178 w 333633"/>
                <a:gd name="connsiteY1" fmla="*/ 110105 h 176104"/>
                <a:gd name="connsiteX2" fmla="*/ 333128 w 333633"/>
                <a:gd name="connsiteY2" fmla="*/ 175722 h 176104"/>
                <a:gd name="connsiteX3" fmla="*/ 259045 w 333633"/>
                <a:gd name="connsiteY3" fmla="*/ 137622 h 176104"/>
                <a:gd name="connsiteX4" fmla="*/ 110878 w 333633"/>
                <a:gd name="connsiteY4" fmla="*/ 148205 h 176104"/>
                <a:gd name="connsiteX5" fmla="*/ 812 w 333633"/>
                <a:gd name="connsiteY5" fmla="*/ 171489 h 176104"/>
                <a:gd name="connsiteX6" fmla="*/ 168028 w 333633"/>
                <a:gd name="connsiteY6" fmla="*/ 122805 h 176104"/>
                <a:gd name="connsiteX7" fmla="*/ 248462 w 333633"/>
                <a:gd name="connsiteY7" fmla="*/ 39 h 1761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33633" h="176104">
                  <a:moveTo>
                    <a:pt x="248462" y="39"/>
                  </a:moveTo>
                  <a:cubicBezTo>
                    <a:pt x="257987" y="-2078"/>
                    <a:pt x="211067" y="80825"/>
                    <a:pt x="225178" y="110105"/>
                  </a:cubicBezTo>
                  <a:cubicBezTo>
                    <a:pt x="239289" y="139385"/>
                    <a:pt x="327484" y="171136"/>
                    <a:pt x="333128" y="175722"/>
                  </a:cubicBezTo>
                  <a:cubicBezTo>
                    <a:pt x="338773" y="180308"/>
                    <a:pt x="296087" y="142208"/>
                    <a:pt x="259045" y="137622"/>
                  </a:cubicBezTo>
                  <a:cubicBezTo>
                    <a:pt x="222003" y="133036"/>
                    <a:pt x="153917" y="142561"/>
                    <a:pt x="110878" y="148205"/>
                  </a:cubicBezTo>
                  <a:cubicBezTo>
                    <a:pt x="67839" y="153850"/>
                    <a:pt x="-8713" y="175722"/>
                    <a:pt x="812" y="171489"/>
                  </a:cubicBezTo>
                  <a:cubicBezTo>
                    <a:pt x="10337" y="167256"/>
                    <a:pt x="129928" y="147499"/>
                    <a:pt x="168028" y="122805"/>
                  </a:cubicBezTo>
                  <a:cubicBezTo>
                    <a:pt x="206128" y="98111"/>
                    <a:pt x="238937" y="2156"/>
                    <a:pt x="248462" y="3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33" name="フリーフォーム: 図形 1532">
              <a:extLst>
                <a:ext uri="{FF2B5EF4-FFF2-40B4-BE49-F238E27FC236}">
                  <a16:creationId xmlns:a16="http://schemas.microsoft.com/office/drawing/2014/main" id="{0421343C-5CA3-4415-AED8-E8A9B79354F1}"/>
                </a:ext>
              </a:extLst>
            </p:cNvPr>
            <p:cNvSpPr/>
            <p:nvPr/>
          </p:nvSpPr>
          <p:spPr>
            <a:xfrm>
              <a:off x="4305057" y="7236881"/>
              <a:ext cx="171983" cy="299276"/>
            </a:xfrm>
            <a:custGeom>
              <a:avLst/>
              <a:gdLst>
                <a:gd name="connsiteX0" fmla="*/ 120893 w 171983"/>
                <a:gd name="connsiteY0" fmla="*/ 2 h 299276"/>
                <a:gd name="connsiteX1" fmla="*/ 120893 w 171983"/>
                <a:gd name="connsiteY1" fmla="*/ 215902 h 299276"/>
                <a:gd name="connsiteX2" fmla="*/ 243 w 171983"/>
                <a:gd name="connsiteY2" fmla="*/ 298452 h 299276"/>
                <a:gd name="connsiteX3" fmla="*/ 156876 w 171983"/>
                <a:gd name="connsiteY3" fmla="*/ 256119 h 299276"/>
                <a:gd name="connsiteX4" fmla="*/ 165343 w 171983"/>
                <a:gd name="connsiteY4" fmla="*/ 220136 h 299276"/>
                <a:gd name="connsiteX5" fmla="*/ 120893 w 171983"/>
                <a:gd name="connsiteY5" fmla="*/ 2 h 2992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71983" h="299276">
                  <a:moveTo>
                    <a:pt x="120893" y="2"/>
                  </a:moveTo>
                  <a:cubicBezTo>
                    <a:pt x="113485" y="-704"/>
                    <a:pt x="141001" y="166160"/>
                    <a:pt x="120893" y="215902"/>
                  </a:cubicBezTo>
                  <a:cubicBezTo>
                    <a:pt x="100785" y="265644"/>
                    <a:pt x="-5754" y="291749"/>
                    <a:pt x="243" y="298452"/>
                  </a:cubicBezTo>
                  <a:cubicBezTo>
                    <a:pt x="6240" y="305155"/>
                    <a:pt x="129359" y="269172"/>
                    <a:pt x="156876" y="256119"/>
                  </a:cubicBezTo>
                  <a:cubicBezTo>
                    <a:pt x="184393" y="243066"/>
                    <a:pt x="166048" y="260353"/>
                    <a:pt x="165343" y="220136"/>
                  </a:cubicBezTo>
                  <a:cubicBezTo>
                    <a:pt x="164638" y="179919"/>
                    <a:pt x="128301" y="708"/>
                    <a:pt x="120893" y="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35" name="フリーフォーム: 図形 1534">
              <a:extLst>
                <a:ext uri="{FF2B5EF4-FFF2-40B4-BE49-F238E27FC236}">
                  <a16:creationId xmlns:a16="http://schemas.microsoft.com/office/drawing/2014/main" id="{64247B0F-1EEB-4538-AED4-25EE7D21FD3A}"/>
                </a:ext>
              </a:extLst>
            </p:cNvPr>
            <p:cNvSpPr/>
            <p:nvPr/>
          </p:nvSpPr>
          <p:spPr>
            <a:xfrm>
              <a:off x="4389687" y="7117345"/>
              <a:ext cx="206620" cy="509725"/>
            </a:xfrm>
            <a:custGeom>
              <a:avLst/>
              <a:gdLst>
                <a:gd name="connsiteX0" fmla="*/ 180196 w 206620"/>
                <a:gd name="connsiteY0" fmla="*/ 1005 h 509725"/>
                <a:gd name="connsiteX1" fmla="*/ 205596 w 206620"/>
                <a:gd name="connsiteY1" fmla="*/ 316388 h 509725"/>
                <a:gd name="connsiteX2" fmla="*/ 139980 w 206620"/>
                <a:gd name="connsiteY2" fmla="*/ 407405 h 509725"/>
                <a:gd name="connsiteX3" fmla="*/ 280 w 206620"/>
                <a:gd name="connsiteY3" fmla="*/ 509005 h 509725"/>
                <a:gd name="connsiteX4" fmla="*/ 106113 w 206620"/>
                <a:gd name="connsiteY4" fmla="*/ 451855 h 509725"/>
                <a:gd name="connsiteX5" fmla="*/ 182313 w 206620"/>
                <a:gd name="connsiteY5" fmla="*/ 432805 h 509725"/>
                <a:gd name="connsiteX6" fmla="*/ 180196 w 206620"/>
                <a:gd name="connsiteY6" fmla="*/ 1005 h 5097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06620" h="509725">
                  <a:moveTo>
                    <a:pt x="180196" y="1005"/>
                  </a:moveTo>
                  <a:cubicBezTo>
                    <a:pt x="184077" y="-18398"/>
                    <a:pt x="212299" y="248655"/>
                    <a:pt x="205596" y="316388"/>
                  </a:cubicBezTo>
                  <a:cubicBezTo>
                    <a:pt x="198893" y="384121"/>
                    <a:pt x="174199" y="375302"/>
                    <a:pt x="139980" y="407405"/>
                  </a:cubicBezTo>
                  <a:cubicBezTo>
                    <a:pt x="105761" y="439508"/>
                    <a:pt x="5924" y="501597"/>
                    <a:pt x="280" y="509005"/>
                  </a:cubicBezTo>
                  <a:cubicBezTo>
                    <a:pt x="-5364" y="516413"/>
                    <a:pt x="75774" y="464555"/>
                    <a:pt x="106113" y="451855"/>
                  </a:cubicBezTo>
                  <a:cubicBezTo>
                    <a:pt x="136452" y="439155"/>
                    <a:pt x="169260" y="501597"/>
                    <a:pt x="182313" y="432805"/>
                  </a:cubicBezTo>
                  <a:cubicBezTo>
                    <a:pt x="195366" y="364013"/>
                    <a:pt x="176315" y="20408"/>
                    <a:pt x="180196" y="100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36" name="フリーフォーム: 図形 1535">
              <a:extLst>
                <a:ext uri="{FF2B5EF4-FFF2-40B4-BE49-F238E27FC236}">
                  <a16:creationId xmlns:a16="http://schemas.microsoft.com/office/drawing/2014/main" id="{39CB6F69-AC71-4578-B979-105F524D449B}"/>
                </a:ext>
              </a:extLst>
            </p:cNvPr>
            <p:cNvSpPr/>
            <p:nvPr/>
          </p:nvSpPr>
          <p:spPr>
            <a:xfrm>
              <a:off x="1689598" y="4992252"/>
              <a:ext cx="762504" cy="493182"/>
            </a:xfrm>
            <a:custGeom>
              <a:avLst/>
              <a:gdLst>
                <a:gd name="connsiteX0" fmla="*/ 4265 w 762504"/>
                <a:gd name="connsiteY0" fmla="*/ 490973 h 493182"/>
                <a:gd name="connsiteX1" fmla="*/ 193177 w 762504"/>
                <a:gd name="connsiteY1" fmla="*/ 271898 h 493182"/>
                <a:gd name="connsiteX2" fmla="*/ 374152 w 762504"/>
                <a:gd name="connsiteY2" fmla="*/ 156011 h 493182"/>
                <a:gd name="connsiteX3" fmla="*/ 755152 w 762504"/>
                <a:gd name="connsiteY3" fmla="*/ 6786 h 493182"/>
                <a:gd name="connsiteX4" fmla="*/ 607515 w 762504"/>
                <a:gd name="connsiteY4" fmla="*/ 35361 h 493182"/>
                <a:gd name="connsiteX5" fmla="*/ 386852 w 762504"/>
                <a:gd name="connsiteY5" fmla="*/ 124261 h 493182"/>
                <a:gd name="connsiteX6" fmla="*/ 4265 w 762504"/>
                <a:gd name="connsiteY6" fmla="*/ 490973 h 4931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62504" h="493182">
                  <a:moveTo>
                    <a:pt x="4265" y="490973"/>
                  </a:moveTo>
                  <a:cubicBezTo>
                    <a:pt x="-28014" y="515579"/>
                    <a:pt x="131529" y="327725"/>
                    <a:pt x="193177" y="271898"/>
                  </a:cubicBezTo>
                  <a:cubicBezTo>
                    <a:pt x="254825" y="216071"/>
                    <a:pt x="280490" y="200196"/>
                    <a:pt x="374152" y="156011"/>
                  </a:cubicBezTo>
                  <a:cubicBezTo>
                    <a:pt x="467815" y="111826"/>
                    <a:pt x="716258" y="26894"/>
                    <a:pt x="755152" y="6786"/>
                  </a:cubicBezTo>
                  <a:cubicBezTo>
                    <a:pt x="794046" y="-13322"/>
                    <a:pt x="668898" y="15782"/>
                    <a:pt x="607515" y="35361"/>
                  </a:cubicBezTo>
                  <a:cubicBezTo>
                    <a:pt x="546132" y="54940"/>
                    <a:pt x="486864" y="49649"/>
                    <a:pt x="386852" y="124261"/>
                  </a:cubicBezTo>
                  <a:cubicBezTo>
                    <a:pt x="286840" y="198873"/>
                    <a:pt x="36544" y="466367"/>
                    <a:pt x="4265" y="49097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37" name="フリーフォーム: 図形 1536">
              <a:extLst>
                <a:ext uri="{FF2B5EF4-FFF2-40B4-BE49-F238E27FC236}">
                  <a16:creationId xmlns:a16="http://schemas.microsoft.com/office/drawing/2014/main" id="{8D13E0CE-B9CE-45FD-9E75-969520D8BBCC}"/>
                </a:ext>
              </a:extLst>
            </p:cNvPr>
            <p:cNvSpPr/>
            <p:nvPr/>
          </p:nvSpPr>
          <p:spPr>
            <a:xfrm>
              <a:off x="2469351" y="4998810"/>
              <a:ext cx="673858" cy="443406"/>
            </a:xfrm>
            <a:custGeom>
              <a:avLst/>
              <a:gdLst>
                <a:gd name="connsiteX0" fmla="*/ 3974 w 673858"/>
                <a:gd name="connsiteY0" fmla="*/ 4990 h 443406"/>
                <a:gd name="connsiteX1" fmla="*/ 223049 w 673858"/>
                <a:gd name="connsiteY1" fmla="*/ 116115 h 443406"/>
                <a:gd name="connsiteX2" fmla="*/ 561187 w 673858"/>
                <a:gd name="connsiteY2" fmla="*/ 332015 h 443406"/>
                <a:gd name="connsiteX3" fmla="*/ 669137 w 673858"/>
                <a:gd name="connsiteY3" fmla="*/ 439965 h 443406"/>
                <a:gd name="connsiteX4" fmla="*/ 629449 w 673858"/>
                <a:gd name="connsiteY4" fmla="*/ 403453 h 443406"/>
                <a:gd name="connsiteX5" fmla="*/ 408787 w 673858"/>
                <a:gd name="connsiteY5" fmla="*/ 273278 h 443406"/>
                <a:gd name="connsiteX6" fmla="*/ 3974 w 673858"/>
                <a:gd name="connsiteY6" fmla="*/ 4990 h 4434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73858" h="443406">
                  <a:moveTo>
                    <a:pt x="3974" y="4990"/>
                  </a:moveTo>
                  <a:cubicBezTo>
                    <a:pt x="-26982" y="-21204"/>
                    <a:pt x="130180" y="61611"/>
                    <a:pt x="223049" y="116115"/>
                  </a:cubicBezTo>
                  <a:cubicBezTo>
                    <a:pt x="315918" y="170619"/>
                    <a:pt x="486839" y="278040"/>
                    <a:pt x="561187" y="332015"/>
                  </a:cubicBezTo>
                  <a:cubicBezTo>
                    <a:pt x="635535" y="385990"/>
                    <a:pt x="657760" y="428059"/>
                    <a:pt x="669137" y="439965"/>
                  </a:cubicBezTo>
                  <a:cubicBezTo>
                    <a:pt x="680514" y="451871"/>
                    <a:pt x="672841" y="431234"/>
                    <a:pt x="629449" y="403453"/>
                  </a:cubicBezTo>
                  <a:cubicBezTo>
                    <a:pt x="586057" y="375672"/>
                    <a:pt x="511710" y="341011"/>
                    <a:pt x="408787" y="273278"/>
                  </a:cubicBezTo>
                  <a:cubicBezTo>
                    <a:pt x="305864" y="205545"/>
                    <a:pt x="34930" y="31184"/>
                    <a:pt x="3974" y="499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40" name="フリーフォーム: 図形 1539">
              <a:extLst>
                <a:ext uri="{FF2B5EF4-FFF2-40B4-BE49-F238E27FC236}">
                  <a16:creationId xmlns:a16="http://schemas.microsoft.com/office/drawing/2014/main" id="{1459F0F6-DD06-4F45-9C1B-6A7E20681AFD}"/>
                </a:ext>
              </a:extLst>
            </p:cNvPr>
            <p:cNvSpPr/>
            <p:nvPr/>
          </p:nvSpPr>
          <p:spPr>
            <a:xfrm>
              <a:off x="3117723" y="5421233"/>
              <a:ext cx="120264" cy="586106"/>
            </a:xfrm>
            <a:custGeom>
              <a:avLst/>
              <a:gdLst>
                <a:gd name="connsiteX0" fmla="*/ 127 w 120264"/>
                <a:gd name="connsiteY0" fmla="*/ 80 h 586106"/>
                <a:gd name="connsiteX1" fmla="*/ 73152 w 120264"/>
                <a:gd name="connsiteY1" fmla="*/ 235030 h 586106"/>
                <a:gd name="connsiteX2" fmla="*/ 116015 w 120264"/>
                <a:gd name="connsiteY2" fmla="*/ 571580 h 586106"/>
                <a:gd name="connsiteX3" fmla="*/ 116015 w 120264"/>
                <a:gd name="connsiteY3" fmla="*/ 498555 h 586106"/>
                <a:gd name="connsiteX4" fmla="*/ 92202 w 120264"/>
                <a:gd name="connsiteY4" fmla="*/ 258842 h 586106"/>
                <a:gd name="connsiteX5" fmla="*/ 127 w 120264"/>
                <a:gd name="connsiteY5" fmla="*/ 80 h 5861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0264" h="586106">
                  <a:moveTo>
                    <a:pt x="127" y="80"/>
                  </a:moveTo>
                  <a:cubicBezTo>
                    <a:pt x="-3048" y="-3889"/>
                    <a:pt x="53837" y="139780"/>
                    <a:pt x="73152" y="235030"/>
                  </a:cubicBezTo>
                  <a:cubicBezTo>
                    <a:pt x="92467" y="330280"/>
                    <a:pt x="108871" y="527659"/>
                    <a:pt x="116015" y="571580"/>
                  </a:cubicBezTo>
                  <a:cubicBezTo>
                    <a:pt x="123159" y="615501"/>
                    <a:pt x="119984" y="550678"/>
                    <a:pt x="116015" y="498555"/>
                  </a:cubicBezTo>
                  <a:cubicBezTo>
                    <a:pt x="112046" y="446432"/>
                    <a:pt x="110723" y="340598"/>
                    <a:pt x="92202" y="258842"/>
                  </a:cubicBezTo>
                  <a:cubicBezTo>
                    <a:pt x="73681" y="177086"/>
                    <a:pt x="3302" y="4049"/>
                    <a:pt x="127" y="8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41" name="フリーフォーム: 図形 1540">
              <a:extLst>
                <a:ext uri="{FF2B5EF4-FFF2-40B4-BE49-F238E27FC236}">
                  <a16:creationId xmlns:a16="http://schemas.microsoft.com/office/drawing/2014/main" id="{3165257D-9C62-48D8-AB4A-F9AE85ABECD0}"/>
                </a:ext>
              </a:extLst>
            </p:cNvPr>
            <p:cNvSpPr/>
            <p:nvPr/>
          </p:nvSpPr>
          <p:spPr>
            <a:xfrm>
              <a:off x="3153562" y="5452633"/>
              <a:ext cx="114468" cy="826585"/>
            </a:xfrm>
            <a:custGeom>
              <a:avLst/>
              <a:gdLst>
                <a:gd name="connsiteX0" fmla="*/ 801 w 114468"/>
                <a:gd name="connsiteY0" fmla="*/ 6780 h 826585"/>
                <a:gd name="connsiteX1" fmla="*/ 61126 w 114468"/>
                <a:gd name="connsiteY1" fmla="*/ 252842 h 826585"/>
                <a:gd name="connsiteX2" fmla="*/ 111926 w 114468"/>
                <a:gd name="connsiteY2" fmla="*/ 600505 h 826585"/>
                <a:gd name="connsiteX3" fmla="*/ 80176 w 114468"/>
                <a:gd name="connsiteY3" fmla="*/ 817992 h 826585"/>
                <a:gd name="connsiteX4" fmla="*/ 102401 w 114468"/>
                <a:gd name="connsiteY4" fmla="*/ 757667 h 826585"/>
                <a:gd name="connsiteX5" fmla="*/ 107163 w 114468"/>
                <a:gd name="connsiteY5" fmla="*/ 524305 h 826585"/>
                <a:gd name="connsiteX6" fmla="*/ 801 w 114468"/>
                <a:gd name="connsiteY6" fmla="*/ 6780 h 8265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4468" h="826585">
                  <a:moveTo>
                    <a:pt x="801" y="6780"/>
                  </a:moveTo>
                  <a:cubicBezTo>
                    <a:pt x="-6872" y="-38464"/>
                    <a:pt x="42605" y="153888"/>
                    <a:pt x="61126" y="252842"/>
                  </a:cubicBezTo>
                  <a:cubicBezTo>
                    <a:pt x="79647" y="351796"/>
                    <a:pt x="108751" y="506313"/>
                    <a:pt x="111926" y="600505"/>
                  </a:cubicBezTo>
                  <a:cubicBezTo>
                    <a:pt x="115101" y="694697"/>
                    <a:pt x="81764" y="791798"/>
                    <a:pt x="80176" y="817992"/>
                  </a:cubicBezTo>
                  <a:cubicBezTo>
                    <a:pt x="78589" y="844186"/>
                    <a:pt x="97903" y="806615"/>
                    <a:pt x="102401" y="757667"/>
                  </a:cubicBezTo>
                  <a:cubicBezTo>
                    <a:pt x="106899" y="708719"/>
                    <a:pt x="124096" y="646807"/>
                    <a:pt x="107163" y="524305"/>
                  </a:cubicBezTo>
                  <a:cubicBezTo>
                    <a:pt x="90230" y="401803"/>
                    <a:pt x="8474" y="52024"/>
                    <a:pt x="801" y="678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42" name="フリーフォーム: 図形 1541">
              <a:extLst>
                <a:ext uri="{FF2B5EF4-FFF2-40B4-BE49-F238E27FC236}">
                  <a16:creationId xmlns:a16="http://schemas.microsoft.com/office/drawing/2014/main" id="{FBDF93DD-15AC-4A28-8B82-13EF746D4C47}"/>
                </a:ext>
              </a:extLst>
            </p:cNvPr>
            <p:cNvSpPr/>
            <p:nvPr/>
          </p:nvSpPr>
          <p:spPr>
            <a:xfrm>
              <a:off x="3140000" y="5998946"/>
              <a:ext cx="103836" cy="545272"/>
            </a:xfrm>
            <a:custGeom>
              <a:avLst/>
              <a:gdLst>
                <a:gd name="connsiteX0" fmla="*/ 103263 w 103836"/>
                <a:gd name="connsiteY0" fmla="*/ 217 h 545272"/>
                <a:gd name="connsiteX1" fmla="*/ 55638 w 103836"/>
                <a:gd name="connsiteY1" fmla="*/ 403442 h 545272"/>
                <a:gd name="connsiteX2" fmla="*/ 1663 w 103836"/>
                <a:gd name="connsiteY2" fmla="*/ 541554 h 545272"/>
                <a:gd name="connsiteX3" fmla="*/ 22300 w 103836"/>
                <a:gd name="connsiteY3" fmla="*/ 462179 h 545272"/>
                <a:gd name="connsiteX4" fmla="*/ 103263 w 103836"/>
                <a:gd name="connsiteY4" fmla="*/ 217 h 5452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3836" h="545272">
                  <a:moveTo>
                    <a:pt x="103263" y="217"/>
                  </a:moveTo>
                  <a:cubicBezTo>
                    <a:pt x="108819" y="-9572"/>
                    <a:pt x="72571" y="313219"/>
                    <a:pt x="55638" y="403442"/>
                  </a:cubicBezTo>
                  <a:cubicBezTo>
                    <a:pt x="38705" y="493665"/>
                    <a:pt x="7219" y="531765"/>
                    <a:pt x="1663" y="541554"/>
                  </a:cubicBezTo>
                  <a:cubicBezTo>
                    <a:pt x="-3893" y="551343"/>
                    <a:pt x="4838" y="547110"/>
                    <a:pt x="22300" y="462179"/>
                  </a:cubicBezTo>
                  <a:cubicBezTo>
                    <a:pt x="39762" y="377248"/>
                    <a:pt x="97707" y="10006"/>
                    <a:pt x="103263" y="21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43" name="フリーフォーム: 図形 1542">
              <a:extLst>
                <a:ext uri="{FF2B5EF4-FFF2-40B4-BE49-F238E27FC236}">
                  <a16:creationId xmlns:a16="http://schemas.microsoft.com/office/drawing/2014/main" id="{066AA83D-7AC6-4DD2-8A00-D06D3460E04C}"/>
                </a:ext>
              </a:extLst>
            </p:cNvPr>
            <p:cNvSpPr/>
            <p:nvPr/>
          </p:nvSpPr>
          <p:spPr>
            <a:xfrm>
              <a:off x="3003584" y="6273951"/>
              <a:ext cx="250144" cy="689859"/>
            </a:xfrm>
            <a:custGeom>
              <a:avLst/>
              <a:gdLst>
                <a:gd name="connsiteX0" fmla="*/ 239679 w 250144"/>
                <a:gd name="connsiteY0" fmla="*/ 9374 h 689859"/>
                <a:gd name="connsiteX1" fmla="*/ 152366 w 250144"/>
                <a:gd name="connsiteY1" fmla="*/ 331637 h 689859"/>
                <a:gd name="connsiteX2" fmla="*/ 3141 w 250144"/>
                <a:gd name="connsiteY2" fmla="*/ 682474 h 689859"/>
                <a:gd name="connsiteX3" fmla="*/ 65054 w 250144"/>
                <a:gd name="connsiteY3" fmla="*/ 534837 h 689859"/>
                <a:gd name="connsiteX4" fmla="*/ 230154 w 250144"/>
                <a:gd name="connsiteY4" fmla="*/ 123674 h 689859"/>
                <a:gd name="connsiteX5" fmla="*/ 239679 w 250144"/>
                <a:gd name="connsiteY5" fmla="*/ 9374 h 6898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50144" h="689859">
                  <a:moveTo>
                    <a:pt x="239679" y="9374"/>
                  </a:moveTo>
                  <a:cubicBezTo>
                    <a:pt x="226714" y="44034"/>
                    <a:pt x="191789" y="219454"/>
                    <a:pt x="152366" y="331637"/>
                  </a:cubicBezTo>
                  <a:cubicBezTo>
                    <a:pt x="112943" y="443820"/>
                    <a:pt x="17693" y="648607"/>
                    <a:pt x="3141" y="682474"/>
                  </a:cubicBezTo>
                  <a:cubicBezTo>
                    <a:pt x="-11411" y="716341"/>
                    <a:pt x="27219" y="627970"/>
                    <a:pt x="65054" y="534837"/>
                  </a:cubicBezTo>
                  <a:cubicBezTo>
                    <a:pt x="102889" y="441704"/>
                    <a:pt x="202637" y="205959"/>
                    <a:pt x="230154" y="123674"/>
                  </a:cubicBezTo>
                  <a:cubicBezTo>
                    <a:pt x="257671" y="41389"/>
                    <a:pt x="252644" y="-25286"/>
                    <a:pt x="239679" y="937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44" name="フリーフォーム: 図形 1543">
              <a:extLst>
                <a:ext uri="{FF2B5EF4-FFF2-40B4-BE49-F238E27FC236}">
                  <a16:creationId xmlns:a16="http://schemas.microsoft.com/office/drawing/2014/main" id="{EBEE988E-9C1E-4095-836A-7FD5B959EDAD}"/>
                </a:ext>
              </a:extLst>
            </p:cNvPr>
            <p:cNvSpPr/>
            <p:nvPr/>
          </p:nvSpPr>
          <p:spPr>
            <a:xfrm>
              <a:off x="2865931" y="6550761"/>
              <a:ext cx="276428" cy="728133"/>
            </a:xfrm>
            <a:custGeom>
              <a:avLst/>
              <a:gdLst>
                <a:gd name="connsiteX0" fmla="*/ 275732 w 276428"/>
                <a:gd name="connsiteY0" fmla="*/ 852 h 728133"/>
                <a:gd name="connsiteX1" fmla="*/ 9032 w 276428"/>
                <a:gd name="connsiteY1" fmla="*/ 694589 h 728133"/>
                <a:gd name="connsiteX2" fmla="*/ 83644 w 276428"/>
                <a:gd name="connsiteY2" fmla="*/ 554889 h 728133"/>
                <a:gd name="connsiteX3" fmla="*/ 275732 w 276428"/>
                <a:gd name="connsiteY3" fmla="*/ 852 h 728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76428" h="728133">
                  <a:moveTo>
                    <a:pt x="275732" y="852"/>
                  </a:moveTo>
                  <a:cubicBezTo>
                    <a:pt x="263297" y="24135"/>
                    <a:pt x="41047" y="602250"/>
                    <a:pt x="9032" y="694589"/>
                  </a:cubicBezTo>
                  <a:cubicBezTo>
                    <a:pt x="-22983" y="786928"/>
                    <a:pt x="36813" y="671570"/>
                    <a:pt x="83644" y="554889"/>
                  </a:cubicBezTo>
                  <a:cubicBezTo>
                    <a:pt x="130475" y="438208"/>
                    <a:pt x="288167" y="-22431"/>
                    <a:pt x="275732" y="85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45" name="フリーフォーム: 図形 1544">
              <a:extLst>
                <a:ext uri="{FF2B5EF4-FFF2-40B4-BE49-F238E27FC236}">
                  <a16:creationId xmlns:a16="http://schemas.microsoft.com/office/drawing/2014/main" id="{873EAD2B-BB9B-4F6B-B758-912CBAEAFC1E}"/>
                </a:ext>
              </a:extLst>
            </p:cNvPr>
            <p:cNvSpPr/>
            <p:nvPr/>
          </p:nvSpPr>
          <p:spPr>
            <a:xfrm>
              <a:off x="2676676" y="7297454"/>
              <a:ext cx="216571" cy="557788"/>
            </a:xfrm>
            <a:custGeom>
              <a:avLst/>
              <a:gdLst>
                <a:gd name="connsiteX0" fmla="*/ 215749 w 216571"/>
                <a:gd name="connsiteY0" fmla="*/ 3459 h 557788"/>
                <a:gd name="connsiteX1" fmla="*/ 7787 w 216571"/>
                <a:gd name="connsiteY1" fmla="*/ 536859 h 557788"/>
                <a:gd name="connsiteX2" fmla="*/ 47474 w 216571"/>
                <a:gd name="connsiteY2" fmla="*/ 436846 h 557788"/>
                <a:gd name="connsiteX3" fmla="*/ 79224 w 216571"/>
                <a:gd name="connsiteY3" fmla="*/ 313021 h 557788"/>
                <a:gd name="connsiteX4" fmla="*/ 215749 w 216571"/>
                <a:gd name="connsiteY4" fmla="*/ 3459 h 5577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6571" h="557788">
                  <a:moveTo>
                    <a:pt x="215749" y="3459"/>
                  </a:moveTo>
                  <a:cubicBezTo>
                    <a:pt x="203843" y="40765"/>
                    <a:pt x="35833" y="464628"/>
                    <a:pt x="7787" y="536859"/>
                  </a:cubicBezTo>
                  <a:cubicBezTo>
                    <a:pt x="-20259" y="609090"/>
                    <a:pt x="35568" y="474152"/>
                    <a:pt x="47474" y="436846"/>
                  </a:cubicBezTo>
                  <a:cubicBezTo>
                    <a:pt x="59380" y="399540"/>
                    <a:pt x="51707" y="384723"/>
                    <a:pt x="79224" y="313021"/>
                  </a:cubicBezTo>
                  <a:cubicBezTo>
                    <a:pt x="106741" y="241319"/>
                    <a:pt x="227655" y="-33847"/>
                    <a:pt x="215749" y="345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46" name="フリーフォーム: 図形 1545">
              <a:extLst>
                <a:ext uri="{FF2B5EF4-FFF2-40B4-BE49-F238E27FC236}">
                  <a16:creationId xmlns:a16="http://schemas.microsoft.com/office/drawing/2014/main" id="{55A16EE2-209B-4A67-A9CC-2CE6581673D9}"/>
                </a:ext>
              </a:extLst>
            </p:cNvPr>
            <p:cNvSpPr/>
            <p:nvPr/>
          </p:nvSpPr>
          <p:spPr>
            <a:xfrm>
              <a:off x="2661317" y="7106715"/>
              <a:ext cx="256602" cy="783456"/>
            </a:xfrm>
            <a:custGeom>
              <a:avLst/>
              <a:gdLst>
                <a:gd name="connsiteX0" fmla="*/ 243808 w 256602"/>
                <a:gd name="connsiteY0" fmla="*/ 32273 h 783456"/>
                <a:gd name="connsiteX1" fmla="*/ 13621 w 256602"/>
                <a:gd name="connsiteY1" fmla="*/ 741885 h 783456"/>
                <a:gd name="connsiteX2" fmla="*/ 31083 w 256602"/>
                <a:gd name="connsiteY2" fmla="*/ 679973 h 783456"/>
                <a:gd name="connsiteX3" fmla="*/ 67596 w 256602"/>
                <a:gd name="connsiteY3" fmla="*/ 514873 h 783456"/>
                <a:gd name="connsiteX4" fmla="*/ 210471 w 256602"/>
                <a:gd name="connsiteY4" fmla="*/ 157685 h 783456"/>
                <a:gd name="connsiteX5" fmla="*/ 243808 w 256602"/>
                <a:gd name="connsiteY5" fmla="*/ 32273 h 7834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56602" h="783456">
                  <a:moveTo>
                    <a:pt x="243808" y="32273"/>
                  </a:moveTo>
                  <a:cubicBezTo>
                    <a:pt x="211000" y="129640"/>
                    <a:pt x="49075" y="633935"/>
                    <a:pt x="13621" y="741885"/>
                  </a:cubicBezTo>
                  <a:cubicBezTo>
                    <a:pt x="-21833" y="849835"/>
                    <a:pt x="22087" y="717808"/>
                    <a:pt x="31083" y="679973"/>
                  </a:cubicBezTo>
                  <a:cubicBezTo>
                    <a:pt x="40079" y="642138"/>
                    <a:pt x="37698" y="601921"/>
                    <a:pt x="67596" y="514873"/>
                  </a:cubicBezTo>
                  <a:cubicBezTo>
                    <a:pt x="97494" y="427825"/>
                    <a:pt x="181632" y="233620"/>
                    <a:pt x="210471" y="157685"/>
                  </a:cubicBezTo>
                  <a:cubicBezTo>
                    <a:pt x="239310" y="81750"/>
                    <a:pt x="276616" y="-65094"/>
                    <a:pt x="243808" y="3227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47" name="フリーフォーム: 図形 1546">
              <a:extLst>
                <a:ext uri="{FF2B5EF4-FFF2-40B4-BE49-F238E27FC236}">
                  <a16:creationId xmlns:a16="http://schemas.microsoft.com/office/drawing/2014/main" id="{E56D466E-23D4-43BB-BB77-31A912126DF4}"/>
                </a:ext>
              </a:extLst>
            </p:cNvPr>
            <p:cNvSpPr/>
            <p:nvPr/>
          </p:nvSpPr>
          <p:spPr>
            <a:xfrm>
              <a:off x="2478839" y="7824569"/>
              <a:ext cx="192893" cy="587935"/>
            </a:xfrm>
            <a:custGeom>
              <a:avLst/>
              <a:gdLst>
                <a:gd name="connsiteX0" fmla="*/ 186574 w 192893"/>
                <a:gd name="connsiteY0" fmla="*/ 12919 h 587935"/>
                <a:gd name="connsiteX1" fmla="*/ 5599 w 192893"/>
                <a:gd name="connsiteY1" fmla="*/ 568544 h 587935"/>
                <a:gd name="connsiteX2" fmla="*/ 54811 w 192893"/>
                <a:gd name="connsiteY2" fmla="*/ 436781 h 587935"/>
                <a:gd name="connsiteX3" fmla="*/ 143711 w 192893"/>
                <a:gd name="connsiteY3" fmla="*/ 197069 h 587935"/>
                <a:gd name="connsiteX4" fmla="*/ 186574 w 192893"/>
                <a:gd name="connsiteY4" fmla="*/ 12919 h 587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2893" h="587935">
                  <a:moveTo>
                    <a:pt x="186574" y="12919"/>
                  </a:moveTo>
                  <a:cubicBezTo>
                    <a:pt x="163555" y="74832"/>
                    <a:pt x="27559" y="497900"/>
                    <a:pt x="5599" y="568544"/>
                  </a:cubicBezTo>
                  <a:cubicBezTo>
                    <a:pt x="-16362" y="639188"/>
                    <a:pt x="31792" y="498694"/>
                    <a:pt x="54811" y="436781"/>
                  </a:cubicBezTo>
                  <a:cubicBezTo>
                    <a:pt x="77830" y="374868"/>
                    <a:pt x="123603" y="266125"/>
                    <a:pt x="143711" y="197069"/>
                  </a:cubicBezTo>
                  <a:cubicBezTo>
                    <a:pt x="163819" y="128013"/>
                    <a:pt x="209593" y="-48994"/>
                    <a:pt x="186574" y="1291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48" name="フリーフォーム: 図形 1547">
              <a:extLst>
                <a:ext uri="{FF2B5EF4-FFF2-40B4-BE49-F238E27FC236}">
                  <a16:creationId xmlns:a16="http://schemas.microsoft.com/office/drawing/2014/main" id="{9DDA7A84-CB0D-47EB-8B12-47E5F9DD8E62}"/>
                </a:ext>
              </a:extLst>
            </p:cNvPr>
            <p:cNvSpPr/>
            <p:nvPr/>
          </p:nvSpPr>
          <p:spPr>
            <a:xfrm>
              <a:off x="2459319" y="8149977"/>
              <a:ext cx="154477" cy="444571"/>
            </a:xfrm>
            <a:custGeom>
              <a:avLst/>
              <a:gdLst>
                <a:gd name="connsiteX0" fmla="*/ 153706 w 154477"/>
                <a:gd name="connsiteY0" fmla="*/ 8186 h 444571"/>
                <a:gd name="connsiteX1" fmla="*/ 7656 w 154477"/>
                <a:gd name="connsiteY1" fmla="*/ 428873 h 444571"/>
                <a:gd name="connsiteX2" fmla="*/ 25119 w 154477"/>
                <a:gd name="connsiteY2" fmla="*/ 336798 h 444571"/>
                <a:gd name="connsiteX3" fmla="*/ 64806 w 154477"/>
                <a:gd name="connsiteY3" fmla="*/ 163761 h 444571"/>
                <a:gd name="connsiteX4" fmla="*/ 153706 w 154477"/>
                <a:gd name="connsiteY4" fmla="*/ 8186 h 4445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4477" h="444571">
                  <a:moveTo>
                    <a:pt x="153706" y="8186"/>
                  </a:moveTo>
                  <a:cubicBezTo>
                    <a:pt x="144181" y="52371"/>
                    <a:pt x="29087" y="374104"/>
                    <a:pt x="7656" y="428873"/>
                  </a:cubicBezTo>
                  <a:cubicBezTo>
                    <a:pt x="-13775" y="483642"/>
                    <a:pt x="15594" y="380983"/>
                    <a:pt x="25119" y="336798"/>
                  </a:cubicBezTo>
                  <a:cubicBezTo>
                    <a:pt x="34644" y="292613"/>
                    <a:pt x="47873" y="216942"/>
                    <a:pt x="64806" y="163761"/>
                  </a:cubicBezTo>
                  <a:cubicBezTo>
                    <a:pt x="81739" y="110580"/>
                    <a:pt x="163231" y="-35999"/>
                    <a:pt x="153706" y="818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49" name="フリーフォーム: 図形 1548">
              <a:extLst>
                <a:ext uri="{FF2B5EF4-FFF2-40B4-BE49-F238E27FC236}">
                  <a16:creationId xmlns:a16="http://schemas.microsoft.com/office/drawing/2014/main" id="{6E50D04E-1506-4C12-81A7-1253D1A7A347}"/>
                </a:ext>
              </a:extLst>
            </p:cNvPr>
            <p:cNvSpPr/>
            <p:nvPr/>
          </p:nvSpPr>
          <p:spPr>
            <a:xfrm>
              <a:off x="2249073" y="8569534"/>
              <a:ext cx="196247" cy="798208"/>
            </a:xfrm>
            <a:custGeom>
              <a:avLst/>
              <a:gdLst>
                <a:gd name="connsiteX0" fmla="*/ 195677 w 196247"/>
                <a:gd name="connsiteY0" fmla="*/ 4554 h 798208"/>
                <a:gd name="connsiteX1" fmla="*/ 6765 w 196247"/>
                <a:gd name="connsiteY1" fmla="*/ 766554 h 798208"/>
                <a:gd name="connsiteX2" fmla="*/ 43277 w 196247"/>
                <a:gd name="connsiteY2" fmla="*/ 647491 h 798208"/>
                <a:gd name="connsiteX3" fmla="*/ 55977 w 196247"/>
                <a:gd name="connsiteY3" fmla="*/ 590341 h 798208"/>
                <a:gd name="connsiteX4" fmla="*/ 65502 w 196247"/>
                <a:gd name="connsiteY4" fmla="*/ 455404 h 798208"/>
                <a:gd name="connsiteX5" fmla="*/ 195677 w 196247"/>
                <a:gd name="connsiteY5" fmla="*/ 4554 h 7982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96247" h="798208">
                  <a:moveTo>
                    <a:pt x="195677" y="4554"/>
                  </a:moveTo>
                  <a:cubicBezTo>
                    <a:pt x="185888" y="56412"/>
                    <a:pt x="32165" y="659398"/>
                    <a:pt x="6765" y="766554"/>
                  </a:cubicBezTo>
                  <a:cubicBezTo>
                    <a:pt x="-18635" y="873710"/>
                    <a:pt x="35075" y="676860"/>
                    <a:pt x="43277" y="647491"/>
                  </a:cubicBezTo>
                  <a:cubicBezTo>
                    <a:pt x="51479" y="618122"/>
                    <a:pt x="52273" y="622356"/>
                    <a:pt x="55977" y="590341"/>
                  </a:cubicBezTo>
                  <a:cubicBezTo>
                    <a:pt x="59681" y="558327"/>
                    <a:pt x="44600" y="551977"/>
                    <a:pt x="65502" y="455404"/>
                  </a:cubicBezTo>
                  <a:cubicBezTo>
                    <a:pt x="86404" y="358831"/>
                    <a:pt x="205466" y="-47304"/>
                    <a:pt x="195677" y="455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50" name="フリーフォーム: 図形 1549">
              <a:extLst>
                <a:ext uri="{FF2B5EF4-FFF2-40B4-BE49-F238E27FC236}">
                  <a16:creationId xmlns:a16="http://schemas.microsoft.com/office/drawing/2014/main" id="{D69193EB-8ED5-41F4-8D08-54BD91828D0A}"/>
                </a:ext>
              </a:extLst>
            </p:cNvPr>
            <p:cNvSpPr/>
            <p:nvPr/>
          </p:nvSpPr>
          <p:spPr>
            <a:xfrm>
              <a:off x="2244313" y="8604808"/>
              <a:ext cx="217501" cy="857906"/>
            </a:xfrm>
            <a:custGeom>
              <a:avLst/>
              <a:gdLst>
                <a:gd name="connsiteX0" fmla="*/ 216312 w 217501"/>
                <a:gd name="connsiteY0" fmla="*/ 5792 h 857906"/>
                <a:gd name="connsiteX1" fmla="*/ 16287 w 217501"/>
                <a:gd name="connsiteY1" fmla="*/ 804305 h 857906"/>
                <a:gd name="connsiteX2" fmla="*/ 21050 w 217501"/>
                <a:gd name="connsiteY2" fmla="*/ 748742 h 857906"/>
                <a:gd name="connsiteX3" fmla="*/ 95662 w 217501"/>
                <a:gd name="connsiteY3" fmla="*/ 458230 h 857906"/>
                <a:gd name="connsiteX4" fmla="*/ 216312 w 217501"/>
                <a:gd name="connsiteY4" fmla="*/ 5792 h 8579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7501" h="857906">
                  <a:moveTo>
                    <a:pt x="216312" y="5792"/>
                  </a:moveTo>
                  <a:cubicBezTo>
                    <a:pt x="203083" y="63471"/>
                    <a:pt x="48831" y="680480"/>
                    <a:pt x="16287" y="804305"/>
                  </a:cubicBezTo>
                  <a:cubicBezTo>
                    <a:pt x="-16257" y="928130"/>
                    <a:pt x="7821" y="806421"/>
                    <a:pt x="21050" y="748742"/>
                  </a:cubicBezTo>
                  <a:cubicBezTo>
                    <a:pt x="34279" y="691063"/>
                    <a:pt x="62589" y="579145"/>
                    <a:pt x="95662" y="458230"/>
                  </a:cubicBezTo>
                  <a:cubicBezTo>
                    <a:pt x="128735" y="337316"/>
                    <a:pt x="229541" y="-51887"/>
                    <a:pt x="216312" y="579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51" name="フリーフォーム: 図形 1550">
              <a:extLst>
                <a:ext uri="{FF2B5EF4-FFF2-40B4-BE49-F238E27FC236}">
                  <a16:creationId xmlns:a16="http://schemas.microsoft.com/office/drawing/2014/main" id="{4C86C8C9-A842-4F77-B1F6-89900ADF4729}"/>
                </a:ext>
              </a:extLst>
            </p:cNvPr>
            <p:cNvSpPr/>
            <p:nvPr/>
          </p:nvSpPr>
          <p:spPr>
            <a:xfrm>
              <a:off x="2095911" y="9481826"/>
              <a:ext cx="134546" cy="728104"/>
            </a:xfrm>
            <a:custGeom>
              <a:avLst/>
              <a:gdLst>
                <a:gd name="connsiteX0" fmla="*/ 134527 w 134546"/>
                <a:gd name="connsiteY0" fmla="*/ 1899 h 728104"/>
                <a:gd name="connsiteX1" fmla="*/ 9114 w 134546"/>
                <a:gd name="connsiteY1" fmla="*/ 689287 h 728104"/>
                <a:gd name="connsiteX2" fmla="*/ 10702 w 134546"/>
                <a:gd name="connsiteY2" fmla="*/ 625787 h 728104"/>
                <a:gd name="connsiteX3" fmla="*/ 18639 w 134546"/>
                <a:gd name="connsiteY3" fmla="*/ 489262 h 728104"/>
                <a:gd name="connsiteX4" fmla="*/ 134527 w 134546"/>
                <a:gd name="connsiteY4" fmla="*/ 1899 h 7281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4546" h="728104">
                  <a:moveTo>
                    <a:pt x="134527" y="1899"/>
                  </a:moveTo>
                  <a:cubicBezTo>
                    <a:pt x="132940" y="35236"/>
                    <a:pt x="29751" y="585306"/>
                    <a:pt x="9114" y="689287"/>
                  </a:cubicBezTo>
                  <a:cubicBezTo>
                    <a:pt x="-11523" y="793268"/>
                    <a:pt x="9115" y="659124"/>
                    <a:pt x="10702" y="625787"/>
                  </a:cubicBezTo>
                  <a:cubicBezTo>
                    <a:pt x="12289" y="592450"/>
                    <a:pt x="-5173" y="594831"/>
                    <a:pt x="18639" y="489262"/>
                  </a:cubicBezTo>
                  <a:cubicBezTo>
                    <a:pt x="42451" y="383693"/>
                    <a:pt x="136114" y="-31438"/>
                    <a:pt x="134527" y="189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52" name="フリーフォーム: 図形 1551">
              <a:extLst>
                <a:ext uri="{FF2B5EF4-FFF2-40B4-BE49-F238E27FC236}">
                  <a16:creationId xmlns:a16="http://schemas.microsoft.com/office/drawing/2014/main" id="{C9702146-2C6F-47E6-9DC8-268E3B9403E2}"/>
                </a:ext>
              </a:extLst>
            </p:cNvPr>
            <p:cNvSpPr/>
            <p:nvPr/>
          </p:nvSpPr>
          <p:spPr>
            <a:xfrm>
              <a:off x="1977691" y="10193296"/>
              <a:ext cx="127548" cy="610341"/>
            </a:xfrm>
            <a:custGeom>
              <a:avLst/>
              <a:gdLst>
                <a:gd name="connsiteX0" fmla="*/ 127334 w 127548"/>
                <a:gd name="connsiteY0" fmla="*/ 4804 h 610341"/>
                <a:gd name="connsiteX1" fmla="*/ 9859 w 127548"/>
                <a:gd name="connsiteY1" fmla="*/ 579479 h 610341"/>
                <a:gd name="connsiteX2" fmla="*/ 9859 w 127548"/>
                <a:gd name="connsiteY2" fmla="*/ 509629 h 610341"/>
                <a:gd name="connsiteX3" fmla="*/ 38434 w 127548"/>
                <a:gd name="connsiteY3" fmla="*/ 314367 h 610341"/>
                <a:gd name="connsiteX4" fmla="*/ 127334 w 127548"/>
                <a:gd name="connsiteY4" fmla="*/ 4804 h 610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7548" h="610341">
                  <a:moveTo>
                    <a:pt x="127334" y="4804"/>
                  </a:moveTo>
                  <a:cubicBezTo>
                    <a:pt x="122572" y="48989"/>
                    <a:pt x="29438" y="495342"/>
                    <a:pt x="9859" y="579479"/>
                  </a:cubicBezTo>
                  <a:cubicBezTo>
                    <a:pt x="-9720" y="663617"/>
                    <a:pt x="5097" y="553814"/>
                    <a:pt x="9859" y="509629"/>
                  </a:cubicBezTo>
                  <a:cubicBezTo>
                    <a:pt x="14621" y="465444"/>
                    <a:pt x="20707" y="395065"/>
                    <a:pt x="38434" y="314367"/>
                  </a:cubicBezTo>
                  <a:cubicBezTo>
                    <a:pt x="56161" y="233669"/>
                    <a:pt x="132096" y="-39381"/>
                    <a:pt x="127334" y="480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53" name="フリーフォーム: 図形 1552">
              <a:extLst>
                <a:ext uri="{FF2B5EF4-FFF2-40B4-BE49-F238E27FC236}">
                  <a16:creationId xmlns:a16="http://schemas.microsoft.com/office/drawing/2014/main" id="{1D6857D5-D8D2-4728-9A0F-D4A12583CD21}"/>
                </a:ext>
              </a:extLst>
            </p:cNvPr>
            <p:cNvSpPr/>
            <p:nvPr/>
          </p:nvSpPr>
          <p:spPr>
            <a:xfrm>
              <a:off x="1543013" y="10621178"/>
              <a:ext cx="446094" cy="380669"/>
            </a:xfrm>
            <a:custGeom>
              <a:avLst/>
              <a:gdLst>
                <a:gd name="connsiteX0" fmla="*/ 442950 w 446094"/>
                <a:gd name="connsiteY0" fmla="*/ 785 h 380669"/>
                <a:gd name="connsiteX1" fmla="*/ 392150 w 446094"/>
                <a:gd name="connsiteY1" fmla="*/ 261135 h 380669"/>
                <a:gd name="connsiteX2" fmla="*/ 323887 w 446094"/>
                <a:gd name="connsiteY2" fmla="*/ 327810 h 380669"/>
                <a:gd name="connsiteX3" fmla="*/ 255625 w 446094"/>
                <a:gd name="connsiteY3" fmla="*/ 337335 h 380669"/>
                <a:gd name="connsiteX4" fmla="*/ 1625 w 446094"/>
                <a:gd name="connsiteY4" fmla="*/ 278597 h 380669"/>
                <a:gd name="connsiteX5" fmla="*/ 154025 w 446094"/>
                <a:gd name="connsiteY5" fmla="*/ 350035 h 380669"/>
                <a:gd name="connsiteX6" fmla="*/ 298487 w 446094"/>
                <a:gd name="connsiteY6" fmla="*/ 354797 h 380669"/>
                <a:gd name="connsiteX7" fmla="*/ 442950 w 446094"/>
                <a:gd name="connsiteY7" fmla="*/ 785 h 3806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46094" h="380669">
                  <a:moveTo>
                    <a:pt x="442950" y="785"/>
                  </a:moveTo>
                  <a:cubicBezTo>
                    <a:pt x="458561" y="-14825"/>
                    <a:pt x="411994" y="206631"/>
                    <a:pt x="392150" y="261135"/>
                  </a:cubicBezTo>
                  <a:cubicBezTo>
                    <a:pt x="372306" y="315639"/>
                    <a:pt x="346641" y="315110"/>
                    <a:pt x="323887" y="327810"/>
                  </a:cubicBezTo>
                  <a:cubicBezTo>
                    <a:pt x="301133" y="340510"/>
                    <a:pt x="309335" y="345537"/>
                    <a:pt x="255625" y="337335"/>
                  </a:cubicBezTo>
                  <a:cubicBezTo>
                    <a:pt x="201915" y="329133"/>
                    <a:pt x="18558" y="276480"/>
                    <a:pt x="1625" y="278597"/>
                  </a:cubicBezTo>
                  <a:cubicBezTo>
                    <a:pt x="-15308" y="280714"/>
                    <a:pt x="104548" y="337335"/>
                    <a:pt x="154025" y="350035"/>
                  </a:cubicBezTo>
                  <a:cubicBezTo>
                    <a:pt x="203502" y="362735"/>
                    <a:pt x="247423" y="409301"/>
                    <a:pt x="298487" y="354797"/>
                  </a:cubicBezTo>
                  <a:cubicBezTo>
                    <a:pt x="349551" y="300293"/>
                    <a:pt x="427339" y="16395"/>
                    <a:pt x="442950" y="78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54" name="フリーフォーム: 図形 1553">
              <a:extLst>
                <a:ext uri="{FF2B5EF4-FFF2-40B4-BE49-F238E27FC236}">
                  <a16:creationId xmlns:a16="http://schemas.microsoft.com/office/drawing/2014/main" id="{EA6A86BF-4D37-43BB-BEBE-A594101828C1}"/>
                </a:ext>
              </a:extLst>
            </p:cNvPr>
            <p:cNvSpPr/>
            <p:nvPr/>
          </p:nvSpPr>
          <p:spPr>
            <a:xfrm>
              <a:off x="1789599" y="10697896"/>
              <a:ext cx="201727" cy="311959"/>
            </a:xfrm>
            <a:custGeom>
              <a:avLst/>
              <a:gdLst>
                <a:gd name="connsiteX0" fmla="*/ 201126 w 201727"/>
                <a:gd name="connsiteY0" fmla="*/ 267 h 311959"/>
                <a:gd name="connsiteX1" fmla="*/ 180489 w 201727"/>
                <a:gd name="connsiteY1" fmla="*/ 179654 h 311959"/>
                <a:gd name="connsiteX2" fmla="*/ 153501 w 201727"/>
                <a:gd name="connsiteY2" fmla="*/ 230454 h 311959"/>
                <a:gd name="connsiteX3" fmla="*/ 1101 w 201727"/>
                <a:gd name="connsiteY3" fmla="*/ 311417 h 311959"/>
                <a:gd name="connsiteX4" fmla="*/ 88414 w 201727"/>
                <a:gd name="connsiteY4" fmla="*/ 263792 h 311959"/>
                <a:gd name="connsiteX5" fmla="*/ 156676 w 201727"/>
                <a:gd name="connsiteY5" fmla="*/ 224104 h 311959"/>
                <a:gd name="connsiteX6" fmla="*/ 201126 w 201727"/>
                <a:gd name="connsiteY6" fmla="*/ 267 h 3119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01727" h="311959">
                  <a:moveTo>
                    <a:pt x="201126" y="267"/>
                  </a:moveTo>
                  <a:cubicBezTo>
                    <a:pt x="205095" y="-7141"/>
                    <a:pt x="188426" y="141290"/>
                    <a:pt x="180489" y="179654"/>
                  </a:cubicBezTo>
                  <a:cubicBezTo>
                    <a:pt x="172552" y="218018"/>
                    <a:pt x="183399" y="208494"/>
                    <a:pt x="153501" y="230454"/>
                  </a:cubicBezTo>
                  <a:cubicBezTo>
                    <a:pt x="123603" y="252414"/>
                    <a:pt x="11949" y="305861"/>
                    <a:pt x="1101" y="311417"/>
                  </a:cubicBezTo>
                  <a:cubicBezTo>
                    <a:pt x="-9747" y="316973"/>
                    <a:pt x="62485" y="278344"/>
                    <a:pt x="88414" y="263792"/>
                  </a:cubicBezTo>
                  <a:cubicBezTo>
                    <a:pt x="114343" y="249240"/>
                    <a:pt x="138155" y="265644"/>
                    <a:pt x="156676" y="224104"/>
                  </a:cubicBezTo>
                  <a:cubicBezTo>
                    <a:pt x="175197" y="182564"/>
                    <a:pt x="197157" y="7675"/>
                    <a:pt x="201126" y="26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55" name="フリーフォーム: 図形 1554">
              <a:extLst>
                <a:ext uri="{FF2B5EF4-FFF2-40B4-BE49-F238E27FC236}">
                  <a16:creationId xmlns:a16="http://schemas.microsoft.com/office/drawing/2014/main" id="{64705A3D-B15C-425E-B727-4CEECEA43E73}"/>
                </a:ext>
              </a:extLst>
            </p:cNvPr>
            <p:cNvSpPr/>
            <p:nvPr/>
          </p:nvSpPr>
          <p:spPr>
            <a:xfrm>
              <a:off x="742759" y="10439109"/>
              <a:ext cx="877086" cy="507677"/>
            </a:xfrm>
            <a:custGeom>
              <a:avLst/>
              <a:gdLst>
                <a:gd name="connsiteX0" fmla="*/ 191 w 877086"/>
                <a:gd name="connsiteY0" fmla="*/ 291 h 507677"/>
                <a:gd name="connsiteX1" fmla="*/ 819341 w 877086"/>
                <a:gd name="connsiteY1" fmla="*/ 478129 h 507677"/>
                <a:gd name="connsiteX2" fmla="*/ 801879 w 877086"/>
                <a:gd name="connsiteY2" fmla="*/ 451141 h 507677"/>
                <a:gd name="connsiteX3" fmla="*/ 743141 w 877086"/>
                <a:gd name="connsiteY3" fmla="*/ 408279 h 507677"/>
                <a:gd name="connsiteX4" fmla="*/ 191 w 877086"/>
                <a:gd name="connsiteY4" fmla="*/ 291 h 5076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77086" h="507677">
                  <a:moveTo>
                    <a:pt x="191" y="291"/>
                  </a:moveTo>
                  <a:cubicBezTo>
                    <a:pt x="12891" y="11933"/>
                    <a:pt x="685726" y="402987"/>
                    <a:pt x="819341" y="478129"/>
                  </a:cubicBezTo>
                  <a:cubicBezTo>
                    <a:pt x="952956" y="553271"/>
                    <a:pt x="814579" y="462783"/>
                    <a:pt x="801879" y="451141"/>
                  </a:cubicBezTo>
                  <a:cubicBezTo>
                    <a:pt x="789179" y="439499"/>
                    <a:pt x="877285" y="487389"/>
                    <a:pt x="743141" y="408279"/>
                  </a:cubicBezTo>
                  <a:cubicBezTo>
                    <a:pt x="608997" y="329169"/>
                    <a:pt x="-12509" y="-11351"/>
                    <a:pt x="191" y="29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56" name="フリーフォーム: 図形 1555">
              <a:extLst>
                <a:ext uri="{FF2B5EF4-FFF2-40B4-BE49-F238E27FC236}">
                  <a16:creationId xmlns:a16="http://schemas.microsoft.com/office/drawing/2014/main" id="{B061B946-3F08-4C9A-B4B5-B115452E4ADE}"/>
                </a:ext>
              </a:extLst>
            </p:cNvPr>
            <p:cNvSpPr/>
            <p:nvPr/>
          </p:nvSpPr>
          <p:spPr>
            <a:xfrm>
              <a:off x="458719" y="10001549"/>
              <a:ext cx="375236" cy="447675"/>
            </a:xfrm>
            <a:custGeom>
              <a:avLst/>
              <a:gdLst>
                <a:gd name="connsiteX0" fmla="*/ 4831 w 375236"/>
                <a:gd name="connsiteY0" fmla="*/ 1289 h 447675"/>
                <a:gd name="connsiteX1" fmla="*/ 52456 w 375236"/>
                <a:gd name="connsiteY1" fmla="*/ 171151 h 447675"/>
                <a:gd name="connsiteX2" fmla="*/ 358844 w 375236"/>
                <a:gd name="connsiteY2" fmla="*/ 436264 h 447675"/>
                <a:gd name="connsiteX3" fmla="*/ 309631 w 375236"/>
                <a:gd name="connsiteY3" fmla="*/ 385464 h 447675"/>
                <a:gd name="connsiteX4" fmla="*/ 106431 w 375236"/>
                <a:gd name="connsiteY4" fmla="*/ 258464 h 447675"/>
                <a:gd name="connsiteX5" fmla="*/ 4831 w 375236"/>
                <a:gd name="connsiteY5" fmla="*/ 1289 h 447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75236" h="447675">
                  <a:moveTo>
                    <a:pt x="4831" y="1289"/>
                  </a:moveTo>
                  <a:cubicBezTo>
                    <a:pt x="-4165" y="-13263"/>
                    <a:pt x="-6546" y="98655"/>
                    <a:pt x="52456" y="171151"/>
                  </a:cubicBezTo>
                  <a:cubicBezTo>
                    <a:pt x="111458" y="243647"/>
                    <a:pt x="315982" y="400545"/>
                    <a:pt x="358844" y="436264"/>
                  </a:cubicBezTo>
                  <a:cubicBezTo>
                    <a:pt x="401706" y="471983"/>
                    <a:pt x="351700" y="415097"/>
                    <a:pt x="309631" y="385464"/>
                  </a:cubicBezTo>
                  <a:cubicBezTo>
                    <a:pt x="267562" y="355831"/>
                    <a:pt x="156966" y="318789"/>
                    <a:pt x="106431" y="258464"/>
                  </a:cubicBezTo>
                  <a:cubicBezTo>
                    <a:pt x="55896" y="198139"/>
                    <a:pt x="13827" y="15841"/>
                    <a:pt x="4831" y="128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57" name="フリーフォーム: 図形 1556">
              <a:extLst>
                <a:ext uri="{FF2B5EF4-FFF2-40B4-BE49-F238E27FC236}">
                  <a16:creationId xmlns:a16="http://schemas.microsoft.com/office/drawing/2014/main" id="{9F9AAA15-EF9F-4E06-850F-3A1E4D03ECA7}"/>
                </a:ext>
              </a:extLst>
            </p:cNvPr>
            <p:cNvSpPr/>
            <p:nvPr/>
          </p:nvSpPr>
          <p:spPr>
            <a:xfrm>
              <a:off x="388476" y="9943451"/>
              <a:ext cx="396324" cy="521438"/>
            </a:xfrm>
            <a:custGeom>
              <a:avLst/>
              <a:gdLst>
                <a:gd name="connsiteX0" fmla="*/ 38562 w 396324"/>
                <a:gd name="connsiteY0" fmla="*/ 3824 h 521438"/>
                <a:gd name="connsiteX1" fmla="*/ 71899 w 396324"/>
                <a:gd name="connsiteY1" fmla="*/ 213374 h 521438"/>
                <a:gd name="connsiteX2" fmla="*/ 248112 w 396324"/>
                <a:gd name="connsiteY2" fmla="*/ 405462 h 521438"/>
                <a:gd name="connsiteX3" fmla="*/ 395749 w 396324"/>
                <a:gd name="connsiteY3" fmla="*/ 521349 h 521438"/>
                <a:gd name="connsiteX4" fmla="*/ 287799 w 396324"/>
                <a:gd name="connsiteY4" fmla="*/ 418162 h 521438"/>
                <a:gd name="connsiteX5" fmla="*/ 16337 w 396324"/>
                <a:gd name="connsiteY5" fmla="*/ 102249 h 521438"/>
                <a:gd name="connsiteX6" fmla="*/ 38562 w 396324"/>
                <a:gd name="connsiteY6" fmla="*/ 3824 h 5214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96324" h="521438">
                  <a:moveTo>
                    <a:pt x="38562" y="3824"/>
                  </a:moveTo>
                  <a:cubicBezTo>
                    <a:pt x="47822" y="22345"/>
                    <a:pt x="36974" y="146434"/>
                    <a:pt x="71899" y="213374"/>
                  </a:cubicBezTo>
                  <a:cubicBezTo>
                    <a:pt x="106824" y="280314"/>
                    <a:pt x="194137" y="354133"/>
                    <a:pt x="248112" y="405462"/>
                  </a:cubicBezTo>
                  <a:cubicBezTo>
                    <a:pt x="302087" y="456791"/>
                    <a:pt x="389135" y="519232"/>
                    <a:pt x="395749" y="521349"/>
                  </a:cubicBezTo>
                  <a:cubicBezTo>
                    <a:pt x="402363" y="523466"/>
                    <a:pt x="351034" y="488012"/>
                    <a:pt x="287799" y="418162"/>
                  </a:cubicBezTo>
                  <a:cubicBezTo>
                    <a:pt x="224564" y="348312"/>
                    <a:pt x="59993" y="167866"/>
                    <a:pt x="16337" y="102249"/>
                  </a:cubicBezTo>
                  <a:cubicBezTo>
                    <a:pt x="-27319" y="36632"/>
                    <a:pt x="29302" y="-14697"/>
                    <a:pt x="38562" y="382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58" name="フリーフォーム: 図形 1557">
              <a:extLst>
                <a:ext uri="{FF2B5EF4-FFF2-40B4-BE49-F238E27FC236}">
                  <a16:creationId xmlns:a16="http://schemas.microsoft.com/office/drawing/2014/main" id="{7778D0F2-7DCF-45CA-A246-2A47C7DB7791}"/>
                </a:ext>
              </a:extLst>
            </p:cNvPr>
            <p:cNvSpPr/>
            <p:nvPr/>
          </p:nvSpPr>
          <p:spPr>
            <a:xfrm>
              <a:off x="401638" y="9222312"/>
              <a:ext cx="282102" cy="757923"/>
            </a:xfrm>
            <a:custGeom>
              <a:avLst/>
              <a:gdLst>
                <a:gd name="connsiteX0" fmla="*/ 280987 w 282102"/>
                <a:gd name="connsiteY0" fmla="*/ 5826 h 757923"/>
                <a:gd name="connsiteX1" fmla="*/ 19050 w 282102"/>
                <a:gd name="connsiteY1" fmla="*/ 720201 h 757923"/>
                <a:gd name="connsiteX2" fmla="*/ 30162 w 282102"/>
                <a:gd name="connsiteY2" fmla="*/ 631301 h 757923"/>
                <a:gd name="connsiteX3" fmla="*/ 109537 w 282102"/>
                <a:gd name="connsiteY3" fmla="*/ 396351 h 757923"/>
                <a:gd name="connsiteX4" fmla="*/ 280987 w 282102"/>
                <a:gd name="connsiteY4" fmla="*/ 5826 h 7579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2102" h="757923">
                  <a:moveTo>
                    <a:pt x="280987" y="5826"/>
                  </a:moveTo>
                  <a:cubicBezTo>
                    <a:pt x="265906" y="59801"/>
                    <a:pt x="60854" y="615955"/>
                    <a:pt x="19050" y="720201"/>
                  </a:cubicBezTo>
                  <a:cubicBezTo>
                    <a:pt x="-22754" y="824447"/>
                    <a:pt x="15081" y="685276"/>
                    <a:pt x="30162" y="631301"/>
                  </a:cubicBezTo>
                  <a:cubicBezTo>
                    <a:pt x="45243" y="577326"/>
                    <a:pt x="65087" y="504830"/>
                    <a:pt x="109537" y="396351"/>
                  </a:cubicBezTo>
                  <a:cubicBezTo>
                    <a:pt x="153987" y="287872"/>
                    <a:pt x="296068" y="-48149"/>
                    <a:pt x="280987" y="582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59" name="フリーフォーム: 図形 1558">
              <a:extLst>
                <a:ext uri="{FF2B5EF4-FFF2-40B4-BE49-F238E27FC236}">
                  <a16:creationId xmlns:a16="http://schemas.microsoft.com/office/drawing/2014/main" id="{ECDD283E-DFFC-4348-8389-8F211DB131A6}"/>
                </a:ext>
              </a:extLst>
            </p:cNvPr>
            <p:cNvSpPr/>
            <p:nvPr/>
          </p:nvSpPr>
          <p:spPr>
            <a:xfrm>
              <a:off x="659771" y="8221731"/>
              <a:ext cx="367406" cy="1046560"/>
            </a:xfrm>
            <a:custGeom>
              <a:avLst/>
              <a:gdLst>
                <a:gd name="connsiteX0" fmla="*/ 321304 w 367406"/>
                <a:gd name="connsiteY0" fmla="*/ 111057 h 1046560"/>
                <a:gd name="connsiteX1" fmla="*/ 10154 w 367406"/>
                <a:gd name="connsiteY1" fmla="*/ 1001644 h 1046560"/>
                <a:gd name="connsiteX2" fmla="*/ 91117 w 367406"/>
                <a:gd name="connsiteY2" fmla="*/ 868294 h 1046560"/>
                <a:gd name="connsiteX3" fmla="*/ 246692 w 367406"/>
                <a:gd name="connsiteY3" fmla="*/ 468244 h 1046560"/>
                <a:gd name="connsiteX4" fmla="*/ 356229 w 367406"/>
                <a:gd name="connsiteY4" fmla="*/ 55494 h 1046560"/>
                <a:gd name="connsiteX5" fmla="*/ 321304 w 367406"/>
                <a:gd name="connsiteY5" fmla="*/ 111057 h 10465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67406" h="1046560">
                  <a:moveTo>
                    <a:pt x="321304" y="111057"/>
                  </a:moveTo>
                  <a:cubicBezTo>
                    <a:pt x="263625" y="268749"/>
                    <a:pt x="48518" y="875438"/>
                    <a:pt x="10154" y="1001644"/>
                  </a:cubicBezTo>
                  <a:cubicBezTo>
                    <a:pt x="-28211" y="1127850"/>
                    <a:pt x="51694" y="957194"/>
                    <a:pt x="91117" y="868294"/>
                  </a:cubicBezTo>
                  <a:cubicBezTo>
                    <a:pt x="130540" y="779394"/>
                    <a:pt x="202507" y="603711"/>
                    <a:pt x="246692" y="468244"/>
                  </a:cubicBezTo>
                  <a:cubicBezTo>
                    <a:pt x="290877" y="332777"/>
                    <a:pt x="340354" y="119523"/>
                    <a:pt x="356229" y="55494"/>
                  </a:cubicBezTo>
                  <a:cubicBezTo>
                    <a:pt x="372104" y="-8535"/>
                    <a:pt x="378983" y="-46635"/>
                    <a:pt x="321304" y="11105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60" name="フリーフォーム: 図形 1559">
              <a:extLst>
                <a:ext uri="{FF2B5EF4-FFF2-40B4-BE49-F238E27FC236}">
                  <a16:creationId xmlns:a16="http://schemas.microsoft.com/office/drawing/2014/main" id="{BD22542F-672B-4724-AC8E-A49E64509D83}"/>
                </a:ext>
              </a:extLst>
            </p:cNvPr>
            <p:cNvSpPr/>
            <p:nvPr/>
          </p:nvSpPr>
          <p:spPr>
            <a:xfrm>
              <a:off x="993780" y="7407458"/>
              <a:ext cx="269052" cy="885173"/>
            </a:xfrm>
            <a:custGeom>
              <a:avLst/>
              <a:gdLst>
                <a:gd name="connsiteX0" fmla="*/ 257170 w 269052"/>
                <a:gd name="connsiteY0" fmla="*/ 10930 h 885173"/>
                <a:gd name="connsiteX1" fmla="*/ 9520 w 269052"/>
                <a:gd name="connsiteY1" fmla="*/ 838017 h 885173"/>
                <a:gd name="connsiteX2" fmla="*/ 66670 w 269052"/>
                <a:gd name="connsiteY2" fmla="*/ 741180 h 885173"/>
                <a:gd name="connsiteX3" fmla="*/ 212720 w 269052"/>
                <a:gd name="connsiteY3" fmla="*/ 388755 h 885173"/>
                <a:gd name="connsiteX4" fmla="*/ 257170 w 269052"/>
                <a:gd name="connsiteY4" fmla="*/ 10930 h 8851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69052" h="885173">
                  <a:moveTo>
                    <a:pt x="257170" y="10930"/>
                  </a:moveTo>
                  <a:cubicBezTo>
                    <a:pt x="223303" y="85807"/>
                    <a:pt x="41270" y="716309"/>
                    <a:pt x="9520" y="838017"/>
                  </a:cubicBezTo>
                  <a:cubicBezTo>
                    <a:pt x="-22230" y="959725"/>
                    <a:pt x="32803" y="816057"/>
                    <a:pt x="66670" y="741180"/>
                  </a:cubicBezTo>
                  <a:cubicBezTo>
                    <a:pt x="100537" y="666303"/>
                    <a:pt x="180441" y="511522"/>
                    <a:pt x="212720" y="388755"/>
                  </a:cubicBezTo>
                  <a:cubicBezTo>
                    <a:pt x="244999" y="265988"/>
                    <a:pt x="291037" y="-63947"/>
                    <a:pt x="257170" y="1093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61" name="フリーフォーム: 図形 1560">
              <a:extLst>
                <a:ext uri="{FF2B5EF4-FFF2-40B4-BE49-F238E27FC236}">
                  <a16:creationId xmlns:a16="http://schemas.microsoft.com/office/drawing/2014/main" id="{134055EE-E2F2-4781-8BFE-1A5469C903EC}"/>
                </a:ext>
              </a:extLst>
            </p:cNvPr>
            <p:cNvSpPr/>
            <p:nvPr/>
          </p:nvSpPr>
          <p:spPr>
            <a:xfrm>
              <a:off x="1230578" y="6541587"/>
              <a:ext cx="247561" cy="961420"/>
            </a:xfrm>
            <a:custGeom>
              <a:avLst/>
              <a:gdLst>
                <a:gd name="connsiteX0" fmla="*/ 209285 w 247561"/>
                <a:gd name="connsiteY0" fmla="*/ 121151 h 961420"/>
                <a:gd name="connsiteX1" fmla="*/ 7672 w 247561"/>
                <a:gd name="connsiteY1" fmla="*/ 916488 h 961420"/>
                <a:gd name="connsiteX2" fmla="*/ 48947 w 247561"/>
                <a:gd name="connsiteY2" fmla="*/ 841876 h 961420"/>
                <a:gd name="connsiteX3" fmla="*/ 114035 w 247561"/>
                <a:gd name="connsiteY3" fmla="*/ 673601 h 961420"/>
                <a:gd name="connsiteX4" fmla="*/ 237860 w 247561"/>
                <a:gd name="connsiteY4" fmla="*/ 60826 h 961420"/>
                <a:gd name="connsiteX5" fmla="*/ 209285 w 247561"/>
                <a:gd name="connsiteY5" fmla="*/ 121151 h 9614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47561" h="961420">
                  <a:moveTo>
                    <a:pt x="209285" y="121151"/>
                  </a:moveTo>
                  <a:cubicBezTo>
                    <a:pt x="170920" y="263761"/>
                    <a:pt x="34395" y="796367"/>
                    <a:pt x="7672" y="916488"/>
                  </a:cubicBezTo>
                  <a:cubicBezTo>
                    <a:pt x="-19051" y="1036609"/>
                    <a:pt x="31220" y="882357"/>
                    <a:pt x="48947" y="841876"/>
                  </a:cubicBezTo>
                  <a:cubicBezTo>
                    <a:pt x="66674" y="801395"/>
                    <a:pt x="82550" y="803776"/>
                    <a:pt x="114035" y="673601"/>
                  </a:cubicBezTo>
                  <a:cubicBezTo>
                    <a:pt x="145520" y="543426"/>
                    <a:pt x="218546" y="155282"/>
                    <a:pt x="237860" y="60826"/>
                  </a:cubicBezTo>
                  <a:cubicBezTo>
                    <a:pt x="257174" y="-33630"/>
                    <a:pt x="247650" y="-21459"/>
                    <a:pt x="209285" y="12115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62" name="フリーフォーム: 図形 1561">
              <a:extLst>
                <a:ext uri="{FF2B5EF4-FFF2-40B4-BE49-F238E27FC236}">
                  <a16:creationId xmlns:a16="http://schemas.microsoft.com/office/drawing/2014/main" id="{8FCE8418-A5E8-4823-8048-EAA49BBDA738}"/>
                </a:ext>
              </a:extLst>
            </p:cNvPr>
            <p:cNvSpPr/>
            <p:nvPr/>
          </p:nvSpPr>
          <p:spPr>
            <a:xfrm>
              <a:off x="1440800" y="5899050"/>
              <a:ext cx="160653" cy="782435"/>
            </a:xfrm>
            <a:custGeom>
              <a:avLst/>
              <a:gdLst>
                <a:gd name="connsiteX0" fmla="*/ 157813 w 160653"/>
                <a:gd name="connsiteY0" fmla="*/ 3275 h 782435"/>
                <a:gd name="connsiteX1" fmla="*/ 5413 w 160653"/>
                <a:gd name="connsiteY1" fmla="*/ 741463 h 782435"/>
                <a:gd name="connsiteX2" fmla="*/ 40338 w 160653"/>
                <a:gd name="connsiteY2" fmla="*/ 665263 h 782435"/>
                <a:gd name="connsiteX3" fmla="*/ 100663 w 160653"/>
                <a:gd name="connsiteY3" fmla="*/ 477938 h 782435"/>
                <a:gd name="connsiteX4" fmla="*/ 157813 w 160653"/>
                <a:gd name="connsiteY4" fmla="*/ 3275 h 7824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0653" h="782435">
                  <a:moveTo>
                    <a:pt x="157813" y="3275"/>
                  </a:moveTo>
                  <a:cubicBezTo>
                    <a:pt x="141938" y="47196"/>
                    <a:pt x="24992" y="631132"/>
                    <a:pt x="5413" y="741463"/>
                  </a:cubicBezTo>
                  <a:cubicBezTo>
                    <a:pt x="-14166" y="851794"/>
                    <a:pt x="24463" y="709184"/>
                    <a:pt x="40338" y="665263"/>
                  </a:cubicBezTo>
                  <a:cubicBezTo>
                    <a:pt x="56213" y="621342"/>
                    <a:pt x="82671" y="586153"/>
                    <a:pt x="100663" y="477938"/>
                  </a:cubicBezTo>
                  <a:cubicBezTo>
                    <a:pt x="118655" y="369723"/>
                    <a:pt x="173688" y="-40646"/>
                    <a:pt x="157813" y="327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63" name="フリーフォーム: 図形 1562">
              <a:extLst>
                <a:ext uri="{FF2B5EF4-FFF2-40B4-BE49-F238E27FC236}">
                  <a16:creationId xmlns:a16="http://schemas.microsoft.com/office/drawing/2014/main" id="{746E857C-4FDF-4B29-8999-AB68D69A6469}"/>
                </a:ext>
              </a:extLst>
            </p:cNvPr>
            <p:cNvSpPr/>
            <p:nvPr/>
          </p:nvSpPr>
          <p:spPr>
            <a:xfrm>
              <a:off x="1586320" y="5443175"/>
              <a:ext cx="181946" cy="603852"/>
            </a:xfrm>
            <a:custGeom>
              <a:avLst/>
              <a:gdLst>
                <a:gd name="connsiteX0" fmla="*/ 180568 w 181946"/>
                <a:gd name="connsiteY0" fmla="*/ 1950 h 603852"/>
                <a:gd name="connsiteX1" fmla="*/ 102780 w 181946"/>
                <a:gd name="connsiteY1" fmla="*/ 100375 h 603852"/>
                <a:gd name="connsiteX2" fmla="*/ 72618 w 181946"/>
                <a:gd name="connsiteY2" fmla="*/ 192450 h 603852"/>
                <a:gd name="connsiteX3" fmla="*/ 5943 w 181946"/>
                <a:gd name="connsiteY3" fmla="*/ 597263 h 603852"/>
                <a:gd name="connsiteX4" fmla="*/ 5943 w 181946"/>
                <a:gd name="connsiteY4" fmla="*/ 425813 h 603852"/>
                <a:gd name="connsiteX5" fmla="*/ 29755 w 181946"/>
                <a:gd name="connsiteY5" fmla="*/ 194038 h 603852"/>
                <a:gd name="connsiteX6" fmla="*/ 180568 w 181946"/>
                <a:gd name="connsiteY6" fmla="*/ 1950 h 6038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1946" h="603852">
                  <a:moveTo>
                    <a:pt x="180568" y="1950"/>
                  </a:moveTo>
                  <a:cubicBezTo>
                    <a:pt x="192739" y="-13661"/>
                    <a:pt x="120772" y="68625"/>
                    <a:pt x="102780" y="100375"/>
                  </a:cubicBezTo>
                  <a:cubicBezTo>
                    <a:pt x="84788" y="132125"/>
                    <a:pt x="88757" y="109635"/>
                    <a:pt x="72618" y="192450"/>
                  </a:cubicBezTo>
                  <a:cubicBezTo>
                    <a:pt x="56478" y="275265"/>
                    <a:pt x="17055" y="558369"/>
                    <a:pt x="5943" y="597263"/>
                  </a:cubicBezTo>
                  <a:cubicBezTo>
                    <a:pt x="-5169" y="636157"/>
                    <a:pt x="1974" y="493017"/>
                    <a:pt x="5943" y="425813"/>
                  </a:cubicBezTo>
                  <a:cubicBezTo>
                    <a:pt x="9912" y="358609"/>
                    <a:pt x="4091" y="264946"/>
                    <a:pt x="29755" y="194038"/>
                  </a:cubicBezTo>
                  <a:cubicBezTo>
                    <a:pt x="55419" y="123130"/>
                    <a:pt x="168397" y="17561"/>
                    <a:pt x="180568" y="195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64" name="フリーフォーム: 図形 1563">
              <a:extLst>
                <a:ext uri="{FF2B5EF4-FFF2-40B4-BE49-F238E27FC236}">
                  <a16:creationId xmlns:a16="http://schemas.microsoft.com/office/drawing/2014/main" id="{3611DBB7-C260-4EF1-A419-ED3FAA07F78E}"/>
                </a:ext>
              </a:extLst>
            </p:cNvPr>
            <p:cNvSpPr/>
            <p:nvPr/>
          </p:nvSpPr>
          <p:spPr>
            <a:xfrm>
              <a:off x="3279315" y="6344915"/>
              <a:ext cx="180063" cy="499507"/>
            </a:xfrm>
            <a:custGeom>
              <a:avLst/>
              <a:gdLst>
                <a:gd name="connsiteX0" fmla="*/ 460 w 180063"/>
                <a:gd name="connsiteY0" fmla="*/ 323 h 499507"/>
                <a:gd name="connsiteX1" fmla="*/ 127460 w 180063"/>
                <a:gd name="connsiteY1" fmla="*/ 160660 h 499507"/>
                <a:gd name="connsiteX2" fmla="*/ 148098 w 180063"/>
                <a:gd name="connsiteY2" fmla="*/ 274960 h 499507"/>
                <a:gd name="connsiteX3" fmla="*/ 35385 w 180063"/>
                <a:gd name="connsiteY3" fmla="*/ 497210 h 499507"/>
                <a:gd name="connsiteX4" fmla="*/ 102060 w 180063"/>
                <a:gd name="connsiteY4" fmla="*/ 379735 h 499507"/>
                <a:gd name="connsiteX5" fmla="*/ 178260 w 180063"/>
                <a:gd name="connsiteY5" fmla="*/ 205110 h 499507"/>
                <a:gd name="connsiteX6" fmla="*/ 460 w 180063"/>
                <a:gd name="connsiteY6" fmla="*/ 323 h 4995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0063" h="499507">
                  <a:moveTo>
                    <a:pt x="460" y="323"/>
                  </a:moveTo>
                  <a:cubicBezTo>
                    <a:pt x="-8007" y="-7085"/>
                    <a:pt x="102854" y="114887"/>
                    <a:pt x="127460" y="160660"/>
                  </a:cubicBezTo>
                  <a:cubicBezTo>
                    <a:pt x="152066" y="206433"/>
                    <a:pt x="163444" y="218868"/>
                    <a:pt x="148098" y="274960"/>
                  </a:cubicBezTo>
                  <a:cubicBezTo>
                    <a:pt x="132752" y="331052"/>
                    <a:pt x="43058" y="479748"/>
                    <a:pt x="35385" y="497210"/>
                  </a:cubicBezTo>
                  <a:cubicBezTo>
                    <a:pt x="27712" y="514673"/>
                    <a:pt x="78248" y="428418"/>
                    <a:pt x="102060" y="379735"/>
                  </a:cubicBezTo>
                  <a:cubicBezTo>
                    <a:pt x="125872" y="331052"/>
                    <a:pt x="191754" y="265170"/>
                    <a:pt x="178260" y="205110"/>
                  </a:cubicBezTo>
                  <a:cubicBezTo>
                    <a:pt x="164766" y="145050"/>
                    <a:pt x="8927" y="7731"/>
                    <a:pt x="460" y="32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65" name="フリーフォーム: 図形 1564">
              <a:extLst>
                <a:ext uri="{FF2B5EF4-FFF2-40B4-BE49-F238E27FC236}">
                  <a16:creationId xmlns:a16="http://schemas.microsoft.com/office/drawing/2014/main" id="{E2836608-D2E1-4C59-9DDC-3BF6B30E1C03}"/>
                </a:ext>
              </a:extLst>
            </p:cNvPr>
            <p:cNvSpPr/>
            <p:nvPr/>
          </p:nvSpPr>
          <p:spPr>
            <a:xfrm>
              <a:off x="2968624" y="6601120"/>
              <a:ext cx="528496" cy="572625"/>
            </a:xfrm>
            <a:custGeom>
              <a:avLst/>
              <a:gdLst>
                <a:gd name="connsiteX0" fmla="*/ 1 w 528496"/>
                <a:gd name="connsiteY0" fmla="*/ 563268 h 572625"/>
                <a:gd name="connsiteX1" fmla="*/ 163514 w 528496"/>
                <a:gd name="connsiteY1" fmla="*/ 529930 h 572625"/>
                <a:gd name="connsiteX2" fmla="*/ 427039 w 528496"/>
                <a:gd name="connsiteY2" fmla="*/ 169568 h 572625"/>
                <a:gd name="connsiteX3" fmla="*/ 523876 w 528496"/>
                <a:gd name="connsiteY3" fmla="*/ 4468 h 572625"/>
                <a:gd name="connsiteX4" fmla="*/ 296864 w 528496"/>
                <a:gd name="connsiteY4" fmla="*/ 334668 h 572625"/>
                <a:gd name="connsiteX5" fmla="*/ 160339 w 528496"/>
                <a:gd name="connsiteY5" fmla="*/ 507705 h 572625"/>
                <a:gd name="connsiteX6" fmla="*/ 1 w 528496"/>
                <a:gd name="connsiteY6" fmla="*/ 563268 h 572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28496" h="572625">
                  <a:moveTo>
                    <a:pt x="1" y="563268"/>
                  </a:moveTo>
                  <a:cubicBezTo>
                    <a:pt x="530" y="566972"/>
                    <a:pt x="92341" y="595547"/>
                    <a:pt x="163514" y="529930"/>
                  </a:cubicBezTo>
                  <a:cubicBezTo>
                    <a:pt x="234687" y="464313"/>
                    <a:pt x="366979" y="257145"/>
                    <a:pt x="427039" y="169568"/>
                  </a:cubicBezTo>
                  <a:cubicBezTo>
                    <a:pt x="487099" y="81991"/>
                    <a:pt x="545572" y="-23049"/>
                    <a:pt x="523876" y="4468"/>
                  </a:cubicBezTo>
                  <a:cubicBezTo>
                    <a:pt x="502180" y="31985"/>
                    <a:pt x="357453" y="250795"/>
                    <a:pt x="296864" y="334668"/>
                  </a:cubicBezTo>
                  <a:cubicBezTo>
                    <a:pt x="236275" y="418541"/>
                    <a:pt x="212197" y="469340"/>
                    <a:pt x="160339" y="507705"/>
                  </a:cubicBezTo>
                  <a:cubicBezTo>
                    <a:pt x="108481" y="546069"/>
                    <a:pt x="-528" y="559564"/>
                    <a:pt x="1" y="56326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66" name="フリーフォーム: 図形 1565">
              <a:extLst>
                <a:ext uri="{FF2B5EF4-FFF2-40B4-BE49-F238E27FC236}">
                  <a16:creationId xmlns:a16="http://schemas.microsoft.com/office/drawing/2014/main" id="{1B8DFBE8-D008-458E-A1B8-E2AA914B03B2}"/>
                </a:ext>
              </a:extLst>
            </p:cNvPr>
            <p:cNvSpPr/>
            <p:nvPr/>
          </p:nvSpPr>
          <p:spPr>
            <a:xfrm>
              <a:off x="3248469" y="6664940"/>
              <a:ext cx="315398" cy="453828"/>
            </a:xfrm>
            <a:custGeom>
              <a:avLst/>
              <a:gdLst>
                <a:gd name="connsiteX0" fmla="*/ 310706 w 315398"/>
                <a:gd name="connsiteY0" fmla="*/ 8910 h 453828"/>
                <a:gd name="connsiteX1" fmla="*/ 13844 w 315398"/>
                <a:gd name="connsiteY1" fmla="*/ 434360 h 453828"/>
                <a:gd name="connsiteX2" fmla="*/ 63056 w 315398"/>
                <a:gd name="connsiteY2" fmla="*/ 359748 h 453828"/>
                <a:gd name="connsiteX3" fmla="*/ 188469 w 315398"/>
                <a:gd name="connsiteY3" fmla="*/ 161310 h 453828"/>
                <a:gd name="connsiteX4" fmla="*/ 310706 w 315398"/>
                <a:gd name="connsiteY4" fmla="*/ 8910 h 4538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5398" h="453828">
                  <a:moveTo>
                    <a:pt x="310706" y="8910"/>
                  </a:moveTo>
                  <a:cubicBezTo>
                    <a:pt x="281602" y="54418"/>
                    <a:pt x="55119" y="375887"/>
                    <a:pt x="13844" y="434360"/>
                  </a:cubicBezTo>
                  <a:cubicBezTo>
                    <a:pt x="-27431" y="492833"/>
                    <a:pt x="33952" y="405256"/>
                    <a:pt x="63056" y="359748"/>
                  </a:cubicBezTo>
                  <a:cubicBezTo>
                    <a:pt x="92160" y="314240"/>
                    <a:pt x="151427" y="218460"/>
                    <a:pt x="188469" y="161310"/>
                  </a:cubicBezTo>
                  <a:cubicBezTo>
                    <a:pt x="225511" y="104160"/>
                    <a:pt x="339810" y="-36598"/>
                    <a:pt x="310706" y="891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67" name="フリーフォーム: 図形 1566">
              <a:extLst>
                <a:ext uri="{FF2B5EF4-FFF2-40B4-BE49-F238E27FC236}">
                  <a16:creationId xmlns:a16="http://schemas.microsoft.com/office/drawing/2014/main" id="{8AA54CA5-E51F-45B6-A592-09624884B779}"/>
                </a:ext>
              </a:extLst>
            </p:cNvPr>
            <p:cNvSpPr/>
            <p:nvPr/>
          </p:nvSpPr>
          <p:spPr>
            <a:xfrm>
              <a:off x="3560156" y="6577002"/>
              <a:ext cx="150746" cy="262601"/>
            </a:xfrm>
            <a:custGeom>
              <a:avLst/>
              <a:gdLst>
                <a:gd name="connsiteX0" fmla="*/ 607 w 150746"/>
                <a:gd name="connsiteY0" fmla="*/ 1598 h 262601"/>
                <a:gd name="connsiteX1" fmla="*/ 67282 w 150746"/>
                <a:gd name="connsiteY1" fmla="*/ 36523 h 262601"/>
                <a:gd name="connsiteX2" fmla="*/ 95857 w 150746"/>
                <a:gd name="connsiteY2" fmla="*/ 109548 h 262601"/>
                <a:gd name="connsiteX3" fmla="*/ 146657 w 150746"/>
                <a:gd name="connsiteY3" fmla="*/ 260361 h 262601"/>
                <a:gd name="connsiteX4" fmla="*/ 143482 w 150746"/>
                <a:gd name="connsiteY4" fmla="*/ 192098 h 262601"/>
                <a:gd name="connsiteX5" fmla="*/ 110144 w 150746"/>
                <a:gd name="connsiteY5" fmla="*/ 85736 h 262601"/>
                <a:gd name="connsiteX6" fmla="*/ 607 w 150746"/>
                <a:gd name="connsiteY6" fmla="*/ 1598 h 2626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0746" h="262601">
                  <a:moveTo>
                    <a:pt x="607" y="1598"/>
                  </a:moveTo>
                  <a:cubicBezTo>
                    <a:pt x="-6537" y="-6604"/>
                    <a:pt x="51407" y="18531"/>
                    <a:pt x="67282" y="36523"/>
                  </a:cubicBezTo>
                  <a:cubicBezTo>
                    <a:pt x="83157" y="54515"/>
                    <a:pt x="82628" y="72242"/>
                    <a:pt x="95857" y="109548"/>
                  </a:cubicBezTo>
                  <a:cubicBezTo>
                    <a:pt x="109086" y="146854"/>
                    <a:pt x="138720" y="246603"/>
                    <a:pt x="146657" y="260361"/>
                  </a:cubicBezTo>
                  <a:cubicBezTo>
                    <a:pt x="154595" y="274119"/>
                    <a:pt x="149567" y="221202"/>
                    <a:pt x="143482" y="192098"/>
                  </a:cubicBezTo>
                  <a:cubicBezTo>
                    <a:pt x="137397" y="162994"/>
                    <a:pt x="128929" y="114840"/>
                    <a:pt x="110144" y="85736"/>
                  </a:cubicBezTo>
                  <a:cubicBezTo>
                    <a:pt x="91359" y="56632"/>
                    <a:pt x="7751" y="9800"/>
                    <a:pt x="607" y="159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68" name="フリーフォーム: 図形 1567">
              <a:extLst>
                <a:ext uri="{FF2B5EF4-FFF2-40B4-BE49-F238E27FC236}">
                  <a16:creationId xmlns:a16="http://schemas.microsoft.com/office/drawing/2014/main" id="{FA4AE36A-A4B5-451B-8A3D-B1F050E6F64C}"/>
                </a:ext>
              </a:extLst>
            </p:cNvPr>
            <p:cNvSpPr/>
            <p:nvPr/>
          </p:nvSpPr>
          <p:spPr>
            <a:xfrm>
              <a:off x="3505986" y="6694281"/>
              <a:ext cx="151855" cy="339773"/>
            </a:xfrm>
            <a:custGeom>
              <a:avLst/>
              <a:gdLst>
                <a:gd name="connsiteX0" fmla="*/ 59539 w 151855"/>
                <a:gd name="connsiteY0" fmla="*/ 207 h 339773"/>
                <a:gd name="connsiteX1" fmla="*/ 110339 w 151855"/>
                <a:gd name="connsiteY1" fmla="*/ 111332 h 339773"/>
                <a:gd name="connsiteX2" fmla="*/ 100814 w 151855"/>
                <a:gd name="connsiteY2" fmla="*/ 170069 h 339773"/>
                <a:gd name="connsiteX3" fmla="*/ 2389 w 151855"/>
                <a:gd name="connsiteY3" fmla="*/ 335169 h 339773"/>
                <a:gd name="connsiteX4" fmla="*/ 38902 w 151855"/>
                <a:gd name="connsiteY4" fmla="*/ 285957 h 339773"/>
                <a:gd name="connsiteX5" fmla="*/ 132564 w 151855"/>
                <a:gd name="connsiteY5" fmla="*/ 201819 h 339773"/>
                <a:gd name="connsiteX6" fmla="*/ 146852 w 151855"/>
                <a:gd name="connsiteY6" fmla="*/ 141494 h 339773"/>
                <a:gd name="connsiteX7" fmla="*/ 59539 w 151855"/>
                <a:gd name="connsiteY7" fmla="*/ 207 h 3397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51855" h="339773">
                  <a:moveTo>
                    <a:pt x="59539" y="207"/>
                  </a:moveTo>
                  <a:cubicBezTo>
                    <a:pt x="53453" y="-4820"/>
                    <a:pt x="103460" y="83022"/>
                    <a:pt x="110339" y="111332"/>
                  </a:cubicBezTo>
                  <a:cubicBezTo>
                    <a:pt x="117218" y="139642"/>
                    <a:pt x="118806" y="132763"/>
                    <a:pt x="100814" y="170069"/>
                  </a:cubicBezTo>
                  <a:cubicBezTo>
                    <a:pt x="82822" y="207375"/>
                    <a:pt x="12708" y="315854"/>
                    <a:pt x="2389" y="335169"/>
                  </a:cubicBezTo>
                  <a:cubicBezTo>
                    <a:pt x="-7930" y="354484"/>
                    <a:pt x="17206" y="308182"/>
                    <a:pt x="38902" y="285957"/>
                  </a:cubicBezTo>
                  <a:cubicBezTo>
                    <a:pt x="60598" y="263732"/>
                    <a:pt x="114572" y="225896"/>
                    <a:pt x="132564" y="201819"/>
                  </a:cubicBezTo>
                  <a:cubicBezTo>
                    <a:pt x="150556" y="177742"/>
                    <a:pt x="157435" y="171657"/>
                    <a:pt x="146852" y="141494"/>
                  </a:cubicBezTo>
                  <a:cubicBezTo>
                    <a:pt x="136269" y="111332"/>
                    <a:pt x="65625" y="5234"/>
                    <a:pt x="59539" y="20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69" name="フリーフォーム: 図形 1568">
              <a:extLst>
                <a:ext uri="{FF2B5EF4-FFF2-40B4-BE49-F238E27FC236}">
                  <a16:creationId xmlns:a16="http://schemas.microsoft.com/office/drawing/2014/main" id="{CA3EABF7-94A5-438B-900C-C9A532A5D5C5}"/>
                </a:ext>
              </a:extLst>
            </p:cNvPr>
            <p:cNvSpPr/>
            <p:nvPr/>
          </p:nvSpPr>
          <p:spPr>
            <a:xfrm>
              <a:off x="3536378" y="6686545"/>
              <a:ext cx="92753" cy="287418"/>
            </a:xfrm>
            <a:custGeom>
              <a:avLst/>
              <a:gdLst>
                <a:gd name="connsiteX0" fmla="*/ 572 w 92753"/>
                <a:gd name="connsiteY0" fmla="*/ 5 h 287418"/>
                <a:gd name="connsiteX1" fmla="*/ 51372 w 92753"/>
                <a:gd name="connsiteY1" fmla="*/ 127005 h 287418"/>
                <a:gd name="connsiteX2" fmla="*/ 2160 w 92753"/>
                <a:gd name="connsiteY2" fmla="*/ 284168 h 287418"/>
                <a:gd name="connsiteX3" fmla="*/ 41847 w 92753"/>
                <a:gd name="connsiteY3" fmla="*/ 225430 h 287418"/>
                <a:gd name="connsiteX4" fmla="*/ 92647 w 92753"/>
                <a:gd name="connsiteY4" fmla="*/ 131768 h 287418"/>
                <a:gd name="connsiteX5" fmla="*/ 572 w 92753"/>
                <a:gd name="connsiteY5" fmla="*/ 5 h 2874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2753" h="287418">
                  <a:moveTo>
                    <a:pt x="572" y="5"/>
                  </a:moveTo>
                  <a:cubicBezTo>
                    <a:pt x="-6307" y="-789"/>
                    <a:pt x="51107" y="79645"/>
                    <a:pt x="51372" y="127005"/>
                  </a:cubicBezTo>
                  <a:cubicBezTo>
                    <a:pt x="51637" y="174365"/>
                    <a:pt x="3747" y="267764"/>
                    <a:pt x="2160" y="284168"/>
                  </a:cubicBezTo>
                  <a:cubicBezTo>
                    <a:pt x="573" y="300572"/>
                    <a:pt x="26766" y="250830"/>
                    <a:pt x="41847" y="225430"/>
                  </a:cubicBezTo>
                  <a:cubicBezTo>
                    <a:pt x="56928" y="200030"/>
                    <a:pt x="95028" y="166164"/>
                    <a:pt x="92647" y="131768"/>
                  </a:cubicBezTo>
                  <a:cubicBezTo>
                    <a:pt x="90266" y="97372"/>
                    <a:pt x="7451" y="799"/>
                    <a:pt x="572" y="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70" name="フリーフォーム: 図形 1569">
              <a:extLst>
                <a:ext uri="{FF2B5EF4-FFF2-40B4-BE49-F238E27FC236}">
                  <a16:creationId xmlns:a16="http://schemas.microsoft.com/office/drawing/2014/main" id="{098B78EA-BA94-42BE-9B50-37E100025107}"/>
                </a:ext>
              </a:extLst>
            </p:cNvPr>
            <p:cNvSpPr/>
            <p:nvPr/>
          </p:nvSpPr>
          <p:spPr>
            <a:xfrm>
              <a:off x="3587715" y="6821449"/>
              <a:ext cx="148422" cy="201723"/>
            </a:xfrm>
            <a:custGeom>
              <a:avLst/>
              <a:gdLst>
                <a:gd name="connsiteX0" fmla="*/ 146085 w 148422"/>
                <a:gd name="connsiteY0" fmla="*/ 39 h 201723"/>
                <a:gd name="connsiteX1" fmla="*/ 130210 w 148422"/>
                <a:gd name="connsiteY1" fmla="*/ 115926 h 201723"/>
                <a:gd name="connsiteX2" fmla="*/ 35 w 148422"/>
                <a:gd name="connsiteY2" fmla="*/ 201651 h 201723"/>
                <a:gd name="connsiteX3" fmla="*/ 117510 w 148422"/>
                <a:gd name="connsiteY3" fmla="*/ 128626 h 201723"/>
                <a:gd name="connsiteX4" fmla="*/ 146085 w 148422"/>
                <a:gd name="connsiteY4" fmla="*/ 39 h 2017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8422" h="201723">
                  <a:moveTo>
                    <a:pt x="146085" y="39"/>
                  </a:moveTo>
                  <a:cubicBezTo>
                    <a:pt x="148202" y="-2078"/>
                    <a:pt x="154552" y="82324"/>
                    <a:pt x="130210" y="115926"/>
                  </a:cubicBezTo>
                  <a:cubicBezTo>
                    <a:pt x="105868" y="149528"/>
                    <a:pt x="2152" y="199534"/>
                    <a:pt x="35" y="201651"/>
                  </a:cubicBezTo>
                  <a:cubicBezTo>
                    <a:pt x="-2082" y="203768"/>
                    <a:pt x="90258" y="158789"/>
                    <a:pt x="117510" y="128626"/>
                  </a:cubicBezTo>
                  <a:cubicBezTo>
                    <a:pt x="144762" y="98464"/>
                    <a:pt x="143968" y="2156"/>
                    <a:pt x="146085" y="3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71" name="フリーフォーム: 図形 1570">
              <a:extLst>
                <a:ext uri="{FF2B5EF4-FFF2-40B4-BE49-F238E27FC236}">
                  <a16:creationId xmlns:a16="http://schemas.microsoft.com/office/drawing/2014/main" id="{A5ED3CB2-2537-4536-BA3B-C036569860D2}"/>
                </a:ext>
              </a:extLst>
            </p:cNvPr>
            <p:cNvSpPr/>
            <p:nvPr/>
          </p:nvSpPr>
          <p:spPr>
            <a:xfrm>
              <a:off x="3609905" y="6855411"/>
              <a:ext cx="58614" cy="151068"/>
            </a:xfrm>
            <a:custGeom>
              <a:avLst/>
              <a:gdLst>
                <a:gd name="connsiteX0" fmla="*/ 55633 w 58614"/>
                <a:gd name="connsiteY0" fmla="*/ 1002 h 151068"/>
                <a:gd name="connsiteX1" fmla="*/ 70 w 58614"/>
                <a:gd name="connsiteY1" fmla="*/ 148639 h 151068"/>
                <a:gd name="connsiteX2" fmla="*/ 44520 w 58614"/>
                <a:gd name="connsiteY2" fmla="*/ 86727 h 151068"/>
                <a:gd name="connsiteX3" fmla="*/ 55633 w 58614"/>
                <a:gd name="connsiteY3" fmla="*/ 1002 h 1510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8614" h="151068">
                  <a:moveTo>
                    <a:pt x="55633" y="1002"/>
                  </a:moveTo>
                  <a:cubicBezTo>
                    <a:pt x="48225" y="11321"/>
                    <a:pt x="1922" y="134352"/>
                    <a:pt x="70" y="148639"/>
                  </a:cubicBezTo>
                  <a:cubicBezTo>
                    <a:pt x="-1782" y="162927"/>
                    <a:pt x="33407" y="110540"/>
                    <a:pt x="44520" y="86727"/>
                  </a:cubicBezTo>
                  <a:cubicBezTo>
                    <a:pt x="55632" y="62915"/>
                    <a:pt x="63041" y="-9317"/>
                    <a:pt x="55633" y="100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72" name="フリーフォーム: 図形 1571">
              <a:extLst>
                <a:ext uri="{FF2B5EF4-FFF2-40B4-BE49-F238E27FC236}">
                  <a16:creationId xmlns:a16="http://schemas.microsoft.com/office/drawing/2014/main" id="{A4B0119D-46CC-4612-9550-6632E5A787E2}"/>
                </a:ext>
              </a:extLst>
            </p:cNvPr>
            <p:cNvSpPr/>
            <p:nvPr/>
          </p:nvSpPr>
          <p:spPr>
            <a:xfrm>
              <a:off x="3508057" y="6639874"/>
              <a:ext cx="128812" cy="89710"/>
            </a:xfrm>
            <a:custGeom>
              <a:avLst/>
              <a:gdLst>
                <a:gd name="connsiteX0" fmla="*/ 318 w 128812"/>
                <a:gd name="connsiteY0" fmla="*/ 5401 h 89710"/>
                <a:gd name="connsiteX1" fmla="*/ 78106 w 128812"/>
                <a:gd name="connsiteY1" fmla="*/ 8576 h 89710"/>
                <a:gd name="connsiteX2" fmla="*/ 125731 w 128812"/>
                <a:gd name="connsiteY2" fmla="*/ 89539 h 89710"/>
                <a:gd name="connsiteX3" fmla="*/ 122556 w 128812"/>
                <a:gd name="connsiteY3" fmla="*/ 29214 h 89710"/>
                <a:gd name="connsiteX4" fmla="*/ 109856 w 128812"/>
                <a:gd name="connsiteY4" fmla="*/ 2226 h 89710"/>
                <a:gd name="connsiteX5" fmla="*/ 318 w 128812"/>
                <a:gd name="connsiteY5" fmla="*/ 5401 h 897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8812" h="89710">
                  <a:moveTo>
                    <a:pt x="318" y="5401"/>
                  </a:moveTo>
                  <a:cubicBezTo>
                    <a:pt x="-4973" y="6459"/>
                    <a:pt x="57204" y="-5447"/>
                    <a:pt x="78106" y="8576"/>
                  </a:cubicBezTo>
                  <a:cubicBezTo>
                    <a:pt x="99008" y="22599"/>
                    <a:pt x="118323" y="86099"/>
                    <a:pt x="125731" y="89539"/>
                  </a:cubicBezTo>
                  <a:cubicBezTo>
                    <a:pt x="133139" y="92979"/>
                    <a:pt x="125202" y="43766"/>
                    <a:pt x="122556" y="29214"/>
                  </a:cubicBezTo>
                  <a:cubicBezTo>
                    <a:pt x="119910" y="14662"/>
                    <a:pt x="130758" y="8311"/>
                    <a:pt x="109856" y="2226"/>
                  </a:cubicBezTo>
                  <a:cubicBezTo>
                    <a:pt x="88954" y="-3859"/>
                    <a:pt x="5609" y="4343"/>
                    <a:pt x="318" y="540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73" name="フリーフォーム: 図形 1572">
              <a:extLst>
                <a:ext uri="{FF2B5EF4-FFF2-40B4-BE49-F238E27FC236}">
                  <a16:creationId xmlns:a16="http://schemas.microsoft.com/office/drawing/2014/main" id="{FF869B4D-23BE-4915-B4E2-A5546CC9C5F6}"/>
                </a:ext>
              </a:extLst>
            </p:cNvPr>
            <p:cNvSpPr/>
            <p:nvPr/>
          </p:nvSpPr>
          <p:spPr>
            <a:xfrm>
              <a:off x="3378065" y="6938654"/>
              <a:ext cx="229206" cy="348796"/>
            </a:xfrm>
            <a:custGeom>
              <a:avLst/>
              <a:gdLst>
                <a:gd name="connsiteX0" fmla="*/ 228735 w 229206"/>
                <a:gd name="connsiteY0" fmla="*/ 309 h 348796"/>
                <a:gd name="connsiteX1" fmla="*/ 112848 w 229206"/>
                <a:gd name="connsiteY1" fmla="*/ 135246 h 348796"/>
                <a:gd name="connsiteX2" fmla="*/ 52523 w 229206"/>
                <a:gd name="connsiteY2" fmla="*/ 336859 h 348796"/>
                <a:gd name="connsiteX3" fmla="*/ 135 w 229206"/>
                <a:gd name="connsiteY3" fmla="*/ 322571 h 348796"/>
                <a:gd name="connsiteX4" fmla="*/ 38235 w 229206"/>
                <a:gd name="connsiteY4" fmla="*/ 298759 h 348796"/>
                <a:gd name="connsiteX5" fmla="*/ 65223 w 229206"/>
                <a:gd name="connsiteY5" fmla="*/ 171759 h 348796"/>
                <a:gd name="connsiteX6" fmla="*/ 228735 w 229206"/>
                <a:gd name="connsiteY6" fmla="*/ 309 h 3487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29206" h="348796">
                  <a:moveTo>
                    <a:pt x="228735" y="309"/>
                  </a:moveTo>
                  <a:cubicBezTo>
                    <a:pt x="236672" y="-5776"/>
                    <a:pt x="142217" y="79154"/>
                    <a:pt x="112848" y="135246"/>
                  </a:cubicBezTo>
                  <a:cubicBezTo>
                    <a:pt x="83479" y="191338"/>
                    <a:pt x="71308" y="305638"/>
                    <a:pt x="52523" y="336859"/>
                  </a:cubicBezTo>
                  <a:cubicBezTo>
                    <a:pt x="33738" y="368080"/>
                    <a:pt x="2516" y="328921"/>
                    <a:pt x="135" y="322571"/>
                  </a:cubicBezTo>
                  <a:cubicBezTo>
                    <a:pt x="-2246" y="316221"/>
                    <a:pt x="27387" y="323894"/>
                    <a:pt x="38235" y="298759"/>
                  </a:cubicBezTo>
                  <a:cubicBezTo>
                    <a:pt x="49083" y="273624"/>
                    <a:pt x="31886" y="219649"/>
                    <a:pt x="65223" y="171759"/>
                  </a:cubicBezTo>
                  <a:cubicBezTo>
                    <a:pt x="98560" y="123869"/>
                    <a:pt x="220798" y="6394"/>
                    <a:pt x="228735" y="30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74" name="フリーフォーム: 図形 1573">
              <a:extLst>
                <a:ext uri="{FF2B5EF4-FFF2-40B4-BE49-F238E27FC236}">
                  <a16:creationId xmlns:a16="http://schemas.microsoft.com/office/drawing/2014/main" id="{4EBEAAC4-0134-4F9E-AB99-DBBAD5EDF046}"/>
                </a:ext>
              </a:extLst>
            </p:cNvPr>
            <p:cNvSpPr/>
            <p:nvPr/>
          </p:nvSpPr>
          <p:spPr>
            <a:xfrm>
              <a:off x="3508327" y="6742111"/>
              <a:ext cx="35006" cy="277852"/>
            </a:xfrm>
            <a:custGeom>
              <a:avLst/>
              <a:gdLst>
                <a:gd name="connsiteX0" fmla="*/ 12748 w 35006"/>
                <a:gd name="connsiteY0" fmla="*/ 2 h 277852"/>
                <a:gd name="connsiteX1" fmla="*/ 17511 w 35006"/>
                <a:gd name="connsiteY1" fmla="*/ 209552 h 277852"/>
                <a:gd name="connsiteX2" fmla="*/ 48 w 35006"/>
                <a:gd name="connsiteY2" fmla="*/ 277814 h 277852"/>
                <a:gd name="connsiteX3" fmla="*/ 23861 w 35006"/>
                <a:gd name="connsiteY3" fmla="*/ 219077 h 277852"/>
                <a:gd name="connsiteX4" fmla="*/ 34973 w 35006"/>
                <a:gd name="connsiteY4" fmla="*/ 204789 h 277852"/>
                <a:gd name="connsiteX5" fmla="*/ 12748 w 35006"/>
                <a:gd name="connsiteY5" fmla="*/ 2 h 2778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5006" h="277852">
                  <a:moveTo>
                    <a:pt x="12748" y="2"/>
                  </a:moveTo>
                  <a:cubicBezTo>
                    <a:pt x="9838" y="796"/>
                    <a:pt x="19628" y="163250"/>
                    <a:pt x="17511" y="209552"/>
                  </a:cubicBezTo>
                  <a:cubicBezTo>
                    <a:pt x="15394" y="255854"/>
                    <a:pt x="-1010" y="276226"/>
                    <a:pt x="48" y="277814"/>
                  </a:cubicBezTo>
                  <a:cubicBezTo>
                    <a:pt x="1106" y="279402"/>
                    <a:pt x="18040" y="231248"/>
                    <a:pt x="23861" y="219077"/>
                  </a:cubicBezTo>
                  <a:cubicBezTo>
                    <a:pt x="29682" y="206906"/>
                    <a:pt x="35502" y="238391"/>
                    <a:pt x="34973" y="204789"/>
                  </a:cubicBezTo>
                  <a:cubicBezTo>
                    <a:pt x="34444" y="171187"/>
                    <a:pt x="15658" y="-792"/>
                    <a:pt x="12748" y="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75" name="フリーフォーム: 図形 1574">
              <a:extLst>
                <a:ext uri="{FF2B5EF4-FFF2-40B4-BE49-F238E27FC236}">
                  <a16:creationId xmlns:a16="http://schemas.microsoft.com/office/drawing/2014/main" id="{9099ACC3-BFB7-48F1-AA50-C4FFE28BC58C}"/>
                </a:ext>
              </a:extLst>
            </p:cNvPr>
            <p:cNvSpPr/>
            <p:nvPr/>
          </p:nvSpPr>
          <p:spPr>
            <a:xfrm>
              <a:off x="3298738" y="6829386"/>
              <a:ext cx="184522" cy="443198"/>
            </a:xfrm>
            <a:custGeom>
              <a:avLst/>
              <a:gdLst>
                <a:gd name="connsiteX0" fmla="*/ 184237 w 184522"/>
                <a:gd name="connsiteY0" fmla="*/ 39 h 443198"/>
                <a:gd name="connsiteX1" fmla="*/ 14375 w 184522"/>
                <a:gd name="connsiteY1" fmla="*/ 254039 h 443198"/>
                <a:gd name="connsiteX2" fmla="*/ 11200 w 184522"/>
                <a:gd name="connsiteY2" fmla="*/ 327064 h 443198"/>
                <a:gd name="connsiteX3" fmla="*/ 30250 w 184522"/>
                <a:gd name="connsiteY3" fmla="*/ 442952 h 443198"/>
                <a:gd name="connsiteX4" fmla="*/ 30250 w 184522"/>
                <a:gd name="connsiteY4" fmla="*/ 293727 h 443198"/>
                <a:gd name="connsiteX5" fmla="*/ 54062 w 184522"/>
                <a:gd name="connsiteY5" fmla="*/ 234989 h 443198"/>
                <a:gd name="connsiteX6" fmla="*/ 184237 w 184522"/>
                <a:gd name="connsiteY6" fmla="*/ 39 h 4431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4522" h="443198">
                  <a:moveTo>
                    <a:pt x="184237" y="39"/>
                  </a:moveTo>
                  <a:cubicBezTo>
                    <a:pt x="177622" y="3214"/>
                    <a:pt x="43214" y="199535"/>
                    <a:pt x="14375" y="254039"/>
                  </a:cubicBezTo>
                  <a:cubicBezTo>
                    <a:pt x="-14464" y="308543"/>
                    <a:pt x="8554" y="295579"/>
                    <a:pt x="11200" y="327064"/>
                  </a:cubicBezTo>
                  <a:cubicBezTo>
                    <a:pt x="13846" y="358549"/>
                    <a:pt x="27075" y="448508"/>
                    <a:pt x="30250" y="442952"/>
                  </a:cubicBezTo>
                  <a:cubicBezTo>
                    <a:pt x="33425" y="437396"/>
                    <a:pt x="26281" y="328387"/>
                    <a:pt x="30250" y="293727"/>
                  </a:cubicBezTo>
                  <a:cubicBezTo>
                    <a:pt x="34219" y="259067"/>
                    <a:pt x="27339" y="284466"/>
                    <a:pt x="54062" y="234989"/>
                  </a:cubicBezTo>
                  <a:cubicBezTo>
                    <a:pt x="80785" y="185512"/>
                    <a:pt x="190852" y="-3136"/>
                    <a:pt x="184237" y="3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76" name="フリーフォーム: 図形 1575">
              <a:extLst>
                <a:ext uri="{FF2B5EF4-FFF2-40B4-BE49-F238E27FC236}">
                  <a16:creationId xmlns:a16="http://schemas.microsoft.com/office/drawing/2014/main" id="{A02CC628-4DC1-4768-B46A-ED2BDE4689B7}"/>
                </a:ext>
              </a:extLst>
            </p:cNvPr>
            <p:cNvSpPr/>
            <p:nvPr/>
          </p:nvSpPr>
          <p:spPr>
            <a:xfrm>
              <a:off x="3342255" y="6964242"/>
              <a:ext cx="186961" cy="362156"/>
            </a:xfrm>
            <a:custGeom>
              <a:avLst/>
              <a:gdLst>
                <a:gd name="connsiteX0" fmla="*/ 186758 w 186961"/>
                <a:gd name="connsiteY0" fmla="*/ 121 h 362156"/>
                <a:gd name="connsiteX1" fmla="*/ 42295 w 186961"/>
                <a:gd name="connsiteY1" fmla="*/ 255708 h 362156"/>
                <a:gd name="connsiteX2" fmla="*/ 8958 w 186961"/>
                <a:gd name="connsiteY2" fmla="*/ 336671 h 362156"/>
                <a:gd name="connsiteX3" fmla="*/ 66108 w 186961"/>
                <a:gd name="connsiteY3" fmla="*/ 362071 h 362156"/>
                <a:gd name="connsiteX4" fmla="*/ 37533 w 186961"/>
                <a:gd name="connsiteY4" fmla="*/ 330321 h 362156"/>
                <a:gd name="connsiteX5" fmla="*/ 7370 w 186961"/>
                <a:gd name="connsiteY5" fmla="*/ 290633 h 362156"/>
                <a:gd name="connsiteX6" fmla="*/ 186758 w 186961"/>
                <a:gd name="connsiteY6" fmla="*/ 121 h 362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6961" h="362156">
                  <a:moveTo>
                    <a:pt x="186758" y="121"/>
                  </a:moveTo>
                  <a:cubicBezTo>
                    <a:pt x="192579" y="-5700"/>
                    <a:pt x="71928" y="199616"/>
                    <a:pt x="42295" y="255708"/>
                  </a:cubicBezTo>
                  <a:cubicBezTo>
                    <a:pt x="12662" y="311800"/>
                    <a:pt x="4989" y="318944"/>
                    <a:pt x="8958" y="336671"/>
                  </a:cubicBezTo>
                  <a:cubicBezTo>
                    <a:pt x="12927" y="354398"/>
                    <a:pt x="61346" y="363129"/>
                    <a:pt x="66108" y="362071"/>
                  </a:cubicBezTo>
                  <a:cubicBezTo>
                    <a:pt x="70870" y="361013"/>
                    <a:pt x="47323" y="342227"/>
                    <a:pt x="37533" y="330321"/>
                  </a:cubicBezTo>
                  <a:cubicBezTo>
                    <a:pt x="27743" y="318415"/>
                    <a:pt x="-17501" y="345931"/>
                    <a:pt x="7370" y="290633"/>
                  </a:cubicBezTo>
                  <a:cubicBezTo>
                    <a:pt x="32241" y="235335"/>
                    <a:pt x="180937" y="5942"/>
                    <a:pt x="186758" y="12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77" name="フリーフォーム: 図形 1576">
              <a:extLst>
                <a:ext uri="{FF2B5EF4-FFF2-40B4-BE49-F238E27FC236}">
                  <a16:creationId xmlns:a16="http://schemas.microsoft.com/office/drawing/2014/main" id="{172386B2-7A34-4193-99C7-D3C24FAE8843}"/>
                </a:ext>
              </a:extLst>
            </p:cNvPr>
            <p:cNvSpPr/>
            <p:nvPr/>
          </p:nvSpPr>
          <p:spPr>
            <a:xfrm>
              <a:off x="3125212" y="7052559"/>
              <a:ext cx="150107" cy="277866"/>
            </a:xfrm>
            <a:custGeom>
              <a:avLst/>
              <a:gdLst>
                <a:gd name="connsiteX0" fmla="*/ 145038 w 150107"/>
                <a:gd name="connsiteY0" fmla="*/ 704 h 277866"/>
                <a:gd name="connsiteX1" fmla="*/ 141863 w 150107"/>
                <a:gd name="connsiteY1" fmla="*/ 68966 h 277866"/>
                <a:gd name="connsiteX2" fmla="*/ 68838 w 150107"/>
                <a:gd name="connsiteY2" fmla="*/ 137229 h 277866"/>
                <a:gd name="connsiteX3" fmla="*/ 21213 w 150107"/>
                <a:gd name="connsiteY3" fmla="*/ 180091 h 277866"/>
                <a:gd name="connsiteX4" fmla="*/ 84713 w 150107"/>
                <a:gd name="connsiteY4" fmla="*/ 272166 h 277866"/>
                <a:gd name="connsiteX5" fmla="*/ 68838 w 150107"/>
                <a:gd name="connsiteY5" fmla="*/ 261054 h 277866"/>
                <a:gd name="connsiteX6" fmla="*/ 576 w 150107"/>
                <a:gd name="connsiteY6" fmla="*/ 203904 h 277866"/>
                <a:gd name="connsiteX7" fmla="*/ 111701 w 150107"/>
                <a:gd name="connsiteY7" fmla="*/ 113416 h 277866"/>
                <a:gd name="connsiteX8" fmla="*/ 145038 w 150107"/>
                <a:gd name="connsiteY8" fmla="*/ 704 h 277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50107" h="277866">
                  <a:moveTo>
                    <a:pt x="145038" y="704"/>
                  </a:moveTo>
                  <a:cubicBezTo>
                    <a:pt x="150065" y="-6704"/>
                    <a:pt x="154563" y="46212"/>
                    <a:pt x="141863" y="68966"/>
                  </a:cubicBezTo>
                  <a:cubicBezTo>
                    <a:pt x="129163" y="91720"/>
                    <a:pt x="88946" y="118708"/>
                    <a:pt x="68838" y="137229"/>
                  </a:cubicBezTo>
                  <a:cubicBezTo>
                    <a:pt x="48730" y="155750"/>
                    <a:pt x="18567" y="157602"/>
                    <a:pt x="21213" y="180091"/>
                  </a:cubicBezTo>
                  <a:cubicBezTo>
                    <a:pt x="23859" y="202580"/>
                    <a:pt x="76776" y="258672"/>
                    <a:pt x="84713" y="272166"/>
                  </a:cubicBezTo>
                  <a:cubicBezTo>
                    <a:pt x="92650" y="285660"/>
                    <a:pt x="82861" y="272431"/>
                    <a:pt x="68838" y="261054"/>
                  </a:cubicBezTo>
                  <a:cubicBezTo>
                    <a:pt x="54815" y="249677"/>
                    <a:pt x="-6568" y="228510"/>
                    <a:pt x="576" y="203904"/>
                  </a:cubicBezTo>
                  <a:cubicBezTo>
                    <a:pt x="7720" y="179298"/>
                    <a:pt x="87624" y="143049"/>
                    <a:pt x="111701" y="113416"/>
                  </a:cubicBezTo>
                  <a:cubicBezTo>
                    <a:pt x="135778" y="83783"/>
                    <a:pt x="140011" y="8112"/>
                    <a:pt x="145038" y="70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78" name="フリーフォーム: 図形 1577">
              <a:extLst>
                <a:ext uri="{FF2B5EF4-FFF2-40B4-BE49-F238E27FC236}">
                  <a16:creationId xmlns:a16="http://schemas.microsoft.com/office/drawing/2014/main" id="{1131B4A1-3828-4493-A0E5-98A7324D008B}"/>
                </a:ext>
              </a:extLst>
            </p:cNvPr>
            <p:cNvSpPr/>
            <p:nvPr/>
          </p:nvSpPr>
          <p:spPr>
            <a:xfrm>
              <a:off x="3216159" y="7115076"/>
              <a:ext cx="88994" cy="189169"/>
            </a:xfrm>
            <a:custGeom>
              <a:avLst/>
              <a:gdLst>
                <a:gd name="connsiteX0" fmla="*/ 87429 w 88994"/>
                <a:gd name="connsiteY0" fmla="*/ 99 h 189169"/>
                <a:gd name="connsiteX1" fmla="*/ 77904 w 88994"/>
                <a:gd name="connsiteY1" fmla="*/ 92174 h 189169"/>
                <a:gd name="connsiteX2" fmla="*/ 38216 w 88994"/>
                <a:gd name="connsiteY2" fmla="*/ 130274 h 189169"/>
                <a:gd name="connsiteX3" fmla="*/ 116 w 88994"/>
                <a:gd name="connsiteY3" fmla="*/ 189012 h 189169"/>
                <a:gd name="connsiteX4" fmla="*/ 50916 w 88994"/>
                <a:gd name="connsiteY4" fmla="*/ 111224 h 189169"/>
                <a:gd name="connsiteX5" fmla="*/ 87429 w 88994"/>
                <a:gd name="connsiteY5" fmla="*/ 99 h 1891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8994" h="189169">
                  <a:moveTo>
                    <a:pt x="87429" y="99"/>
                  </a:moveTo>
                  <a:cubicBezTo>
                    <a:pt x="91927" y="-3076"/>
                    <a:pt x="86106" y="70478"/>
                    <a:pt x="77904" y="92174"/>
                  </a:cubicBezTo>
                  <a:cubicBezTo>
                    <a:pt x="69702" y="113870"/>
                    <a:pt x="51181" y="114134"/>
                    <a:pt x="38216" y="130274"/>
                  </a:cubicBezTo>
                  <a:cubicBezTo>
                    <a:pt x="25251" y="146414"/>
                    <a:pt x="-2001" y="192187"/>
                    <a:pt x="116" y="189012"/>
                  </a:cubicBezTo>
                  <a:cubicBezTo>
                    <a:pt x="2233" y="185837"/>
                    <a:pt x="40333" y="135830"/>
                    <a:pt x="50916" y="111224"/>
                  </a:cubicBezTo>
                  <a:cubicBezTo>
                    <a:pt x="61499" y="86618"/>
                    <a:pt x="82931" y="3274"/>
                    <a:pt x="87429" y="9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79" name="フリーフォーム: 図形 1578">
              <a:extLst>
                <a:ext uri="{FF2B5EF4-FFF2-40B4-BE49-F238E27FC236}">
                  <a16:creationId xmlns:a16="http://schemas.microsoft.com/office/drawing/2014/main" id="{F9DBD2BF-C857-41B0-9F14-E782399BBBFA}"/>
                </a:ext>
              </a:extLst>
            </p:cNvPr>
            <p:cNvSpPr/>
            <p:nvPr/>
          </p:nvSpPr>
          <p:spPr>
            <a:xfrm>
              <a:off x="2877021" y="7152381"/>
              <a:ext cx="329870" cy="174665"/>
            </a:xfrm>
            <a:custGeom>
              <a:avLst/>
              <a:gdLst>
                <a:gd name="connsiteX0" fmla="*/ 5879 w 329870"/>
                <a:gd name="connsiteY0" fmla="*/ 132657 h 174665"/>
                <a:gd name="connsiteX1" fmla="*/ 93192 w 329870"/>
                <a:gd name="connsiteY1" fmla="*/ 31057 h 174665"/>
                <a:gd name="connsiteX2" fmla="*/ 183679 w 329870"/>
                <a:gd name="connsiteY2" fmla="*/ 18357 h 174665"/>
                <a:gd name="connsiteX3" fmla="*/ 231304 w 329870"/>
                <a:gd name="connsiteY3" fmla="*/ 77094 h 174665"/>
                <a:gd name="connsiteX4" fmla="*/ 328142 w 329870"/>
                <a:gd name="connsiteY4" fmla="*/ 173932 h 174665"/>
                <a:gd name="connsiteX5" fmla="*/ 290042 w 329870"/>
                <a:gd name="connsiteY5" fmla="*/ 116782 h 174665"/>
                <a:gd name="connsiteX6" fmla="*/ 247179 w 329870"/>
                <a:gd name="connsiteY6" fmla="*/ 29469 h 174665"/>
                <a:gd name="connsiteX7" fmla="*/ 150342 w 329870"/>
                <a:gd name="connsiteY7" fmla="*/ 2482 h 174665"/>
                <a:gd name="connsiteX8" fmla="*/ 23342 w 329870"/>
                <a:gd name="connsiteY8" fmla="*/ 83444 h 174665"/>
                <a:gd name="connsiteX9" fmla="*/ 5879 w 329870"/>
                <a:gd name="connsiteY9" fmla="*/ 132657 h 1746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29870" h="174665">
                  <a:moveTo>
                    <a:pt x="5879" y="132657"/>
                  </a:moveTo>
                  <a:cubicBezTo>
                    <a:pt x="17520" y="123926"/>
                    <a:pt x="63559" y="50107"/>
                    <a:pt x="93192" y="31057"/>
                  </a:cubicBezTo>
                  <a:cubicBezTo>
                    <a:pt x="122825" y="12007"/>
                    <a:pt x="160660" y="10684"/>
                    <a:pt x="183679" y="18357"/>
                  </a:cubicBezTo>
                  <a:cubicBezTo>
                    <a:pt x="206698" y="26030"/>
                    <a:pt x="207227" y="51165"/>
                    <a:pt x="231304" y="77094"/>
                  </a:cubicBezTo>
                  <a:cubicBezTo>
                    <a:pt x="255381" y="103023"/>
                    <a:pt x="318352" y="167317"/>
                    <a:pt x="328142" y="173932"/>
                  </a:cubicBezTo>
                  <a:cubicBezTo>
                    <a:pt x="337932" y="180547"/>
                    <a:pt x="303536" y="140859"/>
                    <a:pt x="290042" y="116782"/>
                  </a:cubicBezTo>
                  <a:cubicBezTo>
                    <a:pt x="276548" y="92705"/>
                    <a:pt x="270462" y="48519"/>
                    <a:pt x="247179" y="29469"/>
                  </a:cubicBezTo>
                  <a:cubicBezTo>
                    <a:pt x="223896" y="10419"/>
                    <a:pt x="187648" y="-6514"/>
                    <a:pt x="150342" y="2482"/>
                  </a:cubicBezTo>
                  <a:cubicBezTo>
                    <a:pt x="113036" y="11478"/>
                    <a:pt x="46890" y="66511"/>
                    <a:pt x="23342" y="83444"/>
                  </a:cubicBezTo>
                  <a:cubicBezTo>
                    <a:pt x="-206" y="100377"/>
                    <a:pt x="-5762" y="141388"/>
                    <a:pt x="5879" y="13265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80" name="フリーフォーム: 図形 1579">
              <a:extLst>
                <a:ext uri="{FF2B5EF4-FFF2-40B4-BE49-F238E27FC236}">
                  <a16:creationId xmlns:a16="http://schemas.microsoft.com/office/drawing/2014/main" id="{00A7FB1A-801E-4CDF-B03A-3CC3CC769305}"/>
                </a:ext>
              </a:extLst>
            </p:cNvPr>
            <p:cNvSpPr/>
            <p:nvPr/>
          </p:nvSpPr>
          <p:spPr>
            <a:xfrm>
              <a:off x="2917067" y="7243053"/>
              <a:ext cx="193317" cy="145000"/>
            </a:xfrm>
            <a:custGeom>
              <a:avLst/>
              <a:gdLst>
                <a:gd name="connsiteX0" fmla="*/ 758 w 193317"/>
                <a:gd name="connsiteY0" fmla="*/ 72147 h 145000"/>
                <a:gd name="connsiteX1" fmla="*/ 73783 w 193317"/>
                <a:gd name="connsiteY1" fmla="*/ 710 h 145000"/>
                <a:gd name="connsiteX2" fmla="*/ 170621 w 193317"/>
                <a:gd name="connsiteY2" fmla="*/ 41985 h 145000"/>
                <a:gd name="connsiteX3" fmla="*/ 184908 w 193317"/>
                <a:gd name="connsiteY3" fmla="*/ 143585 h 145000"/>
                <a:gd name="connsiteX4" fmla="*/ 62671 w 193317"/>
                <a:gd name="connsiteY4" fmla="*/ 103897 h 145000"/>
                <a:gd name="connsiteX5" fmla="*/ 167446 w 193317"/>
                <a:gd name="connsiteY5" fmla="*/ 140410 h 145000"/>
                <a:gd name="connsiteX6" fmla="*/ 173796 w 193317"/>
                <a:gd name="connsiteY6" fmla="*/ 68972 h 145000"/>
                <a:gd name="connsiteX7" fmla="*/ 119821 w 193317"/>
                <a:gd name="connsiteY7" fmla="*/ 22935 h 145000"/>
                <a:gd name="connsiteX8" fmla="*/ 758 w 193317"/>
                <a:gd name="connsiteY8" fmla="*/ 72147 h 145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93317" h="145000">
                  <a:moveTo>
                    <a:pt x="758" y="72147"/>
                  </a:moveTo>
                  <a:cubicBezTo>
                    <a:pt x="-6915" y="68443"/>
                    <a:pt x="45472" y="5737"/>
                    <a:pt x="73783" y="710"/>
                  </a:cubicBezTo>
                  <a:cubicBezTo>
                    <a:pt x="102094" y="-4317"/>
                    <a:pt x="152100" y="18173"/>
                    <a:pt x="170621" y="41985"/>
                  </a:cubicBezTo>
                  <a:cubicBezTo>
                    <a:pt x="189142" y="65797"/>
                    <a:pt x="202900" y="133266"/>
                    <a:pt x="184908" y="143585"/>
                  </a:cubicBezTo>
                  <a:cubicBezTo>
                    <a:pt x="166916" y="153904"/>
                    <a:pt x="65581" y="104426"/>
                    <a:pt x="62671" y="103897"/>
                  </a:cubicBezTo>
                  <a:cubicBezTo>
                    <a:pt x="59761" y="103368"/>
                    <a:pt x="148925" y="146231"/>
                    <a:pt x="167446" y="140410"/>
                  </a:cubicBezTo>
                  <a:cubicBezTo>
                    <a:pt x="185967" y="134589"/>
                    <a:pt x="181734" y="88551"/>
                    <a:pt x="173796" y="68972"/>
                  </a:cubicBezTo>
                  <a:cubicBezTo>
                    <a:pt x="165858" y="49393"/>
                    <a:pt x="149719" y="24522"/>
                    <a:pt x="119821" y="22935"/>
                  </a:cubicBezTo>
                  <a:cubicBezTo>
                    <a:pt x="89923" y="21348"/>
                    <a:pt x="8431" y="75851"/>
                    <a:pt x="758" y="7214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81" name="フリーフォーム: 図形 1580">
              <a:extLst>
                <a:ext uri="{FF2B5EF4-FFF2-40B4-BE49-F238E27FC236}">
                  <a16:creationId xmlns:a16="http://schemas.microsoft.com/office/drawing/2014/main" id="{E37C79F2-192B-46BC-89B2-582236A058FC}"/>
                </a:ext>
              </a:extLst>
            </p:cNvPr>
            <p:cNvSpPr/>
            <p:nvPr/>
          </p:nvSpPr>
          <p:spPr>
            <a:xfrm>
              <a:off x="3259522" y="7297811"/>
              <a:ext cx="94965" cy="220798"/>
            </a:xfrm>
            <a:custGeom>
              <a:avLst/>
              <a:gdLst>
                <a:gd name="connsiteX0" fmla="*/ 94866 w 94965"/>
                <a:gd name="connsiteY0" fmla="*/ 1514 h 220798"/>
                <a:gd name="connsiteX1" fmla="*/ 4378 w 94965"/>
                <a:gd name="connsiteY1" fmla="*/ 217414 h 220798"/>
                <a:gd name="connsiteX2" fmla="*/ 21841 w 94965"/>
                <a:gd name="connsiteY2" fmla="*/ 125339 h 220798"/>
                <a:gd name="connsiteX3" fmla="*/ 94866 w 94965"/>
                <a:gd name="connsiteY3" fmla="*/ 1514 h 2207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4965" h="220798">
                  <a:moveTo>
                    <a:pt x="94866" y="1514"/>
                  </a:moveTo>
                  <a:cubicBezTo>
                    <a:pt x="91955" y="16860"/>
                    <a:pt x="16549" y="196777"/>
                    <a:pt x="4378" y="217414"/>
                  </a:cubicBezTo>
                  <a:cubicBezTo>
                    <a:pt x="-7793" y="238051"/>
                    <a:pt x="7818" y="158941"/>
                    <a:pt x="21841" y="125339"/>
                  </a:cubicBezTo>
                  <a:cubicBezTo>
                    <a:pt x="35864" y="91737"/>
                    <a:pt x="97777" y="-13832"/>
                    <a:pt x="94866" y="151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82" name="フリーフォーム: 図形 1581">
              <a:extLst>
                <a:ext uri="{FF2B5EF4-FFF2-40B4-BE49-F238E27FC236}">
                  <a16:creationId xmlns:a16="http://schemas.microsoft.com/office/drawing/2014/main" id="{2FECE2A8-062B-492F-AC78-169F67445096}"/>
                </a:ext>
              </a:extLst>
            </p:cNvPr>
            <p:cNvSpPr/>
            <p:nvPr/>
          </p:nvSpPr>
          <p:spPr>
            <a:xfrm>
              <a:off x="3263086" y="7302883"/>
              <a:ext cx="142204" cy="249026"/>
            </a:xfrm>
            <a:custGeom>
              <a:avLst/>
              <a:gdLst>
                <a:gd name="connsiteX0" fmla="*/ 142102 w 142204"/>
                <a:gd name="connsiteY0" fmla="*/ 1205 h 249026"/>
                <a:gd name="connsiteX1" fmla="*/ 7164 w 142204"/>
                <a:gd name="connsiteY1" fmla="*/ 244092 h 249026"/>
                <a:gd name="connsiteX2" fmla="*/ 29389 w 142204"/>
                <a:gd name="connsiteY2" fmla="*/ 153605 h 249026"/>
                <a:gd name="connsiteX3" fmla="*/ 142102 w 142204"/>
                <a:gd name="connsiteY3" fmla="*/ 1205 h 2490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2204" h="249026">
                  <a:moveTo>
                    <a:pt x="142102" y="1205"/>
                  </a:moveTo>
                  <a:cubicBezTo>
                    <a:pt x="138398" y="16286"/>
                    <a:pt x="25949" y="218692"/>
                    <a:pt x="7164" y="244092"/>
                  </a:cubicBezTo>
                  <a:cubicBezTo>
                    <a:pt x="-11621" y="269492"/>
                    <a:pt x="10339" y="190382"/>
                    <a:pt x="29389" y="153605"/>
                  </a:cubicBezTo>
                  <a:cubicBezTo>
                    <a:pt x="48439" y="116828"/>
                    <a:pt x="145806" y="-13876"/>
                    <a:pt x="142102" y="120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83" name="フリーフォーム: 図形 1582">
              <a:extLst>
                <a:ext uri="{FF2B5EF4-FFF2-40B4-BE49-F238E27FC236}">
                  <a16:creationId xmlns:a16="http://schemas.microsoft.com/office/drawing/2014/main" id="{49E1CA47-2B5C-4113-B1B9-2990C62D9033}"/>
                </a:ext>
              </a:extLst>
            </p:cNvPr>
            <p:cNvSpPr/>
            <p:nvPr/>
          </p:nvSpPr>
          <p:spPr>
            <a:xfrm>
              <a:off x="3052629" y="7443501"/>
              <a:ext cx="224034" cy="289735"/>
            </a:xfrm>
            <a:custGeom>
              <a:avLst/>
              <a:gdLst>
                <a:gd name="connsiteX0" fmla="*/ 25534 w 224034"/>
                <a:gd name="connsiteY0" fmla="*/ 287 h 289735"/>
                <a:gd name="connsiteX1" fmla="*/ 87446 w 224034"/>
                <a:gd name="connsiteY1" fmla="*/ 135224 h 289735"/>
                <a:gd name="connsiteX2" fmla="*/ 134 w 224034"/>
                <a:gd name="connsiteY2" fmla="*/ 286037 h 289735"/>
                <a:gd name="connsiteX3" fmla="*/ 71571 w 224034"/>
                <a:gd name="connsiteY3" fmla="*/ 230474 h 289735"/>
                <a:gd name="connsiteX4" fmla="*/ 223971 w 224034"/>
                <a:gd name="connsiteY4" fmla="*/ 87599 h 289735"/>
                <a:gd name="connsiteX5" fmla="*/ 90621 w 224034"/>
                <a:gd name="connsiteY5" fmla="*/ 200312 h 289735"/>
                <a:gd name="connsiteX6" fmla="*/ 109671 w 224034"/>
                <a:gd name="connsiteY6" fmla="*/ 101887 h 289735"/>
                <a:gd name="connsiteX7" fmla="*/ 25534 w 224034"/>
                <a:gd name="connsiteY7" fmla="*/ 287 h 2897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24034" h="289735">
                  <a:moveTo>
                    <a:pt x="25534" y="287"/>
                  </a:moveTo>
                  <a:cubicBezTo>
                    <a:pt x="21830" y="5843"/>
                    <a:pt x="91679" y="87599"/>
                    <a:pt x="87446" y="135224"/>
                  </a:cubicBezTo>
                  <a:cubicBezTo>
                    <a:pt x="83213" y="182849"/>
                    <a:pt x="2780" y="270162"/>
                    <a:pt x="134" y="286037"/>
                  </a:cubicBezTo>
                  <a:cubicBezTo>
                    <a:pt x="-2512" y="301912"/>
                    <a:pt x="34265" y="263547"/>
                    <a:pt x="71571" y="230474"/>
                  </a:cubicBezTo>
                  <a:cubicBezTo>
                    <a:pt x="108877" y="197401"/>
                    <a:pt x="220796" y="92626"/>
                    <a:pt x="223971" y="87599"/>
                  </a:cubicBezTo>
                  <a:cubicBezTo>
                    <a:pt x="227146" y="82572"/>
                    <a:pt x="109671" y="197931"/>
                    <a:pt x="90621" y="200312"/>
                  </a:cubicBezTo>
                  <a:cubicBezTo>
                    <a:pt x="71571" y="202693"/>
                    <a:pt x="115227" y="132579"/>
                    <a:pt x="109671" y="101887"/>
                  </a:cubicBezTo>
                  <a:cubicBezTo>
                    <a:pt x="104115" y="71195"/>
                    <a:pt x="29238" y="-5269"/>
                    <a:pt x="25534" y="28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84" name="フリーフォーム: 図形 1583">
              <a:extLst>
                <a:ext uri="{FF2B5EF4-FFF2-40B4-BE49-F238E27FC236}">
                  <a16:creationId xmlns:a16="http://schemas.microsoft.com/office/drawing/2014/main" id="{F98431A7-D1C5-43B3-86C9-48115D374773}"/>
                </a:ext>
              </a:extLst>
            </p:cNvPr>
            <p:cNvSpPr/>
            <p:nvPr/>
          </p:nvSpPr>
          <p:spPr>
            <a:xfrm>
              <a:off x="3024167" y="7257870"/>
              <a:ext cx="282710" cy="185946"/>
            </a:xfrm>
            <a:custGeom>
              <a:avLst/>
              <a:gdLst>
                <a:gd name="connsiteX0" fmla="*/ 282596 w 282710"/>
                <a:gd name="connsiteY0" fmla="*/ 180 h 185946"/>
                <a:gd name="connsiteX1" fmla="*/ 158771 w 282710"/>
                <a:gd name="connsiteY1" fmla="*/ 144643 h 185946"/>
                <a:gd name="connsiteX2" fmla="*/ 119083 w 282710"/>
                <a:gd name="connsiteY2" fmla="*/ 152580 h 185946"/>
                <a:gd name="connsiteX3" fmla="*/ 21 w 282710"/>
                <a:gd name="connsiteY3" fmla="*/ 147818 h 185946"/>
                <a:gd name="connsiteX4" fmla="*/ 109558 w 282710"/>
                <a:gd name="connsiteY4" fmla="*/ 163693 h 185946"/>
                <a:gd name="connsiteX5" fmla="*/ 134958 w 282710"/>
                <a:gd name="connsiteY5" fmla="*/ 177980 h 185946"/>
                <a:gd name="connsiteX6" fmla="*/ 282596 w 282710"/>
                <a:gd name="connsiteY6" fmla="*/ 180 h 1859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82710" h="185946">
                  <a:moveTo>
                    <a:pt x="282596" y="180"/>
                  </a:moveTo>
                  <a:cubicBezTo>
                    <a:pt x="286565" y="-5376"/>
                    <a:pt x="186023" y="119243"/>
                    <a:pt x="158771" y="144643"/>
                  </a:cubicBezTo>
                  <a:cubicBezTo>
                    <a:pt x="131519" y="170043"/>
                    <a:pt x="145541" y="152051"/>
                    <a:pt x="119083" y="152580"/>
                  </a:cubicBezTo>
                  <a:cubicBezTo>
                    <a:pt x="92625" y="153109"/>
                    <a:pt x="1608" y="145966"/>
                    <a:pt x="21" y="147818"/>
                  </a:cubicBezTo>
                  <a:cubicBezTo>
                    <a:pt x="-1566" y="149670"/>
                    <a:pt x="87069" y="158666"/>
                    <a:pt x="109558" y="163693"/>
                  </a:cubicBezTo>
                  <a:cubicBezTo>
                    <a:pt x="132047" y="168720"/>
                    <a:pt x="106383" y="200470"/>
                    <a:pt x="134958" y="177980"/>
                  </a:cubicBezTo>
                  <a:cubicBezTo>
                    <a:pt x="163533" y="155490"/>
                    <a:pt x="278627" y="5736"/>
                    <a:pt x="282596" y="18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85" name="フリーフォーム: 図形 1584">
              <a:extLst>
                <a:ext uri="{FF2B5EF4-FFF2-40B4-BE49-F238E27FC236}">
                  <a16:creationId xmlns:a16="http://schemas.microsoft.com/office/drawing/2014/main" id="{1E6BB44E-E3E1-476C-8E13-569965B36768}"/>
                </a:ext>
              </a:extLst>
            </p:cNvPr>
            <p:cNvSpPr/>
            <p:nvPr/>
          </p:nvSpPr>
          <p:spPr>
            <a:xfrm>
              <a:off x="2895431" y="7364394"/>
              <a:ext cx="201659" cy="103217"/>
            </a:xfrm>
            <a:custGeom>
              <a:avLst/>
              <a:gdLst>
                <a:gd name="connsiteX0" fmla="*/ 169 w 201659"/>
                <a:gd name="connsiteY0" fmla="*/ 19 h 103217"/>
                <a:gd name="connsiteX1" fmla="*/ 136694 w 201659"/>
                <a:gd name="connsiteY1" fmla="*/ 46056 h 103217"/>
                <a:gd name="connsiteX2" fmla="*/ 200194 w 201659"/>
                <a:gd name="connsiteY2" fmla="*/ 103206 h 103217"/>
                <a:gd name="connsiteX3" fmla="*/ 166857 w 201659"/>
                <a:gd name="connsiteY3" fmla="*/ 41294 h 103217"/>
                <a:gd name="connsiteX4" fmla="*/ 169 w 201659"/>
                <a:gd name="connsiteY4" fmla="*/ 19 h 1032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1659" h="103217">
                  <a:moveTo>
                    <a:pt x="169" y="19"/>
                  </a:moveTo>
                  <a:cubicBezTo>
                    <a:pt x="-4858" y="813"/>
                    <a:pt x="103357" y="28858"/>
                    <a:pt x="136694" y="46056"/>
                  </a:cubicBezTo>
                  <a:cubicBezTo>
                    <a:pt x="170031" y="63254"/>
                    <a:pt x="195167" y="104000"/>
                    <a:pt x="200194" y="103206"/>
                  </a:cubicBezTo>
                  <a:cubicBezTo>
                    <a:pt x="205221" y="102412"/>
                    <a:pt x="198078" y="60079"/>
                    <a:pt x="166857" y="41294"/>
                  </a:cubicBezTo>
                  <a:cubicBezTo>
                    <a:pt x="135636" y="22509"/>
                    <a:pt x="5196" y="-775"/>
                    <a:pt x="169" y="1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86" name="フリーフォーム: 図形 1585">
              <a:extLst>
                <a:ext uri="{FF2B5EF4-FFF2-40B4-BE49-F238E27FC236}">
                  <a16:creationId xmlns:a16="http://schemas.microsoft.com/office/drawing/2014/main" id="{B8E78A76-C1A3-45F3-A45B-5A05E00BD947}"/>
                </a:ext>
              </a:extLst>
            </p:cNvPr>
            <p:cNvSpPr/>
            <p:nvPr/>
          </p:nvSpPr>
          <p:spPr>
            <a:xfrm>
              <a:off x="2886669" y="7400879"/>
              <a:ext cx="258757" cy="282622"/>
            </a:xfrm>
            <a:custGeom>
              <a:avLst/>
              <a:gdLst>
                <a:gd name="connsiteX0" fmla="*/ 994 w 258757"/>
                <a:gd name="connsiteY0" fmla="*/ 1634 h 282622"/>
                <a:gd name="connsiteX1" fmla="*/ 158156 w 258757"/>
                <a:gd name="connsiteY1" fmla="*/ 85771 h 282622"/>
                <a:gd name="connsiteX2" fmla="*/ 197844 w 258757"/>
                <a:gd name="connsiteY2" fmla="*/ 161971 h 282622"/>
                <a:gd name="connsiteX3" fmla="*/ 204194 w 258757"/>
                <a:gd name="connsiteY3" fmla="*/ 223884 h 282622"/>
                <a:gd name="connsiteX4" fmla="*/ 126406 w 258757"/>
                <a:gd name="connsiteY4" fmla="*/ 282621 h 282622"/>
                <a:gd name="connsiteX5" fmla="*/ 228006 w 258757"/>
                <a:gd name="connsiteY5" fmla="*/ 222296 h 282622"/>
                <a:gd name="connsiteX6" fmla="*/ 242294 w 258757"/>
                <a:gd name="connsiteY6" fmla="*/ 165146 h 282622"/>
                <a:gd name="connsiteX7" fmla="*/ 994 w 258757"/>
                <a:gd name="connsiteY7" fmla="*/ 1634 h 2826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58757" h="282622">
                  <a:moveTo>
                    <a:pt x="994" y="1634"/>
                  </a:moveTo>
                  <a:cubicBezTo>
                    <a:pt x="-13029" y="-11595"/>
                    <a:pt x="125348" y="59048"/>
                    <a:pt x="158156" y="85771"/>
                  </a:cubicBezTo>
                  <a:cubicBezTo>
                    <a:pt x="190964" y="112494"/>
                    <a:pt x="190171" y="138952"/>
                    <a:pt x="197844" y="161971"/>
                  </a:cubicBezTo>
                  <a:cubicBezTo>
                    <a:pt x="205517" y="184990"/>
                    <a:pt x="216100" y="203776"/>
                    <a:pt x="204194" y="223884"/>
                  </a:cubicBezTo>
                  <a:cubicBezTo>
                    <a:pt x="192288" y="243992"/>
                    <a:pt x="122437" y="282886"/>
                    <a:pt x="126406" y="282621"/>
                  </a:cubicBezTo>
                  <a:cubicBezTo>
                    <a:pt x="130375" y="282356"/>
                    <a:pt x="208691" y="241875"/>
                    <a:pt x="228006" y="222296"/>
                  </a:cubicBezTo>
                  <a:cubicBezTo>
                    <a:pt x="247321" y="202717"/>
                    <a:pt x="278013" y="203510"/>
                    <a:pt x="242294" y="165146"/>
                  </a:cubicBezTo>
                  <a:cubicBezTo>
                    <a:pt x="206575" y="126782"/>
                    <a:pt x="15017" y="14863"/>
                    <a:pt x="994" y="163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87" name="フリーフォーム: 図形 1586">
              <a:extLst>
                <a:ext uri="{FF2B5EF4-FFF2-40B4-BE49-F238E27FC236}">
                  <a16:creationId xmlns:a16="http://schemas.microsoft.com/office/drawing/2014/main" id="{E27F8961-31CA-454A-8012-D18A59BBC300}"/>
                </a:ext>
              </a:extLst>
            </p:cNvPr>
            <p:cNvSpPr/>
            <p:nvPr/>
          </p:nvSpPr>
          <p:spPr>
            <a:xfrm>
              <a:off x="2708953" y="7710982"/>
              <a:ext cx="361958" cy="132390"/>
            </a:xfrm>
            <a:custGeom>
              <a:avLst/>
              <a:gdLst>
                <a:gd name="connsiteX0" fmla="*/ 910 w 361958"/>
                <a:gd name="connsiteY0" fmla="*/ 116981 h 132390"/>
                <a:gd name="connsiteX1" fmla="*/ 181885 w 361958"/>
                <a:gd name="connsiteY1" fmla="*/ 123331 h 132390"/>
                <a:gd name="connsiteX2" fmla="*/ 359685 w 361958"/>
                <a:gd name="connsiteY2" fmla="*/ 1093 h 132390"/>
                <a:gd name="connsiteX3" fmla="*/ 261260 w 361958"/>
                <a:gd name="connsiteY3" fmla="*/ 66181 h 132390"/>
                <a:gd name="connsiteX4" fmla="*/ 910 w 361958"/>
                <a:gd name="connsiteY4" fmla="*/ 116981 h 1323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61958" h="132390">
                  <a:moveTo>
                    <a:pt x="910" y="116981"/>
                  </a:moveTo>
                  <a:cubicBezTo>
                    <a:pt x="-12319" y="126506"/>
                    <a:pt x="122089" y="142646"/>
                    <a:pt x="181885" y="123331"/>
                  </a:cubicBezTo>
                  <a:cubicBezTo>
                    <a:pt x="241681" y="104016"/>
                    <a:pt x="346456" y="10618"/>
                    <a:pt x="359685" y="1093"/>
                  </a:cubicBezTo>
                  <a:cubicBezTo>
                    <a:pt x="372914" y="-8432"/>
                    <a:pt x="326877" y="46866"/>
                    <a:pt x="261260" y="66181"/>
                  </a:cubicBezTo>
                  <a:cubicBezTo>
                    <a:pt x="195643" y="85496"/>
                    <a:pt x="14139" y="107456"/>
                    <a:pt x="910" y="11698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88" name="フリーフォーム: 図形 1587">
              <a:extLst>
                <a:ext uri="{FF2B5EF4-FFF2-40B4-BE49-F238E27FC236}">
                  <a16:creationId xmlns:a16="http://schemas.microsoft.com/office/drawing/2014/main" id="{5A3A482F-870E-49F5-9213-652122FD38A5}"/>
                </a:ext>
              </a:extLst>
            </p:cNvPr>
            <p:cNvSpPr/>
            <p:nvPr/>
          </p:nvSpPr>
          <p:spPr>
            <a:xfrm>
              <a:off x="2788325" y="7465964"/>
              <a:ext cx="289960" cy="296832"/>
            </a:xfrm>
            <a:custGeom>
              <a:avLst/>
              <a:gdLst>
                <a:gd name="connsiteX0" fmla="*/ 105688 w 289960"/>
                <a:gd name="connsiteY0" fmla="*/ 49 h 296832"/>
                <a:gd name="connsiteX1" fmla="*/ 19963 w 289960"/>
                <a:gd name="connsiteY1" fmla="*/ 190549 h 296832"/>
                <a:gd name="connsiteX2" fmla="*/ 54888 w 289960"/>
                <a:gd name="connsiteY2" fmla="*/ 252461 h 296832"/>
                <a:gd name="connsiteX3" fmla="*/ 161250 w 289960"/>
                <a:gd name="connsiteY3" fmla="*/ 260399 h 296832"/>
                <a:gd name="connsiteX4" fmla="*/ 289838 w 289960"/>
                <a:gd name="connsiteY4" fmla="*/ 188961 h 296832"/>
                <a:gd name="connsiteX5" fmla="*/ 137438 w 289960"/>
                <a:gd name="connsiteY5" fmla="*/ 282624 h 296832"/>
                <a:gd name="connsiteX6" fmla="*/ 45363 w 289960"/>
                <a:gd name="connsiteY6" fmla="*/ 288974 h 296832"/>
                <a:gd name="connsiteX7" fmla="*/ 913 w 289960"/>
                <a:gd name="connsiteY7" fmla="*/ 209599 h 296832"/>
                <a:gd name="connsiteX8" fmla="*/ 105688 w 289960"/>
                <a:gd name="connsiteY8" fmla="*/ 49 h 2968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89960" h="296832">
                  <a:moveTo>
                    <a:pt x="105688" y="49"/>
                  </a:moveTo>
                  <a:cubicBezTo>
                    <a:pt x="108863" y="-3126"/>
                    <a:pt x="28430" y="148480"/>
                    <a:pt x="19963" y="190549"/>
                  </a:cubicBezTo>
                  <a:cubicBezTo>
                    <a:pt x="11496" y="232618"/>
                    <a:pt x="31340" y="240819"/>
                    <a:pt x="54888" y="252461"/>
                  </a:cubicBezTo>
                  <a:cubicBezTo>
                    <a:pt x="78436" y="264103"/>
                    <a:pt x="122092" y="270982"/>
                    <a:pt x="161250" y="260399"/>
                  </a:cubicBezTo>
                  <a:cubicBezTo>
                    <a:pt x="200408" y="249816"/>
                    <a:pt x="293807" y="185257"/>
                    <a:pt x="289838" y="188961"/>
                  </a:cubicBezTo>
                  <a:cubicBezTo>
                    <a:pt x="285869" y="192665"/>
                    <a:pt x="178184" y="265955"/>
                    <a:pt x="137438" y="282624"/>
                  </a:cubicBezTo>
                  <a:cubicBezTo>
                    <a:pt x="96692" y="299293"/>
                    <a:pt x="68117" y="301145"/>
                    <a:pt x="45363" y="288974"/>
                  </a:cubicBezTo>
                  <a:cubicBezTo>
                    <a:pt x="22609" y="276803"/>
                    <a:pt x="-5437" y="255637"/>
                    <a:pt x="913" y="209599"/>
                  </a:cubicBezTo>
                  <a:cubicBezTo>
                    <a:pt x="7263" y="163561"/>
                    <a:pt x="102513" y="3224"/>
                    <a:pt x="105688" y="4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89" name="フリーフォーム: 図形 1588">
              <a:extLst>
                <a:ext uri="{FF2B5EF4-FFF2-40B4-BE49-F238E27FC236}">
                  <a16:creationId xmlns:a16="http://schemas.microsoft.com/office/drawing/2014/main" id="{DA00513F-91CC-464A-8273-DDF3304A6C88}"/>
                </a:ext>
              </a:extLst>
            </p:cNvPr>
            <p:cNvSpPr/>
            <p:nvPr/>
          </p:nvSpPr>
          <p:spPr>
            <a:xfrm>
              <a:off x="2982847" y="7718162"/>
              <a:ext cx="79024" cy="345249"/>
            </a:xfrm>
            <a:custGeom>
              <a:avLst/>
              <a:gdLst>
                <a:gd name="connsiteX0" fmla="*/ 63566 w 79024"/>
                <a:gd name="connsiteY0" fmla="*/ 263 h 345249"/>
                <a:gd name="connsiteX1" fmla="*/ 38166 w 79024"/>
                <a:gd name="connsiteY1" fmla="*/ 244738 h 345249"/>
                <a:gd name="connsiteX2" fmla="*/ 66 w 79024"/>
                <a:gd name="connsiteY2" fmla="*/ 344751 h 345249"/>
                <a:gd name="connsiteX3" fmla="*/ 30228 w 79024"/>
                <a:gd name="connsiteY3" fmla="*/ 279663 h 345249"/>
                <a:gd name="connsiteX4" fmla="*/ 76266 w 79024"/>
                <a:gd name="connsiteY4" fmla="*/ 198701 h 345249"/>
                <a:gd name="connsiteX5" fmla="*/ 63566 w 79024"/>
                <a:gd name="connsiteY5" fmla="*/ 263 h 3452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9024" h="345249">
                  <a:moveTo>
                    <a:pt x="63566" y="263"/>
                  </a:moveTo>
                  <a:cubicBezTo>
                    <a:pt x="57216" y="7936"/>
                    <a:pt x="48749" y="187323"/>
                    <a:pt x="38166" y="244738"/>
                  </a:cubicBezTo>
                  <a:cubicBezTo>
                    <a:pt x="27583" y="302153"/>
                    <a:pt x="1389" y="338930"/>
                    <a:pt x="66" y="344751"/>
                  </a:cubicBezTo>
                  <a:cubicBezTo>
                    <a:pt x="-1257" y="350572"/>
                    <a:pt x="17528" y="304005"/>
                    <a:pt x="30228" y="279663"/>
                  </a:cubicBezTo>
                  <a:cubicBezTo>
                    <a:pt x="42928" y="255321"/>
                    <a:pt x="67270" y="242886"/>
                    <a:pt x="76266" y="198701"/>
                  </a:cubicBezTo>
                  <a:cubicBezTo>
                    <a:pt x="85262" y="154516"/>
                    <a:pt x="69916" y="-7410"/>
                    <a:pt x="63566" y="26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90" name="フリーフォーム: 図形 1589">
              <a:extLst>
                <a:ext uri="{FF2B5EF4-FFF2-40B4-BE49-F238E27FC236}">
                  <a16:creationId xmlns:a16="http://schemas.microsoft.com/office/drawing/2014/main" id="{637BB61B-E86A-4536-AE08-9EFDD593A543}"/>
                </a:ext>
              </a:extLst>
            </p:cNvPr>
            <p:cNvSpPr/>
            <p:nvPr/>
          </p:nvSpPr>
          <p:spPr>
            <a:xfrm>
              <a:off x="2977500" y="7742003"/>
              <a:ext cx="41268" cy="310533"/>
            </a:xfrm>
            <a:custGeom>
              <a:avLst/>
              <a:gdLst>
                <a:gd name="connsiteX0" fmla="*/ 40338 w 41268"/>
                <a:gd name="connsiteY0" fmla="*/ 235 h 310533"/>
                <a:gd name="connsiteX1" fmla="*/ 11763 w 41268"/>
                <a:gd name="connsiteY1" fmla="*/ 255822 h 310533"/>
                <a:gd name="connsiteX2" fmla="*/ 650 w 41268"/>
                <a:gd name="connsiteY2" fmla="*/ 308210 h 310533"/>
                <a:gd name="connsiteX3" fmla="*/ 29225 w 41268"/>
                <a:gd name="connsiteY3" fmla="*/ 211372 h 310533"/>
                <a:gd name="connsiteX4" fmla="*/ 40338 w 41268"/>
                <a:gd name="connsiteY4" fmla="*/ 235 h 3105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1268" h="310533">
                  <a:moveTo>
                    <a:pt x="40338" y="235"/>
                  </a:moveTo>
                  <a:cubicBezTo>
                    <a:pt x="37428" y="7643"/>
                    <a:pt x="18378" y="204493"/>
                    <a:pt x="11763" y="255822"/>
                  </a:cubicBezTo>
                  <a:cubicBezTo>
                    <a:pt x="5148" y="307151"/>
                    <a:pt x="-2260" y="315618"/>
                    <a:pt x="650" y="308210"/>
                  </a:cubicBezTo>
                  <a:cubicBezTo>
                    <a:pt x="3560" y="300802"/>
                    <a:pt x="19171" y="260320"/>
                    <a:pt x="29225" y="211372"/>
                  </a:cubicBezTo>
                  <a:cubicBezTo>
                    <a:pt x="39279" y="162424"/>
                    <a:pt x="43248" y="-7173"/>
                    <a:pt x="40338" y="23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91" name="フリーフォーム: 図形 1590">
              <a:extLst>
                <a:ext uri="{FF2B5EF4-FFF2-40B4-BE49-F238E27FC236}">
                  <a16:creationId xmlns:a16="http://schemas.microsoft.com/office/drawing/2014/main" id="{3A5A1F83-10D8-4B87-BC03-F66950D00F45}"/>
                </a:ext>
              </a:extLst>
            </p:cNvPr>
            <p:cNvSpPr/>
            <p:nvPr/>
          </p:nvSpPr>
          <p:spPr>
            <a:xfrm>
              <a:off x="2560473" y="7802892"/>
              <a:ext cx="449111" cy="349765"/>
            </a:xfrm>
            <a:custGeom>
              <a:avLst/>
              <a:gdLst>
                <a:gd name="connsiteX0" fmla="*/ 447840 w 449111"/>
                <a:gd name="connsiteY0" fmla="*/ 1258 h 349765"/>
                <a:gd name="connsiteX1" fmla="*/ 281152 w 449111"/>
                <a:gd name="connsiteY1" fmla="*/ 110796 h 349765"/>
                <a:gd name="connsiteX2" fmla="*/ 120815 w 449111"/>
                <a:gd name="connsiteY2" fmla="*/ 213983 h 349765"/>
                <a:gd name="connsiteX3" fmla="*/ 165 w 449111"/>
                <a:gd name="connsiteY3" fmla="*/ 323521 h 349765"/>
                <a:gd name="connsiteX4" fmla="*/ 146215 w 449111"/>
                <a:gd name="connsiteY4" fmla="*/ 217158 h 349765"/>
                <a:gd name="connsiteX5" fmla="*/ 50965 w 449111"/>
                <a:gd name="connsiteY5" fmla="*/ 348921 h 349765"/>
                <a:gd name="connsiteX6" fmla="*/ 304965 w 449111"/>
                <a:gd name="connsiteY6" fmla="*/ 139371 h 349765"/>
                <a:gd name="connsiteX7" fmla="*/ 189077 w 449111"/>
                <a:gd name="connsiteY7" fmla="*/ 186996 h 349765"/>
                <a:gd name="connsiteX8" fmla="*/ 447840 w 449111"/>
                <a:gd name="connsiteY8" fmla="*/ 1258 h 3497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49111" h="349765">
                  <a:moveTo>
                    <a:pt x="447840" y="1258"/>
                  </a:moveTo>
                  <a:cubicBezTo>
                    <a:pt x="463186" y="-11442"/>
                    <a:pt x="335656" y="75342"/>
                    <a:pt x="281152" y="110796"/>
                  </a:cubicBezTo>
                  <a:cubicBezTo>
                    <a:pt x="226648" y="146250"/>
                    <a:pt x="167646" y="178529"/>
                    <a:pt x="120815" y="213983"/>
                  </a:cubicBezTo>
                  <a:cubicBezTo>
                    <a:pt x="73984" y="249437"/>
                    <a:pt x="-4068" y="322992"/>
                    <a:pt x="165" y="323521"/>
                  </a:cubicBezTo>
                  <a:cubicBezTo>
                    <a:pt x="4398" y="324050"/>
                    <a:pt x="137748" y="212925"/>
                    <a:pt x="146215" y="217158"/>
                  </a:cubicBezTo>
                  <a:cubicBezTo>
                    <a:pt x="154682" y="221391"/>
                    <a:pt x="24507" y="361885"/>
                    <a:pt x="50965" y="348921"/>
                  </a:cubicBezTo>
                  <a:cubicBezTo>
                    <a:pt x="77423" y="335957"/>
                    <a:pt x="281946" y="166359"/>
                    <a:pt x="304965" y="139371"/>
                  </a:cubicBezTo>
                  <a:cubicBezTo>
                    <a:pt x="327984" y="112384"/>
                    <a:pt x="170556" y="207898"/>
                    <a:pt x="189077" y="186996"/>
                  </a:cubicBezTo>
                  <a:cubicBezTo>
                    <a:pt x="207598" y="166094"/>
                    <a:pt x="432494" y="13958"/>
                    <a:pt x="447840" y="125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92" name="フリーフォーム: 図形 1591">
              <a:extLst>
                <a:ext uri="{FF2B5EF4-FFF2-40B4-BE49-F238E27FC236}">
                  <a16:creationId xmlns:a16="http://schemas.microsoft.com/office/drawing/2014/main" id="{2FE904CA-83BD-429F-8004-E3D2EC656628}"/>
                </a:ext>
              </a:extLst>
            </p:cNvPr>
            <p:cNvSpPr/>
            <p:nvPr/>
          </p:nvSpPr>
          <p:spPr>
            <a:xfrm>
              <a:off x="2608263" y="7983493"/>
              <a:ext cx="365628" cy="277144"/>
            </a:xfrm>
            <a:custGeom>
              <a:avLst/>
              <a:gdLst>
                <a:gd name="connsiteX0" fmla="*/ 365125 w 365628"/>
                <a:gd name="connsiteY0" fmla="*/ 45 h 277144"/>
                <a:gd name="connsiteX1" fmla="*/ 206375 w 365628"/>
                <a:gd name="connsiteY1" fmla="*/ 171495 h 277144"/>
                <a:gd name="connsiteX2" fmla="*/ 168275 w 365628"/>
                <a:gd name="connsiteY2" fmla="*/ 225470 h 277144"/>
                <a:gd name="connsiteX3" fmla="*/ 138112 w 365628"/>
                <a:gd name="connsiteY3" fmla="*/ 241345 h 277144"/>
                <a:gd name="connsiteX4" fmla="*/ 0 w 365628"/>
                <a:gd name="connsiteY4" fmla="*/ 179432 h 277144"/>
                <a:gd name="connsiteX5" fmla="*/ 138112 w 365628"/>
                <a:gd name="connsiteY5" fmla="*/ 271507 h 277144"/>
                <a:gd name="connsiteX6" fmla="*/ 149225 w 365628"/>
                <a:gd name="connsiteY6" fmla="*/ 265157 h 277144"/>
                <a:gd name="connsiteX7" fmla="*/ 155575 w 365628"/>
                <a:gd name="connsiteY7" fmla="*/ 249282 h 277144"/>
                <a:gd name="connsiteX8" fmla="*/ 147637 w 365628"/>
                <a:gd name="connsiteY8" fmla="*/ 188957 h 277144"/>
                <a:gd name="connsiteX9" fmla="*/ 365125 w 365628"/>
                <a:gd name="connsiteY9" fmla="*/ 45 h 2771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65628" h="277144">
                  <a:moveTo>
                    <a:pt x="365125" y="45"/>
                  </a:moveTo>
                  <a:cubicBezTo>
                    <a:pt x="374915" y="-2865"/>
                    <a:pt x="239183" y="133924"/>
                    <a:pt x="206375" y="171495"/>
                  </a:cubicBezTo>
                  <a:cubicBezTo>
                    <a:pt x="173567" y="209066"/>
                    <a:pt x="179652" y="213828"/>
                    <a:pt x="168275" y="225470"/>
                  </a:cubicBezTo>
                  <a:cubicBezTo>
                    <a:pt x="156898" y="237112"/>
                    <a:pt x="166158" y="249018"/>
                    <a:pt x="138112" y="241345"/>
                  </a:cubicBezTo>
                  <a:cubicBezTo>
                    <a:pt x="110066" y="233672"/>
                    <a:pt x="0" y="174405"/>
                    <a:pt x="0" y="179432"/>
                  </a:cubicBezTo>
                  <a:cubicBezTo>
                    <a:pt x="0" y="184459"/>
                    <a:pt x="113241" y="257220"/>
                    <a:pt x="138112" y="271507"/>
                  </a:cubicBezTo>
                  <a:cubicBezTo>
                    <a:pt x="162983" y="285795"/>
                    <a:pt x="146314" y="268861"/>
                    <a:pt x="149225" y="265157"/>
                  </a:cubicBezTo>
                  <a:cubicBezTo>
                    <a:pt x="152135" y="261453"/>
                    <a:pt x="155840" y="261982"/>
                    <a:pt x="155575" y="249282"/>
                  </a:cubicBezTo>
                  <a:cubicBezTo>
                    <a:pt x="155310" y="236582"/>
                    <a:pt x="112977" y="228645"/>
                    <a:pt x="147637" y="188957"/>
                  </a:cubicBezTo>
                  <a:cubicBezTo>
                    <a:pt x="182297" y="149269"/>
                    <a:pt x="355335" y="2955"/>
                    <a:pt x="365125" y="4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93" name="フリーフォーム: 図形 1592">
              <a:extLst>
                <a:ext uri="{FF2B5EF4-FFF2-40B4-BE49-F238E27FC236}">
                  <a16:creationId xmlns:a16="http://schemas.microsoft.com/office/drawing/2014/main" id="{3C876BC4-9EEC-436F-A17E-C54A4F2A4188}"/>
                </a:ext>
              </a:extLst>
            </p:cNvPr>
            <p:cNvSpPr/>
            <p:nvPr/>
          </p:nvSpPr>
          <p:spPr>
            <a:xfrm>
              <a:off x="2835859" y="8058144"/>
              <a:ext cx="118501" cy="93859"/>
            </a:xfrm>
            <a:custGeom>
              <a:avLst/>
              <a:gdLst>
                <a:gd name="connsiteX0" fmla="*/ 118479 w 118501"/>
                <a:gd name="connsiteY0" fmla="*/ 6 h 93859"/>
                <a:gd name="connsiteX1" fmla="*/ 16879 w 118501"/>
                <a:gd name="connsiteY1" fmla="*/ 85731 h 93859"/>
                <a:gd name="connsiteX2" fmla="*/ 7354 w 118501"/>
                <a:gd name="connsiteY2" fmla="*/ 80969 h 93859"/>
                <a:gd name="connsiteX3" fmla="*/ 118479 w 118501"/>
                <a:gd name="connsiteY3" fmla="*/ 6 h 938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8501" h="93859">
                  <a:moveTo>
                    <a:pt x="118479" y="6"/>
                  </a:moveTo>
                  <a:cubicBezTo>
                    <a:pt x="120067" y="800"/>
                    <a:pt x="35400" y="72237"/>
                    <a:pt x="16879" y="85731"/>
                  </a:cubicBezTo>
                  <a:cubicBezTo>
                    <a:pt x="-1642" y="99225"/>
                    <a:pt x="-5081" y="94727"/>
                    <a:pt x="7354" y="80969"/>
                  </a:cubicBezTo>
                  <a:cubicBezTo>
                    <a:pt x="19789" y="67211"/>
                    <a:pt x="116891" y="-788"/>
                    <a:pt x="118479" y="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94" name="フリーフォーム: 図形 1593">
              <a:extLst>
                <a:ext uri="{FF2B5EF4-FFF2-40B4-BE49-F238E27FC236}">
                  <a16:creationId xmlns:a16="http://schemas.microsoft.com/office/drawing/2014/main" id="{B4F70393-D5B1-4633-8C4E-61B631FBB600}"/>
                </a:ext>
              </a:extLst>
            </p:cNvPr>
            <p:cNvSpPr/>
            <p:nvPr/>
          </p:nvSpPr>
          <p:spPr>
            <a:xfrm>
              <a:off x="2583010" y="8245475"/>
              <a:ext cx="288870" cy="69909"/>
            </a:xfrm>
            <a:custGeom>
              <a:avLst/>
              <a:gdLst>
                <a:gd name="connsiteX0" fmla="*/ 3028 w 288870"/>
                <a:gd name="connsiteY0" fmla="*/ 0 h 69909"/>
                <a:gd name="connsiteX1" fmla="*/ 268140 w 288870"/>
                <a:gd name="connsiteY1" fmla="*/ 65088 h 69909"/>
                <a:gd name="connsiteX2" fmla="*/ 271315 w 288870"/>
                <a:gd name="connsiteY2" fmla="*/ 65088 h 69909"/>
                <a:gd name="connsiteX3" fmla="*/ 191940 w 288870"/>
                <a:gd name="connsiteY3" fmla="*/ 65088 h 69909"/>
                <a:gd name="connsiteX4" fmla="*/ 126853 w 288870"/>
                <a:gd name="connsiteY4" fmla="*/ 63500 h 69909"/>
                <a:gd name="connsiteX5" fmla="*/ 3028 w 288870"/>
                <a:gd name="connsiteY5" fmla="*/ 0 h 699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88870" h="69909">
                  <a:moveTo>
                    <a:pt x="3028" y="0"/>
                  </a:moveTo>
                  <a:cubicBezTo>
                    <a:pt x="26576" y="265"/>
                    <a:pt x="223426" y="54240"/>
                    <a:pt x="268140" y="65088"/>
                  </a:cubicBezTo>
                  <a:cubicBezTo>
                    <a:pt x="312854" y="75936"/>
                    <a:pt x="271315" y="65088"/>
                    <a:pt x="271315" y="65088"/>
                  </a:cubicBezTo>
                  <a:lnTo>
                    <a:pt x="191940" y="65088"/>
                  </a:lnTo>
                  <a:cubicBezTo>
                    <a:pt x="167863" y="64823"/>
                    <a:pt x="153576" y="69850"/>
                    <a:pt x="126853" y="63500"/>
                  </a:cubicBezTo>
                  <a:cubicBezTo>
                    <a:pt x="100130" y="57150"/>
                    <a:pt x="-20520" y="-265"/>
                    <a:pt x="3028" y="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95" name="フリーフォーム: 図形 1594">
              <a:extLst>
                <a:ext uri="{FF2B5EF4-FFF2-40B4-BE49-F238E27FC236}">
                  <a16:creationId xmlns:a16="http://schemas.microsoft.com/office/drawing/2014/main" id="{2EB264AE-BE9F-4639-9879-5DA10A924258}"/>
                </a:ext>
              </a:extLst>
            </p:cNvPr>
            <p:cNvSpPr/>
            <p:nvPr/>
          </p:nvSpPr>
          <p:spPr>
            <a:xfrm>
              <a:off x="2816114" y="8127870"/>
              <a:ext cx="57276" cy="345688"/>
            </a:xfrm>
            <a:custGeom>
              <a:avLst/>
              <a:gdLst>
                <a:gd name="connsiteX0" fmla="*/ 42974 w 57276"/>
                <a:gd name="connsiteY0" fmla="*/ 1718 h 345688"/>
                <a:gd name="connsiteX1" fmla="*/ 12811 w 57276"/>
                <a:gd name="connsiteY1" fmla="*/ 236668 h 345688"/>
                <a:gd name="connsiteX2" fmla="*/ 111 w 57276"/>
                <a:gd name="connsiteY2" fmla="*/ 344618 h 345688"/>
                <a:gd name="connsiteX3" fmla="*/ 19161 w 57276"/>
                <a:gd name="connsiteY3" fmla="*/ 282705 h 345688"/>
                <a:gd name="connsiteX4" fmla="*/ 55674 w 57276"/>
                <a:gd name="connsiteY4" fmla="*/ 136655 h 345688"/>
                <a:gd name="connsiteX5" fmla="*/ 42974 w 57276"/>
                <a:gd name="connsiteY5" fmla="*/ 1718 h 3456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7276" h="345688">
                  <a:moveTo>
                    <a:pt x="42974" y="1718"/>
                  </a:moveTo>
                  <a:cubicBezTo>
                    <a:pt x="35830" y="18387"/>
                    <a:pt x="19955" y="179518"/>
                    <a:pt x="12811" y="236668"/>
                  </a:cubicBezTo>
                  <a:cubicBezTo>
                    <a:pt x="5667" y="293818"/>
                    <a:pt x="-947" y="336945"/>
                    <a:pt x="111" y="344618"/>
                  </a:cubicBezTo>
                  <a:cubicBezTo>
                    <a:pt x="1169" y="352291"/>
                    <a:pt x="9900" y="317366"/>
                    <a:pt x="19161" y="282705"/>
                  </a:cubicBezTo>
                  <a:cubicBezTo>
                    <a:pt x="28422" y="248044"/>
                    <a:pt x="49853" y="179253"/>
                    <a:pt x="55674" y="136655"/>
                  </a:cubicBezTo>
                  <a:cubicBezTo>
                    <a:pt x="61495" y="94057"/>
                    <a:pt x="50118" y="-14951"/>
                    <a:pt x="42974" y="171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96" name="フリーフォーム: 図形 1595">
              <a:extLst>
                <a:ext uri="{FF2B5EF4-FFF2-40B4-BE49-F238E27FC236}">
                  <a16:creationId xmlns:a16="http://schemas.microsoft.com/office/drawing/2014/main" id="{C9C4C478-5B2D-4BAB-93A3-936DCF8F8CD5}"/>
                </a:ext>
              </a:extLst>
            </p:cNvPr>
            <p:cNvSpPr/>
            <p:nvPr/>
          </p:nvSpPr>
          <p:spPr>
            <a:xfrm>
              <a:off x="2873375" y="8066485"/>
              <a:ext cx="160339" cy="64719"/>
            </a:xfrm>
            <a:custGeom>
              <a:avLst/>
              <a:gdLst>
                <a:gd name="connsiteX0" fmla="*/ 0 w 160339"/>
                <a:gd name="connsiteY0" fmla="*/ 64690 h 64719"/>
                <a:gd name="connsiteX1" fmla="*/ 103188 w 160339"/>
                <a:gd name="connsiteY1" fmla="*/ 2778 h 64719"/>
                <a:gd name="connsiteX2" fmla="*/ 160338 w 160339"/>
                <a:gd name="connsiteY2" fmla="*/ 10715 h 64719"/>
                <a:gd name="connsiteX3" fmla="*/ 104775 w 160339"/>
                <a:gd name="connsiteY3" fmla="*/ 10715 h 64719"/>
                <a:gd name="connsiteX4" fmla="*/ 0 w 160339"/>
                <a:gd name="connsiteY4" fmla="*/ 64690 h 647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0339" h="64719">
                  <a:moveTo>
                    <a:pt x="0" y="64690"/>
                  </a:moveTo>
                  <a:cubicBezTo>
                    <a:pt x="-264" y="63367"/>
                    <a:pt x="76465" y="11774"/>
                    <a:pt x="103188" y="2778"/>
                  </a:cubicBezTo>
                  <a:cubicBezTo>
                    <a:pt x="129911" y="-6218"/>
                    <a:pt x="160074" y="9392"/>
                    <a:pt x="160338" y="10715"/>
                  </a:cubicBezTo>
                  <a:cubicBezTo>
                    <a:pt x="160602" y="12038"/>
                    <a:pt x="129117" y="-397"/>
                    <a:pt x="104775" y="10715"/>
                  </a:cubicBezTo>
                  <a:cubicBezTo>
                    <a:pt x="80433" y="21827"/>
                    <a:pt x="264" y="66013"/>
                    <a:pt x="0" y="6469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97" name="フリーフォーム: 図形 1596">
              <a:extLst>
                <a:ext uri="{FF2B5EF4-FFF2-40B4-BE49-F238E27FC236}">
                  <a16:creationId xmlns:a16="http://schemas.microsoft.com/office/drawing/2014/main" id="{7A8B00F3-5484-4E9E-A3D5-12C28524D863}"/>
                </a:ext>
              </a:extLst>
            </p:cNvPr>
            <p:cNvSpPr/>
            <p:nvPr/>
          </p:nvSpPr>
          <p:spPr>
            <a:xfrm>
              <a:off x="2823630" y="8079476"/>
              <a:ext cx="182618" cy="392808"/>
            </a:xfrm>
            <a:custGeom>
              <a:avLst/>
              <a:gdLst>
                <a:gd name="connsiteX0" fmla="*/ 181508 w 182618"/>
                <a:gd name="connsiteY0" fmla="*/ 899 h 392808"/>
                <a:gd name="connsiteX1" fmla="*/ 116420 w 182618"/>
                <a:gd name="connsiteY1" fmla="*/ 56462 h 392808"/>
                <a:gd name="connsiteX2" fmla="*/ 78320 w 182618"/>
                <a:gd name="connsiteY2" fmla="*/ 119962 h 392808"/>
                <a:gd name="connsiteX3" fmla="*/ 2120 w 182618"/>
                <a:gd name="connsiteY3" fmla="*/ 388249 h 392808"/>
                <a:gd name="connsiteX4" fmla="*/ 24345 w 182618"/>
                <a:gd name="connsiteY4" fmla="*/ 275537 h 392808"/>
                <a:gd name="connsiteX5" fmla="*/ 57683 w 182618"/>
                <a:gd name="connsiteY5" fmla="*/ 102499 h 392808"/>
                <a:gd name="connsiteX6" fmla="*/ 181508 w 182618"/>
                <a:gd name="connsiteY6" fmla="*/ 899 h 3928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2618" h="392808">
                  <a:moveTo>
                    <a:pt x="181508" y="899"/>
                  </a:moveTo>
                  <a:cubicBezTo>
                    <a:pt x="191297" y="-6774"/>
                    <a:pt x="133618" y="36618"/>
                    <a:pt x="116420" y="56462"/>
                  </a:cubicBezTo>
                  <a:cubicBezTo>
                    <a:pt x="99222" y="76306"/>
                    <a:pt x="97370" y="64664"/>
                    <a:pt x="78320" y="119962"/>
                  </a:cubicBezTo>
                  <a:cubicBezTo>
                    <a:pt x="59270" y="175260"/>
                    <a:pt x="11116" y="362320"/>
                    <a:pt x="2120" y="388249"/>
                  </a:cubicBezTo>
                  <a:cubicBezTo>
                    <a:pt x="-6876" y="414178"/>
                    <a:pt x="15084" y="323162"/>
                    <a:pt x="24345" y="275537"/>
                  </a:cubicBezTo>
                  <a:cubicBezTo>
                    <a:pt x="33606" y="227912"/>
                    <a:pt x="35458" y="145361"/>
                    <a:pt x="57683" y="102499"/>
                  </a:cubicBezTo>
                  <a:cubicBezTo>
                    <a:pt x="79908" y="59637"/>
                    <a:pt x="171719" y="8572"/>
                    <a:pt x="181508" y="89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98" name="フリーフォーム: 図形 1597">
              <a:extLst>
                <a:ext uri="{FF2B5EF4-FFF2-40B4-BE49-F238E27FC236}">
                  <a16:creationId xmlns:a16="http://schemas.microsoft.com/office/drawing/2014/main" id="{F695DF30-596D-4021-8BB3-8E676B40FF9D}"/>
                </a:ext>
              </a:extLst>
            </p:cNvPr>
            <p:cNvSpPr/>
            <p:nvPr/>
          </p:nvSpPr>
          <p:spPr>
            <a:xfrm>
              <a:off x="2909656" y="8078591"/>
              <a:ext cx="184654" cy="610048"/>
            </a:xfrm>
            <a:custGeom>
              <a:avLst/>
              <a:gdLst>
                <a:gd name="connsiteX0" fmla="*/ 125644 w 184654"/>
                <a:gd name="connsiteY0" fmla="*/ 197 h 610048"/>
                <a:gd name="connsiteX1" fmla="*/ 184382 w 184654"/>
                <a:gd name="connsiteY1" fmla="*/ 112909 h 610048"/>
                <a:gd name="connsiteX2" fmla="*/ 147869 w 184654"/>
                <a:gd name="connsiteY2" fmla="*/ 214509 h 610048"/>
                <a:gd name="connsiteX3" fmla="*/ 154219 w 184654"/>
                <a:gd name="connsiteY3" fmla="*/ 268484 h 610048"/>
                <a:gd name="connsiteX4" fmla="*/ 157394 w 184654"/>
                <a:gd name="connsiteY4" fmla="*/ 308172 h 610048"/>
                <a:gd name="connsiteX5" fmla="*/ 119294 w 184654"/>
                <a:gd name="connsiteY5" fmla="*/ 358972 h 610048"/>
                <a:gd name="connsiteX6" fmla="*/ 232 w 184654"/>
                <a:gd name="connsiteY6" fmla="*/ 609797 h 610048"/>
                <a:gd name="connsiteX7" fmla="*/ 90719 w 184654"/>
                <a:gd name="connsiteY7" fmla="*/ 403422 h 610048"/>
                <a:gd name="connsiteX8" fmla="*/ 152632 w 184654"/>
                <a:gd name="connsiteY8" fmla="*/ 274834 h 610048"/>
                <a:gd name="connsiteX9" fmla="*/ 165332 w 184654"/>
                <a:gd name="connsiteY9" fmla="*/ 90684 h 610048"/>
                <a:gd name="connsiteX10" fmla="*/ 125644 w 184654"/>
                <a:gd name="connsiteY10" fmla="*/ 197 h 6100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84654" h="610048">
                  <a:moveTo>
                    <a:pt x="125644" y="197"/>
                  </a:moveTo>
                  <a:cubicBezTo>
                    <a:pt x="128819" y="3901"/>
                    <a:pt x="180678" y="77190"/>
                    <a:pt x="184382" y="112909"/>
                  </a:cubicBezTo>
                  <a:cubicBezTo>
                    <a:pt x="188086" y="148628"/>
                    <a:pt x="152896" y="188580"/>
                    <a:pt x="147869" y="214509"/>
                  </a:cubicBezTo>
                  <a:cubicBezTo>
                    <a:pt x="142842" y="240438"/>
                    <a:pt x="152631" y="252873"/>
                    <a:pt x="154219" y="268484"/>
                  </a:cubicBezTo>
                  <a:cubicBezTo>
                    <a:pt x="155807" y="284095"/>
                    <a:pt x="163215" y="293091"/>
                    <a:pt x="157394" y="308172"/>
                  </a:cubicBezTo>
                  <a:cubicBezTo>
                    <a:pt x="151573" y="323253"/>
                    <a:pt x="145488" y="308701"/>
                    <a:pt x="119294" y="358972"/>
                  </a:cubicBezTo>
                  <a:cubicBezTo>
                    <a:pt x="93100" y="409243"/>
                    <a:pt x="4994" y="602389"/>
                    <a:pt x="232" y="609797"/>
                  </a:cubicBezTo>
                  <a:cubicBezTo>
                    <a:pt x="-4531" y="617205"/>
                    <a:pt x="65319" y="459249"/>
                    <a:pt x="90719" y="403422"/>
                  </a:cubicBezTo>
                  <a:cubicBezTo>
                    <a:pt x="116119" y="347595"/>
                    <a:pt x="140197" y="326957"/>
                    <a:pt x="152632" y="274834"/>
                  </a:cubicBezTo>
                  <a:cubicBezTo>
                    <a:pt x="165068" y="222711"/>
                    <a:pt x="170359" y="135928"/>
                    <a:pt x="165332" y="90684"/>
                  </a:cubicBezTo>
                  <a:cubicBezTo>
                    <a:pt x="160305" y="45440"/>
                    <a:pt x="122469" y="-3507"/>
                    <a:pt x="125644" y="19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99" name="フリーフォーム: 図形 1598">
              <a:extLst>
                <a:ext uri="{FF2B5EF4-FFF2-40B4-BE49-F238E27FC236}">
                  <a16:creationId xmlns:a16="http://schemas.microsoft.com/office/drawing/2014/main" id="{9F9161C2-CFF1-407F-BD7C-B6F80607FCBD}"/>
                </a:ext>
              </a:extLst>
            </p:cNvPr>
            <p:cNvSpPr/>
            <p:nvPr/>
          </p:nvSpPr>
          <p:spPr>
            <a:xfrm>
              <a:off x="2931614" y="8125057"/>
              <a:ext cx="87978" cy="115891"/>
            </a:xfrm>
            <a:custGeom>
              <a:avLst/>
              <a:gdLst>
                <a:gd name="connsiteX0" fmla="*/ 87811 w 87978"/>
                <a:gd name="connsiteY0" fmla="*/ 1356 h 115891"/>
                <a:gd name="connsiteX1" fmla="*/ 19549 w 87978"/>
                <a:gd name="connsiteY1" fmla="*/ 79143 h 115891"/>
                <a:gd name="connsiteX2" fmla="*/ 499 w 87978"/>
                <a:gd name="connsiteY2" fmla="*/ 115656 h 115891"/>
                <a:gd name="connsiteX3" fmla="*/ 8436 w 87978"/>
                <a:gd name="connsiteY3" fmla="*/ 63268 h 115891"/>
                <a:gd name="connsiteX4" fmla="*/ 38599 w 87978"/>
                <a:gd name="connsiteY4" fmla="*/ 31518 h 115891"/>
                <a:gd name="connsiteX5" fmla="*/ 87811 w 87978"/>
                <a:gd name="connsiteY5" fmla="*/ 1356 h 1158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7978" h="115891">
                  <a:moveTo>
                    <a:pt x="87811" y="1356"/>
                  </a:moveTo>
                  <a:cubicBezTo>
                    <a:pt x="84636" y="9294"/>
                    <a:pt x="34101" y="60093"/>
                    <a:pt x="19549" y="79143"/>
                  </a:cubicBezTo>
                  <a:cubicBezTo>
                    <a:pt x="4997" y="98193"/>
                    <a:pt x="2351" y="118302"/>
                    <a:pt x="499" y="115656"/>
                  </a:cubicBezTo>
                  <a:cubicBezTo>
                    <a:pt x="-1353" y="113010"/>
                    <a:pt x="2086" y="77291"/>
                    <a:pt x="8436" y="63268"/>
                  </a:cubicBezTo>
                  <a:cubicBezTo>
                    <a:pt x="14786" y="49245"/>
                    <a:pt x="29074" y="40514"/>
                    <a:pt x="38599" y="31518"/>
                  </a:cubicBezTo>
                  <a:cubicBezTo>
                    <a:pt x="48124" y="22522"/>
                    <a:pt x="90986" y="-6582"/>
                    <a:pt x="87811" y="135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00" name="フリーフォーム: 図形 1599">
              <a:extLst>
                <a:ext uri="{FF2B5EF4-FFF2-40B4-BE49-F238E27FC236}">
                  <a16:creationId xmlns:a16="http://schemas.microsoft.com/office/drawing/2014/main" id="{8480EEA7-7275-4265-90C7-76D12606DC3F}"/>
                </a:ext>
              </a:extLst>
            </p:cNvPr>
            <p:cNvSpPr/>
            <p:nvPr/>
          </p:nvSpPr>
          <p:spPr>
            <a:xfrm>
              <a:off x="2885809" y="8237942"/>
              <a:ext cx="123738" cy="174228"/>
            </a:xfrm>
            <a:custGeom>
              <a:avLst/>
              <a:gdLst>
                <a:gd name="connsiteX0" fmla="*/ 266 w 123738"/>
                <a:gd name="connsiteY0" fmla="*/ 174221 h 174228"/>
                <a:gd name="connsiteX1" fmla="*/ 65354 w 123738"/>
                <a:gd name="connsiteY1" fmla="*/ 24996 h 174228"/>
                <a:gd name="connsiteX2" fmla="*/ 78054 w 123738"/>
                <a:gd name="connsiteY2" fmla="*/ 28171 h 174228"/>
                <a:gd name="connsiteX3" fmla="*/ 97104 w 123738"/>
                <a:gd name="connsiteY3" fmla="*/ 104371 h 174228"/>
                <a:gd name="connsiteX4" fmla="*/ 78054 w 123738"/>
                <a:gd name="connsiteY4" fmla="*/ 137708 h 174228"/>
                <a:gd name="connsiteX5" fmla="*/ 120916 w 123738"/>
                <a:gd name="connsiteY5" fmla="*/ 59921 h 174228"/>
                <a:gd name="connsiteX6" fmla="*/ 111391 w 123738"/>
                <a:gd name="connsiteY6" fmla="*/ 1183 h 174228"/>
                <a:gd name="connsiteX7" fmla="*/ 44716 w 123738"/>
                <a:gd name="connsiteY7" fmla="*/ 31346 h 174228"/>
                <a:gd name="connsiteX8" fmla="*/ 266 w 123738"/>
                <a:gd name="connsiteY8" fmla="*/ 174221 h 1742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3738" h="174228">
                  <a:moveTo>
                    <a:pt x="266" y="174221"/>
                  </a:moveTo>
                  <a:cubicBezTo>
                    <a:pt x="3705" y="173163"/>
                    <a:pt x="52389" y="49338"/>
                    <a:pt x="65354" y="24996"/>
                  </a:cubicBezTo>
                  <a:cubicBezTo>
                    <a:pt x="78319" y="654"/>
                    <a:pt x="72762" y="14942"/>
                    <a:pt x="78054" y="28171"/>
                  </a:cubicBezTo>
                  <a:cubicBezTo>
                    <a:pt x="83346" y="41400"/>
                    <a:pt x="97104" y="86115"/>
                    <a:pt x="97104" y="104371"/>
                  </a:cubicBezTo>
                  <a:cubicBezTo>
                    <a:pt x="97104" y="122627"/>
                    <a:pt x="74085" y="145116"/>
                    <a:pt x="78054" y="137708"/>
                  </a:cubicBezTo>
                  <a:cubicBezTo>
                    <a:pt x="82023" y="130300"/>
                    <a:pt x="115360" y="82675"/>
                    <a:pt x="120916" y="59921"/>
                  </a:cubicBezTo>
                  <a:cubicBezTo>
                    <a:pt x="126472" y="37167"/>
                    <a:pt x="124091" y="5946"/>
                    <a:pt x="111391" y="1183"/>
                  </a:cubicBezTo>
                  <a:cubicBezTo>
                    <a:pt x="98691" y="-3580"/>
                    <a:pt x="61914" y="5946"/>
                    <a:pt x="44716" y="31346"/>
                  </a:cubicBezTo>
                  <a:cubicBezTo>
                    <a:pt x="27518" y="56746"/>
                    <a:pt x="-3173" y="175279"/>
                    <a:pt x="266" y="17422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01" name="フリーフォーム: 図形 1600">
              <a:extLst>
                <a:ext uri="{FF2B5EF4-FFF2-40B4-BE49-F238E27FC236}">
                  <a16:creationId xmlns:a16="http://schemas.microsoft.com/office/drawing/2014/main" id="{7BD31AF3-A20A-43EC-AC63-B6C5CF86FCAD}"/>
                </a:ext>
              </a:extLst>
            </p:cNvPr>
            <p:cNvSpPr/>
            <p:nvPr/>
          </p:nvSpPr>
          <p:spPr>
            <a:xfrm>
              <a:off x="2885109" y="8403402"/>
              <a:ext cx="111902" cy="228308"/>
            </a:xfrm>
            <a:custGeom>
              <a:avLst/>
              <a:gdLst>
                <a:gd name="connsiteX0" fmla="*/ 100979 w 111902"/>
                <a:gd name="connsiteY0" fmla="*/ 823 h 228308"/>
                <a:gd name="connsiteX1" fmla="*/ 34304 w 111902"/>
                <a:gd name="connsiteY1" fmla="*/ 170686 h 228308"/>
                <a:gd name="connsiteX2" fmla="*/ 2554 w 111902"/>
                <a:gd name="connsiteY2" fmla="*/ 226248 h 228308"/>
                <a:gd name="connsiteX3" fmla="*/ 99391 w 111902"/>
                <a:gd name="connsiteY3" fmla="*/ 110361 h 228308"/>
                <a:gd name="connsiteX4" fmla="*/ 100979 w 111902"/>
                <a:gd name="connsiteY4" fmla="*/ 823 h 2283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1902" h="228308">
                  <a:moveTo>
                    <a:pt x="100979" y="823"/>
                  </a:moveTo>
                  <a:cubicBezTo>
                    <a:pt x="90131" y="10877"/>
                    <a:pt x="50708" y="133115"/>
                    <a:pt x="34304" y="170686"/>
                  </a:cubicBezTo>
                  <a:cubicBezTo>
                    <a:pt x="17900" y="208257"/>
                    <a:pt x="-8294" y="236302"/>
                    <a:pt x="2554" y="226248"/>
                  </a:cubicBezTo>
                  <a:cubicBezTo>
                    <a:pt x="13402" y="216194"/>
                    <a:pt x="79283" y="145286"/>
                    <a:pt x="99391" y="110361"/>
                  </a:cubicBezTo>
                  <a:cubicBezTo>
                    <a:pt x="119499" y="75436"/>
                    <a:pt x="111827" y="-9231"/>
                    <a:pt x="100979" y="82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02" name="フリーフォーム: 図形 1601">
              <a:extLst>
                <a:ext uri="{FF2B5EF4-FFF2-40B4-BE49-F238E27FC236}">
                  <a16:creationId xmlns:a16="http://schemas.microsoft.com/office/drawing/2014/main" id="{AEA9A169-9C70-4958-A620-6EE28B799845}"/>
                </a:ext>
              </a:extLst>
            </p:cNvPr>
            <p:cNvSpPr/>
            <p:nvPr/>
          </p:nvSpPr>
          <p:spPr>
            <a:xfrm>
              <a:off x="2860469" y="8352822"/>
              <a:ext cx="167738" cy="137169"/>
            </a:xfrm>
            <a:custGeom>
              <a:avLst/>
              <a:gdLst>
                <a:gd name="connsiteX0" fmla="*/ 206 w 167738"/>
                <a:gd name="connsiteY0" fmla="*/ 137128 h 137169"/>
                <a:gd name="connsiteX1" fmla="*/ 160544 w 167738"/>
                <a:gd name="connsiteY1" fmla="*/ 8541 h 137169"/>
                <a:gd name="connsiteX2" fmla="*/ 127206 w 167738"/>
                <a:gd name="connsiteY2" fmla="*/ 22828 h 137169"/>
                <a:gd name="connsiteX3" fmla="*/ 206 w 167738"/>
                <a:gd name="connsiteY3" fmla="*/ 137128 h 1371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7738" h="137169">
                  <a:moveTo>
                    <a:pt x="206" y="137128"/>
                  </a:moveTo>
                  <a:cubicBezTo>
                    <a:pt x="5762" y="134747"/>
                    <a:pt x="139378" y="27591"/>
                    <a:pt x="160544" y="8541"/>
                  </a:cubicBezTo>
                  <a:cubicBezTo>
                    <a:pt x="181710" y="-10509"/>
                    <a:pt x="151812" y="5895"/>
                    <a:pt x="127206" y="22828"/>
                  </a:cubicBezTo>
                  <a:cubicBezTo>
                    <a:pt x="102600" y="39761"/>
                    <a:pt x="-5350" y="139509"/>
                    <a:pt x="206" y="13712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03" name="フリーフォーム: 図形 1602">
              <a:extLst>
                <a:ext uri="{FF2B5EF4-FFF2-40B4-BE49-F238E27FC236}">
                  <a16:creationId xmlns:a16="http://schemas.microsoft.com/office/drawing/2014/main" id="{F80A54EB-DC73-404A-8BF3-092B78357EAA}"/>
                </a:ext>
              </a:extLst>
            </p:cNvPr>
            <p:cNvSpPr/>
            <p:nvPr/>
          </p:nvSpPr>
          <p:spPr>
            <a:xfrm>
              <a:off x="2839018" y="8312074"/>
              <a:ext cx="160323" cy="246532"/>
            </a:xfrm>
            <a:custGeom>
              <a:avLst/>
              <a:gdLst>
                <a:gd name="connsiteX0" fmla="*/ 159770 w 160323"/>
                <a:gd name="connsiteY0" fmla="*/ 76 h 246532"/>
                <a:gd name="connsiteX1" fmla="*/ 18482 w 160323"/>
                <a:gd name="connsiteY1" fmla="*/ 135014 h 246532"/>
                <a:gd name="connsiteX2" fmla="*/ 1020 w 160323"/>
                <a:gd name="connsiteY2" fmla="*/ 246139 h 246532"/>
                <a:gd name="connsiteX3" fmla="*/ 12132 w 160323"/>
                <a:gd name="connsiteY3" fmla="*/ 169939 h 246532"/>
                <a:gd name="connsiteX4" fmla="*/ 66107 w 160323"/>
                <a:gd name="connsiteY4" fmla="*/ 115964 h 246532"/>
                <a:gd name="connsiteX5" fmla="*/ 159770 w 160323"/>
                <a:gd name="connsiteY5" fmla="*/ 76 h 2465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60323" h="246532">
                  <a:moveTo>
                    <a:pt x="159770" y="76"/>
                  </a:moveTo>
                  <a:cubicBezTo>
                    <a:pt x="151832" y="3251"/>
                    <a:pt x="44940" y="94004"/>
                    <a:pt x="18482" y="135014"/>
                  </a:cubicBezTo>
                  <a:cubicBezTo>
                    <a:pt x="-7976" y="176024"/>
                    <a:pt x="2078" y="240318"/>
                    <a:pt x="1020" y="246139"/>
                  </a:cubicBezTo>
                  <a:cubicBezTo>
                    <a:pt x="-38" y="251960"/>
                    <a:pt x="1284" y="191635"/>
                    <a:pt x="12132" y="169939"/>
                  </a:cubicBezTo>
                  <a:cubicBezTo>
                    <a:pt x="22980" y="148243"/>
                    <a:pt x="44147" y="138718"/>
                    <a:pt x="66107" y="115964"/>
                  </a:cubicBezTo>
                  <a:cubicBezTo>
                    <a:pt x="88067" y="93210"/>
                    <a:pt x="167708" y="-3099"/>
                    <a:pt x="159770" y="7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04" name="フリーフォーム: 図形 1603">
              <a:extLst>
                <a:ext uri="{FF2B5EF4-FFF2-40B4-BE49-F238E27FC236}">
                  <a16:creationId xmlns:a16="http://schemas.microsoft.com/office/drawing/2014/main" id="{07D169B7-5D8D-4104-94D2-43485DB4CCDF}"/>
                </a:ext>
              </a:extLst>
            </p:cNvPr>
            <p:cNvSpPr/>
            <p:nvPr/>
          </p:nvSpPr>
          <p:spPr>
            <a:xfrm>
              <a:off x="2871606" y="8469969"/>
              <a:ext cx="12002" cy="190314"/>
            </a:xfrm>
            <a:custGeom>
              <a:avLst/>
              <a:gdLst>
                <a:gd name="connsiteX0" fmla="*/ 9707 w 12002"/>
                <a:gd name="connsiteY0" fmla="*/ 931 h 190314"/>
                <a:gd name="connsiteX1" fmla="*/ 11294 w 12002"/>
                <a:gd name="connsiteY1" fmla="*/ 186669 h 190314"/>
                <a:gd name="connsiteX2" fmla="*/ 182 w 12002"/>
                <a:gd name="connsiteY2" fmla="*/ 116819 h 190314"/>
                <a:gd name="connsiteX3" fmla="*/ 9707 w 12002"/>
                <a:gd name="connsiteY3" fmla="*/ 931 h 1903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002" h="190314">
                  <a:moveTo>
                    <a:pt x="9707" y="931"/>
                  </a:moveTo>
                  <a:cubicBezTo>
                    <a:pt x="11559" y="12573"/>
                    <a:pt x="12881" y="167354"/>
                    <a:pt x="11294" y="186669"/>
                  </a:cubicBezTo>
                  <a:cubicBezTo>
                    <a:pt x="9707" y="205984"/>
                    <a:pt x="1769" y="143542"/>
                    <a:pt x="182" y="116819"/>
                  </a:cubicBezTo>
                  <a:cubicBezTo>
                    <a:pt x="-1405" y="90096"/>
                    <a:pt x="7855" y="-10711"/>
                    <a:pt x="9707" y="93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05" name="フリーフォーム: 図形 1604">
              <a:extLst>
                <a:ext uri="{FF2B5EF4-FFF2-40B4-BE49-F238E27FC236}">
                  <a16:creationId xmlns:a16="http://schemas.microsoft.com/office/drawing/2014/main" id="{35563360-447D-4DBF-9515-2B0E1920E035}"/>
                </a:ext>
              </a:extLst>
            </p:cNvPr>
            <p:cNvSpPr/>
            <p:nvPr/>
          </p:nvSpPr>
          <p:spPr>
            <a:xfrm>
              <a:off x="2794532" y="8486357"/>
              <a:ext cx="79014" cy="333161"/>
            </a:xfrm>
            <a:custGeom>
              <a:avLst/>
              <a:gdLst>
                <a:gd name="connsiteX0" fmla="*/ 78843 w 79014"/>
                <a:gd name="connsiteY0" fmla="*/ 418 h 333161"/>
                <a:gd name="connsiteX1" fmla="*/ 53443 w 79014"/>
                <a:gd name="connsiteY1" fmla="*/ 132181 h 333161"/>
                <a:gd name="connsiteX2" fmla="*/ 21693 w 79014"/>
                <a:gd name="connsiteY2" fmla="*/ 195681 h 333161"/>
                <a:gd name="connsiteX3" fmla="*/ 12168 w 79014"/>
                <a:gd name="connsiteY3" fmla="*/ 236956 h 333161"/>
                <a:gd name="connsiteX4" fmla="*/ 20106 w 79014"/>
                <a:gd name="connsiteY4" fmla="*/ 330618 h 333161"/>
                <a:gd name="connsiteX5" fmla="*/ 12168 w 79014"/>
                <a:gd name="connsiteY5" fmla="*/ 303631 h 333161"/>
                <a:gd name="connsiteX6" fmla="*/ 1056 w 79014"/>
                <a:gd name="connsiteY6" fmla="*/ 271881 h 333161"/>
                <a:gd name="connsiteX7" fmla="*/ 40743 w 79014"/>
                <a:gd name="connsiteY7" fmla="*/ 179806 h 333161"/>
                <a:gd name="connsiteX8" fmla="*/ 78843 w 79014"/>
                <a:gd name="connsiteY8" fmla="*/ 418 h 3331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9014" h="333161">
                  <a:moveTo>
                    <a:pt x="78843" y="418"/>
                  </a:moveTo>
                  <a:cubicBezTo>
                    <a:pt x="80960" y="-7519"/>
                    <a:pt x="62968" y="99637"/>
                    <a:pt x="53443" y="132181"/>
                  </a:cubicBezTo>
                  <a:cubicBezTo>
                    <a:pt x="43918" y="164725"/>
                    <a:pt x="28572" y="178219"/>
                    <a:pt x="21693" y="195681"/>
                  </a:cubicBezTo>
                  <a:cubicBezTo>
                    <a:pt x="14814" y="213143"/>
                    <a:pt x="12432" y="214467"/>
                    <a:pt x="12168" y="236956"/>
                  </a:cubicBezTo>
                  <a:cubicBezTo>
                    <a:pt x="11904" y="259445"/>
                    <a:pt x="20106" y="319506"/>
                    <a:pt x="20106" y="330618"/>
                  </a:cubicBezTo>
                  <a:cubicBezTo>
                    <a:pt x="20106" y="341730"/>
                    <a:pt x="15343" y="313420"/>
                    <a:pt x="12168" y="303631"/>
                  </a:cubicBezTo>
                  <a:cubicBezTo>
                    <a:pt x="8993" y="293842"/>
                    <a:pt x="-3706" y="292518"/>
                    <a:pt x="1056" y="271881"/>
                  </a:cubicBezTo>
                  <a:cubicBezTo>
                    <a:pt x="5818" y="251244"/>
                    <a:pt x="27249" y="222404"/>
                    <a:pt x="40743" y="179806"/>
                  </a:cubicBezTo>
                  <a:cubicBezTo>
                    <a:pt x="54237" y="137208"/>
                    <a:pt x="76726" y="8355"/>
                    <a:pt x="78843" y="41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06" name="フリーフォーム: 図形 1605">
              <a:extLst>
                <a:ext uri="{FF2B5EF4-FFF2-40B4-BE49-F238E27FC236}">
                  <a16:creationId xmlns:a16="http://schemas.microsoft.com/office/drawing/2014/main" id="{C48F3449-B0A2-48B7-BDFD-7B00CD037FC4}"/>
                </a:ext>
              </a:extLst>
            </p:cNvPr>
            <p:cNvSpPr/>
            <p:nvPr/>
          </p:nvSpPr>
          <p:spPr>
            <a:xfrm>
              <a:off x="2690810" y="8489825"/>
              <a:ext cx="155672" cy="350968"/>
            </a:xfrm>
            <a:custGeom>
              <a:avLst/>
              <a:gdLst>
                <a:gd name="connsiteX0" fmla="*/ 155578 w 155672"/>
                <a:gd name="connsiteY0" fmla="*/ 125 h 350968"/>
                <a:gd name="connsiteX1" fmla="*/ 96840 w 155672"/>
                <a:gd name="connsiteY1" fmla="*/ 206500 h 350968"/>
                <a:gd name="connsiteX2" fmla="*/ 76203 w 155672"/>
                <a:gd name="connsiteY2" fmla="*/ 289050 h 350968"/>
                <a:gd name="connsiteX3" fmla="*/ 3 w 155672"/>
                <a:gd name="connsiteY3" fmla="*/ 350963 h 350968"/>
                <a:gd name="connsiteX4" fmla="*/ 79378 w 155672"/>
                <a:gd name="connsiteY4" fmla="*/ 292225 h 350968"/>
                <a:gd name="connsiteX5" fmla="*/ 109540 w 155672"/>
                <a:gd name="connsiteY5" fmla="*/ 238250 h 350968"/>
                <a:gd name="connsiteX6" fmla="*/ 155578 w 155672"/>
                <a:gd name="connsiteY6" fmla="*/ 125 h 3509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5672" h="350968">
                  <a:moveTo>
                    <a:pt x="155578" y="125"/>
                  </a:moveTo>
                  <a:cubicBezTo>
                    <a:pt x="153461" y="-5167"/>
                    <a:pt x="110069" y="158346"/>
                    <a:pt x="96840" y="206500"/>
                  </a:cubicBezTo>
                  <a:cubicBezTo>
                    <a:pt x="83611" y="254654"/>
                    <a:pt x="92342" y="264973"/>
                    <a:pt x="76203" y="289050"/>
                  </a:cubicBezTo>
                  <a:cubicBezTo>
                    <a:pt x="60063" y="313127"/>
                    <a:pt x="-526" y="350434"/>
                    <a:pt x="3" y="350963"/>
                  </a:cubicBezTo>
                  <a:cubicBezTo>
                    <a:pt x="532" y="351492"/>
                    <a:pt x="61122" y="311010"/>
                    <a:pt x="79378" y="292225"/>
                  </a:cubicBezTo>
                  <a:cubicBezTo>
                    <a:pt x="97634" y="273440"/>
                    <a:pt x="95517" y="285610"/>
                    <a:pt x="109540" y="238250"/>
                  </a:cubicBezTo>
                  <a:cubicBezTo>
                    <a:pt x="123563" y="190890"/>
                    <a:pt x="157695" y="5417"/>
                    <a:pt x="155578" y="12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07" name="フリーフォーム: 図形 1606">
              <a:extLst>
                <a:ext uri="{FF2B5EF4-FFF2-40B4-BE49-F238E27FC236}">
                  <a16:creationId xmlns:a16="http://schemas.microsoft.com/office/drawing/2014/main" id="{486A8757-2B9C-4C54-9385-2611FFC2B598}"/>
                </a:ext>
              </a:extLst>
            </p:cNvPr>
            <p:cNvSpPr/>
            <p:nvPr/>
          </p:nvSpPr>
          <p:spPr>
            <a:xfrm>
              <a:off x="2533040" y="8440678"/>
              <a:ext cx="281603" cy="379959"/>
            </a:xfrm>
            <a:custGeom>
              <a:avLst/>
              <a:gdLst>
                <a:gd name="connsiteX0" fmla="*/ 281598 w 281603"/>
                <a:gd name="connsiteY0" fmla="*/ 60 h 379959"/>
                <a:gd name="connsiteX1" fmla="*/ 176823 w 281603"/>
                <a:gd name="connsiteY1" fmla="*/ 268347 h 379959"/>
                <a:gd name="connsiteX2" fmla="*/ 110148 w 281603"/>
                <a:gd name="connsiteY2" fmla="*/ 317560 h 379959"/>
                <a:gd name="connsiteX3" fmla="*/ 610 w 281603"/>
                <a:gd name="connsiteY3" fmla="*/ 379472 h 379959"/>
                <a:gd name="connsiteX4" fmla="*/ 70460 w 281603"/>
                <a:gd name="connsiteY4" fmla="*/ 344547 h 379959"/>
                <a:gd name="connsiteX5" fmla="*/ 167298 w 281603"/>
                <a:gd name="connsiteY5" fmla="*/ 309622 h 379959"/>
                <a:gd name="connsiteX6" fmla="*/ 181585 w 281603"/>
                <a:gd name="connsiteY6" fmla="*/ 293747 h 379959"/>
                <a:gd name="connsiteX7" fmla="*/ 281598 w 281603"/>
                <a:gd name="connsiteY7" fmla="*/ 60 h 3799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81603" h="379959">
                  <a:moveTo>
                    <a:pt x="281598" y="60"/>
                  </a:moveTo>
                  <a:cubicBezTo>
                    <a:pt x="280804" y="-4173"/>
                    <a:pt x="205398" y="215430"/>
                    <a:pt x="176823" y="268347"/>
                  </a:cubicBezTo>
                  <a:cubicBezTo>
                    <a:pt x="148248" y="321264"/>
                    <a:pt x="139517" y="299039"/>
                    <a:pt x="110148" y="317560"/>
                  </a:cubicBezTo>
                  <a:cubicBezTo>
                    <a:pt x="80779" y="336081"/>
                    <a:pt x="7225" y="374974"/>
                    <a:pt x="610" y="379472"/>
                  </a:cubicBezTo>
                  <a:cubicBezTo>
                    <a:pt x="-6005" y="383970"/>
                    <a:pt x="42679" y="356189"/>
                    <a:pt x="70460" y="344547"/>
                  </a:cubicBezTo>
                  <a:cubicBezTo>
                    <a:pt x="98241" y="332905"/>
                    <a:pt x="148777" y="318089"/>
                    <a:pt x="167298" y="309622"/>
                  </a:cubicBezTo>
                  <a:cubicBezTo>
                    <a:pt x="185819" y="301155"/>
                    <a:pt x="162535" y="344282"/>
                    <a:pt x="181585" y="293747"/>
                  </a:cubicBezTo>
                  <a:cubicBezTo>
                    <a:pt x="200635" y="243212"/>
                    <a:pt x="282392" y="4293"/>
                    <a:pt x="281598" y="6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08" name="フリーフォーム: 図形 1607">
              <a:extLst>
                <a:ext uri="{FF2B5EF4-FFF2-40B4-BE49-F238E27FC236}">
                  <a16:creationId xmlns:a16="http://schemas.microsoft.com/office/drawing/2014/main" id="{7EA3C4F5-FC79-4F64-A80D-27538AC9EEA2}"/>
                </a:ext>
              </a:extLst>
            </p:cNvPr>
            <p:cNvSpPr/>
            <p:nvPr/>
          </p:nvSpPr>
          <p:spPr>
            <a:xfrm>
              <a:off x="2422039" y="8766135"/>
              <a:ext cx="228515" cy="64294"/>
            </a:xfrm>
            <a:custGeom>
              <a:avLst/>
              <a:gdLst>
                <a:gd name="connsiteX0" fmla="*/ 486 w 228515"/>
                <a:gd name="connsiteY0" fmla="*/ 9565 h 64294"/>
                <a:gd name="connsiteX1" fmla="*/ 94149 w 228515"/>
                <a:gd name="connsiteY1" fmla="*/ 46078 h 64294"/>
                <a:gd name="connsiteX2" fmla="*/ 227499 w 228515"/>
                <a:gd name="connsiteY2" fmla="*/ 40 h 64294"/>
                <a:gd name="connsiteX3" fmla="*/ 154474 w 228515"/>
                <a:gd name="connsiteY3" fmla="*/ 55603 h 64294"/>
                <a:gd name="connsiteX4" fmla="*/ 133836 w 228515"/>
                <a:gd name="connsiteY4" fmla="*/ 61953 h 64294"/>
                <a:gd name="connsiteX5" fmla="*/ 486 w 228515"/>
                <a:gd name="connsiteY5" fmla="*/ 9565 h 64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28515" h="64294">
                  <a:moveTo>
                    <a:pt x="486" y="9565"/>
                  </a:moveTo>
                  <a:cubicBezTo>
                    <a:pt x="-6129" y="6919"/>
                    <a:pt x="56314" y="47666"/>
                    <a:pt x="94149" y="46078"/>
                  </a:cubicBezTo>
                  <a:cubicBezTo>
                    <a:pt x="131985" y="44491"/>
                    <a:pt x="217445" y="-1547"/>
                    <a:pt x="227499" y="40"/>
                  </a:cubicBezTo>
                  <a:cubicBezTo>
                    <a:pt x="237553" y="1627"/>
                    <a:pt x="170085" y="45284"/>
                    <a:pt x="154474" y="55603"/>
                  </a:cubicBezTo>
                  <a:cubicBezTo>
                    <a:pt x="138864" y="65922"/>
                    <a:pt x="156326" y="65657"/>
                    <a:pt x="133836" y="61953"/>
                  </a:cubicBezTo>
                  <a:cubicBezTo>
                    <a:pt x="111346" y="58249"/>
                    <a:pt x="7101" y="12211"/>
                    <a:pt x="486" y="956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09" name="フリーフォーム: 図形 1608">
              <a:extLst>
                <a:ext uri="{FF2B5EF4-FFF2-40B4-BE49-F238E27FC236}">
                  <a16:creationId xmlns:a16="http://schemas.microsoft.com/office/drawing/2014/main" id="{6DBA742D-EDDE-4608-B6A3-184EDBC82F23}"/>
                </a:ext>
              </a:extLst>
            </p:cNvPr>
            <p:cNvSpPr/>
            <p:nvPr/>
          </p:nvSpPr>
          <p:spPr>
            <a:xfrm>
              <a:off x="2856833" y="8675679"/>
              <a:ext cx="60420" cy="166726"/>
            </a:xfrm>
            <a:custGeom>
              <a:avLst/>
              <a:gdLst>
                <a:gd name="connsiteX0" fmla="*/ 37180 w 60420"/>
                <a:gd name="connsiteY0" fmla="*/ 9 h 166726"/>
                <a:gd name="connsiteX1" fmla="*/ 59405 w 60420"/>
                <a:gd name="connsiteY1" fmla="*/ 111134 h 166726"/>
                <a:gd name="connsiteX2" fmla="*/ 667 w 60420"/>
                <a:gd name="connsiteY2" fmla="*/ 166696 h 166726"/>
                <a:gd name="connsiteX3" fmla="*/ 27655 w 60420"/>
                <a:gd name="connsiteY3" fmla="*/ 117484 h 166726"/>
                <a:gd name="connsiteX4" fmla="*/ 37180 w 60420"/>
                <a:gd name="connsiteY4" fmla="*/ 9 h 1667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420" h="166726">
                  <a:moveTo>
                    <a:pt x="37180" y="9"/>
                  </a:moveTo>
                  <a:cubicBezTo>
                    <a:pt x="42471" y="-1049"/>
                    <a:pt x="65490" y="83353"/>
                    <a:pt x="59405" y="111134"/>
                  </a:cubicBezTo>
                  <a:cubicBezTo>
                    <a:pt x="53320" y="138915"/>
                    <a:pt x="5958" y="165638"/>
                    <a:pt x="667" y="166696"/>
                  </a:cubicBezTo>
                  <a:cubicBezTo>
                    <a:pt x="-4624" y="167754"/>
                    <a:pt x="23157" y="141032"/>
                    <a:pt x="27655" y="117484"/>
                  </a:cubicBezTo>
                  <a:cubicBezTo>
                    <a:pt x="32153" y="93936"/>
                    <a:pt x="31889" y="1067"/>
                    <a:pt x="37180" y="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10" name="フリーフォーム: 図形 1609">
              <a:extLst>
                <a:ext uri="{FF2B5EF4-FFF2-40B4-BE49-F238E27FC236}">
                  <a16:creationId xmlns:a16="http://schemas.microsoft.com/office/drawing/2014/main" id="{43D8A601-D298-4495-8F74-31A95C4A0FC6}"/>
                </a:ext>
              </a:extLst>
            </p:cNvPr>
            <p:cNvSpPr/>
            <p:nvPr/>
          </p:nvSpPr>
          <p:spPr>
            <a:xfrm>
              <a:off x="2767914" y="8845325"/>
              <a:ext cx="70739" cy="308632"/>
            </a:xfrm>
            <a:custGeom>
              <a:avLst/>
              <a:gdLst>
                <a:gd name="connsiteX0" fmla="*/ 70536 w 70739"/>
                <a:gd name="connsiteY0" fmla="*/ 225 h 308632"/>
                <a:gd name="connsiteX1" fmla="*/ 37199 w 70739"/>
                <a:gd name="connsiteY1" fmla="*/ 116113 h 308632"/>
                <a:gd name="connsiteX2" fmla="*/ 27674 w 70739"/>
                <a:gd name="connsiteY2" fmla="*/ 244700 h 308632"/>
                <a:gd name="connsiteX3" fmla="*/ 686 w 70739"/>
                <a:gd name="connsiteY3" fmla="*/ 306613 h 308632"/>
                <a:gd name="connsiteX4" fmla="*/ 8624 w 70739"/>
                <a:gd name="connsiteY4" fmla="*/ 285975 h 308632"/>
                <a:gd name="connsiteX5" fmla="*/ 14974 w 70739"/>
                <a:gd name="connsiteY5" fmla="*/ 211363 h 308632"/>
                <a:gd name="connsiteX6" fmla="*/ 19736 w 70739"/>
                <a:gd name="connsiteY6" fmla="*/ 146275 h 308632"/>
                <a:gd name="connsiteX7" fmla="*/ 70536 w 70739"/>
                <a:gd name="connsiteY7" fmla="*/ 225 h 3086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70739" h="308632">
                  <a:moveTo>
                    <a:pt x="70536" y="225"/>
                  </a:moveTo>
                  <a:cubicBezTo>
                    <a:pt x="73446" y="-4802"/>
                    <a:pt x="44343" y="75367"/>
                    <a:pt x="37199" y="116113"/>
                  </a:cubicBezTo>
                  <a:cubicBezTo>
                    <a:pt x="30055" y="156859"/>
                    <a:pt x="33759" y="212950"/>
                    <a:pt x="27674" y="244700"/>
                  </a:cubicBezTo>
                  <a:cubicBezTo>
                    <a:pt x="21589" y="276450"/>
                    <a:pt x="3861" y="299734"/>
                    <a:pt x="686" y="306613"/>
                  </a:cubicBezTo>
                  <a:cubicBezTo>
                    <a:pt x="-2489" y="313492"/>
                    <a:pt x="6243" y="301850"/>
                    <a:pt x="8624" y="285975"/>
                  </a:cubicBezTo>
                  <a:cubicBezTo>
                    <a:pt x="11005" y="270100"/>
                    <a:pt x="13122" y="234646"/>
                    <a:pt x="14974" y="211363"/>
                  </a:cubicBezTo>
                  <a:cubicBezTo>
                    <a:pt x="16826" y="188080"/>
                    <a:pt x="11269" y="181200"/>
                    <a:pt x="19736" y="146275"/>
                  </a:cubicBezTo>
                  <a:cubicBezTo>
                    <a:pt x="28203" y="111350"/>
                    <a:pt x="67626" y="5252"/>
                    <a:pt x="70536" y="22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11" name="フリーフォーム: 図形 1610">
              <a:extLst>
                <a:ext uri="{FF2B5EF4-FFF2-40B4-BE49-F238E27FC236}">
                  <a16:creationId xmlns:a16="http://schemas.microsoft.com/office/drawing/2014/main" id="{7EC4D968-FD19-4CB7-8F68-DDB77183154A}"/>
                </a:ext>
              </a:extLst>
            </p:cNvPr>
            <p:cNvSpPr/>
            <p:nvPr/>
          </p:nvSpPr>
          <p:spPr>
            <a:xfrm>
              <a:off x="2769890" y="8801475"/>
              <a:ext cx="105267" cy="352060"/>
            </a:xfrm>
            <a:custGeom>
              <a:avLst/>
              <a:gdLst>
                <a:gd name="connsiteX0" fmla="*/ 90785 w 105267"/>
                <a:gd name="connsiteY0" fmla="*/ 1213 h 352060"/>
                <a:gd name="connsiteX1" fmla="*/ 105073 w 105267"/>
                <a:gd name="connsiteY1" fmla="*/ 69475 h 352060"/>
                <a:gd name="connsiteX2" fmla="*/ 79673 w 105267"/>
                <a:gd name="connsiteY2" fmla="*/ 158375 h 352060"/>
                <a:gd name="connsiteX3" fmla="*/ 63798 w 105267"/>
                <a:gd name="connsiteY3" fmla="*/ 275850 h 352060"/>
                <a:gd name="connsiteX4" fmla="*/ 298 w 105267"/>
                <a:gd name="connsiteY4" fmla="*/ 352050 h 352060"/>
                <a:gd name="connsiteX5" fmla="*/ 41573 w 105267"/>
                <a:gd name="connsiteY5" fmla="*/ 271088 h 352060"/>
                <a:gd name="connsiteX6" fmla="*/ 79673 w 105267"/>
                <a:gd name="connsiteY6" fmla="*/ 128213 h 352060"/>
                <a:gd name="connsiteX7" fmla="*/ 90785 w 105267"/>
                <a:gd name="connsiteY7" fmla="*/ 1213 h 3520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05267" h="352060">
                  <a:moveTo>
                    <a:pt x="90785" y="1213"/>
                  </a:moveTo>
                  <a:cubicBezTo>
                    <a:pt x="95018" y="-8577"/>
                    <a:pt x="106925" y="43281"/>
                    <a:pt x="105073" y="69475"/>
                  </a:cubicBezTo>
                  <a:cubicBezTo>
                    <a:pt x="103221" y="95669"/>
                    <a:pt x="86552" y="123979"/>
                    <a:pt x="79673" y="158375"/>
                  </a:cubicBezTo>
                  <a:cubicBezTo>
                    <a:pt x="72794" y="192771"/>
                    <a:pt x="77027" y="243571"/>
                    <a:pt x="63798" y="275850"/>
                  </a:cubicBezTo>
                  <a:cubicBezTo>
                    <a:pt x="50569" y="308129"/>
                    <a:pt x="4002" y="352844"/>
                    <a:pt x="298" y="352050"/>
                  </a:cubicBezTo>
                  <a:cubicBezTo>
                    <a:pt x="-3406" y="351256"/>
                    <a:pt x="28344" y="308394"/>
                    <a:pt x="41573" y="271088"/>
                  </a:cubicBezTo>
                  <a:cubicBezTo>
                    <a:pt x="54802" y="233782"/>
                    <a:pt x="70677" y="170811"/>
                    <a:pt x="79673" y="128213"/>
                  </a:cubicBezTo>
                  <a:cubicBezTo>
                    <a:pt x="88669" y="85615"/>
                    <a:pt x="86552" y="11003"/>
                    <a:pt x="90785" y="121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12" name="フリーフォーム: 図形 1611">
              <a:extLst>
                <a:ext uri="{FF2B5EF4-FFF2-40B4-BE49-F238E27FC236}">
                  <a16:creationId xmlns:a16="http://schemas.microsoft.com/office/drawing/2014/main" id="{AE07B0D3-09BA-4478-978E-5FE827D99552}"/>
                </a:ext>
              </a:extLst>
            </p:cNvPr>
            <p:cNvSpPr/>
            <p:nvPr/>
          </p:nvSpPr>
          <p:spPr>
            <a:xfrm>
              <a:off x="2355146" y="8967787"/>
              <a:ext cx="364357" cy="236712"/>
            </a:xfrm>
            <a:custGeom>
              <a:avLst/>
              <a:gdLst>
                <a:gd name="connsiteX0" fmla="*/ 704 w 364357"/>
                <a:gd name="connsiteY0" fmla="*/ 69851 h 236712"/>
                <a:gd name="connsiteX1" fmla="*/ 175329 w 364357"/>
                <a:gd name="connsiteY1" fmla="*/ 69851 h 236712"/>
                <a:gd name="connsiteX2" fmla="*/ 283279 w 364357"/>
                <a:gd name="connsiteY2" fmla="*/ 103188 h 236712"/>
                <a:gd name="connsiteX3" fmla="*/ 213429 w 364357"/>
                <a:gd name="connsiteY3" fmla="*/ 103188 h 236712"/>
                <a:gd name="connsiteX4" fmla="*/ 273754 w 364357"/>
                <a:gd name="connsiteY4" fmla="*/ 111126 h 236712"/>
                <a:gd name="connsiteX5" fmla="*/ 362654 w 364357"/>
                <a:gd name="connsiteY5" fmla="*/ 236538 h 236712"/>
                <a:gd name="connsiteX6" fmla="*/ 322967 w 364357"/>
                <a:gd name="connsiteY6" fmla="*/ 136526 h 236712"/>
                <a:gd name="connsiteX7" fmla="*/ 211842 w 364357"/>
                <a:gd name="connsiteY7" fmla="*/ 53976 h 236712"/>
                <a:gd name="connsiteX8" fmla="*/ 37217 w 364357"/>
                <a:gd name="connsiteY8" fmla="*/ 1 h 236712"/>
                <a:gd name="connsiteX9" fmla="*/ 111829 w 364357"/>
                <a:gd name="connsiteY9" fmla="*/ 52388 h 236712"/>
                <a:gd name="connsiteX10" fmla="*/ 704 w 364357"/>
                <a:gd name="connsiteY10" fmla="*/ 69851 h 236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64357" h="236712">
                  <a:moveTo>
                    <a:pt x="704" y="69851"/>
                  </a:moveTo>
                  <a:cubicBezTo>
                    <a:pt x="11287" y="72761"/>
                    <a:pt x="128233" y="64295"/>
                    <a:pt x="175329" y="69851"/>
                  </a:cubicBezTo>
                  <a:cubicBezTo>
                    <a:pt x="222425" y="75407"/>
                    <a:pt x="276929" y="97632"/>
                    <a:pt x="283279" y="103188"/>
                  </a:cubicBezTo>
                  <a:cubicBezTo>
                    <a:pt x="289629" y="108744"/>
                    <a:pt x="215016" y="101865"/>
                    <a:pt x="213429" y="103188"/>
                  </a:cubicBezTo>
                  <a:cubicBezTo>
                    <a:pt x="211842" y="104511"/>
                    <a:pt x="248883" y="88901"/>
                    <a:pt x="273754" y="111126"/>
                  </a:cubicBezTo>
                  <a:cubicBezTo>
                    <a:pt x="298625" y="133351"/>
                    <a:pt x="354452" y="232305"/>
                    <a:pt x="362654" y="236538"/>
                  </a:cubicBezTo>
                  <a:cubicBezTo>
                    <a:pt x="370856" y="240771"/>
                    <a:pt x="348102" y="166953"/>
                    <a:pt x="322967" y="136526"/>
                  </a:cubicBezTo>
                  <a:cubicBezTo>
                    <a:pt x="297832" y="106099"/>
                    <a:pt x="259467" y="76730"/>
                    <a:pt x="211842" y="53976"/>
                  </a:cubicBezTo>
                  <a:cubicBezTo>
                    <a:pt x="164217" y="31222"/>
                    <a:pt x="53886" y="266"/>
                    <a:pt x="37217" y="1"/>
                  </a:cubicBezTo>
                  <a:cubicBezTo>
                    <a:pt x="20548" y="-264"/>
                    <a:pt x="121619" y="39953"/>
                    <a:pt x="111829" y="52388"/>
                  </a:cubicBezTo>
                  <a:cubicBezTo>
                    <a:pt x="102039" y="64823"/>
                    <a:pt x="-9879" y="66941"/>
                    <a:pt x="704" y="6985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13" name="フリーフォーム: 図形 1612">
              <a:extLst>
                <a:ext uri="{FF2B5EF4-FFF2-40B4-BE49-F238E27FC236}">
                  <a16:creationId xmlns:a16="http://schemas.microsoft.com/office/drawing/2014/main" id="{58453428-4B2E-45AE-B6BA-D1A0F2722CAC}"/>
                </a:ext>
              </a:extLst>
            </p:cNvPr>
            <p:cNvSpPr/>
            <p:nvPr/>
          </p:nvSpPr>
          <p:spPr>
            <a:xfrm>
              <a:off x="2290763" y="9204664"/>
              <a:ext cx="425803" cy="214749"/>
            </a:xfrm>
            <a:custGeom>
              <a:avLst/>
              <a:gdLst>
                <a:gd name="connsiteX0" fmla="*/ 412750 w 425803"/>
                <a:gd name="connsiteY0" fmla="*/ 4424 h 214749"/>
                <a:gd name="connsiteX1" fmla="*/ 87312 w 425803"/>
                <a:gd name="connsiteY1" fmla="*/ 186986 h 214749"/>
                <a:gd name="connsiteX2" fmla="*/ 0 w 425803"/>
                <a:gd name="connsiteY2" fmla="*/ 213974 h 214749"/>
                <a:gd name="connsiteX3" fmla="*/ 317500 w 425803"/>
                <a:gd name="connsiteY3" fmla="*/ 117136 h 214749"/>
                <a:gd name="connsiteX4" fmla="*/ 215900 w 425803"/>
                <a:gd name="connsiteY4" fmla="*/ 172699 h 214749"/>
                <a:gd name="connsiteX5" fmla="*/ 312737 w 425803"/>
                <a:gd name="connsiteY5" fmla="*/ 90149 h 214749"/>
                <a:gd name="connsiteX6" fmla="*/ 357187 w 425803"/>
                <a:gd name="connsiteY6" fmla="*/ 58399 h 214749"/>
                <a:gd name="connsiteX7" fmla="*/ 412750 w 425803"/>
                <a:gd name="connsiteY7" fmla="*/ 4424 h 2147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25803" h="214749">
                  <a:moveTo>
                    <a:pt x="412750" y="4424"/>
                  </a:moveTo>
                  <a:cubicBezTo>
                    <a:pt x="367771" y="25855"/>
                    <a:pt x="156104" y="152061"/>
                    <a:pt x="87312" y="186986"/>
                  </a:cubicBezTo>
                  <a:cubicBezTo>
                    <a:pt x="18520" y="221911"/>
                    <a:pt x="0" y="213974"/>
                    <a:pt x="0" y="213974"/>
                  </a:cubicBezTo>
                  <a:cubicBezTo>
                    <a:pt x="38365" y="202332"/>
                    <a:pt x="281517" y="124015"/>
                    <a:pt x="317500" y="117136"/>
                  </a:cubicBezTo>
                  <a:cubicBezTo>
                    <a:pt x="353483" y="110257"/>
                    <a:pt x="216694" y="177197"/>
                    <a:pt x="215900" y="172699"/>
                  </a:cubicBezTo>
                  <a:cubicBezTo>
                    <a:pt x="215106" y="168201"/>
                    <a:pt x="289189" y="109199"/>
                    <a:pt x="312737" y="90149"/>
                  </a:cubicBezTo>
                  <a:cubicBezTo>
                    <a:pt x="336285" y="71099"/>
                    <a:pt x="341047" y="71099"/>
                    <a:pt x="357187" y="58399"/>
                  </a:cubicBezTo>
                  <a:cubicBezTo>
                    <a:pt x="373327" y="45699"/>
                    <a:pt x="457729" y="-17007"/>
                    <a:pt x="412750" y="442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14" name="フリーフォーム: 図形 1613">
              <a:extLst>
                <a:ext uri="{FF2B5EF4-FFF2-40B4-BE49-F238E27FC236}">
                  <a16:creationId xmlns:a16="http://schemas.microsoft.com/office/drawing/2014/main" id="{5E689E0B-8CAB-4F04-B403-A097A7D111F3}"/>
                </a:ext>
              </a:extLst>
            </p:cNvPr>
            <p:cNvSpPr/>
            <p:nvPr/>
          </p:nvSpPr>
          <p:spPr>
            <a:xfrm>
              <a:off x="2344935" y="9109123"/>
              <a:ext cx="354086" cy="114663"/>
            </a:xfrm>
            <a:custGeom>
              <a:avLst/>
              <a:gdLst>
                <a:gd name="connsiteX0" fmla="*/ 18853 w 354086"/>
                <a:gd name="connsiteY0" fmla="*/ 6302 h 114663"/>
                <a:gd name="connsiteX1" fmla="*/ 172840 w 354086"/>
                <a:gd name="connsiteY1" fmla="*/ 4715 h 114663"/>
                <a:gd name="connsiteX2" fmla="*/ 309365 w 354086"/>
                <a:gd name="connsiteY2" fmla="*/ 72977 h 114663"/>
                <a:gd name="connsiteX3" fmla="*/ 169665 w 354086"/>
                <a:gd name="connsiteY3" fmla="*/ 79327 h 114663"/>
                <a:gd name="connsiteX4" fmla="*/ 2978 w 354086"/>
                <a:gd name="connsiteY4" fmla="*/ 114252 h 114663"/>
                <a:gd name="connsiteX5" fmla="*/ 320478 w 354086"/>
                <a:gd name="connsiteY5" fmla="*/ 96790 h 114663"/>
                <a:gd name="connsiteX6" fmla="*/ 336353 w 354086"/>
                <a:gd name="connsiteY6" fmla="*/ 71390 h 114663"/>
                <a:gd name="connsiteX7" fmla="*/ 245865 w 354086"/>
                <a:gd name="connsiteY7" fmla="*/ 9477 h 114663"/>
                <a:gd name="connsiteX8" fmla="*/ 18853 w 354086"/>
                <a:gd name="connsiteY8" fmla="*/ 6302 h 1146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54086" h="114663">
                  <a:moveTo>
                    <a:pt x="18853" y="6302"/>
                  </a:moveTo>
                  <a:cubicBezTo>
                    <a:pt x="6682" y="5508"/>
                    <a:pt x="124421" y="-6397"/>
                    <a:pt x="172840" y="4715"/>
                  </a:cubicBezTo>
                  <a:cubicBezTo>
                    <a:pt x="221259" y="15827"/>
                    <a:pt x="309894" y="60542"/>
                    <a:pt x="309365" y="72977"/>
                  </a:cubicBezTo>
                  <a:cubicBezTo>
                    <a:pt x="308836" y="85412"/>
                    <a:pt x="220729" y="72448"/>
                    <a:pt x="169665" y="79327"/>
                  </a:cubicBezTo>
                  <a:cubicBezTo>
                    <a:pt x="118601" y="86206"/>
                    <a:pt x="-22158" y="111342"/>
                    <a:pt x="2978" y="114252"/>
                  </a:cubicBezTo>
                  <a:cubicBezTo>
                    <a:pt x="28114" y="117163"/>
                    <a:pt x="264915" y="103934"/>
                    <a:pt x="320478" y="96790"/>
                  </a:cubicBezTo>
                  <a:cubicBezTo>
                    <a:pt x="376041" y="89646"/>
                    <a:pt x="348788" y="85942"/>
                    <a:pt x="336353" y="71390"/>
                  </a:cubicBezTo>
                  <a:cubicBezTo>
                    <a:pt x="323918" y="56838"/>
                    <a:pt x="295342" y="20854"/>
                    <a:pt x="245865" y="9477"/>
                  </a:cubicBezTo>
                  <a:cubicBezTo>
                    <a:pt x="196388" y="-1900"/>
                    <a:pt x="31024" y="7096"/>
                    <a:pt x="18853" y="630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15" name="フリーフォーム: 図形 1614">
              <a:extLst>
                <a:ext uri="{FF2B5EF4-FFF2-40B4-BE49-F238E27FC236}">
                  <a16:creationId xmlns:a16="http://schemas.microsoft.com/office/drawing/2014/main" id="{B3CA2380-785E-435C-89AA-8B1367E74174}"/>
                </a:ext>
              </a:extLst>
            </p:cNvPr>
            <p:cNvSpPr/>
            <p:nvPr/>
          </p:nvSpPr>
          <p:spPr>
            <a:xfrm>
              <a:off x="2261212" y="9117183"/>
              <a:ext cx="531081" cy="365156"/>
            </a:xfrm>
            <a:custGeom>
              <a:avLst/>
              <a:gdLst>
                <a:gd name="connsiteX0" fmla="*/ 2563 w 531081"/>
                <a:gd name="connsiteY0" fmla="*/ 363367 h 365156"/>
                <a:gd name="connsiteX1" fmla="*/ 207351 w 531081"/>
                <a:gd name="connsiteY1" fmla="*/ 291930 h 365156"/>
                <a:gd name="connsiteX2" fmla="*/ 296251 w 531081"/>
                <a:gd name="connsiteY2" fmla="*/ 237955 h 365156"/>
                <a:gd name="connsiteX3" fmla="*/ 528026 w 531081"/>
                <a:gd name="connsiteY3" fmla="*/ 1417 h 365156"/>
                <a:gd name="connsiteX4" fmla="*/ 424838 w 531081"/>
                <a:gd name="connsiteY4" fmla="*/ 142705 h 365156"/>
                <a:gd name="connsiteX5" fmla="*/ 364513 w 531081"/>
                <a:gd name="connsiteY5" fmla="*/ 212555 h 365156"/>
                <a:gd name="connsiteX6" fmla="*/ 2563 w 531081"/>
                <a:gd name="connsiteY6" fmla="*/ 363367 h 365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31081" h="365156">
                  <a:moveTo>
                    <a:pt x="2563" y="363367"/>
                  </a:moveTo>
                  <a:cubicBezTo>
                    <a:pt x="-23631" y="376596"/>
                    <a:pt x="158403" y="312832"/>
                    <a:pt x="207351" y="291930"/>
                  </a:cubicBezTo>
                  <a:cubicBezTo>
                    <a:pt x="256299" y="271028"/>
                    <a:pt x="242805" y="286374"/>
                    <a:pt x="296251" y="237955"/>
                  </a:cubicBezTo>
                  <a:cubicBezTo>
                    <a:pt x="349697" y="189536"/>
                    <a:pt x="506595" y="17292"/>
                    <a:pt x="528026" y="1417"/>
                  </a:cubicBezTo>
                  <a:cubicBezTo>
                    <a:pt x="549457" y="-14458"/>
                    <a:pt x="452090" y="107516"/>
                    <a:pt x="424838" y="142705"/>
                  </a:cubicBezTo>
                  <a:cubicBezTo>
                    <a:pt x="397586" y="177894"/>
                    <a:pt x="436215" y="175249"/>
                    <a:pt x="364513" y="212555"/>
                  </a:cubicBezTo>
                  <a:cubicBezTo>
                    <a:pt x="292811" y="249861"/>
                    <a:pt x="28757" y="350138"/>
                    <a:pt x="2563" y="36336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16" name="フリーフォーム: 図形 1615">
              <a:extLst>
                <a:ext uri="{FF2B5EF4-FFF2-40B4-BE49-F238E27FC236}">
                  <a16:creationId xmlns:a16="http://schemas.microsoft.com/office/drawing/2014/main" id="{C245E861-A54F-4A32-B5CF-24FB69CD3D46}"/>
                </a:ext>
              </a:extLst>
            </p:cNvPr>
            <p:cNvSpPr/>
            <p:nvPr/>
          </p:nvSpPr>
          <p:spPr>
            <a:xfrm>
              <a:off x="2275139" y="9186862"/>
              <a:ext cx="511050" cy="321207"/>
            </a:xfrm>
            <a:custGeom>
              <a:avLst/>
              <a:gdLst>
                <a:gd name="connsiteX0" fmla="*/ 510924 w 511050"/>
                <a:gd name="connsiteY0" fmla="*/ 1 h 321207"/>
                <a:gd name="connsiteX1" fmla="*/ 371224 w 511050"/>
                <a:gd name="connsiteY1" fmla="*/ 182563 h 321207"/>
                <a:gd name="connsiteX2" fmla="*/ 264861 w 511050"/>
                <a:gd name="connsiteY2" fmla="*/ 236538 h 321207"/>
                <a:gd name="connsiteX3" fmla="*/ 47374 w 511050"/>
                <a:gd name="connsiteY3" fmla="*/ 311151 h 321207"/>
                <a:gd name="connsiteX4" fmla="*/ 12449 w 511050"/>
                <a:gd name="connsiteY4" fmla="*/ 314326 h 321207"/>
                <a:gd name="connsiteX5" fmla="*/ 210886 w 511050"/>
                <a:gd name="connsiteY5" fmla="*/ 254001 h 321207"/>
                <a:gd name="connsiteX6" fmla="*/ 345824 w 511050"/>
                <a:gd name="connsiteY6" fmla="*/ 185738 h 321207"/>
                <a:gd name="connsiteX7" fmla="*/ 510924 w 511050"/>
                <a:gd name="connsiteY7" fmla="*/ 1 h 3212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11050" h="321207">
                  <a:moveTo>
                    <a:pt x="510924" y="1"/>
                  </a:moveTo>
                  <a:cubicBezTo>
                    <a:pt x="515157" y="-528"/>
                    <a:pt x="412234" y="143140"/>
                    <a:pt x="371224" y="182563"/>
                  </a:cubicBezTo>
                  <a:cubicBezTo>
                    <a:pt x="330213" y="221986"/>
                    <a:pt x="318836" y="215107"/>
                    <a:pt x="264861" y="236538"/>
                  </a:cubicBezTo>
                  <a:cubicBezTo>
                    <a:pt x="210886" y="257969"/>
                    <a:pt x="89443" y="298186"/>
                    <a:pt x="47374" y="311151"/>
                  </a:cubicBezTo>
                  <a:cubicBezTo>
                    <a:pt x="5305" y="324116"/>
                    <a:pt x="-14803" y="323851"/>
                    <a:pt x="12449" y="314326"/>
                  </a:cubicBezTo>
                  <a:cubicBezTo>
                    <a:pt x="39701" y="304801"/>
                    <a:pt x="155324" y="275432"/>
                    <a:pt x="210886" y="254001"/>
                  </a:cubicBezTo>
                  <a:cubicBezTo>
                    <a:pt x="266448" y="232570"/>
                    <a:pt x="300316" y="228336"/>
                    <a:pt x="345824" y="185738"/>
                  </a:cubicBezTo>
                  <a:cubicBezTo>
                    <a:pt x="391332" y="143140"/>
                    <a:pt x="506691" y="530"/>
                    <a:pt x="510924" y="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17" name="フリーフォーム: 図形 1616">
              <a:extLst>
                <a:ext uri="{FF2B5EF4-FFF2-40B4-BE49-F238E27FC236}">
                  <a16:creationId xmlns:a16="http://schemas.microsoft.com/office/drawing/2014/main" id="{84C6578C-D518-4F97-AF92-4490ECDE00AA}"/>
                </a:ext>
              </a:extLst>
            </p:cNvPr>
            <p:cNvSpPr/>
            <p:nvPr/>
          </p:nvSpPr>
          <p:spPr>
            <a:xfrm>
              <a:off x="1787464" y="5976965"/>
              <a:ext cx="329478" cy="53225"/>
            </a:xfrm>
            <a:custGeom>
              <a:avLst/>
              <a:gdLst>
                <a:gd name="connsiteX0" fmla="*/ 61 w 329478"/>
                <a:gd name="connsiteY0" fmla="*/ 6323 h 53225"/>
                <a:gd name="connsiteX1" fmla="*/ 177861 w 329478"/>
                <a:gd name="connsiteY1" fmla="*/ 3148 h 53225"/>
                <a:gd name="connsiteX2" fmla="*/ 325499 w 329478"/>
                <a:gd name="connsiteY2" fmla="*/ 52360 h 53225"/>
                <a:gd name="connsiteX3" fmla="*/ 276286 w 329478"/>
                <a:gd name="connsiteY3" fmla="*/ 33310 h 53225"/>
                <a:gd name="connsiteX4" fmla="*/ 158811 w 329478"/>
                <a:gd name="connsiteY4" fmla="*/ 17435 h 53225"/>
                <a:gd name="connsiteX5" fmla="*/ 61 w 329478"/>
                <a:gd name="connsiteY5" fmla="*/ 6323 h 532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29478" h="53225">
                  <a:moveTo>
                    <a:pt x="61" y="6323"/>
                  </a:moveTo>
                  <a:cubicBezTo>
                    <a:pt x="3236" y="3942"/>
                    <a:pt x="123621" y="-4525"/>
                    <a:pt x="177861" y="3148"/>
                  </a:cubicBezTo>
                  <a:cubicBezTo>
                    <a:pt x="232101" y="10821"/>
                    <a:pt x="309095" y="47333"/>
                    <a:pt x="325499" y="52360"/>
                  </a:cubicBezTo>
                  <a:cubicBezTo>
                    <a:pt x="341903" y="57387"/>
                    <a:pt x="304067" y="39131"/>
                    <a:pt x="276286" y="33310"/>
                  </a:cubicBezTo>
                  <a:cubicBezTo>
                    <a:pt x="248505" y="27489"/>
                    <a:pt x="199821" y="22197"/>
                    <a:pt x="158811" y="17435"/>
                  </a:cubicBezTo>
                  <a:cubicBezTo>
                    <a:pt x="117801" y="12673"/>
                    <a:pt x="-3114" y="8704"/>
                    <a:pt x="61" y="632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18" name="フリーフォーム: 図形 1617">
              <a:extLst>
                <a:ext uri="{FF2B5EF4-FFF2-40B4-BE49-F238E27FC236}">
                  <a16:creationId xmlns:a16="http://schemas.microsoft.com/office/drawing/2014/main" id="{6093941F-7D73-4194-94A9-DDC735535919}"/>
                </a:ext>
              </a:extLst>
            </p:cNvPr>
            <p:cNvSpPr/>
            <p:nvPr/>
          </p:nvSpPr>
          <p:spPr>
            <a:xfrm>
              <a:off x="1845892" y="5940900"/>
              <a:ext cx="524759" cy="498913"/>
            </a:xfrm>
            <a:custGeom>
              <a:avLst/>
              <a:gdLst>
                <a:gd name="connsiteX0" fmla="*/ 371 w 524759"/>
                <a:gd name="connsiteY0" fmla="*/ 2700 h 498913"/>
                <a:gd name="connsiteX1" fmla="*/ 171821 w 524759"/>
                <a:gd name="connsiteY1" fmla="*/ 18575 h 498913"/>
                <a:gd name="connsiteX2" fmla="*/ 397246 w 524759"/>
                <a:gd name="connsiteY2" fmla="*/ 164625 h 498913"/>
                <a:gd name="connsiteX3" fmla="*/ 497258 w 524759"/>
                <a:gd name="connsiteY3" fmla="*/ 294800 h 498913"/>
                <a:gd name="connsiteX4" fmla="*/ 524246 w 524759"/>
                <a:gd name="connsiteY4" fmla="*/ 413863 h 498913"/>
                <a:gd name="connsiteX5" fmla="*/ 514721 w 524759"/>
                <a:gd name="connsiteY5" fmla="*/ 498000 h 498913"/>
                <a:gd name="connsiteX6" fmla="*/ 511546 w 524759"/>
                <a:gd name="connsiteY6" fmla="*/ 439263 h 498913"/>
                <a:gd name="connsiteX7" fmla="*/ 417883 w 524759"/>
                <a:gd name="connsiteY7" fmla="*/ 174150 h 498913"/>
                <a:gd name="connsiteX8" fmla="*/ 217858 w 524759"/>
                <a:gd name="connsiteY8" fmla="*/ 24925 h 498913"/>
                <a:gd name="connsiteX9" fmla="*/ 371 w 524759"/>
                <a:gd name="connsiteY9" fmla="*/ 2700 h 4989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24759" h="498913">
                  <a:moveTo>
                    <a:pt x="371" y="2700"/>
                  </a:moveTo>
                  <a:cubicBezTo>
                    <a:pt x="-7302" y="1642"/>
                    <a:pt x="105675" y="-8413"/>
                    <a:pt x="171821" y="18575"/>
                  </a:cubicBezTo>
                  <a:cubicBezTo>
                    <a:pt x="237967" y="45563"/>
                    <a:pt x="343007" y="118588"/>
                    <a:pt x="397246" y="164625"/>
                  </a:cubicBezTo>
                  <a:cubicBezTo>
                    <a:pt x="451485" y="210662"/>
                    <a:pt x="476091" y="253260"/>
                    <a:pt x="497258" y="294800"/>
                  </a:cubicBezTo>
                  <a:cubicBezTo>
                    <a:pt x="518425" y="336340"/>
                    <a:pt x="521336" y="379996"/>
                    <a:pt x="524246" y="413863"/>
                  </a:cubicBezTo>
                  <a:cubicBezTo>
                    <a:pt x="527156" y="447730"/>
                    <a:pt x="516838" y="493767"/>
                    <a:pt x="514721" y="498000"/>
                  </a:cubicBezTo>
                  <a:cubicBezTo>
                    <a:pt x="512604" y="502233"/>
                    <a:pt x="527686" y="493238"/>
                    <a:pt x="511546" y="439263"/>
                  </a:cubicBezTo>
                  <a:cubicBezTo>
                    <a:pt x="495406" y="385288"/>
                    <a:pt x="466831" y="243206"/>
                    <a:pt x="417883" y="174150"/>
                  </a:cubicBezTo>
                  <a:cubicBezTo>
                    <a:pt x="368935" y="105094"/>
                    <a:pt x="289295" y="54823"/>
                    <a:pt x="217858" y="24925"/>
                  </a:cubicBezTo>
                  <a:cubicBezTo>
                    <a:pt x="146421" y="-4973"/>
                    <a:pt x="8044" y="3758"/>
                    <a:pt x="371" y="270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19" name="フリーフォーム: 図形 1618">
              <a:extLst>
                <a:ext uri="{FF2B5EF4-FFF2-40B4-BE49-F238E27FC236}">
                  <a16:creationId xmlns:a16="http://schemas.microsoft.com/office/drawing/2014/main" id="{BB026E59-BAEE-4638-8A8F-1B54F2EB177B}"/>
                </a:ext>
              </a:extLst>
            </p:cNvPr>
            <p:cNvSpPr/>
            <p:nvPr/>
          </p:nvSpPr>
          <p:spPr>
            <a:xfrm>
              <a:off x="1762413" y="5960437"/>
              <a:ext cx="84069" cy="180209"/>
            </a:xfrm>
            <a:custGeom>
              <a:avLst/>
              <a:gdLst>
                <a:gd name="connsiteX0" fmla="*/ 83850 w 84069"/>
                <a:gd name="connsiteY0" fmla="*/ 626 h 180209"/>
                <a:gd name="connsiteX1" fmla="*/ 29875 w 84069"/>
                <a:gd name="connsiteY1" fmla="*/ 48251 h 180209"/>
                <a:gd name="connsiteX2" fmla="*/ 2887 w 84069"/>
                <a:gd name="connsiteY2" fmla="*/ 176838 h 180209"/>
                <a:gd name="connsiteX3" fmla="*/ 1300 w 84069"/>
                <a:gd name="connsiteY3" fmla="*/ 137151 h 180209"/>
                <a:gd name="connsiteX4" fmla="*/ 7650 w 84069"/>
                <a:gd name="connsiteY4" fmla="*/ 76826 h 180209"/>
                <a:gd name="connsiteX5" fmla="*/ 83850 w 84069"/>
                <a:gd name="connsiteY5" fmla="*/ 626 h 1802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4069" h="180209">
                  <a:moveTo>
                    <a:pt x="83850" y="626"/>
                  </a:moveTo>
                  <a:cubicBezTo>
                    <a:pt x="87554" y="-4136"/>
                    <a:pt x="43369" y="18882"/>
                    <a:pt x="29875" y="48251"/>
                  </a:cubicBezTo>
                  <a:cubicBezTo>
                    <a:pt x="16381" y="77620"/>
                    <a:pt x="7650" y="162021"/>
                    <a:pt x="2887" y="176838"/>
                  </a:cubicBezTo>
                  <a:cubicBezTo>
                    <a:pt x="-1876" y="191655"/>
                    <a:pt x="506" y="153820"/>
                    <a:pt x="1300" y="137151"/>
                  </a:cubicBezTo>
                  <a:cubicBezTo>
                    <a:pt x="2094" y="120482"/>
                    <a:pt x="-4521" y="96141"/>
                    <a:pt x="7650" y="76826"/>
                  </a:cubicBezTo>
                  <a:cubicBezTo>
                    <a:pt x="19821" y="57511"/>
                    <a:pt x="80146" y="5388"/>
                    <a:pt x="83850" y="62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20" name="フリーフォーム: 図形 1619">
              <a:extLst>
                <a:ext uri="{FF2B5EF4-FFF2-40B4-BE49-F238E27FC236}">
                  <a16:creationId xmlns:a16="http://schemas.microsoft.com/office/drawing/2014/main" id="{4CB8692D-4FC1-47FD-9E0F-81946833D7F1}"/>
                </a:ext>
              </a:extLst>
            </p:cNvPr>
            <p:cNvSpPr/>
            <p:nvPr/>
          </p:nvSpPr>
          <p:spPr>
            <a:xfrm>
              <a:off x="1757472" y="5941982"/>
              <a:ext cx="212374" cy="464596"/>
            </a:xfrm>
            <a:custGeom>
              <a:avLst/>
              <a:gdLst>
                <a:gd name="connsiteX0" fmla="*/ 66566 w 212374"/>
                <a:gd name="connsiteY0" fmla="*/ 1618 h 464596"/>
                <a:gd name="connsiteX1" fmla="*/ 4653 w 212374"/>
                <a:gd name="connsiteY1" fmla="*/ 76231 h 464596"/>
                <a:gd name="connsiteX2" fmla="*/ 9416 w 212374"/>
                <a:gd name="connsiteY2" fmla="*/ 225456 h 464596"/>
                <a:gd name="connsiteX3" fmla="*/ 49103 w 212374"/>
                <a:gd name="connsiteY3" fmla="*/ 315943 h 464596"/>
                <a:gd name="connsiteX4" fmla="*/ 209441 w 212374"/>
                <a:gd name="connsiteY4" fmla="*/ 461993 h 464596"/>
                <a:gd name="connsiteX5" fmla="*/ 144353 w 212374"/>
                <a:gd name="connsiteY5" fmla="*/ 396906 h 464596"/>
                <a:gd name="connsiteX6" fmla="*/ 37991 w 212374"/>
                <a:gd name="connsiteY6" fmla="*/ 239743 h 464596"/>
                <a:gd name="connsiteX7" fmla="*/ 7828 w 212374"/>
                <a:gd name="connsiteY7" fmla="*/ 142906 h 464596"/>
                <a:gd name="connsiteX8" fmla="*/ 66566 w 212374"/>
                <a:gd name="connsiteY8" fmla="*/ 1618 h 4645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12374" h="464596">
                  <a:moveTo>
                    <a:pt x="66566" y="1618"/>
                  </a:moveTo>
                  <a:cubicBezTo>
                    <a:pt x="66037" y="-9494"/>
                    <a:pt x="14178" y="38925"/>
                    <a:pt x="4653" y="76231"/>
                  </a:cubicBezTo>
                  <a:cubicBezTo>
                    <a:pt x="-4872" y="113537"/>
                    <a:pt x="2008" y="185504"/>
                    <a:pt x="9416" y="225456"/>
                  </a:cubicBezTo>
                  <a:cubicBezTo>
                    <a:pt x="16824" y="265408"/>
                    <a:pt x="15766" y="276520"/>
                    <a:pt x="49103" y="315943"/>
                  </a:cubicBezTo>
                  <a:cubicBezTo>
                    <a:pt x="82440" y="355366"/>
                    <a:pt x="193566" y="448499"/>
                    <a:pt x="209441" y="461993"/>
                  </a:cubicBezTo>
                  <a:cubicBezTo>
                    <a:pt x="225316" y="475487"/>
                    <a:pt x="172928" y="433948"/>
                    <a:pt x="144353" y="396906"/>
                  </a:cubicBezTo>
                  <a:cubicBezTo>
                    <a:pt x="115778" y="359864"/>
                    <a:pt x="60745" y="282076"/>
                    <a:pt x="37991" y="239743"/>
                  </a:cubicBezTo>
                  <a:cubicBezTo>
                    <a:pt x="15237" y="197410"/>
                    <a:pt x="4124" y="179418"/>
                    <a:pt x="7828" y="142906"/>
                  </a:cubicBezTo>
                  <a:cubicBezTo>
                    <a:pt x="11532" y="106394"/>
                    <a:pt x="67095" y="12730"/>
                    <a:pt x="66566" y="161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21" name="フリーフォーム: 図形 1620">
              <a:extLst>
                <a:ext uri="{FF2B5EF4-FFF2-40B4-BE49-F238E27FC236}">
                  <a16:creationId xmlns:a16="http://schemas.microsoft.com/office/drawing/2014/main" id="{27BE0FD3-5447-4E47-87A1-E20237E780FC}"/>
                </a:ext>
              </a:extLst>
            </p:cNvPr>
            <p:cNvSpPr/>
            <p:nvPr/>
          </p:nvSpPr>
          <p:spPr>
            <a:xfrm>
              <a:off x="2139490" y="6045117"/>
              <a:ext cx="168814" cy="206475"/>
            </a:xfrm>
            <a:custGeom>
              <a:avLst/>
              <a:gdLst>
                <a:gd name="connsiteX0" fmla="*/ 460 w 168814"/>
                <a:gd name="connsiteY0" fmla="*/ 1671 h 206475"/>
                <a:gd name="connsiteX1" fmla="*/ 133810 w 168814"/>
                <a:gd name="connsiteY1" fmla="*/ 146133 h 206475"/>
                <a:gd name="connsiteX2" fmla="*/ 168735 w 168814"/>
                <a:gd name="connsiteY2" fmla="*/ 206458 h 206475"/>
                <a:gd name="connsiteX3" fmla="*/ 141748 w 168814"/>
                <a:gd name="connsiteY3" fmla="*/ 141371 h 206475"/>
                <a:gd name="connsiteX4" fmla="*/ 90948 w 168814"/>
                <a:gd name="connsiteY4" fmla="*/ 71521 h 206475"/>
                <a:gd name="connsiteX5" fmla="*/ 460 w 168814"/>
                <a:gd name="connsiteY5" fmla="*/ 1671 h 2064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68814" h="206475">
                  <a:moveTo>
                    <a:pt x="460" y="1671"/>
                  </a:moveTo>
                  <a:cubicBezTo>
                    <a:pt x="7604" y="14106"/>
                    <a:pt x="105764" y="112002"/>
                    <a:pt x="133810" y="146133"/>
                  </a:cubicBezTo>
                  <a:cubicBezTo>
                    <a:pt x="161856" y="180264"/>
                    <a:pt x="167412" y="207252"/>
                    <a:pt x="168735" y="206458"/>
                  </a:cubicBezTo>
                  <a:cubicBezTo>
                    <a:pt x="170058" y="205664"/>
                    <a:pt x="154712" y="163860"/>
                    <a:pt x="141748" y="141371"/>
                  </a:cubicBezTo>
                  <a:cubicBezTo>
                    <a:pt x="128784" y="118882"/>
                    <a:pt x="110527" y="93481"/>
                    <a:pt x="90948" y="71521"/>
                  </a:cubicBezTo>
                  <a:cubicBezTo>
                    <a:pt x="71369" y="49561"/>
                    <a:pt x="-6684" y="-10764"/>
                    <a:pt x="460" y="167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22" name="フリーフォーム: 図形 1621">
              <a:extLst>
                <a:ext uri="{FF2B5EF4-FFF2-40B4-BE49-F238E27FC236}">
                  <a16:creationId xmlns:a16="http://schemas.microsoft.com/office/drawing/2014/main" id="{B73134FA-36CB-4E8F-882E-8922C2B96039}"/>
                </a:ext>
              </a:extLst>
            </p:cNvPr>
            <p:cNvSpPr/>
            <p:nvPr/>
          </p:nvSpPr>
          <p:spPr>
            <a:xfrm>
              <a:off x="2030284" y="6416635"/>
              <a:ext cx="278315" cy="72803"/>
            </a:xfrm>
            <a:custGeom>
              <a:avLst/>
              <a:gdLst>
                <a:gd name="connsiteX0" fmla="*/ 129 w 278315"/>
                <a:gd name="connsiteY0" fmla="*/ 40 h 72803"/>
                <a:gd name="connsiteX1" fmla="*/ 143004 w 278315"/>
                <a:gd name="connsiteY1" fmla="*/ 63540 h 72803"/>
                <a:gd name="connsiteX2" fmla="*/ 203329 w 278315"/>
                <a:gd name="connsiteY2" fmla="*/ 71478 h 72803"/>
                <a:gd name="connsiteX3" fmla="*/ 277941 w 278315"/>
                <a:gd name="connsiteY3" fmla="*/ 54015 h 72803"/>
                <a:gd name="connsiteX4" fmla="*/ 169991 w 278315"/>
                <a:gd name="connsiteY4" fmla="*/ 54015 h 72803"/>
                <a:gd name="connsiteX5" fmla="*/ 129 w 278315"/>
                <a:gd name="connsiteY5" fmla="*/ 40 h 728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78315" h="72803">
                  <a:moveTo>
                    <a:pt x="129" y="40"/>
                  </a:moveTo>
                  <a:cubicBezTo>
                    <a:pt x="-4369" y="1627"/>
                    <a:pt x="109137" y="51634"/>
                    <a:pt x="143004" y="63540"/>
                  </a:cubicBezTo>
                  <a:cubicBezTo>
                    <a:pt x="176871" y="75446"/>
                    <a:pt x="180840" y="73065"/>
                    <a:pt x="203329" y="71478"/>
                  </a:cubicBezTo>
                  <a:cubicBezTo>
                    <a:pt x="225818" y="69891"/>
                    <a:pt x="283497" y="56925"/>
                    <a:pt x="277941" y="54015"/>
                  </a:cubicBezTo>
                  <a:cubicBezTo>
                    <a:pt x="272385" y="51105"/>
                    <a:pt x="211795" y="63805"/>
                    <a:pt x="169991" y="54015"/>
                  </a:cubicBezTo>
                  <a:cubicBezTo>
                    <a:pt x="128187" y="44226"/>
                    <a:pt x="4627" y="-1547"/>
                    <a:pt x="129" y="4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23" name="フリーフォーム: 図形 1622">
              <a:extLst>
                <a:ext uri="{FF2B5EF4-FFF2-40B4-BE49-F238E27FC236}">
                  <a16:creationId xmlns:a16="http://schemas.microsoft.com/office/drawing/2014/main" id="{7F59AE50-4821-4C74-B997-260F9D1B0FD0}"/>
                </a:ext>
              </a:extLst>
            </p:cNvPr>
            <p:cNvSpPr/>
            <p:nvPr/>
          </p:nvSpPr>
          <p:spPr>
            <a:xfrm>
              <a:off x="1958975" y="6403921"/>
              <a:ext cx="430245" cy="137017"/>
            </a:xfrm>
            <a:custGeom>
              <a:avLst/>
              <a:gdLst>
                <a:gd name="connsiteX0" fmla="*/ 0 w 430245"/>
                <a:gd name="connsiteY0" fmla="*/ 11167 h 137017"/>
                <a:gd name="connsiteX1" fmla="*/ 204788 w 430245"/>
                <a:gd name="connsiteY1" fmla="*/ 120704 h 137017"/>
                <a:gd name="connsiteX2" fmla="*/ 315913 w 430245"/>
                <a:gd name="connsiteY2" fmla="*/ 123879 h 137017"/>
                <a:gd name="connsiteX3" fmla="*/ 430213 w 430245"/>
                <a:gd name="connsiteY3" fmla="*/ 54 h 137017"/>
                <a:gd name="connsiteX4" fmla="*/ 304800 w 430245"/>
                <a:gd name="connsiteY4" fmla="*/ 108004 h 137017"/>
                <a:gd name="connsiteX5" fmla="*/ 206375 w 430245"/>
                <a:gd name="connsiteY5" fmla="*/ 95304 h 137017"/>
                <a:gd name="connsiteX6" fmla="*/ 0 w 430245"/>
                <a:gd name="connsiteY6" fmla="*/ 11167 h 1370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30245" h="137017">
                  <a:moveTo>
                    <a:pt x="0" y="11167"/>
                  </a:moveTo>
                  <a:cubicBezTo>
                    <a:pt x="-264" y="15400"/>
                    <a:pt x="152136" y="101919"/>
                    <a:pt x="204788" y="120704"/>
                  </a:cubicBezTo>
                  <a:cubicBezTo>
                    <a:pt x="257440" y="139489"/>
                    <a:pt x="278342" y="143987"/>
                    <a:pt x="315913" y="123879"/>
                  </a:cubicBezTo>
                  <a:cubicBezTo>
                    <a:pt x="353484" y="103771"/>
                    <a:pt x="432065" y="2700"/>
                    <a:pt x="430213" y="54"/>
                  </a:cubicBezTo>
                  <a:cubicBezTo>
                    <a:pt x="428361" y="-2592"/>
                    <a:pt x="342106" y="92129"/>
                    <a:pt x="304800" y="108004"/>
                  </a:cubicBezTo>
                  <a:cubicBezTo>
                    <a:pt x="267494" y="123879"/>
                    <a:pt x="253735" y="109856"/>
                    <a:pt x="206375" y="95304"/>
                  </a:cubicBezTo>
                  <a:cubicBezTo>
                    <a:pt x="159015" y="80752"/>
                    <a:pt x="264" y="6934"/>
                    <a:pt x="0" y="1116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24" name="フリーフォーム: 図形 1623">
              <a:extLst>
                <a:ext uri="{FF2B5EF4-FFF2-40B4-BE49-F238E27FC236}">
                  <a16:creationId xmlns:a16="http://schemas.microsoft.com/office/drawing/2014/main" id="{F6C57A80-A59F-4932-8084-E2032E6BCEC3}"/>
                </a:ext>
              </a:extLst>
            </p:cNvPr>
            <p:cNvSpPr/>
            <p:nvPr/>
          </p:nvSpPr>
          <p:spPr>
            <a:xfrm>
              <a:off x="1999441" y="6491236"/>
              <a:ext cx="854104" cy="263784"/>
            </a:xfrm>
            <a:custGeom>
              <a:avLst/>
              <a:gdLst>
                <a:gd name="connsiteX0" fmla="*/ 809 w 854104"/>
                <a:gd name="connsiteY0" fmla="*/ 52 h 263784"/>
                <a:gd name="connsiteX1" fmla="*/ 191309 w 854104"/>
                <a:gd name="connsiteY1" fmla="*/ 136577 h 263784"/>
                <a:gd name="connsiteX2" fmla="*/ 515159 w 854104"/>
                <a:gd name="connsiteY2" fmla="*/ 250877 h 263784"/>
                <a:gd name="connsiteX3" fmla="*/ 623109 w 854104"/>
                <a:gd name="connsiteY3" fmla="*/ 257227 h 263784"/>
                <a:gd name="connsiteX4" fmla="*/ 851709 w 854104"/>
                <a:gd name="connsiteY4" fmla="*/ 215952 h 263784"/>
                <a:gd name="connsiteX5" fmla="*/ 727884 w 854104"/>
                <a:gd name="connsiteY5" fmla="*/ 230239 h 263784"/>
                <a:gd name="connsiteX6" fmla="*/ 494522 w 854104"/>
                <a:gd name="connsiteY6" fmla="*/ 222302 h 263784"/>
                <a:gd name="connsiteX7" fmla="*/ 261159 w 854104"/>
                <a:gd name="connsiteY7" fmla="*/ 152452 h 263784"/>
                <a:gd name="connsiteX8" fmla="*/ 809 w 854104"/>
                <a:gd name="connsiteY8" fmla="*/ 52 h 2637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54104" h="263784">
                  <a:moveTo>
                    <a:pt x="809" y="52"/>
                  </a:moveTo>
                  <a:cubicBezTo>
                    <a:pt x="-10833" y="-2594"/>
                    <a:pt x="105584" y="94773"/>
                    <a:pt x="191309" y="136577"/>
                  </a:cubicBezTo>
                  <a:cubicBezTo>
                    <a:pt x="277034" y="178381"/>
                    <a:pt x="443192" y="230769"/>
                    <a:pt x="515159" y="250877"/>
                  </a:cubicBezTo>
                  <a:cubicBezTo>
                    <a:pt x="587126" y="270985"/>
                    <a:pt x="567017" y="263048"/>
                    <a:pt x="623109" y="257227"/>
                  </a:cubicBezTo>
                  <a:cubicBezTo>
                    <a:pt x="679201" y="251406"/>
                    <a:pt x="834246" y="220450"/>
                    <a:pt x="851709" y="215952"/>
                  </a:cubicBezTo>
                  <a:cubicBezTo>
                    <a:pt x="869172" y="211454"/>
                    <a:pt x="787415" y="229181"/>
                    <a:pt x="727884" y="230239"/>
                  </a:cubicBezTo>
                  <a:cubicBezTo>
                    <a:pt x="668353" y="231297"/>
                    <a:pt x="572309" y="235266"/>
                    <a:pt x="494522" y="222302"/>
                  </a:cubicBezTo>
                  <a:cubicBezTo>
                    <a:pt x="416735" y="209338"/>
                    <a:pt x="342122" y="184996"/>
                    <a:pt x="261159" y="152452"/>
                  </a:cubicBezTo>
                  <a:cubicBezTo>
                    <a:pt x="180197" y="119908"/>
                    <a:pt x="12451" y="2698"/>
                    <a:pt x="809" y="5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25" name="フリーフォーム: 図形 1624">
              <a:extLst>
                <a:ext uri="{FF2B5EF4-FFF2-40B4-BE49-F238E27FC236}">
                  <a16:creationId xmlns:a16="http://schemas.microsoft.com/office/drawing/2014/main" id="{E587F0DA-9852-43F7-A464-C269F49B651A}"/>
                </a:ext>
              </a:extLst>
            </p:cNvPr>
            <p:cNvSpPr/>
            <p:nvPr/>
          </p:nvSpPr>
          <p:spPr>
            <a:xfrm>
              <a:off x="2424093" y="6757126"/>
              <a:ext cx="376277" cy="26264"/>
            </a:xfrm>
            <a:custGeom>
              <a:avLst/>
              <a:gdLst>
                <a:gd name="connsiteX0" fmla="*/ 20 w 376277"/>
                <a:gd name="connsiteY0" fmla="*/ 2449 h 26264"/>
                <a:gd name="connsiteX1" fmla="*/ 182582 w 376277"/>
                <a:gd name="connsiteY1" fmla="*/ 26262 h 26264"/>
                <a:gd name="connsiteX2" fmla="*/ 376257 w 376277"/>
                <a:gd name="connsiteY2" fmla="*/ 862 h 26264"/>
                <a:gd name="connsiteX3" fmla="*/ 193695 w 376277"/>
                <a:gd name="connsiteY3" fmla="*/ 5624 h 26264"/>
                <a:gd name="connsiteX4" fmla="*/ 20 w 376277"/>
                <a:gd name="connsiteY4" fmla="*/ 2449 h 262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76277" h="26264">
                  <a:moveTo>
                    <a:pt x="20" y="2449"/>
                  </a:moveTo>
                  <a:cubicBezTo>
                    <a:pt x="-1832" y="5889"/>
                    <a:pt x="119876" y="26526"/>
                    <a:pt x="182582" y="26262"/>
                  </a:cubicBezTo>
                  <a:cubicBezTo>
                    <a:pt x="245288" y="25998"/>
                    <a:pt x="374405" y="4302"/>
                    <a:pt x="376257" y="862"/>
                  </a:cubicBezTo>
                  <a:cubicBezTo>
                    <a:pt x="378109" y="-2578"/>
                    <a:pt x="254814" y="5360"/>
                    <a:pt x="193695" y="5624"/>
                  </a:cubicBezTo>
                  <a:cubicBezTo>
                    <a:pt x="132576" y="5888"/>
                    <a:pt x="1872" y="-991"/>
                    <a:pt x="20" y="244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26" name="フリーフォーム: 図形 1625">
              <a:extLst>
                <a:ext uri="{FF2B5EF4-FFF2-40B4-BE49-F238E27FC236}">
                  <a16:creationId xmlns:a16="http://schemas.microsoft.com/office/drawing/2014/main" id="{C72613F2-41F1-4E1F-BF50-9A847032C1EB}"/>
                </a:ext>
              </a:extLst>
            </p:cNvPr>
            <p:cNvSpPr/>
            <p:nvPr/>
          </p:nvSpPr>
          <p:spPr>
            <a:xfrm>
              <a:off x="2011339" y="6534036"/>
              <a:ext cx="632048" cy="736642"/>
            </a:xfrm>
            <a:custGeom>
              <a:avLst/>
              <a:gdLst>
                <a:gd name="connsiteX0" fmla="*/ 24 w 632048"/>
                <a:gd name="connsiteY0" fmla="*/ 114 h 736642"/>
                <a:gd name="connsiteX1" fmla="*/ 468336 w 632048"/>
                <a:gd name="connsiteY1" fmla="*/ 547802 h 736642"/>
                <a:gd name="connsiteX2" fmla="*/ 631849 w 632048"/>
                <a:gd name="connsiteY2" fmla="*/ 735127 h 736642"/>
                <a:gd name="connsiteX3" fmla="*/ 488974 w 632048"/>
                <a:gd name="connsiteY3" fmla="*/ 597014 h 736642"/>
                <a:gd name="connsiteX4" fmla="*/ 24 w 632048"/>
                <a:gd name="connsiteY4" fmla="*/ 114 h 7366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32048" h="736642">
                  <a:moveTo>
                    <a:pt x="24" y="114"/>
                  </a:moveTo>
                  <a:cubicBezTo>
                    <a:pt x="-3416" y="-8088"/>
                    <a:pt x="363032" y="425300"/>
                    <a:pt x="468336" y="547802"/>
                  </a:cubicBezTo>
                  <a:cubicBezTo>
                    <a:pt x="573640" y="670304"/>
                    <a:pt x="628409" y="726925"/>
                    <a:pt x="631849" y="735127"/>
                  </a:cubicBezTo>
                  <a:cubicBezTo>
                    <a:pt x="635289" y="743329"/>
                    <a:pt x="594543" y="721104"/>
                    <a:pt x="488974" y="597014"/>
                  </a:cubicBezTo>
                  <a:cubicBezTo>
                    <a:pt x="383405" y="472924"/>
                    <a:pt x="3464" y="8316"/>
                    <a:pt x="24" y="11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27" name="フリーフォーム: 図形 1626">
              <a:extLst>
                <a:ext uri="{FF2B5EF4-FFF2-40B4-BE49-F238E27FC236}">
                  <a16:creationId xmlns:a16="http://schemas.microsoft.com/office/drawing/2014/main" id="{78C6ECC4-CCDF-4E1E-95ED-96D6C56A8448}"/>
                </a:ext>
              </a:extLst>
            </p:cNvPr>
            <p:cNvSpPr/>
            <p:nvPr/>
          </p:nvSpPr>
          <p:spPr>
            <a:xfrm>
              <a:off x="2392220" y="6929998"/>
              <a:ext cx="316063" cy="324290"/>
            </a:xfrm>
            <a:custGeom>
              <a:avLst/>
              <a:gdLst>
                <a:gd name="connsiteX0" fmla="*/ 143 w 316063"/>
                <a:gd name="connsiteY0" fmla="*/ 1027 h 324290"/>
                <a:gd name="connsiteX1" fmla="*/ 255730 w 316063"/>
                <a:gd name="connsiteY1" fmla="*/ 302652 h 324290"/>
                <a:gd name="connsiteX2" fmla="*/ 250968 w 316063"/>
                <a:gd name="connsiteY2" fmla="*/ 278840 h 324290"/>
                <a:gd name="connsiteX3" fmla="*/ 316055 w 316063"/>
                <a:gd name="connsiteY3" fmla="*/ 107390 h 324290"/>
                <a:gd name="connsiteX4" fmla="*/ 246205 w 316063"/>
                <a:gd name="connsiteY4" fmla="*/ 247090 h 324290"/>
                <a:gd name="connsiteX5" fmla="*/ 219218 w 316063"/>
                <a:gd name="connsiteY5" fmla="*/ 204227 h 324290"/>
                <a:gd name="connsiteX6" fmla="*/ 143 w 316063"/>
                <a:gd name="connsiteY6" fmla="*/ 1027 h 3242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6063" h="324290">
                  <a:moveTo>
                    <a:pt x="143" y="1027"/>
                  </a:moveTo>
                  <a:cubicBezTo>
                    <a:pt x="6228" y="17431"/>
                    <a:pt x="213926" y="256350"/>
                    <a:pt x="255730" y="302652"/>
                  </a:cubicBezTo>
                  <a:cubicBezTo>
                    <a:pt x="297534" y="348954"/>
                    <a:pt x="240914" y="311384"/>
                    <a:pt x="250968" y="278840"/>
                  </a:cubicBezTo>
                  <a:cubicBezTo>
                    <a:pt x="261022" y="246296"/>
                    <a:pt x="316849" y="112682"/>
                    <a:pt x="316055" y="107390"/>
                  </a:cubicBezTo>
                  <a:cubicBezTo>
                    <a:pt x="315261" y="102098"/>
                    <a:pt x="262344" y="230951"/>
                    <a:pt x="246205" y="247090"/>
                  </a:cubicBezTo>
                  <a:cubicBezTo>
                    <a:pt x="230066" y="263229"/>
                    <a:pt x="254937" y="238887"/>
                    <a:pt x="219218" y="204227"/>
                  </a:cubicBezTo>
                  <a:cubicBezTo>
                    <a:pt x="183499" y="169567"/>
                    <a:pt x="-5942" y="-15377"/>
                    <a:pt x="143" y="102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28" name="フリーフォーム: 図形 1627">
              <a:extLst>
                <a:ext uri="{FF2B5EF4-FFF2-40B4-BE49-F238E27FC236}">
                  <a16:creationId xmlns:a16="http://schemas.microsoft.com/office/drawing/2014/main" id="{61015DD9-1964-4FEE-8993-458237A99F91}"/>
                </a:ext>
              </a:extLst>
            </p:cNvPr>
            <p:cNvSpPr/>
            <p:nvPr/>
          </p:nvSpPr>
          <p:spPr>
            <a:xfrm>
              <a:off x="2657796" y="6699281"/>
              <a:ext cx="180021" cy="642522"/>
            </a:xfrm>
            <a:custGeom>
              <a:avLst/>
              <a:gdLst>
                <a:gd name="connsiteX0" fmla="*/ 179067 w 180021"/>
                <a:gd name="connsiteY0" fmla="*/ 7907 h 642522"/>
                <a:gd name="connsiteX1" fmla="*/ 10792 w 180021"/>
                <a:gd name="connsiteY1" fmla="*/ 614332 h 642522"/>
                <a:gd name="connsiteX2" fmla="*/ 23492 w 180021"/>
                <a:gd name="connsiteY2" fmla="*/ 515907 h 642522"/>
                <a:gd name="connsiteX3" fmla="*/ 77467 w 180021"/>
                <a:gd name="connsiteY3" fmla="*/ 282544 h 642522"/>
                <a:gd name="connsiteX4" fmla="*/ 179067 w 180021"/>
                <a:gd name="connsiteY4" fmla="*/ 7907 h 6425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0021" h="642522">
                  <a:moveTo>
                    <a:pt x="179067" y="7907"/>
                  </a:moveTo>
                  <a:cubicBezTo>
                    <a:pt x="167954" y="63205"/>
                    <a:pt x="36721" y="529665"/>
                    <a:pt x="10792" y="614332"/>
                  </a:cubicBezTo>
                  <a:cubicBezTo>
                    <a:pt x="-15137" y="698999"/>
                    <a:pt x="12379" y="571205"/>
                    <a:pt x="23492" y="515907"/>
                  </a:cubicBezTo>
                  <a:cubicBezTo>
                    <a:pt x="34605" y="460609"/>
                    <a:pt x="53919" y="362448"/>
                    <a:pt x="77467" y="282544"/>
                  </a:cubicBezTo>
                  <a:cubicBezTo>
                    <a:pt x="101015" y="202640"/>
                    <a:pt x="190180" y="-47391"/>
                    <a:pt x="179067" y="790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29" name="フリーフォーム: 図形 1628">
              <a:extLst>
                <a:ext uri="{FF2B5EF4-FFF2-40B4-BE49-F238E27FC236}">
                  <a16:creationId xmlns:a16="http://schemas.microsoft.com/office/drawing/2014/main" id="{9C902E3B-451F-40CA-B1A7-BB8591AB6B30}"/>
                </a:ext>
              </a:extLst>
            </p:cNvPr>
            <p:cNvSpPr/>
            <p:nvPr/>
          </p:nvSpPr>
          <p:spPr>
            <a:xfrm>
              <a:off x="1620046" y="6565438"/>
              <a:ext cx="582726" cy="499440"/>
            </a:xfrm>
            <a:custGeom>
              <a:avLst/>
              <a:gdLst>
                <a:gd name="connsiteX0" fmla="*/ 3967 w 582726"/>
                <a:gd name="connsiteY0" fmla="*/ 33800 h 499440"/>
                <a:gd name="connsiteX1" fmla="*/ 129379 w 582726"/>
                <a:gd name="connsiteY1" fmla="*/ 462 h 499440"/>
                <a:gd name="connsiteX2" fmla="*/ 194467 w 582726"/>
                <a:gd name="connsiteY2" fmla="*/ 19512 h 499440"/>
                <a:gd name="connsiteX3" fmla="*/ 332579 w 582726"/>
                <a:gd name="connsiteY3" fmla="*/ 87775 h 499440"/>
                <a:gd name="connsiteX4" fmla="*/ 445292 w 582726"/>
                <a:gd name="connsiteY4" fmla="*/ 183025 h 499440"/>
                <a:gd name="connsiteX5" fmla="*/ 532604 w 582726"/>
                <a:gd name="connsiteY5" fmla="*/ 273512 h 499440"/>
                <a:gd name="connsiteX6" fmla="*/ 569117 w 582726"/>
                <a:gd name="connsiteY6" fmla="*/ 475125 h 499440"/>
                <a:gd name="connsiteX7" fmla="*/ 569117 w 582726"/>
                <a:gd name="connsiteY7" fmla="*/ 487825 h 499440"/>
                <a:gd name="connsiteX8" fmla="*/ 575467 w 582726"/>
                <a:gd name="connsiteY8" fmla="*/ 402100 h 499440"/>
                <a:gd name="connsiteX9" fmla="*/ 454817 w 582726"/>
                <a:gd name="connsiteY9" fmla="*/ 157625 h 499440"/>
                <a:gd name="connsiteX10" fmla="*/ 292892 w 582726"/>
                <a:gd name="connsiteY10" fmla="*/ 44912 h 499440"/>
                <a:gd name="connsiteX11" fmla="*/ 3967 w 582726"/>
                <a:gd name="connsiteY11" fmla="*/ 33800 h 4994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582726" h="499440">
                  <a:moveTo>
                    <a:pt x="3967" y="33800"/>
                  </a:moveTo>
                  <a:cubicBezTo>
                    <a:pt x="-23285" y="26392"/>
                    <a:pt x="97629" y="2843"/>
                    <a:pt x="129379" y="462"/>
                  </a:cubicBezTo>
                  <a:cubicBezTo>
                    <a:pt x="161129" y="-1919"/>
                    <a:pt x="160600" y="4960"/>
                    <a:pt x="194467" y="19512"/>
                  </a:cubicBezTo>
                  <a:cubicBezTo>
                    <a:pt x="228334" y="34064"/>
                    <a:pt x="290775" y="60523"/>
                    <a:pt x="332579" y="87775"/>
                  </a:cubicBezTo>
                  <a:cubicBezTo>
                    <a:pt x="374383" y="115027"/>
                    <a:pt x="411955" y="152069"/>
                    <a:pt x="445292" y="183025"/>
                  </a:cubicBezTo>
                  <a:cubicBezTo>
                    <a:pt x="478629" y="213981"/>
                    <a:pt x="511967" y="224829"/>
                    <a:pt x="532604" y="273512"/>
                  </a:cubicBezTo>
                  <a:cubicBezTo>
                    <a:pt x="553242" y="322195"/>
                    <a:pt x="563032" y="439406"/>
                    <a:pt x="569117" y="475125"/>
                  </a:cubicBezTo>
                  <a:cubicBezTo>
                    <a:pt x="575203" y="510844"/>
                    <a:pt x="568059" y="499996"/>
                    <a:pt x="569117" y="487825"/>
                  </a:cubicBezTo>
                  <a:cubicBezTo>
                    <a:pt x="570175" y="475654"/>
                    <a:pt x="594517" y="457133"/>
                    <a:pt x="575467" y="402100"/>
                  </a:cubicBezTo>
                  <a:cubicBezTo>
                    <a:pt x="556417" y="347067"/>
                    <a:pt x="501913" y="217156"/>
                    <a:pt x="454817" y="157625"/>
                  </a:cubicBezTo>
                  <a:cubicBezTo>
                    <a:pt x="407721" y="98094"/>
                    <a:pt x="365123" y="72693"/>
                    <a:pt x="292892" y="44912"/>
                  </a:cubicBezTo>
                  <a:cubicBezTo>
                    <a:pt x="220661" y="17131"/>
                    <a:pt x="31219" y="41208"/>
                    <a:pt x="3967" y="3380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30" name="フリーフォーム: 図形 1629">
              <a:extLst>
                <a:ext uri="{FF2B5EF4-FFF2-40B4-BE49-F238E27FC236}">
                  <a16:creationId xmlns:a16="http://schemas.microsoft.com/office/drawing/2014/main" id="{B43C98DB-B03F-481C-A1A9-109A875B109C}"/>
                </a:ext>
              </a:extLst>
            </p:cNvPr>
            <p:cNvSpPr/>
            <p:nvPr/>
          </p:nvSpPr>
          <p:spPr>
            <a:xfrm>
              <a:off x="1949447" y="6684882"/>
              <a:ext cx="227049" cy="314540"/>
            </a:xfrm>
            <a:custGeom>
              <a:avLst/>
              <a:gdLst>
                <a:gd name="connsiteX0" fmla="*/ 3 w 227049"/>
                <a:gd name="connsiteY0" fmla="*/ 81 h 314540"/>
                <a:gd name="connsiteX1" fmla="*/ 177803 w 227049"/>
                <a:gd name="connsiteY1" fmla="*/ 192168 h 314540"/>
                <a:gd name="connsiteX2" fmla="*/ 227016 w 227049"/>
                <a:gd name="connsiteY2" fmla="*/ 314406 h 314540"/>
                <a:gd name="connsiteX3" fmla="*/ 182566 w 227049"/>
                <a:gd name="connsiteY3" fmla="*/ 169943 h 314540"/>
                <a:gd name="connsiteX4" fmla="*/ 3 w 227049"/>
                <a:gd name="connsiteY4" fmla="*/ 81 h 3145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7049" h="314540">
                  <a:moveTo>
                    <a:pt x="3" y="81"/>
                  </a:moveTo>
                  <a:cubicBezTo>
                    <a:pt x="-791" y="3785"/>
                    <a:pt x="139968" y="139781"/>
                    <a:pt x="177803" y="192168"/>
                  </a:cubicBezTo>
                  <a:cubicBezTo>
                    <a:pt x="215639" y="244556"/>
                    <a:pt x="226222" y="318110"/>
                    <a:pt x="227016" y="314406"/>
                  </a:cubicBezTo>
                  <a:cubicBezTo>
                    <a:pt x="227810" y="310702"/>
                    <a:pt x="214316" y="219420"/>
                    <a:pt x="182566" y="169943"/>
                  </a:cubicBezTo>
                  <a:cubicBezTo>
                    <a:pt x="150816" y="120466"/>
                    <a:pt x="797" y="-3623"/>
                    <a:pt x="3" y="8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31" name="フリーフォーム: 図形 1630">
              <a:extLst>
                <a:ext uri="{FF2B5EF4-FFF2-40B4-BE49-F238E27FC236}">
                  <a16:creationId xmlns:a16="http://schemas.microsoft.com/office/drawing/2014/main" id="{82B9C1B1-E9D0-4693-90A8-9CC12DC57C0A}"/>
                </a:ext>
              </a:extLst>
            </p:cNvPr>
            <p:cNvSpPr/>
            <p:nvPr/>
          </p:nvSpPr>
          <p:spPr>
            <a:xfrm>
              <a:off x="1558900" y="6593954"/>
              <a:ext cx="638371" cy="566507"/>
            </a:xfrm>
            <a:custGeom>
              <a:avLst/>
              <a:gdLst>
                <a:gd name="connsiteX0" fmla="*/ 71463 w 638371"/>
                <a:gd name="connsiteY0" fmla="*/ 521 h 566507"/>
                <a:gd name="connsiteX1" fmla="*/ 4788 w 638371"/>
                <a:gd name="connsiteY1" fmla="*/ 114821 h 566507"/>
                <a:gd name="connsiteX2" fmla="*/ 22250 w 638371"/>
                <a:gd name="connsiteY2" fmla="*/ 192609 h 566507"/>
                <a:gd name="connsiteX3" fmla="*/ 157188 w 638371"/>
                <a:gd name="connsiteY3" fmla="*/ 413271 h 566507"/>
                <a:gd name="connsiteX4" fmla="*/ 303238 w 638371"/>
                <a:gd name="connsiteY4" fmla="*/ 510109 h 566507"/>
                <a:gd name="connsiteX5" fmla="*/ 520725 w 638371"/>
                <a:gd name="connsiteY5" fmla="*/ 565671 h 566507"/>
                <a:gd name="connsiteX6" fmla="*/ 638200 w 638371"/>
                <a:gd name="connsiteY6" fmla="*/ 468834 h 566507"/>
                <a:gd name="connsiteX7" fmla="*/ 496913 w 638371"/>
                <a:gd name="connsiteY7" fmla="*/ 524396 h 566507"/>
                <a:gd name="connsiteX8" fmla="*/ 358800 w 638371"/>
                <a:gd name="connsiteY8" fmla="*/ 494234 h 566507"/>
                <a:gd name="connsiteX9" fmla="*/ 74638 w 638371"/>
                <a:gd name="connsiteY9" fmla="*/ 260871 h 566507"/>
                <a:gd name="connsiteX10" fmla="*/ 34950 w 638371"/>
                <a:gd name="connsiteY10" fmla="*/ 79896 h 566507"/>
                <a:gd name="connsiteX11" fmla="*/ 71463 w 638371"/>
                <a:gd name="connsiteY11" fmla="*/ 521 h 5665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638371" h="566507">
                  <a:moveTo>
                    <a:pt x="71463" y="521"/>
                  </a:moveTo>
                  <a:cubicBezTo>
                    <a:pt x="66436" y="6342"/>
                    <a:pt x="12990" y="82806"/>
                    <a:pt x="4788" y="114821"/>
                  </a:cubicBezTo>
                  <a:cubicBezTo>
                    <a:pt x="-3414" y="146836"/>
                    <a:pt x="-3150" y="142867"/>
                    <a:pt x="22250" y="192609"/>
                  </a:cubicBezTo>
                  <a:cubicBezTo>
                    <a:pt x="47650" y="242351"/>
                    <a:pt x="110357" y="360354"/>
                    <a:pt x="157188" y="413271"/>
                  </a:cubicBezTo>
                  <a:cubicBezTo>
                    <a:pt x="204019" y="466188"/>
                    <a:pt x="242649" y="484709"/>
                    <a:pt x="303238" y="510109"/>
                  </a:cubicBezTo>
                  <a:cubicBezTo>
                    <a:pt x="363828" y="535509"/>
                    <a:pt x="464898" y="572550"/>
                    <a:pt x="520725" y="565671"/>
                  </a:cubicBezTo>
                  <a:cubicBezTo>
                    <a:pt x="576552" y="558792"/>
                    <a:pt x="642169" y="475713"/>
                    <a:pt x="638200" y="468834"/>
                  </a:cubicBezTo>
                  <a:cubicBezTo>
                    <a:pt x="634231" y="461955"/>
                    <a:pt x="543480" y="520163"/>
                    <a:pt x="496913" y="524396"/>
                  </a:cubicBezTo>
                  <a:cubicBezTo>
                    <a:pt x="450346" y="528629"/>
                    <a:pt x="429179" y="538155"/>
                    <a:pt x="358800" y="494234"/>
                  </a:cubicBezTo>
                  <a:cubicBezTo>
                    <a:pt x="288421" y="450313"/>
                    <a:pt x="128613" y="329927"/>
                    <a:pt x="74638" y="260871"/>
                  </a:cubicBezTo>
                  <a:cubicBezTo>
                    <a:pt x="20663" y="191815"/>
                    <a:pt x="34686" y="121171"/>
                    <a:pt x="34950" y="79896"/>
                  </a:cubicBezTo>
                  <a:cubicBezTo>
                    <a:pt x="35214" y="38621"/>
                    <a:pt x="76490" y="-5300"/>
                    <a:pt x="71463" y="52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32" name="フリーフォーム: 図形 1631">
              <a:extLst>
                <a:ext uri="{FF2B5EF4-FFF2-40B4-BE49-F238E27FC236}">
                  <a16:creationId xmlns:a16="http://schemas.microsoft.com/office/drawing/2014/main" id="{5320A547-A731-4A45-B971-9400CA389EBA}"/>
                </a:ext>
              </a:extLst>
            </p:cNvPr>
            <p:cNvSpPr/>
            <p:nvPr/>
          </p:nvSpPr>
          <p:spPr>
            <a:xfrm>
              <a:off x="1805924" y="6965936"/>
              <a:ext cx="307049" cy="132122"/>
            </a:xfrm>
            <a:custGeom>
              <a:avLst/>
              <a:gdLst>
                <a:gd name="connsiteX0" fmla="*/ 651 w 307049"/>
                <a:gd name="connsiteY0" fmla="*/ 14 h 132122"/>
                <a:gd name="connsiteX1" fmla="*/ 175276 w 307049"/>
                <a:gd name="connsiteY1" fmla="*/ 114314 h 132122"/>
                <a:gd name="connsiteX2" fmla="*/ 307039 w 307049"/>
                <a:gd name="connsiteY2" fmla="*/ 120664 h 132122"/>
                <a:gd name="connsiteX3" fmla="*/ 168926 w 307049"/>
                <a:gd name="connsiteY3" fmla="*/ 131777 h 132122"/>
                <a:gd name="connsiteX4" fmla="*/ 116539 w 307049"/>
                <a:gd name="connsiteY4" fmla="*/ 106377 h 132122"/>
                <a:gd name="connsiteX5" fmla="*/ 651 w 307049"/>
                <a:gd name="connsiteY5" fmla="*/ 14 h 132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07049" h="132122">
                  <a:moveTo>
                    <a:pt x="651" y="14"/>
                  </a:moveTo>
                  <a:cubicBezTo>
                    <a:pt x="10440" y="1337"/>
                    <a:pt x="124211" y="94206"/>
                    <a:pt x="175276" y="114314"/>
                  </a:cubicBezTo>
                  <a:cubicBezTo>
                    <a:pt x="226341" y="134422"/>
                    <a:pt x="308097" y="117754"/>
                    <a:pt x="307039" y="120664"/>
                  </a:cubicBezTo>
                  <a:cubicBezTo>
                    <a:pt x="305981" y="123574"/>
                    <a:pt x="200676" y="134158"/>
                    <a:pt x="168926" y="131777"/>
                  </a:cubicBezTo>
                  <a:cubicBezTo>
                    <a:pt x="137176" y="129396"/>
                    <a:pt x="138764" y="123310"/>
                    <a:pt x="116539" y="106377"/>
                  </a:cubicBezTo>
                  <a:cubicBezTo>
                    <a:pt x="94314" y="89444"/>
                    <a:pt x="-9138" y="-1309"/>
                    <a:pt x="651" y="1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33" name="フリーフォーム: 図形 1632">
              <a:extLst>
                <a:ext uri="{FF2B5EF4-FFF2-40B4-BE49-F238E27FC236}">
                  <a16:creationId xmlns:a16="http://schemas.microsoft.com/office/drawing/2014/main" id="{0641758B-E376-4E64-88EB-CEB033FEC22B}"/>
                </a:ext>
              </a:extLst>
            </p:cNvPr>
            <p:cNvSpPr/>
            <p:nvPr/>
          </p:nvSpPr>
          <p:spPr>
            <a:xfrm>
              <a:off x="1816839" y="7134128"/>
              <a:ext cx="697178" cy="858499"/>
            </a:xfrm>
            <a:custGeom>
              <a:avLst/>
              <a:gdLst>
                <a:gd name="connsiteX0" fmla="*/ 2436 w 697178"/>
                <a:gd name="connsiteY0" fmla="*/ 4860 h 858499"/>
                <a:gd name="connsiteX1" fmla="*/ 659661 w 697178"/>
                <a:gd name="connsiteY1" fmla="*/ 816072 h 858499"/>
                <a:gd name="connsiteX2" fmla="*/ 597749 w 697178"/>
                <a:gd name="connsiteY2" fmla="*/ 717647 h 858499"/>
                <a:gd name="connsiteX3" fmla="*/ 442174 w 697178"/>
                <a:gd name="connsiteY3" fmla="*/ 489047 h 858499"/>
                <a:gd name="connsiteX4" fmla="*/ 2436 w 697178"/>
                <a:gd name="connsiteY4" fmla="*/ 4860 h 8584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97178" h="858499">
                  <a:moveTo>
                    <a:pt x="2436" y="4860"/>
                  </a:moveTo>
                  <a:cubicBezTo>
                    <a:pt x="38684" y="59364"/>
                    <a:pt x="560442" y="697274"/>
                    <a:pt x="659661" y="816072"/>
                  </a:cubicBezTo>
                  <a:cubicBezTo>
                    <a:pt x="758880" y="934870"/>
                    <a:pt x="633997" y="772151"/>
                    <a:pt x="597749" y="717647"/>
                  </a:cubicBezTo>
                  <a:cubicBezTo>
                    <a:pt x="561501" y="663143"/>
                    <a:pt x="539541" y="608374"/>
                    <a:pt x="442174" y="489047"/>
                  </a:cubicBezTo>
                  <a:cubicBezTo>
                    <a:pt x="344807" y="369720"/>
                    <a:pt x="-33812" y="-49644"/>
                    <a:pt x="2436" y="486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34" name="フリーフォーム: 図形 1633">
              <a:extLst>
                <a:ext uri="{FF2B5EF4-FFF2-40B4-BE49-F238E27FC236}">
                  <a16:creationId xmlns:a16="http://schemas.microsoft.com/office/drawing/2014/main" id="{D0BECF8A-7230-4911-92DC-E3AD2CD28FD3}"/>
                </a:ext>
              </a:extLst>
            </p:cNvPr>
            <p:cNvSpPr/>
            <p:nvPr/>
          </p:nvSpPr>
          <p:spPr>
            <a:xfrm>
              <a:off x="1800802" y="7131952"/>
              <a:ext cx="798152" cy="245233"/>
            </a:xfrm>
            <a:custGeom>
              <a:avLst/>
              <a:gdLst>
                <a:gd name="connsiteX0" fmla="*/ 7361 w 798152"/>
                <a:gd name="connsiteY0" fmla="*/ 686 h 245233"/>
                <a:gd name="connsiteX1" fmla="*/ 588386 w 798152"/>
                <a:gd name="connsiteY1" fmla="*/ 234048 h 245233"/>
                <a:gd name="connsiteX2" fmla="*/ 797936 w 798152"/>
                <a:gd name="connsiteY2" fmla="*/ 210236 h 245233"/>
                <a:gd name="connsiteX3" fmla="*/ 558223 w 798152"/>
                <a:gd name="connsiteY3" fmla="*/ 229286 h 245233"/>
                <a:gd name="connsiteX4" fmla="*/ 278823 w 798152"/>
                <a:gd name="connsiteY4" fmla="*/ 164198 h 245233"/>
                <a:gd name="connsiteX5" fmla="*/ 7361 w 798152"/>
                <a:gd name="connsiteY5" fmla="*/ 686 h 2452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98152" h="245233">
                  <a:moveTo>
                    <a:pt x="7361" y="686"/>
                  </a:moveTo>
                  <a:cubicBezTo>
                    <a:pt x="58955" y="12328"/>
                    <a:pt x="456624" y="199123"/>
                    <a:pt x="588386" y="234048"/>
                  </a:cubicBezTo>
                  <a:cubicBezTo>
                    <a:pt x="720148" y="268973"/>
                    <a:pt x="802963" y="211030"/>
                    <a:pt x="797936" y="210236"/>
                  </a:cubicBezTo>
                  <a:cubicBezTo>
                    <a:pt x="792909" y="209442"/>
                    <a:pt x="644742" y="236959"/>
                    <a:pt x="558223" y="229286"/>
                  </a:cubicBezTo>
                  <a:cubicBezTo>
                    <a:pt x="471704" y="221613"/>
                    <a:pt x="368517" y="199652"/>
                    <a:pt x="278823" y="164198"/>
                  </a:cubicBezTo>
                  <a:cubicBezTo>
                    <a:pt x="189129" y="128744"/>
                    <a:pt x="-44233" y="-10956"/>
                    <a:pt x="7361" y="68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35" name="フリーフォーム: 図形 1634">
              <a:extLst>
                <a:ext uri="{FF2B5EF4-FFF2-40B4-BE49-F238E27FC236}">
                  <a16:creationId xmlns:a16="http://schemas.microsoft.com/office/drawing/2014/main" id="{B9BDD035-DA0E-4F3E-A7DD-08256FD7EB8B}"/>
                </a:ext>
              </a:extLst>
            </p:cNvPr>
            <p:cNvSpPr/>
            <p:nvPr/>
          </p:nvSpPr>
          <p:spPr>
            <a:xfrm>
              <a:off x="2249794" y="7386915"/>
              <a:ext cx="332991" cy="41131"/>
            </a:xfrm>
            <a:custGeom>
              <a:avLst/>
              <a:gdLst>
                <a:gd name="connsiteX0" fmla="*/ 1281 w 332991"/>
                <a:gd name="connsiteY0" fmla="*/ 1310 h 41131"/>
                <a:gd name="connsiteX1" fmla="*/ 325131 w 332991"/>
                <a:gd name="connsiteY1" fmla="*/ 12423 h 41131"/>
                <a:gd name="connsiteX2" fmla="*/ 215594 w 332991"/>
                <a:gd name="connsiteY2" fmla="*/ 40998 h 41131"/>
                <a:gd name="connsiteX3" fmla="*/ 1281 w 332991"/>
                <a:gd name="connsiteY3" fmla="*/ 1310 h 411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32991" h="41131">
                  <a:moveTo>
                    <a:pt x="1281" y="1310"/>
                  </a:moveTo>
                  <a:cubicBezTo>
                    <a:pt x="19537" y="-3452"/>
                    <a:pt x="289412" y="5808"/>
                    <a:pt x="325131" y="12423"/>
                  </a:cubicBezTo>
                  <a:cubicBezTo>
                    <a:pt x="360850" y="19038"/>
                    <a:pt x="266129" y="38352"/>
                    <a:pt x="215594" y="40998"/>
                  </a:cubicBezTo>
                  <a:cubicBezTo>
                    <a:pt x="165059" y="43644"/>
                    <a:pt x="-16975" y="6072"/>
                    <a:pt x="1281" y="131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36" name="フリーフォーム: 図形 1635">
              <a:extLst>
                <a:ext uri="{FF2B5EF4-FFF2-40B4-BE49-F238E27FC236}">
                  <a16:creationId xmlns:a16="http://schemas.microsoft.com/office/drawing/2014/main" id="{D38F61E1-438C-432F-A16F-380369954EC9}"/>
                </a:ext>
              </a:extLst>
            </p:cNvPr>
            <p:cNvSpPr/>
            <p:nvPr/>
          </p:nvSpPr>
          <p:spPr>
            <a:xfrm>
              <a:off x="2460014" y="7335573"/>
              <a:ext cx="211760" cy="677539"/>
            </a:xfrm>
            <a:custGeom>
              <a:avLst/>
              <a:gdLst>
                <a:gd name="connsiteX0" fmla="*/ 211749 w 211760"/>
                <a:gd name="connsiteY0" fmla="*/ 265 h 677539"/>
                <a:gd name="connsiteX1" fmla="*/ 18074 w 211760"/>
                <a:gd name="connsiteY1" fmla="*/ 633677 h 677539"/>
                <a:gd name="connsiteX2" fmla="*/ 27599 w 211760"/>
                <a:gd name="connsiteY2" fmla="*/ 555890 h 677539"/>
                <a:gd name="connsiteX3" fmla="*/ 211749 w 211760"/>
                <a:gd name="connsiteY3" fmla="*/ 265 h 6775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11760" h="677539">
                  <a:moveTo>
                    <a:pt x="211749" y="265"/>
                  </a:moveTo>
                  <a:cubicBezTo>
                    <a:pt x="210162" y="13229"/>
                    <a:pt x="48766" y="541073"/>
                    <a:pt x="18074" y="633677"/>
                  </a:cubicBezTo>
                  <a:cubicBezTo>
                    <a:pt x="-12618" y="726281"/>
                    <a:pt x="-711" y="658813"/>
                    <a:pt x="27599" y="555890"/>
                  </a:cubicBezTo>
                  <a:cubicBezTo>
                    <a:pt x="55909" y="452967"/>
                    <a:pt x="213336" y="-12699"/>
                    <a:pt x="211749" y="26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37" name="フリーフォーム: 図形 1636">
              <a:extLst>
                <a:ext uri="{FF2B5EF4-FFF2-40B4-BE49-F238E27FC236}">
                  <a16:creationId xmlns:a16="http://schemas.microsoft.com/office/drawing/2014/main" id="{A3E85DDD-2E3C-42B6-9190-B2438EFC2D08}"/>
                </a:ext>
              </a:extLst>
            </p:cNvPr>
            <p:cNvSpPr/>
            <p:nvPr/>
          </p:nvSpPr>
          <p:spPr>
            <a:xfrm>
              <a:off x="2522996" y="7363053"/>
              <a:ext cx="108717" cy="317850"/>
            </a:xfrm>
            <a:custGeom>
              <a:avLst/>
              <a:gdLst>
                <a:gd name="connsiteX0" fmla="*/ 107492 w 108717"/>
                <a:gd name="connsiteY0" fmla="*/ 1360 h 317850"/>
                <a:gd name="connsiteX1" fmla="*/ 1129 w 108717"/>
                <a:gd name="connsiteY1" fmla="*/ 310922 h 317850"/>
                <a:gd name="connsiteX2" fmla="*/ 55104 w 108717"/>
                <a:gd name="connsiteY2" fmla="*/ 201385 h 317850"/>
                <a:gd name="connsiteX3" fmla="*/ 107492 w 108717"/>
                <a:gd name="connsiteY3" fmla="*/ 1360 h 3178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8717" h="317850">
                  <a:moveTo>
                    <a:pt x="107492" y="1360"/>
                  </a:moveTo>
                  <a:cubicBezTo>
                    <a:pt x="98496" y="19616"/>
                    <a:pt x="9860" y="277585"/>
                    <a:pt x="1129" y="310922"/>
                  </a:cubicBezTo>
                  <a:cubicBezTo>
                    <a:pt x="-7602" y="344259"/>
                    <a:pt x="36583" y="249010"/>
                    <a:pt x="55104" y="201385"/>
                  </a:cubicBezTo>
                  <a:cubicBezTo>
                    <a:pt x="73625" y="153760"/>
                    <a:pt x="116488" y="-16896"/>
                    <a:pt x="107492" y="136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38" name="フリーフォーム: 図形 1637">
              <a:extLst>
                <a:ext uri="{FF2B5EF4-FFF2-40B4-BE49-F238E27FC236}">
                  <a16:creationId xmlns:a16="http://schemas.microsoft.com/office/drawing/2014/main" id="{B492C193-FC40-498D-9D64-CF2B5FEF2F2B}"/>
                </a:ext>
              </a:extLst>
            </p:cNvPr>
            <p:cNvSpPr/>
            <p:nvPr/>
          </p:nvSpPr>
          <p:spPr>
            <a:xfrm>
              <a:off x="1320725" y="7653335"/>
              <a:ext cx="597464" cy="311632"/>
            </a:xfrm>
            <a:custGeom>
              <a:avLst/>
              <a:gdLst>
                <a:gd name="connsiteX0" fmla="*/ 75 w 597464"/>
                <a:gd name="connsiteY0" fmla="*/ 3 h 311632"/>
                <a:gd name="connsiteX1" fmla="*/ 457275 w 597464"/>
                <a:gd name="connsiteY1" fmla="*/ 271465 h 311632"/>
                <a:gd name="connsiteX2" fmla="*/ 596975 w 597464"/>
                <a:gd name="connsiteY2" fmla="*/ 307978 h 311632"/>
                <a:gd name="connsiteX3" fmla="*/ 422350 w 597464"/>
                <a:gd name="connsiteY3" fmla="*/ 277815 h 311632"/>
                <a:gd name="connsiteX4" fmla="*/ 75 w 597464"/>
                <a:gd name="connsiteY4" fmla="*/ 3 h 3116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97464" h="311632">
                  <a:moveTo>
                    <a:pt x="75" y="3"/>
                  </a:moveTo>
                  <a:cubicBezTo>
                    <a:pt x="5896" y="-1055"/>
                    <a:pt x="357792" y="220136"/>
                    <a:pt x="457275" y="271465"/>
                  </a:cubicBezTo>
                  <a:cubicBezTo>
                    <a:pt x="556758" y="322794"/>
                    <a:pt x="602796" y="306920"/>
                    <a:pt x="596975" y="307978"/>
                  </a:cubicBezTo>
                  <a:cubicBezTo>
                    <a:pt x="591154" y="309036"/>
                    <a:pt x="517864" y="325705"/>
                    <a:pt x="422350" y="277815"/>
                  </a:cubicBezTo>
                  <a:cubicBezTo>
                    <a:pt x="326836" y="229925"/>
                    <a:pt x="-5746" y="1061"/>
                    <a:pt x="75" y="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39" name="フリーフォーム: 図形 1638">
              <a:extLst>
                <a:ext uri="{FF2B5EF4-FFF2-40B4-BE49-F238E27FC236}">
                  <a16:creationId xmlns:a16="http://schemas.microsoft.com/office/drawing/2014/main" id="{853C7B3F-FFCF-49C1-AA26-6F4ACFBEFE50}"/>
                </a:ext>
              </a:extLst>
            </p:cNvPr>
            <p:cNvSpPr/>
            <p:nvPr/>
          </p:nvSpPr>
          <p:spPr>
            <a:xfrm>
              <a:off x="1883620" y="7957113"/>
              <a:ext cx="545791" cy="179917"/>
            </a:xfrm>
            <a:custGeom>
              <a:avLst/>
              <a:gdLst>
                <a:gd name="connsiteX0" fmla="*/ 15030 w 545791"/>
                <a:gd name="connsiteY0" fmla="*/ 7375 h 179917"/>
                <a:gd name="connsiteX1" fmla="*/ 530968 w 545791"/>
                <a:gd name="connsiteY1" fmla="*/ 172475 h 179917"/>
                <a:gd name="connsiteX2" fmla="*/ 394443 w 545791"/>
                <a:gd name="connsiteY2" fmla="*/ 143900 h 179917"/>
                <a:gd name="connsiteX3" fmla="*/ 273793 w 545791"/>
                <a:gd name="connsiteY3" fmla="*/ 75637 h 179917"/>
                <a:gd name="connsiteX4" fmla="*/ 149968 w 545791"/>
                <a:gd name="connsiteY4" fmla="*/ 32775 h 179917"/>
                <a:gd name="connsiteX5" fmla="*/ 15030 w 545791"/>
                <a:gd name="connsiteY5" fmla="*/ 7375 h 1799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45791" h="179917">
                  <a:moveTo>
                    <a:pt x="15030" y="7375"/>
                  </a:moveTo>
                  <a:cubicBezTo>
                    <a:pt x="78530" y="30658"/>
                    <a:pt x="467733" y="149721"/>
                    <a:pt x="530968" y="172475"/>
                  </a:cubicBezTo>
                  <a:cubicBezTo>
                    <a:pt x="594203" y="195229"/>
                    <a:pt x="437305" y="160040"/>
                    <a:pt x="394443" y="143900"/>
                  </a:cubicBezTo>
                  <a:cubicBezTo>
                    <a:pt x="351581" y="127760"/>
                    <a:pt x="314539" y="94158"/>
                    <a:pt x="273793" y="75637"/>
                  </a:cubicBezTo>
                  <a:cubicBezTo>
                    <a:pt x="233047" y="57116"/>
                    <a:pt x="192830" y="43094"/>
                    <a:pt x="149968" y="32775"/>
                  </a:cubicBezTo>
                  <a:cubicBezTo>
                    <a:pt x="107106" y="22456"/>
                    <a:pt x="-48470" y="-15908"/>
                    <a:pt x="15030" y="737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40" name="フリーフォーム: 図形 1639">
              <a:extLst>
                <a:ext uri="{FF2B5EF4-FFF2-40B4-BE49-F238E27FC236}">
                  <a16:creationId xmlns:a16="http://schemas.microsoft.com/office/drawing/2014/main" id="{C02CE7F5-61A5-4661-A0E8-0596736AD483}"/>
                </a:ext>
              </a:extLst>
            </p:cNvPr>
            <p:cNvSpPr/>
            <p:nvPr/>
          </p:nvSpPr>
          <p:spPr>
            <a:xfrm>
              <a:off x="1274479" y="7619813"/>
              <a:ext cx="478655" cy="421937"/>
            </a:xfrm>
            <a:custGeom>
              <a:avLst/>
              <a:gdLst>
                <a:gd name="connsiteX0" fmla="*/ 51084 w 478655"/>
                <a:gd name="connsiteY0" fmla="*/ 187 h 421937"/>
                <a:gd name="connsiteX1" fmla="*/ 3459 w 478655"/>
                <a:gd name="connsiteY1" fmla="*/ 139887 h 421937"/>
                <a:gd name="connsiteX2" fmla="*/ 27271 w 478655"/>
                <a:gd name="connsiteY2" fmla="*/ 152587 h 421937"/>
                <a:gd name="connsiteX3" fmla="*/ 162209 w 478655"/>
                <a:gd name="connsiteY3" fmla="*/ 235137 h 421937"/>
                <a:gd name="connsiteX4" fmla="*/ 463834 w 478655"/>
                <a:gd name="connsiteY4" fmla="*/ 409762 h 421937"/>
                <a:gd name="connsiteX5" fmla="*/ 389221 w 478655"/>
                <a:gd name="connsiteY5" fmla="*/ 381187 h 421937"/>
                <a:gd name="connsiteX6" fmla="*/ 17746 w 478655"/>
                <a:gd name="connsiteY6" fmla="*/ 173225 h 421937"/>
                <a:gd name="connsiteX7" fmla="*/ 51084 w 478655"/>
                <a:gd name="connsiteY7" fmla="*/ 187 h 4219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78655" h="421937">
                  <a:moveTo>
                    <a:pt x="51084" y="187"/>
                  </a:moveTo>
                  <a:cubicBezTo>
                    <a:pt x="48703" y="-5369"/>
                    <a:pt x="7428" y="114487"/>
                    <a:pt x="3459" y="139887"/>
                  </a:cubicBezTo>
                  <a:cubicBezTo>
                    <a:pt x="-510" y="165287"/>
                    <a:pt x="813" y="136712"/>
                    <a:pt x="27271" y="152587"/>
                  </a:cubicBezTo>
                  <a:cubicBezTo>
                    <a:pt x="53729" y="168462"/>
                    <a:pt x="89449" y="192275"/>
                    <a:pt x="162209" y="235137"/>
                  </a:cubicBezTo>
                  <a:cubicBezTo>
                    <a:pt x="234969" y="277999"/>
                    <a:pt x="425999" y="385420"/>
                    <a:pt x="463834" y="409762"/>
                  </a:cubicBezTo>
                  <a:cubicBezTo>
                    <a:pt x="501669" y="434104"/>
                    <a:pt x="463569" y="420610"/>
                    <a:pt x="389221" y="381187"/>
                  </a:cubicBezTo>
                  <a:cubicBezTo>
                    <a:pt x="314873" y="341764"/>
                    <a:pt x="72779" y="230110"/>
                    <a:pt x="17746" y="173225"/>
                  </a:cubicBezTo>
                  <a:cubicBezTo>
                    <a:pt x="-37287" y="116340"/>
                    <a:pt x="53465" y="5743"/>
                    <a:pt x="51084" y="18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41" name="フリーフォーム: 図形 1640">
              <a:extLst>
                <a:ext uri="{FF2B5EF4-FFF2-40B4-BE49-F238E27FC236}">
                  <a16:creationId xmlns:a16="http://schemas.microsoft.com/office/drawing/2014/main" id="{C8A6EB1B-C9A5-4C7D-89FB-207D8CF05F26}"/>
                </a:ext>
              </a:extLst>
            </p:cNvPr>
            <p:cNvSpPr/>
            <p:nvPr/>
          </p:nvSpPr>
          <p:spPr>
            <a:xfrm>
              <a:off x="1982787" y="8121588"/>
              <a:ext cx="460407" cy="154831"/>
            </a:xfrm>
            <a:custGeom>
              <a:avLst/>
              <a:gdLst>
                <a:gd name="connsiteX0" fmla="*/ 1 w 460407"/>
                <a:gd name="connsiteY0" fmla="*/ 12762 h 154831"/>
                <a:gd name="connsiteX1" fmla="*/ 407988 w 460407"/>
                <a:gd name="connsiteY1" fmla="*/ 130237 h 154831"/>
                <a:gd name="connsiteX2" fmla="*/ 407988 w 460407"/>
                <a:gd name="connsiteY2" fmla="*/ 152462 h 154831"/>
                <a:gd name="connsiteX3" fmla="*/ 427038 w 460407"/>
                <a:gd name="connsiteY3" fmla="*/ 93725 h 154831"/>
                <a:gd name="connsiteX4" fmla="*/ 460376 w 460407"/>
                <a:gd name="connsiteY4" fmla="*/ 62 h 154831"/>
                <a:gd name="connsiteX5" fmla="*/ 420688 w 460407"/>
                <a:gd name="connsiteY5" fmla="*/ 79437 h 154831"/>
                <a:gd name="connsiteX6" fmla="*/ 403226 w 460407"/>
                <a:gd name="connsiteY6" fmla="*/ 92137 h 154831"/>
                <a:gd name="connsiteX7" fmla="*/ 1 w 460407"/>
                <a:gd name="connsiteY7" fmla="*/ 12762 h 1548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60407" h="154831">
                  <a:moveTo>
                    <a:pt x="1" y="12762"/>
                  </a:moveTo>
                  <a:cubicBezTo>
                    <a:pt x="795" y="19112"/>
                    <a:pt x="339990" y="106954"/>
                    <a:pt x="407988" y="130237"/>
                  </a:cubicBezTo>
                  <a:cubicBezTo>
                    <a:pt x="475986" y="153520"/>
                    <a:pt x="404813" y="158547"/>
                    <a:pt x="407988" y="152462"/>
                  </a:cubicBezTo>
                  <a:cubicBezTo>
                    <a:pt x="411163" y="146377"/>
                    <a:pt x="418307" y="119125"/>
                    <a:pt x="427038" y="93725"/>
                  </a:cubicBezTo>
                  <a:cubicBezTo>
                    <a:pt x="435769" y="68325"/>
                    <a:pt x="461434" y="2443"/>
                    <a:pt x="460376" y="62"/>
                  </a:cubicBezTo>
                  <a:cubicBezTo>
                    <a:pt x="459318" y="-2319"/>
                    <a:pt x="430213" y="64091"/>
                    <a:pt x="420688" y="79437"/>
                  </a:cubicBezTo>
                  <a:cubicBezTo>
                    <a:pt x="411163" y="94783"/>
                    <a:pt x="475457" y="101397"/>
                    <a:pt x="403226" y="92137"/>
                  </a:cubicBezTo>
                  <a:cubicBezTo>
                    <a:pt x="330995" y="82877"/>
                    <a:pt x="-793" y="6412"/>
                    <a:pt x="1" y="1276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42" name="フリーフォーム: 図形 1641">
              <a:extLst>
                <a:ext uri="{FF2B5EF4-FFF2-40B4-BE49-F238E27FC236}">
                  <a16:creationId xmlns:a16="http://schemas.microsoft.com/office/drawing/2014/main" id="{C5FBACFA-FE52-45CB-8BBC-F46EEA4B0393}"/>
                </a:ext>
              </a:extLst>
            </p:cNvPr>
            <p:cNvSpPr/>
            <p:nvPr/>
          </p:nvSpPr>
          <p:spPr>
            <a:xfrm>
              <a:off x="1664832" y="7983776"/>
              <a:ext cx="656542" cy="642841"/>
            </a:xfrm>
            <a:custGeom>
              <a:avLst/>
              <a:gdLst>
                <a:gd name="connsiteX0" fmla="*/ 6806 w 656542"/>
                <a:gd name="connsiteY0" fmla="*/ 20399 h 642841"/>
                <a:gd name="connsiteX1" fmla="*/ 52843 w 656542"/>
                <a:gd name="connsiteY1" fmla="*/ 44212 h 642841"/>
                <a:gd name="connsiteX2" fmla="*/ 397331 w 656542"/>
                <a:gd name="connsiteY2" fmla="*/ 412512 h 642841"/>
                <a:gd name="connsiteX3" fmla="*/ 624343 w 656542"/>
                <a:gd name="connsiteY3" fmla="*/ 628412 h 642841"/>
                <a:gd name="connsiteX4" fmla="*/ 630693 w 656542"/>
                <a:gd name="connsiteY4" fmla="*/ 606187 h 642841"/>
                <a:gd name="connsiteX5" fmla="*/ 656093 w 656542"/>
                <a:gd name="connsiteY5" fmla="*/ 471249 h 642841"/>
                <a:gd name="connsiteX6" fmla="*/ 641806 w 656542"/>
                <a:gd name="connsiteY6" fmla="*/ 634762 h 642841"/>
                <a:gd name="connsiteX7" fmla="*/ 581481 w 656542"/>
                <a:gd name="connsiteY7" fmla="*/ 572849 h 642841"/>
                <a:gd name="connsiteX8" fmla="*/ 6806 w 656542"/>
                <a:gd name="connsiteY8" fmla="*/ 20399 h 6428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56542" h="642841">
                  <a:moveTo>
                    <a:pt x="6806" y="20399"/>
                  </a:moveTo>
                  <a:cubicBezTo>
                    <a:pt x="-2719" y="-371"/>
                    <a:pt x="-12244" y="-21140"/>
                    <a:pt x="52843" y="44212"/>
                  </a:cubicBezTo>
                  <a:cubicBezTo>
                    <a:pt x="117930" y="109564"/>
                    <a:pt x="302081" y="315145"/>
                    <a:pt x="397331" y="412512"/>
                  </a:cubicBezTo>
                  <a:cubicBezTo>
                    <a:pt x="492581" y="509879"/>
                    <a:pt x="585449" y="596133"/>
                    <a:pt x="624343" y="628412"/>
                  </a:cubicBezTo>
                  <a:cubicBezTo>
                    <a:pt x="663237" y="660691"/>
                    <a:pt x="625401" y="632381"/>
                    <a:pt x="630693" y="606187"/>
                  </a:cubicBezTo>
                  <a:cubicBezTo>
                    <a:pt x="635985" y="579993"/>
                    <a:pt x="654241" y="466487"/>
                    <a:pt x="656093" y="471249"/>
                  </a:cubicBezTo>
                  <a:cubicBezTo>
                    <a:pt x="657945" y="476011"/>
                    <a:pt x="654241" y="617829"/>
                    <a:pt x="641806" y="634762"/>
                  </a:cubicBezTo>
                  <a:cubicBezTo>
                    <a:pt x="629371" y="651695"/>
                    <a:pt x="581481" y="572849"/>
                    <a:pt x="581481" y="572849"/>
                  </a:cubicBezTo>
                  <a:lnTo>
                    <a:pt x="6806" y="20399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43" name="フリーフォーム: 図形 1642">
              <a:extLst>
                <a:ext uri="{FF2B5EF4-FFF2-40B4-BE49-F238E27FC236}">
                  <a16:creationId xmlns:a16="http://schemas.microsoft.com/office/drawing/2014/main" id="{7A19E960-0A21-43C3-A5C9-1B5770A33AFE}"/>
                </a:ext>
              </a:extLst>
            </p:cNvPr>
            <p:cNvSpPr/>
            <p:nvPr/>
          </p:nvSpPr>
          <p:spPr>
            <a:xfrm>
              <a:off x="1968480" y="8102272"/>
              <a:ext cx="355466" cy="392732"/>
            </a:xfrm>
            <a:custGeom>
              <a:avLst/>
              <a:gdLst>
                <a:gd name="connsiteX0" fmla="*/ 1608 w 355466"/>
                <a:gd name="connsiteY0" fmla="*/ 328 h 392732"/>
                <a:gd name="connsiteX1" fmla="*/ 325458 w 355466"/>
                <a:gd name="connsiteY1" fmla="*/ 359103 h 392732"/>
                <a:gd name="connsiteX2" fmla="*/ 338158 w 355466"/>
                <a:gd name="connsiteY2" fmla="*/ 378153 h 392732"/>
                <a:gd name="connsiteX3" fmla="*/ 298470 w 355466"/>
                <a:gd name="connsiteY3" fmla="*/ 365453 h 392732"/>
                <a:gd name="connsiteX4" fmla="*/ 204808 w 355466"/>
                <a:gd name="connsiteY4" fmla="*/ 295603 h 392732"/>
                <a:gd name="connsiteX5" fmla="*/ 1608 w 355466"/>
                <a:gd name="connsiteY5" fmla="*/ 328 h 3927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55466" h="392732">
                  <a:moveTo>
                    <a:pt x="1608" y="328"/>
                  </a:moveTo>
                  <a:cubicBezTo>
                    <a:pt x="21716" y="10911"/>
                    <a:pt x="269366" y="296132"/>
                    <a:pt x="325458" y="359103"/>
                  </a:cubicBezTo>
                  <a:cubicBezTo>
                    <a:pt x="381550" y="422074"/>
                    <a:pt x="342656" y="377095"/>
                    <a:pt x="338158" y="378153"/>
                  </a:cubicBezTo>
                  <a:cubicBezTo>
                    <a:pt x="333660" y="379211"/>
                    <a:pt x="320695" y="379211"/>
                    <a:pt x="298470" y="365453"/>
                  </a:cubicBezTo>
                  <a:cubicBezTo>
                    <a:pt x="276245" y="351695"/>
                    <a:pt x="254020" y="353017"/>
                    <a:pt x="204808" y="295603"/>
                  </a:cubicBezTo>
                  <a:cubicBezTo>
                    <a:pt x="155596" y="238189"/>
                    <a:pt x="-18500" y="-10255"/>
                    <a:pt x="1608" y="32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44" name="フリーフォーム: 図形 1643">
              <a:extLst>
                <a:ext uri="{FF2B5EF4-FFF2-40B4-BE49-F238E27FC236}">
                  <a16:creationId xmlns:a16="http://schemas.microsoft.com/office/drawing/2014/main" id="{11F5FE09-123D-4DAE-ABEA-CF95D3EBAF66}"/>
                </a:ext>
              </a:extLst>
            </p:cNvPr>
            <p:cNvSpPr/>
            <p:nvPr/>
          </p:nvSpPr>
          <p:spPr>
            <a:xfrm>
              <a:off x="1366673" y="8250732"/>
              <a:ext cx="762709" cy="551598"/>
            </a:xfrm>
            <a:custGeom>
              <a:avLst/>
              <a:gdLst>
                <a:gd name="connsiteX0" fmla="*/ 1752 w 762709"/>
                <a:gd name="connsiteY0" fmla="*/ 1093 h 551598"/>
                <a:gd name="connsiteX1" fmla="*/ 371640 w 762709"/>
                <a:gd name="connsiteY1" fmla="*/ 182068 h 551598"/>
                <a:gd name="connsiteX2" fmla="*/ 665327 w 762709"/>
                <a:gd name="connsiteY2" fmla="*/ 367806 h 551598"/>
                <a:gd name="connsiteX3" fmla="*/ 705015 w 762709"/>
                <a:gd name="connsiteY3" fmla="*/ 451943 h 551598"/>
                <a:gd name="connsiteX4" fmla="*/ 700252 w 762709"/>
                <a:gd name="connsiteY4" fmla="*/ 540843 h 551598"/>
                <a:gd name="connsiteX5" fmla="*/ 609765 w 762709"/>
                <a:gd name="connsiteY5" fmla="*/ 548781 h 551598"/>
                <a:gd name="connsiteX6" fmla="*/ 738352 w 762709"/>
                <a:gd name="connsiteY6" fmla="*/ 542431 h 551598"/>
                <a:gd name="connsiteX7" fmla="*/ 743115 w 762709"/>
                <a:gd name="connsiteY7" fmla="*/ 455118 h 551598"/>
                <a:gd name="connsiteX8" fmla="*/ 531977 w 762709"/>
                <a:gd name="connsiteY8" fmla="*/ 269381 h 551598"/>
                <a:gd name="connsiteX9" fmla="*/ 1752 w 762709"/>
                <a:gd name="connsiteY9" fmla="*/ 1093 h 5515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62709" h="551598">
                  <a:moveTo>
                    <a:pt x="1752" y="1093"/>
                  </a:moveTo>
                  <a:cubicBezTo>
                    <a:pt x="-24971" y="-13459"/>
                    <a:pt x="261044" y="120949"/>
                    <a:pt x="371640" y="182068"/>
                  </a:cubicBezTo>
                  <a:cubicBezTo>
                    <a:pt x="482236" y="243187"/>
                    <a:pt x="609765" y="322827"/>
                    <a:pt x="665327" y="367806"/>
                  </a:cubicBezTo>
                  <a:cubicBezTo>
                    <a:pt x="720889" y="412785"/>
                    <a:pt x="699194" y="423104"/>
                    <a:pt x="705015" y="451943"/>
                  </a:cubicBezTo>
                  <a:cubicBezTo>
                    <a:pt x="710836" y="480783"/>
                    <a:pt x="716127" y="524703"/>
                    <a:pt x="700252" y="540843"/>
                  </a:cubicBezTo>
                  <a:cubicBezTo>
                    <a:pt x="684377" y="556983"/>
                    <a:pt x="603415" y="548516"/>
                    <a:pt x="609765" y="548781"/>
                  </a:cubicBezTo>
                  <a:cubicBezTo>
                    <a:pt x="616115" y="549046"/>
                    <a:pt x="716127" y="558041"/>
                    <a:pt x="738352" y="542431"/>
                  </a:cubicBezTo>
                  <a:cubicBezTo>
                    <a:pt x="760577" y="526821"/>
                    <a:pt x="777511" y="500626"/>
                    <a:pt x="743115" y="455118"/>
                  </a:cubicBezTo>
                  <a:cubicBezTo>
                    <a:pt x="708719" y="409610"/>
                    <a:pt x="650775" y="345316"/>
                    <a:pt x="531977" y="269381"/>
                  </a:cubicBezTo>
                  <a:cubicBezTo>
                    <a:pt x="413179" y="193446"/>
                    <a:pt x="28475" y="15645"/>
                    <a:pt x="1752" y="109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45" name="フリーフォーム: 図形 1644">
              <a:extLst>
                <a:ext uri="{FF2B5EF4-FFF2-40B4-BE49-F238E27FC236}">
                  <a16:creationId xmlns:a16="http://schemas.microsoft.com/office/drawing/2014/main" id="{7DA740BB-46CC-42FC-9EDC-438461652B97}"/>
                </a:ext>
              </a:extLst>
            </p:cNvPr>
            <p:cNvSpPr/>
            <p:nvPr/>
          </p:nvSpPr>
          <p:spPr>
            <a:xfrm>
              <a:off x="1288975" y="8216922"/>
              <a:ext cx="758860" cy="606419"/>
            </a:xfrm>
            <a:custGeom>
              <a:avLst/>
              <a:gdLst>
                <a:gd name="connsiteX0" fmla="*/ 96913 w 758860"/>
                <a:gd name="connsiteY0" fmla="*/ 1566 h 606419"/>
                <a:gd name="connsiteX1" fmla="*/ 4838 w 758860"/>
                <a:gd name="connsiteY1" fmla="*/ 82528 h 606419"/>
                <a:gd name="connsiteX2" fmla="*/ 46113 w 758860"/>
                <a:gd name="connsiteY2" fmla="*/ 173016 h 606419"/>
                <a:gd name="connsiteX3" fmla="*/ 322338 w 758860"/>
                <a:gd name="connsiteY3" fmla="*/ 406378 h 606419"/>
                <a:gd name="connsiteX4" fmla="*/ 755725 w 758860"/>
                <a:gd name="connsiteY4" fmla="*/ 604816 h 606419"/>
                <a:gd name="connsiteX5" fmla="*/ 493788 w 758860"/>
                <a:gd name="connsiteY5" fmla="*/ 480991 h 606419"/>
                <a:gd name="connsiteX6" fmla="*/ 50875 w 758860"/>
                <a:gd name="connsiteY6" fmla="*/ 157141 h 606419"/>
                <a:gd name="connsiteX7" fmla="*/ 96913 w 758860"/>
                <a:gd name="connsiteY7" fmla="*/ 1566 h 6064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758860" h="606419">
                  <a:moveTo>
                    <a:pt x="96913" y="1566"/>
                  </a:moveTo>
                  <a:cubicBezTo>
                    <a:pt x="89240" y="-10869"/>
                    <a:pt x="13305" y="53953"/>
                    <a:pt x="4838" y="82528"/>
                  </a:cubicBezTo>
                  <a:cubicBezTo>
                    <a:pt x="-3629" y="111103"/>
                    <a:pt x="-6804" y="119041"/>
                    <a:pt x="46113" y="173016"/>
                  </a:cubicBezTo>
                  <a:cubicBezTo>
                    <a:pt x="99030" y="226991"/>
                    <a:pt x="204069" y="334411"/>
                    <a:pt x="322338" y="406378"/>
                  </a:cubicBezTo>
                  <a:cubicBezTo>
                    <a:pt x="440607" y="478345"/>
                    <a:pt x="727150" y="592381"/>
                    <a:pt x="755725" y="604816"/>
                  </a:cubicBezTo>
                  <a:cubicBezTo>
                    <a:pt x="784300" y="617251"/>
                    <a:pt x="611263" y="555603"/>
                    <a:pt x="493788" y="480991"/>
                  </a:cubicBezTo>
                  <a:cubicBezTo>
                    <a:pt x="376313" y="406379"/>
                    <a:pt x="119667" y="233870"/>
                    <a:pt x="50875" y="157141"/>
                  </a:cubicBezTo>
                  <a:cubicBezTo>
                    <a:pt x="-17917" y="80412"/>
                    <a:pt x="104586" y="14001"/>
                    <a:pt x="96913" y="156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46" name="フリーフォーム: 図形 1645">
              <a:extLst>
                <a:ext uri="{FF2B5EF4-FFF2-40B4-BE49-F238E27FC236}">
                  <a16:creationId xmlns:a16="http://schemas.microsoft.com/office/drawing/2014/main" id="{F0D52F16-7DE1-4B58-A04B-7831691F7959}"/>
                </a:ext>
              </a:extLst>
            </p:cNvPr>
            <p:cNvSpPr/>
            <p:nvPr/>
          </p:nvSpPr>
          <p:spPr>
            <a:xfrm>
              <a:off x="1319183" y="8070119"/>
              <a:ext cx="893277" cy="660352"/>
            </a:xfrm>
            <a:custGeom>
              <a:avLst/>
              <a:gdLst>
                <a:gd name="connsiteX0" fmla="*/ 1617 w 893277"/>
                <a:gd name="connsiteY0" fmla="*/ 731 h 660352"/>
                <a:gd name="connsiteX1" fmla="*/ 554067 w 893277"/>
                <a:gd name="connsiteY1" fmla="*/ 294419 h 660352"/>
                <a:gd name="connsiteX2" fmla="*/ 793780 w 893277"/>
                <a:gd name="connsiteY2" fmla="*/ 472219 h 660352"/>
                <a:gd name="connsiteX3" fmla="*/ 887442 w 893277"/>
                <a:gd name="connsiteY3" fmla="*/ 656369 h 660352"/>
                <a:gd name="connsiteX4" fmla="*/ 868392 w 893277"/>
                <a:gd name="connsiteY4" fmla="*/ 581756 h 660352"/>
                <a:gd name="connsiteX5" fmla="*/ 746155 w 893277"/>
                <a:gd name="connsiteY5" fmla="*/ 386494 h 660352"/>
                <a:gd name="connsiteX6" fmla="*/ 1617 w 893277"/>
                <a:gd name="connsiteY6" fmla="*/ 731 h 6603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93277" h="660352">
                  <a:moveTo>
                    <a:pt x="1617" y="731"/>
                  </a:moveTo>
                  <a:cubicBezTo>
                    <a:pt x="-30398" y="-14615"/>
                    <a:pt x="422040" y="215838"/>
                    <a:pt x="554067" y="294419"/>
                  </a:cubicBezTo>
                  <a:cubicBezTo>
                    <a:pt x="686094" y="373000"/>
                    <a:pt x="738217" y="411894"/>
                    <a:pt x="793780" y="472219"/>
                  </a:cubicBezTo>
                  <a:cubicBezTo>
                    <a:pt x="849343" y="532544"/>
                    <a:pt x="875007" y="638113"/>
                    <a:pt x="887442" y="656369"/>
                  </a:cubicBezTo>
                  <a:cubicBezTo>
                    <a:pt x="899877" y="674625"/>
                    <a:pt x="891940" y="626735"/>
                    <a:pt x="868392" y="581756"/>
                  </a:cubicBezTo>
                  <a:cubicBezTo>
                    <a:pt x="844844" y="536777"/>
                    <a:pt x="889559" y="483067"/>
                    <a:pt x="746155" y="386494"/>
                  </a:cubicBezTo>
                  <a:cubicBezTo>
                    <a:pt x="602751" y="289921"/>
                    <a:pt x="33632" y="16077"/>
                    <a:pt x="1617" y="73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47" name="フリーフォーム: 図形 1646">
              <a:extLst>
                <a:ext uri="{FF2B5EF4-FFF2-40B4-BE49-F238E27FC236}">
                  <a16:creationId xmlns:a16="http://schemas.microsoft.com/office/drawing/2014/main" id="{1F6DD74F-3DA5-4530-8613-189BCD12804C}"/>
                </a:ext>
              </a:extLst>
            </p:cNvPr>
            <p:cNvSpPr/>
            <p:nvPr/>
          </p:nvSpPr>
          <p:spPr>
            <a:xfrm>
              <a:off x="1087583" y="8060233"/>
              <a:ext cx="268218" cy="429353"/>
            </a:xfrm>
            <a:custGeom>
              <a:avLst/>
              <a:gdLst>
                <a:gd name="connsiteX0" fmla="*/ 268142 w 268218"/>
                <a:gd name="connsiteY0" fmla="*/ 32842 h 429353"/>
                <a:gd name="connsiteX1" fmla="*/ 112567 w 268218"/>
                <a:gd name="connsiteY1" fmla="*/ 39192 h 429353"/>
                <a:gd name="connsiteX2" fmla="*/ 52242 w 268218"/>
                <a:gd name="connsiteY2" fmla="*/ 112217 h 429353"/>
                <a:gd name="connsiteX3" fmla="*/ 50655 w 268218"/>
                <a:gd name="connsiteY3" fmla="*/ 207467 h 429353"/>
                <a:gd name="connsiteX4" fmla="*/ 104630 w 268218"/>
                <a:gd name="connsiteY4" fmla="*/ 412255 h 429353"/>
                <a:gd name="connsiteX5" fmla="*/ 103042 w 268218"/>
                <a:gd name="connsiteY5" fmla="*/ 399555 h 429353"/>
                <a:gd name="connsiteX6" fmla="*/ 18905 w 268218"/>
                <a:gd name="connsiteY6" fmla="*/ 251917 h 429353"/>
                <a:gd name="connsiteX7" fmla="*/ 9380 w 268218"/>
                <a:gd name="connsiteY7" fmla="*/ 159842 h 429353"/>
                <a:gd name="connsiteX8" fmla="*/ 131617 w 268218"/>
                <a:gd name="connsiteY8" fmla="*/ 4267 h 429353"/>
                <a:gd name="connsiteX9" fmla="*/ 268142 w 268218"/>
                <a:gd name="connsiteY9" fmla="*/ 32842 h 4293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68218" h="429353">
                  <a:moveTo>
                    <a:pt x="268142" y="32842"/>
                  </a:moveTo>
                  <a:cubicBezTo>
                    <a:pt x="264967" y="38663"/>
                    <a:pt x="148550" y="25963"/>
                    <a:pt x="112567" y="39192"/>
                  </a:cubicBezTo>
                  <a:cubicBezTo>
                    <a:pt x="76584" y="52421"/>
                    <a:pt x="62561" y="84171"/>
                    <a:pt x="52242" y="112217"/>
                  </a:cubicBezTo>
                  <a:cubicBezTo>
                    <a:pt x="41923" y="140263"/>
                    <a:pt x="41924" y="157461"/>
                    <a:pt x="50655" y="207467"/>
                  </a:cubicBezTo>
                  <a:cubicBezTo>
                    <a:pt x="59386" y="257473"/>
                    <a:pt x="95899" y="380240"/>
                    <a:pt x="104630" y="412255"/>
                  </a:cubicBezTo>
                  <a:cubicBezTo>
                    <a:pt x="113361" y="444270"/>
                    <a:pt x="117330" y="426278"/>
                    <a:pt x="103042" y="399555"/>
                  </a:cubicBezTo>
                  <a:cubicBezTo>
                    <a:pt x="88754" y="372832"/>
                    <a:pt x="34515" y="291869"/>
                    <a:pt x="18905" y="251917"/>
                  </a:cubicBezTo>
                  <a:cubicBezTo>
                    <a:pt x="3295" y="211965"/>
                    <a:pt x="-9405" y="201117"/>
                    <a:pt x="9380" y="159842"/>
                  </a:cubicBezTo>
                  <a:cubicBezTo>
                    <a:pt x="28165" y="118567"/>
                    <a:pt x="88490" y="21465"/>
                    <a:pt x="131617" y="4267"/>
                  </a:cubicBezTo>
                  <a:cubicBezTo>
                    <a:pt x="174744" y="-12931"/>
                    <a:pt x="271317" y="27021"/>
                    <a:pt x="268142" y="3284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48" name="フリーフォーム: 図形 1647">
              <a:extLst>
                <a:ext uri="{FF2B5EF4-FFF2-40B4-BE49-F238E27FC236}">
                  <a16:creationId xmlns:a16="http://schemas.microsoft.com/office/drawing/2014/main" id="{261EBA34-7AE5-4D47-A035-37B1F54B19D7}"/>
                </a:ext>
              </a:extLst>
            </p:cNvPr>
            <p:cNvSpPr/>
            <p:nvPr/>
          </p:nvSpPr>
          <p:spPr>
            <a:xfrm>
              <a:off x="1203810" y="8457825"/>
              <a:ext cx="925333" cy="513399"/>
            </a:xfrm>
            <a:custGeom>
              <a:avLst/>
              <a:gdLst>
                <a:gd name="connsiteX0" fmla="*/ 2690 w 925333"/>
                <a:gd name="connsiteY0" fmla="*/ 375 h 513399"/>
                <a:gd name="connsiteX1" fmla="*/ 439253 w 925333"/>
                <a:gd name="connsiteY1" fmla="*/ 324225 h 513399"/>
                <a:gd name="connsiteX2" fmla="*/ 920265 w 925333"/>
                <a:gd name="connsiteY2" fmla="*/ 511550 h 513399"/>
                <a:gd name="connsiteX3" fmla="*/ 650390 w 925333"/>
                <a:gd name="connsiteY3" fmla="*/ 392488 h 513399"/>
                <a:gd name="connsiteX4" fmla="*/ 2690 w 925333"/>
                <a:gd name="connsiteY4" fmla="*/ 375 h 5133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5333" h="513399">
                  <a:moveTo>
                    <a:pt x="2690" y="375"/>
                  </a:moveTo>
                  <a:cubicBezTo>
                    <a:pt x="-32499" y="-11002"/>
                    <a:pt x="286324" y="239029"/>
                    <a:pt x="439253" y="324225"/>
                  </a:cubicBezTo>
                  <a:cubicBezTo>
                    <a:pt x="592182" y="409421"/>
                    <a:pt x="885076" y="500173"/>
                    <a:pt x="920265" y="511550"/>
                  </a:cubicBezTo>
                  <a:cubicBezTo>
                    <a:pt x="955454" y="522927"/>
                    <a:pt x="801202" y="481652"/>
                    <a:pt x="650390" y="392488"/>
                  </a:cubicBezTo>
                  <a:cubicBezTo>
                    <a:pt x="499578" y="303324"/>
                    <a:pt x="37879" y="11752"/>
                    <a:pt x="2690" y="37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49" name="フリーフォーム: 図形 1648">
              <a:extLst>
                <a:ext uri="{FF2B5EF4-FFF2-40B4-BE49-F238E27FC236}">
                  <a16:creationId xmlns:a16="http://schemas.microsoft.com/office/drawing/2014/main" id="{7A40EA2A-A7D0-4B46-AEE8-765221544282}"/>
                </a:ext>
              </a:extLst>
            </p:cNvPr>
            <p:cNvSpPr/>
            <p:nvPr/>
          </p:nvSpPr>
          <p:spPr>
            <a:xfrm>
              <a:off x="1823949" y="8613576"/>
              <a:ext cx="452755" cy="395392"/>
            </a:xfrm>
            <a:custGeom>
              <a:avLst/>
              <a:gdLst>
                <a:gd name="connsiteX0" fmla="*/ 355689 w 452755"/>
                <a:gd name="connsiteY0" fmla="*/ 199 h 395392"/>
                <a:gd name="connsiteX1" fmla="*/ 428714 w 452755"/>
                <a:gd name="connsiteY1" fmla="*/ 181174 h 395392"/>
                <a:gd name="connsiteX2" fmla="*/ 395376 w 452755"/>
                <a:gd name="connsiteY2" fmla="*/ 314524 h 395392"/>
                <a:gd name="connsiteX3" fmla="*/ 323939 w 452755"/>
                <a:gd name="connsiteY3" fmla="*/ 349449 h 395392"/>
                <a:gd name="connsiteX4" fmla="*/ 89 w 452755"/>
                <a:gd name="connsiteY4" fmla="*/ 265312 h 395392"/>
                <a:gd name="connsiteX5" fmla="*/ 292189 w 452755"/>
                <a:gd name="connsiteY5" fmla="*/ 385962 h 395392"/>
                <a:gd name="connsiteX6" fmla="*/ 398551 w 452755"/>
                <a:gd name="connsiteY6" fmla="*/ 368499 h 395392"/>
                <a:gd name="connsiteX7" fmla="*/ 452526 w 452755"/>
                <a:gd name="connsiteY7" fmla="*/ 217687 h 395392"/>
                <a:gd name="connsiteX8" fmla="*/ 355689 w 452755"/>
                <a:gd name="connsiteY8" fmla="*/ 199 h 3953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52755" h="395392">
                  <a:moveTo>
                    <a:pt x="355689" y="199"/>
                  </a:moveTo>
                  <a:cubicBezTo>
                    <a:pt x="351720" y="-5886"/>
                    <a:pt x="422100" y="128787"/>
                    <a:pt x="428714" y="181174"/>
                  </a:cubicBezTo>
                  <a:cubicBezTo>
                    <a:pt x="435328" y="233561"/>
                    <a:pt x="412839" y="286478"/>
                    <a:pt x="395376" y="314524"/>
                  </a:cubicBezTo>
                  <a:cubicBezTo>
                    <a:pt x="377914" y="342570"/>
                    <a:pt x="389820" y="357651"/>
                    <a:pt x="323939" y="349449"/>
                  </a:cubicBezTo>
                  <a:cubicBezTo>
                    <a:pt x="258058" y="341247"/>
                    <a:pt x="5381" y="259227"/>
                    <a:pt x="89" y="265312"/>
                  </a:cubicBezTo>
                  <a:cubicBezTo>
                    <a:pt x="-5203" y="271397"/>
                    <a:pt x="225779" y="368764"/>
                    <a:pt x="292189" y="385962"/>
                  </a:cubicBezTo>
                  <a:cubicBezTo>
                    <a:pt x="358599" y="403160"/>
                    <a:pt x="371828" y="396545"/>
                    <a:pt x="398551" y="368499"/>
                  </a:cubicBezTo>
                  <a:cubicBezTo>
                    <a:pt x="425274" y="340453"/>
                    <a:pt x="455701" y="279335"/>
                    <a:pt x="452526" y="217687"/>
                  </a:cubicBezTo>
                  <a:cubicBezTo>
                    <a:pt x="449351" y="156039"/>
                    <a:pt x="359658" y="6284"/>
                    <a:pt x="355689" y="19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50" name="フリーフォーム: 図形 1649">
              <a:extLst>
                <a:ext uri="{FF2B5EF4-FFF2-40B4-BE49-F238E27FC236}">
                  <a16:creationId xmlns:a16="http://schemas.microsoft.com/office/drawing/2014/main" id="{82DABA75-3E13-4FF6-ABFD-47E66F388F1B}"/>
                </a:ext>
              </a:extLst>
            </p:cNvPr>
            <p:cNvSpPr/>
            <p:nvPr/>
          </p:nvSpPr>
          <p:spPr>
            <a:xfrm>
              <a:off x="1079500" y="8550275"/>
              <a:ext cx="1074928" cy="619360"/>
            </a:xfrm>
            <a:custGeom>
              <a:avLst/>
              <a:gdLst>
                <a:gd name="connsiteX0" fmla="*/ 0 w 1074928"/>
                <a:gd name="connsiteY0" fmla="*/ 0 h 619360"/>
                <a:gd name="connsiteX1" fmla="*/ 188913 w 1074928"/>
                <a:gd name="connsiteY1" fmla="*/ 109538 h 619360"/>
                <a:gd name="connsiteX2" fmla="*/ 884238 w 1074928"/>
                <a:gd name="connsiteY2" fmla="*/ 509588 h 619360"/>
                <a:gd name="connsiteX3" fmla="*/ 1073150 w 1074928"/>
                <a:gd name="connsiteY3" fmla="*/ 612775 h 619360"/>
                <a:gd name="connsiteX4" fmla="*/ 960438 w 1074928"/>
                <a:gd name="connsiteY4" fmla="*/ 587375 h 619360"/>
                <a:gd name="connsiteX5" fmla="*/ 663575 w 1074928"/>
                <a:gd name="connsiteY5" fmla="*/ 412750 h 619360"/>
                <a:gd name="connsiteX6" fmla="*/ 0 w 1074928"/>
                <a:gd name="connsiteY6" fmla="*/ 0 h 6193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74928" h="619360">
                  <a:moveTo>
                    <a:pt x="0" y="0"/>
                  </a:moveTo>
                  <a:lnTo>
                    <a:pt x="188913" y="109538"/>
                  </a:lnTo>
                  <a:lnTo>
                    <a:pt x="884238" y="509588"/>
                  </a:lnTo>
                  <a:cubicBezTo>
                    <a:pt x="1031611" y="593461"/>
                    <a:pt x="1060450" y="599811"/>
                    <a:pt x="1073150" y="612775"/>
                  </a:cubicBezTo>
                  <a:cubicBezTo>
                    <a:pt x="1085850" y="625739"/>
                    <a:pt x="1028700" y="620712"/>
                    <a:pt x="960438" y="587375"/>
                  </a:cubicBezTo>
                  <a:cubicBezTo>
                    <a:pt x="892176" y="554038"/>
                    <a:pt x="663575" y="412750"/>
                    <a:pt x="663575" y="412750"/>
                  </a:cubicBezTo>
                  <a:lnTo>
                    <a:pt x="0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51" name="フリーフォーム: 図形 1650">
              <a:extLst>
                <a:ext uri="{FF2B5EF4-FFF2-40B4-BE49-F238E27FC236}">
                  <a16:creationId xmlns:a16="http://schemas.microsoft.com/office/drawing/2014/main" id="{29C7B61E-2A19-4A15-AD55-3631A0FB28F7}"/>
                </a:ext>
              </a:extLst>
            </p:cNvPr>
            <p:cNvSpPr/>
            <p:nvPr/>
          </p:nvSpPr>
          <p:spPr>
            <a:xfrm>
              <a:off x="1014994" y="8512175"/>
              <a:ext cx="44815" cy="176244"/>
            </a:xfrm>
            <a:custGeom>
              <a:avLst/>
              <a:gdLst>
                <a:gd name="connsiteX0" fmla="*/ 42281 w 44815"/>
                <a:gd name="connsiteY0" fmla="*/ 0 h 176244"/>
                <a:gd name="connsiteX1" fmla="*/ 2594 w 44815"/>
                <a:gd name="connsiteY1" fmla="*/ 147638 h 176244"/>
                <a:gd name="connsiteX2" fmla="*/ 7356 w 44815"/>
                <a:gd name="connsiteY2" fmla="*/ 176213 h 176244"/>
                <a:gd name="connsiteX3" fmla="*/ 35931 w 44815"/>
                <a:gd name="connsiteY3" fmla="*/ 149225 h 176244"/>
                <a:gd name="connsiteX4" fmla="*/ 42281 w 44815"/>
                <a:gd name="connsiteY4" fmla="*/ 0 h 1762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4815" h="176244">
                  <a:moveTo>
                    <a:pt x="42281" y="0"/>
                  </a:moveTo>
                  <a:cubicBezTo>
                    <a:pt x="36725" y="-265"/>
                    <a:pt x="8415" y="118269"/>
                    <a:pt x="2594" y="147638"/>
                  </a:cubicBezTo>
                  <a:cubicBezTo>
                    <a:pt x="-3227" y="177007"/>
                    <a:pt x="1800" y="175949"/>
                    <a:pt x="7356" y="176213"/>
                  </a:cubicBezTo>
                  <a:cubicBezTo>
                    <a:pt x="12912" y="176478"/>
                    <a:pt x="28258" y="175683"/>
                    <a:pt x="35931" y="149225"/>
                  </a:cubicBezTo>
                  <a:cubicBezTo>
                    <a:pt x="43604" y="122767"/>
                    <a:pt x="47837" y="265"/>
                    <a:pt x="42281" y="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52" name="フリーフォーム: 図形 1651">
              <a:extLst>
                <a:ext uri="{FF2B5EF4-FFF2-40B4-BE49-F238E27FC236}">
                  <a16:creationId xmlns:a16="http://schemas.microsoft.com/office/drawing/2014/main" id="{F4B0CEFB-12A9-4B6B-A31F-CB93B7F89552}"/>
                </a:ext>
              </a:extLst>
            </p:cNvPr>
            <p:cNvSpPr/>
            <p:nvPr/>
          </p:nvSpPr>
          <p:spPr>
            <a:xfrm>
              <a:off x="1060076" y="8679369"/>
              <a:ext cx="585945" cy="327818"/>
            </a:xfrm>
            <a:custGeom>
              <a:avLst/>
              <a:gdLst>
                <a:gd name="connsiteX0" fmla="*/ 374 w 585945"/>
                <a:gd name="connsiteY0" fmla="*/ 1081 h 327818"/>
                <a:gd name="connsiteX1" fmla="*/ 555999 w 585945"/>
                <a:gd name="connsiteY1" fmla="*/ 315406 h 327818"/>
                <a:gd name="connsiteX2" fmla="*/ 506787 w 585945"/>
                <a:gd name="connsiteY2" fmla="*/ 259844 h 327818"/>
                <a:gd name="connsiteX3" fmla="*/ 470274 w 585945"/>
                <a:gd name="connsiteY3" fmla="*/ 213806 h 327818"/>
                <a:gd name="connsiteX4" fmla="*/ 374 w 585945"/>
                <a:gd name="connsiteY4" fmla="*/ 1081 h 3278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85945" h="327818">
                  <a:moveTo>
                    <a:pt x="374" y="1081"/>
                  </a:moveTo>
                  <a:cubicBezTo>
                    <a:pt x="14661" y="18014"/>
                    <a:pt x="471597" y="272279"/>
                    <a:pt x="555999" y="315406"/>
                  </a:cubicBezTo>
                  <a:cubicBezTo>
                    <a:pt x="640401" y="358533"/>
                    <a:pt x="521074" y="276777"/>
                    <a:pt x="506787" y="259844"/>
                  </a:cubicBezTo>
                  <a:cubicBezTo>
                    <a:pt x="492500" y="242911"/>
                    <a:pt x="555999" y="256669"/>
                    <a:pt x="470274" y="213806"/>
                  </a:cubicBezTo>
                  <a:cubicBezTo>
                    <a:pt x="384549" y="170943"/>
                    <a:pt x="-13913" y="-15852"/>
                    <a:pt x="374" y="108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53" name="フリーフォーム: 図形 1652">
              <a:extLst>
                <a:ext uri="{FF2B5EF4-FFF2-40B4-BE49-F238E27FC236}">
                  <a16:creationId xmlns:a16="http://schemas.microsoft.com/office/drawing/2014/main" id="{6F08D1A6-6373-48CD-9A55-7F3EFFEEA27D}"/>
                </a:ext>
              </a:extLst>
            </p:cNvPr>
            <p:cNvSpPr/>
            <p:nvPr/>
          </p:nvSpPr>
          <p:spPr>
            <a:xfrm>
              <a:off x="958850" y="8856663"/>
              <a:ext cx="696159" cy="150516"/>
            </a:xfrm>
            <a:custGeom>
              <a:avLst/>
              <a:gdLst>
                <a:gd name="connsiteX0" fmla="*/ 0 w 696159"/>
                <a:gd name="connsiteY0" fmla="*/ 0 h 150516"/>
                <a:gd name="connsiteX1" fmla="*/ 660400 w 696159"/>
                <a:gd name="connsiteY1" fmla="*/ 134937 h 150516"/>
                <a:gd name="connsiteX2" fmla="*/ 598488 w 696159"/>
                <a:gd name="connsiteY2" fmla="*/ 147637 h 150516"/>
                <a:gd name="connsiteX3" fmla="*/ 519113 w 696159"/>
                <a:gd name="connsiteY3" fmla="*/ 134937 h 150516"/>
                <a:gd name="connsiteX4" fmla="*/ 0 w 696159"/>
                <a:gd name="connsiteY4" fmla="*/ 0 h 1505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96159" h="150516">
                  <a:moveTo>
                    <a:pt x="0" y="0"/>
                  </a:moveTo>
                  <a:lnTo>
                    <a:pt x="660400" y="134937"/>
                  </a:lnTo>
                  <a:cubicBezTo>
                    <a:pt x="760148" y="159543"/>
                    <a:pt x="622036" y="147637"/>
                    <a:pt x="598488" y="147637"/>
                  </a:cubicBezTo>
                  <a:cubicBezTo>
                    <a:pt x="574940" y="147637"/>
                    <a:pt x="519113" y="134937"/>
                    <a:pt x="519113" y="134937"/>
                  </a:cubicBezTo>
                  <a:lnTo>
                    <a:pt x="0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54" name="フリーフォーム: 図形 1653">
              <a:extLst>
                <a:ext uri="{FF2B5EF4-FFF2-40B4-BE49-F238E27FC236}">
                  <a16:creationId xmlns:a16="http://schemas.microsoft.com/office/drawing/2014/main" id="{072FD093-C395-4DBB-89A1-0711402475E8}"/>
                </a:ext>
              </a:extLst>
            </p:cNvPr>
            <p:cNvSpPr/>
            <p:nvPr/>
          </p:nvSpPr>
          <p:spPr>
            <a:xfrm>
              <a:off x="922263" y="8832771"/>
              <a:ext cx="48587" cy="166020"/>
            </a:xfrm>
            <a:custGeom>
              <a:avLst/>
              <a:gdLst>
                <a:gd name="connsiteX0" fmla="*/ 47700 w 48587"/>
                <a:gd name="connsiteY0" fmla="*/ 79 h 166020"/>
                <a:gd name="connsiteX1" fmla="*/ 30237 w 48587"/>
                <a:gd name="connsiteY1" fmla="*/ 117554 h 166020"/>
                <a:gd name="connsiteX2" fmla="*/ 75 w 48587"/>
                <a:gd name="connsiteY2" fmla="*/ 165179 h 166020"/>
                <a:gd name="connsiteX3" fmla="*/ 39762 w 48587"/>
                <a:gd name="connsiteY3" fmla="*/ 136604 h 166020"/>
                <a:gd name="connsiteX4" fmla="*/ 47700 w 48587"/>
                <a:gd name="connsiteY4" fmla="*/ 79 h 1660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8587" h="166020">
                  <a:moveTo>
                    <a:pt x="47700" y="79"/>
                  </a:moveTo>
                  <a:cubicBezTo>
                    <a:pt x="46113" y="-3096"/>
                    <a:pt x="38174" y="90038"/>
                    <a:pt x="30237" y="117554"/>
                  </a:cubicBezTo>
                  <a:cubicBezTo>
                    <a:pt x="22300" y="145070"/>
                    <a:pt x="-1512" y="162004"/>
                    <a:pt x="75" y="165179"/>
                  </a:cubicBezTo>
                  <a:cubicBezTo>
                    <a:pt x="1662" y="168354"/>
                    <a:pt x="29708" y="163327"/>
                    <a:pt x="39762" y="136604"/>
                  </a:cubicBezTo>
                  <a:cubicBezTo>
                    <a:pt x="49816" y="109881"/>
                    <a:pt x="49287" y="3254"/>
                    <a:pt x="47700" y="7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55" name="フリーフォーム: 図形 1654">
              <a:extLst>
                <a:ext uri="{FF2B5EF4-FFF2-40B4-BE49-F238E27FC236}">
                  <a16:creationId xmlns:a16="http://schemas.microsoft.com/office/drawing/2014/main" id="{6F534797-63ED-4692-9822-2CF5F55C2D6F}"/>
                </a:ext>
              </a:extLst>
            </p:cNvPr>
            <p:cNvSpPr/>
            <p:nvPr/>
          </p:nvSpPr>
          <p:spPr>
            <a:xfrm>
              <a:off x="1402584" y="9109982"/>
              <a:ext cx="750414" cy="171141"/>
            </a:xfrm>
            <a:custGeom>
              <a:avLst/>
              <a:gdLst>
                <a:gd name="connsiteX0" fmla="*/ 746891 w 750414"/>
                <a:gd name="connsiteY0" fmla="*/ 43543 h 171141"/>
                <a:gd name="connsiteX1" fmla="*/ 710379 w 750414"/>
                <a:gd name="connsiteY1" fmla="*/ 161018 h 171141"/>
                <a:gd name="connsiteX2" fmla="*/ 704029 w 750414"/>
                <a:gd name="connsiteY2" fmla="*/ 164193 h 171141"/>
                <a:gd name="connsiteX3" fmla="*/ 683391 w 750414"/>
                <a:gd name="connsiteY3" fmla="*/ 154668 h 171141"/>
                <a:gd name="connsiteX4" fmla="*/ 8704 w 750414"/>
                <a:gd name="connsiteY4" fmla="*/ 3856 h 171141"/>
                <a:gd name="connsiteX5" fmla="*/ 326204 w 750414"/>
                <a:gd name="connsiteY5" fmla="*/ 51481 h 171141"/>
                <a:gd name="connsiteX6" fmla="*/ 704029 w 750414"/>
                <a:gd name="connsiteY6" fmla="*/ 124506 h 171141"/>
                <a:gd name="connsiteX7" fmla="*/ 746891 w 750414"/>
                <a:gd name="connsiteY7" fmla="*/ 43543 h 1711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750414" h="171141">
                  <a:moveTo>
                    <a:pt x="746891" y="43543"/>
                  </a:moveTo>
                  <a:cubicBezTo>
                    <a:pt x="747949" y="49628"/>
                    <a:pt x="717523" y="140910"/>
                    <a:pt x="710379" y="161018"/>
                  </a:cubicBezTo>
                  <a:cubicBezTo>
                    <a:pt x="703235" y="181126"/>
                    <a:pt x="708527" y="165251"/>
                    <a:pt x="704029" y="164193"/>
                  </a:cubicBezTo>
                  <a:cubicBezTo>
                    <a:pt x="699531" y="163135"/>
                    <a:pt x="683391" y="154668"/>
                    <a:pt x="683391" y="154668"/>
                  </a:cubicBezTo>
                  <a:lnTo>
                    <a:pt x="8704" y="3856"/>
                  </a:lnTo>
                  <a:cubicBezTo>
                    <a:pt x="-50827" y="-13342"/>
                    <a:pt x="210317" y="31373"/>
                    <a:pt x="326204" y="51481"/>
                  </a:cubicBezTo>
                  <a:cubicBezTo>
                    <a:pt x="442091" y="71589"/>
                    <a:pt x="637883" y="124771"/>
                    <a:pt x="704029" y="124506"/>
                  </a:cubicBezTo>
                  <a:cubicBezTo>
                    <a:pt x="770175" y="124241"/>
                    <a:pt x="745833" y="37458"/>
                    <a:pt x="746891" y="4354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56" name="フリーフォーム: 図形 1655">
              <a:extLst>
                <a:ext uri="{FF2B5EF4-FFF2-40B4-BE49-F238E27FC236}">
                  <a16:creationId xmlns:a16="http://schemas.microsoft.com/office/drawing/2014/main" id="{094E1217-E3EF-4BDE-9715-F8412648C56C}"/>
                </a:ext>
              </a:extLst>
            </p:cNvPr>
            <p:cNvSpPr/>
            <p:nvPr/>
          </p:nvSpPr>
          <p:spPr>
            <a:xfrm>
              <a:off x="1487136" y="9163032"/>
              <a:ext cx="573494" cy="321896"/>
            </a:xfrm>
            <a:custGeom>
              <a:avLst/>
              <a:gdLst>
                <a:gd name="connsiteX0" fmla="*/ 352 w 573494"/>
                <a:gd name="connsiteY0" fmla="*/ 18 h 321896"/>
                <a:gd name="connsiteX1" fmla="*/ 368652 w 573494"/>
                <a:gd name="connsiteY1" fmla="*/ 196868 h 321896"/>
                <a:gd name="connsiteX2" fmla="*/ 571852 w 573494"/>
                <a:gd name="connsiteY2" fmla="*/ 319106 h 321896"/>
                <a:gd name="connsiteX3" fmla="*/ 455964 w 573494"/>
                <a:gd name="connsiteY3" fmla="*/ 274656 h 321896"/>
                <a:gd name="connsiteX4" fmla="*/ 303564 w 573494"/>
                <a:gd name="connsiteY4" fmla="*/ 185756 h 321896"/>
                <a:gd name="connsiteX5" fmla="*/ 352 w 573494"/>
                <a:gd name="connsiteY5" fmla="*/ 18 h 321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73494" h="321896">
                  <a:moveTo>
                    <a:pt x="352" y="18"/>
                  </a:moveTo>
                  <a:cubicBezTo>
                    <a:pt x="11200" y="1870"/>
                    <a:pt x="273402" y="143687"/>
                    <a:pt x="368652" y="196868"/>
                  </a:cubicBezTo>
                  <a:cubicBezTo>
                    <a:pt x="463902" y="250049"/>
                    <a:pt x="557300" y="306141"/>
                    <a:pt x="571852" y="319106"/>
                  </a:cubicBezTo>
                  <a:cubicBezTo>
                    <a:pt x="586404" y="332071"/>
                    <a:pt x="500679" y="296881"/>
                    <a:pt x="455964" y="274656"/>
                  </a:cubicBezTo>
                  <a:cubicBezTo>
                    <a:pt x="411249" y="252431"/>
                    <a:pt x="374737" y="232852"/>
                    <a:pt x="303564" y="185756"/>
                  </a:cubicBezTo>
                  <a:cubicBezTo>
                    <a:pt x="232391" y="138660"/>
                    <a:pt x="-10496" y="-1834"/>
                    <a:pt x="352" y="1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57" name="フリーフォーム: 図形 1656">
              <a:extLst>
                <a:ext uri="{FF2B5EF4-FFF2-40B4-BE49-F238E27FC236}">
                  <a16:creationId xmlns:a16="http://schemas.microsoft.com/office/drawing/2014/main" id="{596624DA-362B-4328-AA81-29214D9529A0}"/>
                </a:ext>
              </a:extLst>
            </p:cNvPr>
            <p:cNvSpPr/>
            <p:nvPr/>
          </p:nvSpPr>
          <p:spPr>
            <a:xfrm>
              <a:off x="939800" y="8988425"/>
              <a:ext cx="1121657" cy="639577"/>
            </a:xfrm>
            <a:custGeom>
              <a:avLst/>
              <a:gdLst>
                <a:gd name="connsiteX0" fmla="*/ 0 w 1121657"/>
                <a:gd name="connsiteY0" fmla="*/ 0 h 639577"/>
                <a:gd name="connsiteX1" fmla="*/ 620713 w 1121657"/>
                <a:gd name="connsiteY1" fmla="*/ 338138 h 639577"/>
                <a:gd name="connsiteX2" fmla="*/ 1074738 w 1121657"/>
                <a:gd name="connsiteY2" fmla="*/ 617538 h 639577"/>
                <a:gd name="connsiteX3" fmla="*/ 1082675 w 1121657"/>
                <a:gd name="connsiteY3" fmla="*/ 603250 h 639577"/>
                <a:gd name="connsiteX4" fmla="*/ 1119188 w 1121657"/>
                <a:gd name="connsiteY4" fmla="*/ 455613 h 639577"/>
                <a:gd name="connsiteX5" fmla="*/ 1112838 w 1121657"/>
                <a:gd name="connsiteY5" fmla="*/ 563563 h 639577"/>
                <a:gd name="connsiteX6" fmla="*/ 1068388 w 1121657"/>
                <a:gd name="connsiteY6" fmla="*/ 557213 h 639577"/>
                <a:gd name="connsiteX7" fmla="*/ 879475 w 1121657"/>
                <a:gd name="connsiteY7" fmla="*/ 457200 h 639577"/>
                <a:gd name="connsiteX8" fmla="*/ 0 w 1121657"/>
                <a:gd name="connsiteY8" fmla="*/ 0 h 6395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21657" h="639577">
                  <a:moveTo>
                    <a:pt x="0" y="0"/>
                  </a:moveTo>
                  <a:cubicBezTo>
                    <a:pt x="220795" y="117607"/>
                    <a:pt x="441590" y="235215"/>
                    <a:pt x="620713" y="338138"/>
                  </a:cubicBezTo>
                  <a:cubicBezTo>
                    <a:pt x="799836" y="441061"/>
                    <a:pt x="997744" y="573353"/>
                    <a:pt x="1074738" y="617538"/>
                  </a:cubicBezTo>
                  <a:cubicBezTo>
                    <a:pt x="1151732" y="661723"/>
                    <a:pt x="1075267" y="630237"/>
                    <a:pt x="1082675" y="603250"/>
                  </a:cubicBezTo>
                  <a:cubicBezTo>
                    <a:pt x="1090083" y="576263"/>
                    <a:pt x="1114161" y="462228"/>
                    <a:pt x="1119188" y="455613"/>
                  </a:cubicBezTo>
                  <a:cubicBezTo>
                    <a:pt x="1124215" y="448998"/>
                    <a:pt x="1121305" y="546630"/>
                    <a:pt x="1112838" y="563563"/>
                  </a:cubicBezTo>
                  <a:cubicBezTo>
                    <a:pt x="1104371" y="580496"/>
                    <a:pt x="1107282" y="574940"/>
                    <a:pt x="1068388" y="557213"/>
                  </a:cubicBezTo>
                  <a:cubicBezTo>
                    <a:pt x="1029494" y="539486"/>
                    <a:pt x="879475" y="457200"/>
                    <a:pt x="879475" y="457200"/>
                  </a:cubicBezTo>
                  <a:lnTo>
                    <a:pt x="0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58" name="フリーフォーム: 図形 1657">
              <a:extLst>
                <a:ext uri="{FF2B5EF4-FFF2-40B4-BE49-F238E27FC236}">
                  <a16:creationId xmlns:a16="http://schemas.microsoft.com/office/drawing/2014/main" id="{CCCA5950-E8F5-4749-B19F-ECCCCD22679E}"/>
                </a:ext>
              </a:extLst>
            </p:cNvPr>
            <p:cNvSpPr/>
            <p:nvPr/>
          </p:nvSpPr>
          <p:spPr>
            <a:xfrm>
              <a:off x="948817" y="8976837"/>
              <a:ext cx="328283" cy="165772"/>
            </a:xfrm>
            <a:custGeom>
              <a:avLst/>
              <a:gdLst>
                <a:gd name="connsiteX0" fmla="*/ 2096 w 328283"/>
                <a:gd name="connsiteY0" fmla="*/ 476 h 165772"/>
                <a:gd name="connsiteX1" fmla="*/ 314833 w 328283"/>
                <a:gd name="connsiteY1" fmla="*/ 156051 h 165772"/>
                <a:gd name="connsiteX2" fmla="*/ 262446 w 328283"/>
                <a:gd name="connsiteY2" fmla="*/ 144938 h 165772"/>
                <a:gd name="connsiteX3" fmla="*/ 181483 w 328283"/>
                <a:gd name="connsiteY3" fmla="*/ 108426 h 165772"/>
                <a:gd name="connsiteX4" fmla="*/ 2096 w 328283"/>
                <a:gd name="connsiteY4" fmla="*/ 476 h 1657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28283" h="165772">
                  <a:moveTo>
                    <a:pt x="2096" y="476"/>
                  </a:moveTo>
                  <a:cubicBezTo>
                    <a:pt x="24321" y="8414"/>
                    <a:pt x="271441" y="131974"/>
                    <a:pt x="314833" y="156051"/>
                  </a:cubicBezTo>
                  <a:cubicBezTo>
                    <a:pt x="358225" y="180128"/>
                    <a:pt x="284671" y="152876"/>
                    <a:pt x="262446" y="144938"/>
                  </a:cubicBezTo>
                  <a:cubicBezTo>
                    <a:pt x="240221" y="137001"/>
                    <a:pt x="222229" y="130651"/>
                    <a:pt x="181483" y="108426"/>
                  </a:cubicBezTo>
                  <a:cubicBezTo>
                    <a:pt x="140737" y="86201"/>
                    <a:pt x="-20129" y="-7462"/>
                    <a:pt x="2096" y="47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59" name="フリーフォーム: 図形 1658">
              <a:extLst>
                <a:ext uri="{FF2B5EF4-FFF2-40B4-BE49-F238E27FC236}">
                  <a16:creationId xmlns:a16="http://schemas.microsoft.com/office/drawing/2014/main" id="{C98681EE-4AFA-47E8-A6DE-49A23BE284C6}"/>
                </a:ext>
              </a:extLst>
            </p:cNvPr>
            <p:cNvSpPr/>
            <p:nvPr/>
          </p:nvSpPr>
          <p:spPr>
            <a:xfrm>
              <a:off x="799294" y="9055022"/>
              <a:ext cx="107051" cy="405844"/>
            </a:xfrm>
            <a:custGeom>
              <a:avLst/>
              <a:gdLst>
                <a:gd name="connsiteX0" fmla="*/ 103994 w 107051"/>
                <a:gd name="connsiteY0" fmla="*/ 6428 h 405844"/>
                <a:gd name="connsiteX1" fmla="*/ 97644 w 107051"/>
                <a:gd name="connsiteY1" fmla="*/ 101678 h 405844"/>
                <a:gd name="connsiteX2" fmla="*/ 53194 w 107051"/>
                <a:gd name="connsiteY2" fmla="*/ 220741 h 405844"/>
                <a:gd name="connsiteX3" fmla="*/ 2394 w 107051"/>
                <a:gd name="connsiteY3" fmla="*/ 398541 h 405844"/>
                <a:gd name="connsiteX4" fmla="*/ 13506 w 107051"/>
                <a:gd name="connsiteY4" fmla="*/ 363616 h 405844"/>
                <a:gd name="connsiteX5" fmla="*/ 59544 w 107051"/>
                <a:gd name="connsiteY5" fmla="*/ 289003 h 405844"/>
                <a:gd name="connsiteX6" fmla="*/ 103994 w 107051"/>
                <a:gd name="connsiteY6" fmla="*/ 6428 h 4058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7051" h="405844">
                  <a:moveTo>
                    <a:pt x="103994" y="6428"/>
                  </a:moveTo>
                  <a:cubicBezTo>
                    <a:pt x="110344" y="-24793"/>
                    <a:pt x="106111" y="65959"/>
                    <a:pt x="97644" y="101678"/>
                  </a:cubicBezTo>
                  <a:cubicBezTo>
                    <a:pt x="89177" y="137397"/>
                    <a:pt x="69069" y="171264"/>
                    <a:pt x="53194" y="220741"/>
                  </a:cubicBezTo>
                  <a:cubicBezTo>
                    <a:pt x="37319" y="270218"/>
                    <a:pt x="9009" y="374729"/>
                    <a:pt x="2394" y="398541"/>
                  </a:cubicBezTo>
                  <a:cubicBezTo>
                    <a:pt x="-4221" y="422353"/>
                    <a:pt x="3981" y="381872"/>
                    <a:pt x="13506" y="363616"/>
                  </a:cubicBezTo>
                  <a:cubicBezTo>
                    <a:pt x="23031" y="345360"/>
                    <a:pt x="44727" y="342713"/>
                    <a:pt x="59544" y="289003"/>
                  </a:cubicBezTo>
                  <a:cubicBezTo>
                    <a:pt x="74361" y="235293"/>
                    <a:pt x="97644" y="37649"/>
                    <a:pt x="103994" y="642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60" name="フリーフォーム: 図形 1659">
              <a:extLst>
                <a:ext uri="{FF2B5EF4-FFF2-40B4-BE49-F238E27FC236}">
                  <a16:creationId xmlns:a16="http://schemas.microsoft.com/office/drawing/2014/main" id="{AAAAAC8E-14B1-4DF1-BA2F-650796313A7B}"/>
                </a:ext>
              </a:extLst>
            </p:cNvPr>
            <p:cNvSpPr/>
            <p:nvPr/>
          </p:nvSpPr>
          <p:spPr>
            <a:xfrm>
              <a:off x="908274" y="9097936"/>
              <a:ext cx="1107298" cy="612067"/>
            </a:xfrm>
            <a:custGeom>
              <a:avLst/>
              <a:gdLst>
                <a:gd name="connsiteX0" fmla="*/ 4539 w 1107298"/>
                <a:gd name="connsiteY0" fmla="*/ 1614 h 612067"/>
                <a:gd name="connsiteX1" fmla="*/ 61689 w 1107298"/>
                <a:gd name="connsiteY1" fmla="*/ 38127 h 612067"/>
                <a:gd name="connsiteX2" fmla="*/ 639539 w 1107298"/>
                <a:gd name="connsiteY2" fmla="*/ 350864 h 612067"/>
                <a:gd name="connsiteX3" fmla="*/ 652239 w 1107298"/>
                <a:gd name="connsiteY3" fmla="*/ 368327 h 612067"/>
                <a:gd name="connsiteX4" fmla="*/ 1098326 w 1107298"/>
                <a:gd name="connsiteY4" fmla="*/ 603277 h 612067"/>
                <a:gd name="connsiteX5" fmla="*/ 925289 w 1107298"/>
                <a:gd name="connsiteY5" fmla="*/ 538189 h 612067"/>
                <a:gd name="connsiteX6" fmla="*/ 617314 w 1107298"/>
                <a:gd name="connsiteY6" fmla="*/ 312764 h 612067"/>
                <a:gd name="connsiteX7" fmla="*/ 4539 w 1107298"/>
                <a:gd name="connsiteY7" fmla="*/ 1614 h 6120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107298" h="612067">
                  <a:moveTo>
                    <a:pt x="4539" y="1614"/>
                  </a:moveTo>
                  <a:cubicBezTo>
                    <a:pt x="-19803" y="-9234"/>
                    <a:pt x="61689" y="38127"/>
                    <a:pt x="61689" y="38127"/>
                  </a:cubicBezTo>
                  <a:lnTo>
                    <a:pt x="639539" y="350864"/>
                  </a:lnTo>
                  <a:cubicBezTo>
                    <a:pt x="737964" y="405897"/>
                    <a:pt x="575775" y="326258"/>
                    <a:pt x="652239" y="368327"/>
                  </a:cubicBezTo>
                  <a:cubicBezTo>
                    <a:pt x="728703" y="410396"/>
                    <a:pt x="1052818" y="574967"/>
                    <a:pt x="1098326" y="603277"/>
                  </a:cubicBezTo>
                  <a:cubicBezTo>
                    <a:pt x="1143834" y="631587"/>
                    <a:pt x="1005458" y="586608"/>
                    <a:pt x="925289" y="538189"/>
                  </a:cubicBezTo>
                  <a:cubicBezTo>
                    <a:pt x="845120" y="489770"/>
                    <a:pt x="767068" y="401928"/>
                    <a:pt x="617314" y="312764"/>
                  </a:cubicBezTo>
                  <a:cubicBezTo>
                    <a:pt x="467560" y="223600"/>
                    <a:pt x="247162" y="113401"/>
                    <a:pt x="4539" y="161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61" name="フリーフォーム: 図形 1660">
              <a:extLst>
                <a:ext uri="{FF2B5EF4-FFF2-40B4-BE49-F238E27FC236}">
                  <a16:creationId xmlns:a16="http://schemas.microsoft.com/office/drawing/2014/main" id="{A6B7336C-F709-4D43-BE97-93C5DB84AD66}"/>
                </a:ext>
              </a:extLst>
            </p:cNvPr>
            <p:cNvSpPr/>
            <p:nvPr/>
          </p:nvSpPr>
          <p:spPr>
            <a:xfrm>
              <a:off x="1908668" y="9710560"/>
              <a:ext cx="101126" cy="366006"/>
            </a:xfrm>
            <a:custGeom>
              <a:avLst/>
              <a:gdLst>
                <a:gd name="connsiteX0" fmla="*/ 101107 w 101126"/>
                <a:gd name="connsiteY0" fmla="*/ 178 h 366006"/>
                <a:gd name="connsiteX1" fmla="*/ 10620 w 101126"/>
                <a:gd name="connsiteY1" fmla="*/ 233540 h 366006"/>
                <a:gd name="connsiteX2" fmla="*/ 2682 w 101126"/>
                <a:gd name="connsiteY2" fmla="*/ 365303 h 366006"/>
                <a:gd name="connsiteX3" fmla="*/ 18557 w 101126"/>
                <a:gd name="connsiteY3" fmla="*/ 273228 h 366006"/>
                <a:gd name="connsiteX4" fmla="*/ 101107 w 101126"/>
                <a:gd name="connsiteY4" fmla="*/ 178 h 3660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1126" h="366006">
                  <a:moveTo>
                    <a:pt x="101107" y="178"/>
                  </a:moveTo>
                  <a:cubicBezTo>
                    <a:pt x="99784" y="-6437"/>
                    <a:pt x="27024" y="172686"/>
                    <a:pt x="10620" y="233540"/>
                  </a:cubicBezTo>
                  <a:cubicBezTo>
                    <a:pt x="-5784" y="294394"/>
                    <a:pt x="1359" y="358688"/>
                    <a:pt x="2682" y="365303"/>
                  </a:cubicBezTo>
                  <a:cubicBezTo>
                    <a:pt x="4005" y="371918"/>
                    <a:pt x="1359" y="331172"/>
                    <a:pt x="18557" y="273228"/>
                  </a:cubicBezTo>
                  <a:cubicBezTo>
                    <a:pt x="35755" y="215284"/>
                    <a:pt x="102430" y="6793"/>
                    <a:pt x="101107" y="17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62" name="フリーフォーム: 図形 1661">
              <a:extLst>
                <a:ext uri="{FF2B5EF4-FFF2-40B4-BE49-F238E27FC236}">
                  <a16:creationId xmlns:a16="http://schemas.microsoft.com/office/drawing/2014/main" id="{D96E3A6F-8B0A-4CD0-85CA-103D5BB7822F}"/>
                </a:ext>
              </a:extLst>
            </p:cNvPr>
            <p:cNvSpPr/>
            <p:nvPr/>
          </p:nvSpPr>
          <p:spPr>
            <a:xfrm>
              <a:off x="765928" y="9293499"/>
              <a:ext cx="314990" cy="292415"/>
            </a:xfrm>
            <a:custGeom>
              <a:avLst/>
              <a:gdLst>
                <a:gd name="connsiteX0" fmla="*/ 835 w 314990"/>
                <a:gd name="connsiteY0" fmla="*/ 145776 h 292415"/>
                <a:gd name="connsiteX1" fmla="*/ 227847 w 314990"/>
                <a:gd name="connsiteY1" fmla="*/ 282301 h 292415"/>
                <a:gd name="connsiteX2" fmla="*/ 232610 w 314990"/>
                <a:gd name="connsiteY2" fmla="*/ 277539 h 292415"/>
                <a:gd name="connsiteX3" fmla="*/ 219910 w 314990"/>
                <a:gd name="connsiteY3" fmla="*/ 239439 h 292415"/>
                <a:gd name="connsiteX4" fmla="*/ 313572 w 314990"/>
                <a:gd name="connsiteY4" fmla="*/ 1314 h 292415"/>
                <a:gd name="connsiteX5" fmla="*/ 273885 w 314990"/>
                <a:gd name="connsiteY5" fmla="*/ 148951 h 292415"/>
                <a:gd name="connsiteX6" fmla="*/ 238960 w 314990"/>
                <a:gd name="connsiteY6" fmla="*/ 264839 h 292415"/>
                <a:gd name="connsiteX7" fmla="*/ 154822 w 314990"/>
                <a:gd name="connsiteY7" fmla="*/ 190226 h 292415"/>
                <a:gd name="connsiteX8" fmla="*/ 835 w 314990"/>
                <a:gd name="connsiteY8" fmla="*/ 145776 h 2924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14990" h="292415">
                  <a:moveTo>
                    <a:pt x="835" y="145776"/>
                  </a:moveTo>
                  <a:cubicBezTo>
                    <a:pt x="13006" y="161122"/>
                    <a:pt x="189218" y="260341"/>
                    <a:pt x="227847" y="282301"/>
                  </a:cubicBezTo>
                  <a:cubicBezTo>
                    <a:pt x="266476" y="304261"/>
                    <a:pt x="233933" y="284682"/>
                    <a:pt x="232610" y="277539"/>
                  </a:cubicBezTo>
                  <a:cubicBezTo>
                    <a:pt x="231287" y="270396"/>
                    <a:pt x="206416" y="285476"/>
                    <a:pt x="219910" y="239439"/>
                  </a:cubicBezTo>
                  <a:cubicBezTo>
                    <a:pt x="233404" y="193402"/>
                    <a:pt x="304576" y="16395"/>
                    <a:pt x="313572" y="1314"/>
                  </a:cubicBezTo>
                  <a:cubicBezTo>
                    <a:pt x="322568" y="-13767"/>
                    <a:pt x="286320" y="105030"/>
                    <a:pt x="273885" y="148951"/>
                  </a:cubicBezTo>
                  <a:cubicBezTo>
                    <a:pt x="261450" y="192872"/>
                    <a:pt x="258804" y="257960"/>
                    <a:pt x="238960" y="264839"/>
                  </a:cubicBezTo>
                  <a:cubicBezTo>
                    <a:pt x="219116" y="271718"/>
                    <a:pt x="196891" y="210334"/>
                    <a:pt x="154822" y="190226"/>
                  </a:cubicBezTo>
                  <a:cubicBezTo>
                    <a:pt x="112753" y="170118"/>
                    <a:pt x="-11336" y="130430"/>
                    <a:pt x="835" y="14577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63" name="フリーフォーム: 図形 1662">
              <a:extLst>
                <a:ext uri="{FF2B5EF4-FFF2-40B4-BE49-F238E27FC236}">
                  <a16:creationId xmlns:a16="http://schemas.microsoft.com/office/drawing/2014/main" id="{58ED0ED0-13E5-4D67-8530-BE34DA11C4C6}"/>
                </a:ext>
              </a:extLst>
            </p:cNvPr>
            <p:cNvSpPr/>
            <p:nvPr/>
          </p:nvSpPr>
          <p:spPr>
            <a:xfrm>
              <a:off x="1035045" y="9310567"/>
              <a:ext cx="306418" cy="393026"/>
            </a:xfrm>
            <a:custGeom>
              <a:avLst/>
              <a:gdLst>
                <a:gd name="connsiteX0" fmla="*/ 5 w 306418"/>
                <a:gd name="connsiteY0" fmla="*/ 121 h 393026"/>
                <a:gd name="connsiteX1" fmla="*/ 280993 w 306418"/>
                <a:gd name="connsiteY1" fmla="*/ 131883 h 393026"/>
                <a:gd name="connsiteX2" fmla="*/ 288930 w 306418"/>
                <a:gd name="connsiteY2" fmla="*/ 157283 h 393026"/>
                <a:gd name="connsiteX3" fmla="*/ 242893 w 306418"/>
                <a:gd name="connsiteY3" fmla="*/ 390646 h 393026"/>
                <a:gd name="connsiteX4" fmla="*/ 249243 w 306418"/>
                <a:gd name="connsiteY4" fmla="*/ 268408 h 393026"/>
                <a:gd name="connsiteX5" fmla="*/ 273055 w 306418"/>
                <a:gd name="connsiteY5" fmla="*/ 111246 h 393026"/>
                <a:gd name="connsiteX6" fmla="*/ 5 w 306418"/>
                <a:gd name="connsiteY6" fmla="*/ 121 h 3930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06418" h="393026">
                  <a:moveTo>
                    <a:pt x="5" y="121"/>
                  </a:moveTo>
                  <a:cubicBezTo>
                    <a:pt x="1328" y="3560"/>
                    <a:pt x="232839" y="105689"/>
                    <a:pt x="280993" y="131883"/>
                  </a:cubicBezTo>
                  <a:cubicBezTo>
                    <a:pt x="329147" y="158077"/>
                    <a:pt x="295280" y="114156"/>
                    <a:pt x="288930" y="157283"/>
                  </a:cubicBezTo>
                  <a:cubicBezTo>
                    <a:pt x="282580" y="200410"/>
                    <a:pt x="249507" y="372125"/>
                    <a:pt x="242893" y="390646"/>
                  </a:cubicBezTo>
                  <a:cubicBezTo>
                    <a:pt x="236279" y="409167"/>
                    <a:pt x="244216" y="314975"/>
                    <a:pt x="249243" y="268408"/>
                  </a:cubicBezTo>
                  <a:cubicBezTo>
                    <a:pt x="254270" y="221841"/>
                    <a:pt x="315124" y="155167"/>
                    <a:pt x="273055" y="111246"/>
                  </a:cubicBezTo>
                  <a:cubicBezTo>
                    <a:pt x="230986" y="67325"/>
                    <a:pt x="-1318" y="-3318"/>
                    <a:pt x="5" y="12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64" name="フリーフォーム: 図形 1663">
              <a:extLst>
                <a:ext uri="{FF2B5EF4-FFF2-40B4-BE49-F238E27FC236}">
                  <a16:creationId xmlns:a16="http://schemas.microsoft.com/office/drawing/2014/main" id="{8065F77B-10D7-405B-9C41-3C316968A7DB}"/>
                </a:ext>
              </a:extLst>
            </p:cNvPr>
            <p:cNvSpPr/>
            <p:nvPr/>
          </p:nvSpPr>
          <p:spPr>
            <a:xfrm>
              <a:off x="1239837" y="9507106"/>
              <a:ext cx="293174" cy="291004"/>
            </a:xfrm>
            <a:custGeom>
              <a:avLst/>
              <a:gdLst>
                <a:gd name="connsiteX0" fmla="*/ 1 w 293174"/>
                <a:gd name="connsiteY0" fmla="*/ 182994 h 291004"/>
                <a:gd name="connsiteX1" fmla="*/ 222251 w 293174"/>
                <a:gd name="connsiteY1" fmla="*/ 284594 h 291004"/>
                <a:gd name="connsiteX2" fmla="*/ 222251 w 293174"/>
                <a:gd name="connsiteY2" fmla="*/ 249669 h 291004"/>
                <a:gd name="connsiteX3" fmla="*/ 292101 w 293174"/>
                <a:gd name="connsiteY3" fmla="*/ 432 h 291004"/>
                <a:gd name="connsiteX4" fmla="*/ 261938 w 293174"/>
                <a:gd name="connsiteY4" fmla="*/ 190932 h 291004"/>
                <a:gd name="connsiteX5" fmla="*/ 225426 w 293174"/>
                <a:gd name="connsiteY5" fmla="*/ 246494 h 291004"/>
                <a:gd name="connsiteX6" fmla="*/ 1 w 293174"/>
                <a:gd name="connsiteY6" fmla="*/ 182994 h 2910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93174" h="291004">
                  <a:moveTo>
                    <a:pt x="1" y="182994"/>
                  </a:moveTo>
                  <a:cubicBezTo>
                    <a:pt x="-528" y="189344"/>
                    <a:pt x="185209" y="273482"/>
                    <a:pt x="222251" y="284594"/>
                  </a:cubicBezTo>
                  <a:cubicBezTo>
                    <a:pt x="259293" y="295706"/>
                    <a:pt x="210609" y="297029"/>
                    <a:pt x="222251" y="249669"/>
                  </a:cubicBezTo>
                  <a:cubicBezTo>
                    <a:pt x="233893" y="202309"/>
                    <a:pt x="285487" y="10221"/>
                    <a:pt x="292101" y="432"/>
                  </a:cubicBezTo>
                  <a:cubicBezTo>
                    <a:pt x="298715" y="-9357"/>
                    <a:pt x="273050" y="149922"/>
                    <a:pt x="261938" y="190932"/>
                  </a:cubicBezTo>
                  <a:cubicBezTo>
                    <a:pt x="250826" y="231942"/>
                    <a:pt x="262732" y="244907"/>
                    <a:pt x="225426" y="246494"/>
                  </a:cubicBezTo>
                  <a:cubicBezTo>
                    <a:pt x="188120" y="248081"/>
                    <a:pt x="530" y="176644"/>
                    <a:pt x="1" y="18299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65" name="フリーフォーム: 図形 1664">
              <a:extLst>
                <a:ext uri="{FF2B5EF4-FFF2-40B4-BE49-F238E27FC236}">
                  <a16:creationId xmlns:a16="http://schemas.microsoft.com/office/drawing/2014/main" id="{4C94963E-16EA-4239-B334-1373202D205A}"/>
                </a:ext>
              </a:extLst>
            </p:cNvPr>
            <p:cNvSpPr/>
            <p:nvPr/>
          </p:nvSpPr>
          <p:spPr>
            <a:xfrm>
              <a:off x="1496935" y="9596020"/>
              <a:ext cx="307809" cy="395133"/>
            </a:xfrm>
            <a:custGeom>
              <a:avLst/>
              <a:gdLst>
                <a:gd name="connsiteX0" fmla="*/ 78 w 307809"/>
                <a:gd name="connsiteY0" fmla="*/ 418 h 395133"/>
                <a:gd name="connsiteX1" fmla="*/ 273128 w 307809"/>
                <a:gd name="connsiteY1" fmla="*/ 113130 h 395133"/>
                <a:gd name="connsiteX2" fmla="*/ 247728 w 307809"/>
                <a:gd name="connsiteY2" fmla="*/ 194093 h 395133"/>
                <a:gd name="connsiteX3" fmla="*/ 233440 w 307809"/>
                <a:gd name="connsiteY3" fmla="*/ 384593 h 395133"/>
                <a:gd name="connsiteX4" fmla="*/ 193753 w 307809"/>
                <a:gd name="connsiteY4" fmla="*/ 340143 h 395133"/>
                <a:gd name="connsiteX5" fmla="*/ 303290 w 307809"/>
                <a:gd name="connsiteY5" fmla="*/ 86143 h 395133"/>
                <a:gd name="connsiteX6" fmla="*/ 78 w 307809"/>
                <a:gd name="connsiteY6" fmla="*/ 418 h 395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07809" h="395133">
                  <a:moveTo>
                    <a:pt x="78" y="418"/>
                  </a:moveTo>
                  <a:cubicBezTo>
                    <a:pt x="-4949" y="4916"/>
                    <a:pt x="231853" y="80851"/>
                    <a:pt x="273128" y="113130"/>
                  </a:cubicBezTo>
                  <a:cubicBezTo>
                    <a:pt x="314403" y="145409"/>
                    <a:pt x="254343" y="148849"/>
                    <a:pt x="247728" y="194093"/>
                  </a:cubicBezTo>
                  <a:cubicBezTo>
                    <a:pt x="241113" y="239337"/>
                    <a:pt x="242436" y="360251"/>
                    <a:pt x="233440" y="384593"/>
                  </a:cubicBezTo>
                  <a:cubicBezTo>
                    <a:pt x="224444" y="408935"/>
                    <a:pt x="182111" y="389885"/>
                    <a:pt x="193753" y="340143"/>
                  </a:cubicBezTo>
                  <a:cubicBezTo>
                    <a:pt x="205395" y="290401"/>
                    <a:pt x="333188" y="144351"/>
                    <a:pt x="303290" y="86143"/>
                  </a:cubicBezTo>
                  <a:cubicBezTo>
                    <a:pt x="273392" y="27935"/>
                    <a:pt x="5105" y="-4080"/>
                    <a:pt x="78" y="41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66" name="フリーフォーム: 図形 1665">
              <a:extLst>
                <a:ext uri="{FF2B5EF4-FFF2-40B4-BE49-F238E27FC236}">
                  <a16:creationId xmlns:a16="http://schemas.microsoft.com/office/drawing/2014/main" id="{B9210DC6-F64F-4484-9D90-B3120E472652}"/>
                </a:ext>
              </a:extLst>
            </p:cNvPr>
            <p:cNvSpPr/>
            <p:nvPr/>
          </p:nvSpPr>
          <p:spPr>
            <a:xfrm>
              <a:off x="1669998" y="9944700"/>
              <a:ext cx="274566" cy="142416"/>
            </a:xfrm>
            <a:custGeom>
              <a:avLst/>
              <a:gdLst>
                <a:gd name="connsiteX0" fmla="*/ 11165 w 274566"/>
                <a:gd name="connsiteY0" fmla="*/ 7338 h 142416"/>
                <a:gd name="connsiteX1" fmla="*/ 265165 w 274566"/>
                <a:gd name="connsiteY1" fmla="*/ 131163 h 142416"/>
                <a:gd name="connsiteX2" fmla="*/ 204840 w 274566"/>
                <a:gd name="connsiteY2" fmla="*/ 124813 h 142416"/>
                <a:gd name="connsiteX3" fmla="*/ 60377 w 274566"/>
                <a:gd name="connsiteY3" fmla="*/ 26388 h 142416"/>
                <a:gd name="connsiteX4" fmla="*/ 11165 w 274566"/>
                <a:gd name="connsiteY4" fmla="*/ 7338 h 1424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74566" h="142416">
                  <a:moveTo>
                    <a:pt x="11165" y="7338"/>
                  </a:moveTo>
                  <a:cubicBezTo>
                    <a:pt x="45296" y="24800"/>
                    <a:pt x="232886" y="111584"/>
                    <a:pt x="265165" y="131163"/>
                  </a:cubicBezTo>
                  <a:cubicBezTo>
                    <a:pt x="297444" y="150742"/>
                    <a:pt x="238971" y="142275"/>
                    <a:pt x="204840" y="124813"/>
                  </a:cubicBezTo>
                  <a:cubicBezTo>
                    <a:pt x="170709" y="107351"/>
                    <a:pt x="91598" y="46232"/>
                    <a:pt x="60377" y="26388"/>
                  </a:cubicBezTo>
                  <a:cubicBezTo>
                    <a:pt x="29156" y="6544"/>
                    <a:pt x="-22966" y="-10124"/>
                    <a:pt x="11165" y="733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67" name="フリーフォーム: 図形 1666">
              <a:extLst>
                <a:ext uri="{FF2B5EF4-FFF2-40B4-BE49-F238E27FC236}">
                  <a16:creationId xmlns:a16="http://schemas.microsoft.com/office/drawing/2014/main" id="{A8AA09A3-B8D1-4B65-B7E1-75ED559EF4BE}"/>
                </a:ext>
              </a:extLst>
            </p:cNvPr>
            <p:cNvSpPr/>
            <p:nvPr/>
          </p:nvSpPr>
          <p:spPr>
            <a:xfrm>
              <a:off x="773109" y="9500892"/>
              <a:ext cx="514370" cy="496956"/>
            </a:xfrm>
            <a:custGeom>
              <a:avLst/>
              <a:gdLst>
                <a:gd name="connsiteX0" fmla="*/ 4 w 514370"/>
                <a:gd name="connsiteY0" fmla="*/ 296 h 496956"/>
                <a:gd name="connsiteX1" fmla="*/ 354016 w 514370"/>
                <a:gd name="connsiteY1" fmla="*/ 357483 h 496956"/>
                <a:gd name="connsiteX2" fmla="*/ 511179 w 514370"/>
                <a:gd name="connsiteY2" fmla="*/ 492421 h 496956"/>
                <a:gd name="connsiteX3" fmla="*/ 450854 w 514370"/>
                <a:gd name="connsiteY3" fmla="*/ 449558 h 496956"/>
                <a:gd name="connsiteX4" fmla="*/ 346079 w 514370"/>
                <a:gd name="connsiteY4" fmla="*/ 298746 h 496956"/>
                <a:gd name="connsiteX5" fmla="*/ 4 w 514370"/>
                <a:gd name="connsiteY5" fmla="*/ 296 h 4969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14370" h="496956">
                  <a:moveTo>
                    <a:pt x="4" y="296"/>
                  </a:moveTo>
                  <a:cubicBezTo>
                    <a:pt x="1327" y="10085"/>
                    <a:pt x="268820" y="275462"/>
                    <a:pt x="354016" y="357483"/>
                  </a:cubicBezTo>
                  <a:cubicBezTo>
                    <a:pt x="439212" y="439504"/>
                    <a:pt x="495039" y="477075"/>
                    <a:pt x="511179" y="492421"/>
                  </a:cubicBezTo>
                  <a:cubicBezTo>
                    <a:pt x="527319" y="507767"/>
                    <a:pt x="478371" y="481837"/>
                    <a:pt x="450854" y="449558"/>
                  </a:cubicBezTo>
                  <a:cubicBezTo>
                    <a:pt x="423337" y="417279"/>
                    <a:pt x="416458" y="371506"/>
                    <a:pt x="346079" y="298746"/>
                  </a:cubicBezTo>
                  <a:cubicBezTo>
                    <a:pt x="275700" y="225986"/>
                    <a:pt x="-1319" y="-9493"/>
                    <a:pt x="4" y="29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68" name="フリーフォーム: 図形 1667">
              <a:extLst>
                <a:ext uri="{FF2B5EF4-FFF2-40B4-BE49-F238E27FC236}">
                  <a16:creationId xmlns:a16="http://schemas.microsoft.com/office/drawing/2014/main" id="{EB8120AF-FD68-485A-8DB8-3E8DA8F0AAB4}"/>
                </a:ext>
              </a:extLst>
            </p:cNvPr>
            <p:cNvSpPr/>
            <p:nvPr/>
          </p:nvSpPr>
          <p:spPr>
            <a:xfrm>
              <a:off x="1193541" y="9980130"/>
              <a:ext cx="723842" cy="164194"/>
            </a:xfrm>
            <a:custGeom>
              <a:avLst/>
              <a:gdLst>
                <a:gd name="connsiteX0" fmla="*/ 44709 w 723842"/>
                <a:gd name="connsiteY0" fmla="*/ 6833 h 164194"/>
                <a:gd name="connsiteX1" fmla="*/ 106622 w 723842"/>
                <a:gd name="connsiteY1" fmla="*/ 27470 h 164194"/>
                <a:gd name="connsiteX2" fmla="*/ 687647 w 723842"/>
                <a:gd name="connsiteY2" fmla="*/ 160820 h 164194"/>
                <a:gd name="connsiteX3" fmla="*/ 598747 w 723842"/>
                <a:gd name="connsiteY3" fmla="*/ 114783 h 164194"/>
                <a:gd name="connsiteX4" fmla="*/ 44709 w 723842"/>
                <a:gd name="connsiteY4" fmla="*/ 6833 h 1641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23842" h="164194">
                  <a:moveTo>
                    <a:pt x="44709" y="6833"/>
                  </a:moveTo>
                  <a:cubicBezTo>
                    <a:pt x="-37312" y="-7719"/>
                    <a:pt x="-534" y="1805"/>
                    <a:pt x="106622" y="27470"/>
                  </a:cubicBezTo>
                  <a:cubicBezTo>
                    <a:pt x="213778" y="53135"/>
                    <a:pt x="605626" y="146268"/>
                    <a:pt x="687647" y="160820"/>
                  </a:cubicBezTo>
                  <a:cubicBezTo>
                    <a:pt x="769668" y="175372"/>
                    <a:pt x="700347" y="139654"/>
                    <a:pt x="598747" y="114783"/>
                  </a:cubicBezTo>
                  <a:cubicBezTo>
                    <a:pt x="497147" y="89912"/>
                    <a:pt x="126730" y="21385"/>
                    <a:pt x="44709" y="683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69" name="フリーフォーム: 図形 1668">
              <a:extLst>
                <a:ext uri="{FF2B5EF4-FFF2-40B4-BE49-F238E27FC236}">
                  <a16:creationId xmlns:a16="http://schemas.microsoft.com/office/drawing/2014/main" id="{B2283CA7-877A-417E-B802-21C95CEE5795}"/>
                </a:ext>
              </a:extLst>
            </p:cNvPr>
            <p:cNvSpPr/>
            <p:nvPr/>
          </p:nvSpPr>
          <p:spPr>
            <a:xfrm>
              <a:off x="724808" y="9496230"/>
              <a:ext cx="360981" cy="501295"/>
            </a:xfrm>
            <a:custGeom>
              <a:avLst/>
              <a:gdLst>
                <a:gd name="connsiteX0" fmla="*/ 59417 w 360981"/>
                <a:gd name="connsiteY0" fmla="*/ 195 h 501295"/>
                <a:gd name="connsiteX1" fmla="*/ 2267 w 360981"/>
                <a:gd name="connsiteY1" fmla="*/ 160533 h 501295"/>
                <a:gd name="connsiteX2" fmla="*/ 16555 w 360981"/>
                <a:gd name="connsiteY2" fmla="*/ 135133 h 501295"/>
                <a:gd name="connsiteX3" fmla="*/ 64180 w 360981"/>
                <a:gd name="connsiteY3" fmla="*/ 185933 h 501295"/>
                <a:gd name="connsiteX4" fmla="*/ 351517 w 360981"/>
                <a:gd name="connsiteY4" fmla="*/ 495495 h 501295"/>
                <a:gd name="connsiteX5" fmla="*/ 288017 w 360981"/>
                <a:gd name="connsiteY5" fmla="*/ 384370 h 501295"/>
                <a:gd name="connsiteX6" fmla="*/ 249917 w 360981"/>
                <a:gd name="connsiteY6" fmla="*/ 338333 h 501295"/>
                <a:gd name="connsiteX7" fmla="*/ 49892 w 360981"/>
                <a:gd name="connsiteY7" fmla="*/ 131958 h 501295"/>
                <a:gd name="connsiteX8" fmla="*/ 59417 w 360981"/>
                <a:gd name="connsiteY8" fmla="*/ 195 h 5012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60981" h="501295">
                  <a:moveTo>
                    <a:pt x="59417" y="195"/>
                  </a:moveTo>
                  <a:cubicBezTo>
                    <a:pt x="51479" y="4958"/>
                    <a:pt x="9411" y="138043"/>
                    <a:pt x="2267" y="160533"/>
                  </a:cubicBezTo>
                  <a:cubicBezTo>
                    <a:pt x="-4877" y="183023"/>
                    <a:pt x="6236" y="130900"/>
                    <a:pt x="16555" y="135133"/>
                  </a:cubicBezTo>
                  <a:cubicBezTo>
                    <a:pt x="26874" y="139366"/>
                    <a:pt x="64180" y="185933"/>
                    <a:pt x="64180" y="185933"/>
                  </a:cubicBezTo>
                  <a:cubicBezTo>
                    <a:pt x="120007" y="245993"/>
                    <a:pt x="314211" y="462422"/>
                    <a:pt x="351517" y="495495"/>
                  </a:cubicBezTo>
                  <a:cubicBezTo>
                    <a:pt x="388823" y="528568"/>
                    <a:pt x="304950" y="410564"/>
                    <a:pt x="288017" y="384370"/>
                  </a:cubicBezTo>
                  <a:cubicBezTo>
                    <a:pt x="271084" y="358176"/>
                    <a:pt x="289604" y="380402"/>
                    <a:pt x="249917" y="338333"/>
                  </a:cubicBezTo>
                  <a:cubicBezTo>
                    <a:pt x="210230" y="296264"/>
                    <a:pt x="79790" y="185139"/>
                    <a:pt x="49892" y="131958"/>
                  </a:cubicBezTo>
                  <a:cubicBezTo>
                    <a:pt x="19994" y="78777"/>
                    <a:pt x="67355" y="-4568"/>
                    <a:pt x="59417" y="19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70" name="フリーフォーム: 図形 1669">
              <a:extLst>
                <a:ext uri="{FF2B5EF4-FFF2-40B4-BE49-F238E27FC236}">
                  <a16:creationId xmlns:a16="http://schemas.microsoft.com/office/drawing/2014/main" id="{99C2FED4-06EF-471A-B3DE-32CA555867FA}"/>
                </a:ext>
              </a:extLst>
            </p:cNvPr>
            <p:cNvSpPr/>
            <p:nvPr/>
          </p:nvSpPr>
          <p:spPr>
            <a:xfrm>
              <a:off x="693508" y="9863090"/>
              <a:ext cx="456236" cy="123816"/>
            </a:xfrm>
            <a:custGeom>
              <a:avLst/>
              <a:gdLst>
                <a:gd name="connsiteX0" fmla="*/ 3405 w 456236"/>
                <a:gd name="connsiteY0" fmla="*/ 48 h 123816"/>
                <a:gd name="connsiteX1" fmla="*/ 449492 w 456236"/>
                <a:gd name="connsiteY1" fmla="*/ 115935 h 123816"/>
                <a:gd name="connsiteX2" fmla="*/ 254230 w 456236"/>
                <a:gd name="connsiteY2" fmla="*/ 101648 h 123816"/>
                <a:gd name="connsiteX3" fmla="*/ 3405 w 456236"/>
                <a:gd name="connsiteY3" fmla="*/ 48 h 1238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56236" h="123816">
                  <a:moveTo>
                    <a:pt x="3405" y="48"/>
                  </a:moveTo>
                  <a:cubicBezTo>
                    <a:pt x="35949" y="2429"/>
                    <a:pt x="407688" y="99002"/>
                    <a:pt x="449492" y="115935"/>
                  </a:cubicBezTo>
                  <a:cubicBezTo>
                    <a:pt x="491296" y="132868"/>
                    <a:pt x="328049" y="119904"/>
                    <a:pt x="254230" y="101648"/>
                  </a:cubicBezTo>
                  <a:cubicBezTo>
                    <a:pt x="180411" y="83392"/>
                    <a:pt x="-29139" y="-2333"/>
                    <a:pt x="3405" y="4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71" name="フリーフォーム: 図形 1670">
              <a:extLst>
                <a:ext uri="{FF2B5EF4-FFF2-40B4-BE49-F238E27FC236}">
                  <a16:creationId xmlns:a16="http://schemas.microsoft.com/office/drawing/2014/main" id="{74F3014A-32B6-477A-AA15-A5C3D021AD13}"/>
                </a:ext>
              </a:extLst>
            </p:cNvPr>
            <p:cNvSpPr/>
            <p:nvPr/>
          </p:nvSpPr>
          <p:spPr>
            <a:xfrm>
              <a:off x="650410" y="9828169"/>
              <a:ext cx="701424" cy="319921"/>
            </a:xfrm>
            <a:custGeom>
              <a:avLst/>
              <a:gdLst>
                <a:gd name="connsiteX0" fmla="*/ 57615 w 701424"/>
                <a:gd name="connsiteY0" fmla="*/ 44 h 319921"/>
                <a:gd name="connsiteX1" fmla="*/ 465 w 701424"/>
                <a:gd name="connsiteY1" fmla="*/ 166731 h 319921"/>
                <a:gd name="connsiteX2" fmla="*/ 29040 w 701424"/>
                <a:gd name="connsiteY2" fmla="*/ 169906 h 319921"/>
                <a:gd name="connsiteX3" fmla="*/ 673565 w 701424"/>
                <a:gd name="connsiteY3" fmla="*/ 315956 h 319921"/>
                <a:gd name="connsiteX4" fmla="*/ 575140 w 701424"/>
                <a:gd name="connsiteY4" fmla="*/ 276269 h 319921"/>
                <a:gd name="connsiteX5" fmla="*/ 487828 w 701424"/>
                <a:gd name="connsiteY5" fmla="*/ 252456 h 319921"/>
                <a:gd name="connsiteX6" fmla="*/ 56028 w 701424"/>
                <a:gd name="connsiteY6" fmla="*/ 150856 h 319921"/>
                <a:gd name="connsiteX7" fmla="*/ 57615 w 701424"/>
                <a:gd name="connsiteY7" fmla="*/ 44 h 3199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701424" h="319921">
                  <a:moveTo>
                    <a:pt x="57615" y="44"/>
                  </a:moveTo>
                  <a:cubicBezTo>
                    <a:pt x="48354" y="2690"/>
                    <a:pt x="5227" y="138421"/>
                    <a:pt x="465" y="166731"/>
                  </a:cubicBezTo>
                  <a:cubicBezTo>
                    <a:pt x="-4297" y="195041"/>
                    <a:pt x="29040" y="169906"/>
                    <a:pt x="29040" y="169906"/>
                  </a:cubicBezTo>
                  <a:lnTo>
                    <a:pt x="673565" y="315956"/>
                  </a:lnTo>
                  <a:cubicBezTo>
                    <a:pt x="764582" y="333683"/>
                    <a:pt x="606096" y="286852"/>
                    <a:pt x="575140" y="276269"/>
                  </a:cubicBezTo>
                  <a:cubicBezTo>
                    <a:pt x="544184" y="265686"/>
                    <a:pt x="487828" y="252456"/>
                    <a:pt x="487828" y="252456"/>
                  </a:cubicBezTo>
                  <a:cubicBezTo>
                    <a:pt x="401309" y="231554"/>
                    <a:pt x="129847" y="187368"/>
                    <a:pt x="56028" y="150856"/>
                  </a:cubicBezTo>
                  <a:cubicBezTo>
                    <a:pt x="-17791" y="114344"/>
                    <a:pt x="66876" y="-2602"/>
                    <a:pt x="57615" y="4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72" name="フリーフォーム: 図形 1671">
              <a:extLst>
                <a:ext uri="{FF2B5EF4-FFF2-40B4-BE49-F238E27FC236}">
                  <a16:creationId xmlns:a16="http://schemas.microsoft.com/office/drawing/2014/main" id="{1A66F9AD-311D-4668-A50C-BF0E4A951348}"/>
                </a:ext>
              </a:extLst>
            </p:cNvPr>
            <p:cNvSpPr/>
            <p:nvPr/>
          </p:nvSpPr>
          <p:spPr>
            <a:xfrm>
              <a:off x="1461944" y="10102263"/>
              <a:ext cx="420831" cy="167924"/>
            </a:xfrm>
            <a:custGeom>
              <a:avLst/>
              <a:gdLst>
                <a:gd name="connsiteX0" fmla="*/ 22369 w 420831"/>
                <a:gd name="connsiteY0" fmla="*/ 76787 h 167924"/>
                <a:gd name="connsiteX1" fmla="*/ 377969 w 420831"/>
                <a:gd name="connsiteY1" fmla="*/ 162512 h 167924"/>
                <a:gd name="connsiteX2" fmla="*/ 382731 w 420831"/>
                <a:gd name="connsiteY2" fmla="*/ 141875 h 167924"/>
                <a:gd name="connsiteX3" fmla="*/ 420831 w 420831"/>
                <a:gd name="connsiteY3" fmla="*/ 2175 h 167924"/>
                <a:gd name="connsiteX4" fmla="*/ 382731 w 420831"/>
                <a:gd name="connsiteY4" fmla="*/ 60912 h 167924"/>
                <a:gd name="connsiteX5" fmla="*/ 357331 w 420831"/>
                <a:gd name="connsiteY5" fmla="*/ 118062 h 167924"/>
                <a:gd name="connsiteX6" fmla="*/ 68406 w 420831"/>
                <a:gd name="connsiteY6" fmla="*/ 108537 h 167924"/>
                <a:gd name="connsiteX7" fmla="*/ 22369 w 420831"/>
                <a:gd name="connsiteY7" fmla="*/ 76787 h 1679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20831" h="167924">
                  <a:moveTo>
                    <a:pt x="22369" y="76787"/>
                  </a:moveTo>
                  <a:cubicBezTo>
                    <a:pt x="73963" y="85783"/>
                    <a:pt x="317909" y="151664"/>
                    <a:pt x="377969" y="162512"/>
                  </a:cubicBezTo>
                  <a:cubicBezTo>
                    <a:pt x="438029" y="173360"/>
                    <a:pt x="375587" y="168598"/>
                    <a:pt x="382731" y="141875"/>
                  </a:cubicBezTo>
                  <a:cubicBezTo>
                    <a:pt x="389875" y="115152"/>
                    <a:pt x="420831" y="15669"/>
                    <a:pt x="420831" y="2175"/>
                  </a:cubicBezTo>
                  <a:cubicBezTo>
                    <a:pt x="420831" y="-11319"/>
                    <a:pt x="393314" y="41598"/>
                    <a:pt x="382731" y="60912"/>
                  </a:cubicBezTo>
                  <a:cubicBezTo>
                    <a:pt x="372148" y="80226"/>
                    <a:pt x="409718" y="110125"/>
                    <a:pt x="357331" y="118062"/>
                  </a:cubicBezTo>
                  <a:cubicBezTo>
                    <a:pt x="304944" y="125999"/>
                    <a:pt x="118941" y="114622"/>
                    <a:pt x="68406" y="108537"/>
                  </a:cubicBezTo>
                  <a:cubicBezTo>
                    <a:pt x="17871" y="102452"/>
                    <a:pt x="-29225" y="67791"/>
                    <a:pt x="22369" y="7678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73" name="フリーフォーム: 図形 1672">
              <a:extLst>
                <a:ext uri="{FF2B5EF4-FFF2-40B4-BE49-F238E27FC236}">
                  <a16:creationId xmlns:a16="http://schemas.microsoft.com/office/drawing/2014/main" id="{474BBF8A-0308-4E2F-9726-4F38758F9931}"/>
                </a:ext>
              </a:extLst>
            </p:cNvPr>
            <p:cNvSpPr/>
            <p:nvPr/>
          </p:nvSpPr>
          <p:spPr>
            <a:xfrm>
              <a:off x="1490630" y="10190022"/>
              <a:ext cx="319142" cy="422464"/>
            </a:xfrm>
            <a:custGeom>
              <a:avLst/>
              <a:gdLst>
                <a:gd name="connsiteX0" fmla="*/ 33 w 319142"/>
                <a:gd name="connsiteY0" fmla="*/ 141 h 422464"/>
                <a:gd name="connsiteX1" fmla="*/ 231808 w 319142"/>
                <a:gd name="connsiteY1" fmla="*/ 239853 h 422464"/>
                <a:gd name="connsiteX2" fmla="*/ 287370 w 319142"/>
                <a:gd name="connsiteY2" fmla="*/ 298591 h 422464"/>
                <a:gd name="connsiteX3" fmla="*/ 288958 w 319142"/>
                <a:gd name="connsiteY3" fmla="*/ 298591 h 422464"/>
                <a:gd name="connsiteX4" fmla="*/ 257208 w 319142"/>
                <a:gd name="connsiteY4" fmla="*/ 422416 h 422464"/>
                <a:gd name="connsiteX5" fmla="*/ 319120 w 319142"/>
                <a:gd name="connsiteY5" fmla="*/ 282716 h 422464"/>
                <a:gd name="connsiteX6" fmla="*/ 249270 w 319142"/>
                <a:gd name="connsiteY6" fmla="*/ 206516 h 422464"/>
                <a:gd name="connsiteX7" fmla="*/ 33 w 319142"/>
                <a:gd name="connsiteY7" fmla="*/ 141 h 4224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19142" h="422464">
                  <a:moveTo>
                    <a:pt x="33" y="141"/>
                  </a:moveTo>
                  <a:cubicBezTo>
                    <a:pt x="-2877" y="5697"/>
                    <a:pt x="183919" y="190111"/>
                    <a:pt x="231808" y="239853"/>
                  </a:cubicBezTo>
                  <a:cubicBezTo>
                    <a:pt x="279697" y="289595"/>
                    <a:pt x="277845" y="288801"/>
                    <a:pt x="287370" y="298591"/>
                  </a:cubicBezTo>
                  <a:cubicBezTo>
                    <a:pt x="296895" y="308381"/>
                    <a:pt x="293985" y="277954"/>
                    <a:pt x="288958" y="298591"/>
                  </a:cubicBezTo>
                  <a:cubicBezTo>
                    <a:pt x="283931" y="319228"/>
                    <a:pt x="252181" y="425062"/>
                    <a:pt x="257208" y="422416"/>
                  </a:cubicBezTo>
                  <a:cubicBezTo>
                    <a:pt x="262235" y="419770"/>
                    <a:pt x="320443" y="318699"/>
                    <a:pt x="319120" y="282716"/>
                  </a:cubicBezTo>
                  <a:cubicBezTo>
                    <a:pt x="317797" y="246733"/>
                    <a:pt x="302451" y="259168"/>
                    <a:pt x="249270" y="206516"/>
                  </a:cubicBezTo>
                  <a:cubicBezTo>
                    <a:pt x="196089" y="153864"/>
                    <a:pt x="2943" y="-5415"/>
                    <a:pt x="33" y="14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74" name="フリーフォーム: 図形 1673">
              <a:extLst>
                <a:ext uri="{FF2B5EF4-FFF2-40B4-BE49-F238E27FC236}">
                  <a16:creationId xmlns:a16="http://schemas.microsoft.com/office/drawing/2014/main" id="{BEB62484-1202-4D96-B293-67C535EAD24C}"/>
                </a:ext>
              </a:extLst>
            </p:cNvPr>
            <p:cNvSpPr/>
            <p:nvPr/>
          </p:nvSpPr>
          <p:spPr>
            <a:xfrm>
              <a:off x="1242794" y="10104438"/>
              <a:ext cx="497293" cy="513032"/>
            </a:xfrm>
            <a:custGeom>
              <a:avLst/>
              <a:gdLst>
                <a:gd name="connsiteX0" fmla="*/ 219 w 497293"/>
                <a:gd name="connsiteY0" fmla="*/ 0 h 513032"/>
                <a:gd name="connsiteX1" fmla="*/ 255806 w 497293"/>
                <a:gd name="connsiteY1" fmla="*/ 236537 h 513032"/>
                <a:gd name="connsiteX2" fmla="*/ 490756 w 497293"/>
                <a:gd name="connsiteY2" fmla="*/ 508000 h 513032"/>
                <a:gd name="connsiteX3" fmla="*/ 412969 w 497293"/>
                <a:gd name="connsiteY3" fmla="*/ 400050 h 513032"/>
                <a:gd name="connsiteX4" fmla="*/ 214531 w 497293"/>
                <a:gd name="connsiteY4" fmla="*/ 238125 h 513032"/>
                <a:gd name="connsiteX5" fmla="*/ 219 w 497293"/>
                <a:gd name="connsiteY5" fmla="*/ 0 h 5130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97293" h="513032">
                  <a:moveTo>
                    <a:pt x="219" y="0"/>
                  </a:moveTo>
                  <a:cubicBezTo>
                    <a:pt x="7098" y="-265"/>
                    <a:pt x="174050" y="151870"/>
                    <a:pt x="255806" y="236537"/>
                  </a:cubicBezTo>
                  <a:cubicBezTo>
                    <a:pt x="337562" y="321204"/>
                    <a:pt x="464562" y="480748"/>
                    <a:pt x="490756" y="508000"/>
                  </a:cubicBezTo>
                  <a:cubicBezTo>
                    <a:pt x="516950" y="535252"/>
                    <a:pt x="459006" y="445029"/>
                    <a:pt x="412969" y="400050"/>
                  </a:cubicBezTo>
                  <a:cubicBezTo>
                    <a:pt x="366932" y="355071"/>
                    <a:pt x="279354" y="305329"/>
                    <a:pt x="214531" y="238125"/>
                  </a:cubicBezTo>
                  <a:cubicBezTo>
                    <a:pt x="149708" y="170921"/>
                    <a:pt x="-6660" y="265"/>
                    <a:pt x="219" y="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75" name="フリーフォーム: 図形 1674">
              <a:extLst>
                <a:ext uri="{FF2B5EF4-FFF2-40B4-BE49-F238E27FC236}">
                  <a16:creationId xmlns:a16="http://schemas.microsoft.com/office/drawing/2014/main" id="{124CD1CE-ECAC-417A-A685-689D8610383E}"/>
                </a:ext>
              </a:extLst>
            </p:cNvPr>
            <p:cNvSpPr/>
            <p:nvPr/>
          </p:nvSpPr>
          <p:spPr>
            <a:xfrm>
              <a:off x="661960" y="10053638"/>
              <a:ext cx="170880" cy="218372"/>
            </a:xfrm>
            <a:custGeom>
              <a:avLst/>
              <a:gdLst>
                <a:gd name="connsiteX0" fmla="*/ 28 w 170880"/>
                <a:gd name="connsiteY0" fmla="*/ 0 h 218372"/>
                <a:gd name="connsiteX1" fmla="*/ 150840 w 170880"/>
                <a:gd name="connsiteY1" fmla="*/ 69850 h 218372"/>
                <a:gd name="connsiteX2" fmla="*/ 169890 w 170880"/>
                <a:gd name="connsiteY2" fmla="*/ 217487 h 218372"/>
                <a:gd name="connsiteX3" fmla="*/ 157190 w 170880"/>
                <a:gd name="connsiteY3" fmla="*/ 128587 h 218372"/>
                <a:gd name="connsiteX4" fmla="*/ 138140 w 170880"/>
                <a:gd name="connsiteY4" fmla="*/ 69850 h 218372"/>
                <a:gd name="connsiteX5" fmla="*/ 28 w 170880"/>
                <a:gd name="connsiteY5" fmla="*/ 0 h 2183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70880" h="218372">
                  <a:moveTo>
                    <a:pt x="28" y="0"/>
                  </a:moveTo>
                  <a:cubicBezTo>
                    <a:pt x="2145" y="0"/>
                    <a:pt x="122530" y="33602"/>
                    <a:pt x="150840" y="69850"/>
                  </a:cubicBezTo>
                  <a:cubicBezTo>
                    <a:pt x="179150" y="106098"/>
                    <a:pt x="168832" y="207698"/>
                    <a:pt x="169890" y="217487"/>
                  </a:cubicBezTo>
                  <a:cubicBezTo>
                    <a:pt x="170948" y="227276"/>
                    <a:pt x="162482" y="153193"/>
                    <a:pt x="157190" y="128587"/>
                  </a:cubicBezTo>
                  <a:cubicBezTo>
                    <a:pt x="151898" y="103981"/>
                    <a:pt x="162746" y="90487"/>
                    <a:pt x="138140" y="69850"/>
                  </a:cubicBezTo>
                  <a:cubicBezTo>
                    <a:pt x="113534" y="49213"/>
                    <a:pt x="-2089" y="0"/>
                    <a:pt x="28" y="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76" name="フリーフォーム: 図形 1675">
              <a:extLst>
                <a:ext uri="{FF2B5EF4-FFF2-40B4-BE49-F238E27FC236}">
                  <a16:creationId xmlns:a16="http://schemas.microsoft.com/office/drawing/2014/main" id="{163E10F8-D90B-49EF-9D9C-686B40EFC875}"/>
                </a:ext>
              </a:extLst>
            </p:cNvPr>
            <p:cNvSpPr/>
            <p:nvPr/>
          </p:nvSpPr>
          <p:spPr>
            <a:xfrm>
              <a:off x="599372" y="10074804"/>
              <a:ext cx="287302" cy="254216"/>
            </a:xfrm>
            <a:custGeom>
              <a:avLst/>
              <a:gdLst>
                <a:gd name="connsiteX0" fmla="*/ 94366 w 287302"/>
                <a:gd name="connsiteY0" fmla="*/ 16934 h 254216"/>
                <a:gd name="connsiteX1" fmla="*/ 100716 w 287302"/>
                <a:gd name="connsiteY1" fmla="*/ 97896 h 254216"/>
                <a:gd name="connsiteX2" fmla="*/ 181678 w 287302"/>
                <a:gd name="connsiteY2" fmla="*/ 137584 h 254216"/>
                <a:gd name="connsiteX3" fmla="*/ 703 w 287302"/>
                <a:gd name="connsiteY3" fmla="*/ 1059 h 254216"/>
                <a:gd name="connsiteX4" fmla="*/ 261053 w 287302"/>
                <a:gd name="connsiteY4" fmla="*/ 223309 h 254216"/>
                <a:gd name="connsiteX5" fmla="*/ 278516 w 287302"/>
                <a:gd name="connsiteY5" fmla="*/ 107421 h 254216"/>
                <a:gd name="connsiteX6" fmla="*/ 262641 w 287302"/>
                <a:gd name="connsiteY6" fmla="*/ 247121 h 254216"/>
                <a:gd name="connsiteX7" fmla="*/ 202316 w 287302"/>
                <a:gd name="connsiteY7" fmla="*/ 221721 h 254216"/>
                <a:gd name="connsiteX8" fmla="*/ 183266 w 287302"/>
                <a:gd name="connsiteY8" fmla="*/ 118534 h 254216"/>
                <a:gd name="connsiteX9" fmla="*/ 94366 w 287302"/>
                <a:gd name="connsiteY9" fmla="*/ 16934 h 2542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87302" h="254216">
                  <a:moveTo>
                    <a:pt x="94366" y="16934"/>
                  </a:moveTo>
                  <a:cubicBezTo>
                    <a:pt x="80608" y="13494"/>
                    <a:pt x="86164" y="77788"/>
                    <a:pt x="100716" y="97896"/>
                  </a:cubicBezTo>
                  <a:cubicBezTo>
                    <a:pt x="115268" y="118004"/>
                    <a:pt x="198347" y="153723"/>
                    <a:pt x="181678" y="137584"/>
                  </a:cubicBezTo>
                  <a:cubicBezTo>
                    <a:pt x="165009" y="121445"/>
                    <a:pt x="-12526" y="-13229"/>
                    <a:pt x="703" y="1059"/>
                  </a:cubicBezTo>
                  <a:cubicBezTo>
                    <a:pt x="13932" y="15346"/>
                    <a:pt x="214751" y="205582"/>
                    <a:pt x="261053" y="223309"/>
                  </a:cubicBezTo>
                  <a:cubicBezTo>
                    <a:pt x="307355" y="241036"/>
                    <a:pt x="278251" y="103452"/>
                    <a:pt x="278516" y="107421"/>
                  </a:cubicBezTo>
                  <a:cubicBezTo>
                    <a:pt x="278781" y="111390"/>
                    <a:pt x="275341" y="228071"/>
                    <a:pt x="262641" y="247121"/>
                  </a:cubicBezTo>
                  <a:cubicBezTo>
                    <a:pt x="249941" y="266171"/>
                    <a:pt x="215545" y="243152"/>
                    <a:pt x="202316" y="221721"/>
                  </a:cubicBezTo>
                  <a:cubicBezTo>
                    <a:pt x="189087" y="200290"/>
                    <a:pt x="197554" y="149755"/>
                    <a:pt x="183266" y="118534"/>
                  </a:cubicBezTo>
                  <a:cubicBezTo>
                    <a:pt x="168979" y="87313"/>
                    <a:pt x="108124" y="20374"/>
                    <a:pt x="94366" y="1693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678" name="フリーフォーム: 図形 1677">
            <a:extLst>
              <a:ext uri="{FF2B5EF4-FFF2-40B4-BE49-F238E27FC236}">
                <a16:creationId xmlns:a16="http://schemas.microsoft.com/office/drawing/2014/main" id="{69C68429-1CFB-4EDD-B6CD-0B2DDDD56178}"/>
              </a:ext>
            </a:extLst>
          </p:cNvPr>
          <p:cNvSpPr/>
          <p:nvPr/>
        </p:nvSpPr>
        <p:spPr>
          <a:xfrm>
            <a:off x="6396331" y="4365205"/>
            <a:ext cx="416055" cy="461837"/>
          </a:xfrm>
          <a:custGeom>
            <a:avLst/>
            <a:gdLst>
              <a:gd name="connsiteX0" fmla="*/ 394994 w 416055"/>
              <a:gd name="connsiteY0" fmla="*/ 460795 h 461837"/>
              <a:gd name="connsiteX1" fmla="*/ 415632 w 416055"/>
              <a:gd name="connsiteY1" fmla="*/ 259183 h 461837"/>
              <a:gd name="connsiteX2" fmla="*/ 399757 w 416055"/>
              <a:gd name="connsiteY2" fmla="*/ 108370 h 461837"/>
              <a:gd name="connsiteX3" fmla="*/ 306094 w 416055"/>
              <a:gd name="connsiteY3" fmla="*/ 27408 h 461837"/>
              <a:gd name="connsiteX4" fmla="*/ 164807 w 416055"/>
              <a:gd name="connsiteY4" fmla="*/ 3595 h 461837"/>
              <a:gd name="connsiteX5" fmla="*/ 17169 w 416055"/>
              <a:gd name="connsiteY5" fmla="*/ 95670 h 461837"/>
              <a:gd name="connsiteX6" fmla="*/ 10819 w 416055"/>
              <a:gd name="connsiteY6" fmla="*/ 230608 h 461837"/>
              <a:gd name="connsiteX7" fmla="*/ 87019 w 416055"/>
              <a:gd name="connsiteY7" fmla="*/ 346495 h 461837"/>
              <a:gd name="connsiteX8" fmla="*/ 144169 w 416055"/>
              <a:gd name="connsiteY8" fmla="*/ 383008 h 461837"/>
              <a:gd name="connsiteX9" fmla="*/ 285457 w 416055"/>
              <a:gd name="connsiteY9" fmla="*/ 429045 h 461837"/>
              <a:gd name="connsiteX10" fmla="*/ 188619 w 416055"/>
              <a:gd name="connsiteY10" fmla="*/ 360783 h 461837"/>
              <a:gd name="connsiteX11" fmla="*/ 74319 w 416055"/>
              <a:gd name="connsiteY11" fmla="*/ 225845 h 461837"/>
              <a:gd name="connsiteX12" fmla="*/ 80669 w 416055"/>
              <a:gd name="connsiteY12" fmla="*/ 130595 h 461837"/>
              <a:gd name="connsiteX13" fmla="*/ 196557 w 416055"/>
              <a:gd name="connsiteY13" fmla="*/ 92495 h 461837"/>
              <a:gd name="connsiteX14" fmla="*/ 272757 w 416055"/>
              <a:gd name="connsiteY14" fmla="*/ 167108 h 461837"/>
              <a:gd name="connsiteX15" fmla="*/ 394994 w 416055"/>
              <a:gd name="connsiteY15" fmla="*/ 460795 h 461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416055" h="461837">
                <a:moveTo>
                  <a:pt x="394994" y="460795"/>
                </a:moveTo>
                <a:cubicBezTo>
                  <a:pt x="418806" y="476141"/>
                  <a:pt x="414838" y="317920"/>
                  <a:pt x="415632" y="259183"/>
                </a:cubicBezTo>
                <a:cubicBezTo>
                  <a:pt x="416426" y="200446"/>
                  <a:pt x="418013" y="146999"/>
                  <a:pt x="399757" y="108370"/>
                </a:cubicBezTo>
                <a:cubicBezTo>
                  <a:pt x="381501" y="69741"/>
                  <a:pt x="345252" y="44870"/>
                  <a:pt x="306094" y="27408"/>
                </a:cubicBezTo>
                <a:cubicBezTo>
                  <a:pt x="266936" y="9946"/>
                  <a:pt x="212961" y="-7782"/>
                  <a:pt x="164807" y="3595"/>
                </a:cubicBezTo>
                <a:cubicBezTo>
                  <a:pt x="116653" y="14972"/>
                  <a:pt x="42834" y="57834"/>
                  <a:pt x="17169" y="95670"/>
                </a:cubicBezTo>
                <a:cubicBezTo>
                  <a:pt x="-8496" y="133505"/>
                  <a:pt x="-823" y="188804"/>
                  <a:pt x="10819" y="230608"/>
                </a:cubicBezTo>
                <a:cubicBezTo>
                  <a:pt x="22461" y="272412"/>
                  <a:pt x="64794" y="321095"/>
                  <a:pt x="87019" y="346495"/>
                </a:cubicBezTo>
                <a:cubicBezTo>
                  <a:pt x="109244" y="371895"/>
                  <a:pt x="111096" y="369250"/>
                  <a:pt x="144169" y="383008"/>
                </a:cubicBezTo>
                <a:cubicBezTo>
                  <a:pt x="177242" y="396766"/>
                  <a:pt x="278049" y="432749"/>
                  <a:pt x="285457" y="429045"/>
                </a:cubicBezTo>
                <a:cubicBezTo>
                  <a:pt x="292865" y="425341"/>
                  <a:pt x="223809" y="394650"/>
                  <a:pt x="188619" y="360783"/>
                </a:cubicBezTo>
                <a:cubicBezTo>
                  <a:pt x="153429" y="326916"/>
                  <a:pt x="92311" y="264210"/>
                  <a:pt x="74319" y="225845"/>
                </a:cubicBezTo>
                <a:cubicBezTo>
                  <a:pt x="56327" y="187480"/>
                  <a:pt x="60296" y="152820"/>
                  <a:pt x="80669" y="130595"/>
                </a:cubicBezTo>
                <a:cubicBezTo>
                  <a:pt x="101042" y="108370"/>
                  <a:pt x="164542" y="86409"/>
                  <a:pt x="196557" y="92495"/>
                </a:cubicBezTo>
                <a:cubicBezTo>
                  <a:pt x="228572" y="98580"/>
                  <a:pt x="241536" y="109429"/>
                  <a:pt x="272757" y="167108"/>
                </a:cubicBezTo>
                <a:cubicBezTo>
                  <a:pt x="303978" y="224787"/>
                  <a:pt x="371182" y="445449"/>
                  <a:pt x="394994" y="460795"/>
                </a:cubicBezTo>
                <a:close/>
              </a:path>
            </a:pathLst>
          </a:custGeom>
          <a:solidFill>
            <a:srgbClr val="FF0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79" name="フリーフォーム: 図形 1678">
            <a:extLst>
              <a:ext uri="{FF2B5EF4-FFF2-40B4-BE49-F238E27FC236}">
                <a16:creationId xmlns:a16="http://schemas.microsoft.com/office/drawing/2014/main" id="{BA8DC525-834E-4682-9BDD-F6A27DF4C2C1}"/>
              </a:ext>
            </a:extLst>
          </p:cNvPr>
          <p:cNvSpPr/>
          <p:nvPr/>
        </p:nvSpPr>
        <p:spPr>
          <a:xfrm>
            <a:off x="6422503" y="4701535"/>
            <a:ext cx="521203" cy="450560"/>
          </a:xfrm>
          <a:custGeom>
            <a:avLst/>
            <a:gdLst>
              <a:gd name="connsiteX0" fmla="*/ 98947 w 521203"/>
              <a:gd name="connsiteY0" fmla="*/ 3815 h 450560"/>
              <a:gd name="connsiteX1" fmla="*/ 314847 w 521203"/>
              <a:gd name="connsiteY1" fmla="*/ 40328 h 450560"/>
              <a:gd name="connsiteX2" fmla="*/ 514872 w 521203"/>
              <a:gd name="connsiteY2" fmla="*/ 275278 h 450560"/>
              <a:gd name="connsiteX3" fmla="*/ 460897 w 521203"/>
              <a:gd name="connsiteY3" fmla="*/ 403865 h 450560"/>
              <a:gd name="connsiteX4" fmla="*/ 356122 w 521203"/>
              <a:gd name="connsiteY4" fmla="*/ 449903 h 450560"/>
              <a:gd name="connsiteX5" fmla="*/ 130697 w 521203"/>
              <a:gd name="connsiteY5" fmla="*/ 375290 h 450560"/>
              <a:gd name="connsiteX6" fmla="*/ 2110 w 521203"/>
              <a:gd name="connsiteY6" fmla="*/ 216540 h 450560"/>
              <a:gd name="connsiteX7" fmla="*/ 51322 w 521203"/>
              <a:gd name="connsiteY7" fmla="*/ 81603 h 450560"/>
              <a:gd name="connsiteX8" fmla="*/ 59260 w 521203"/>
              <a:gd name="connsiteY8" fmla="*/ 157803 h 450560"/>
              <a:gd name="connsiteX9" fmla="*/ 122760 w 521203"/>
              <a:gd name="connsiteY9" fmla="*/ 329253 h 450560"/>
              <a:gd name="connsiteX10" fmla="*/ 376760 w 521203"/>
              <a:gd name="connsiteY10" fmla="*/ 418153 h 450560"/>
              <a:gd name="connsiteX11" fmla="*/ 473597 w 521203"/>
              <a:gd name="connsiteY11" fmla="*/ 349890 h 450560"/>
              <a:gd name="connsiteX12" fmla="*/ 184672 w 521203"/>
              <a:gd name="connsiteY12" fmla="*/ 37153 h 450560"/>
              <a:gd name="connsiteX13" fmla="*/ 44972 w 521203"/>
              <a:gd name="connsiteY13" fmla="*/ 157803 h 450560"/>
              <a:gd name="connsiteX14" fmla="*/ 48147 w 521203"/>
              <a:gd name="connsiteY14" fmla="*/ 83190 h 450560"/>
              <a:gd name="connsiteX15" fmla="*/ 98947 w 521203"/>
              <a:gd name="connsiteY15" fmla="*/ 3815 h 4505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521203" h="450560">
                <a:moveTo>
                  <a:pt x="98947" y="3815"/>
                </a:moveTo>
                <a:cubicBezTo>
                  <a:pt x="143397" y="-3329"/>
                  <a:pt x="245526" y="-4916"/>
                  <a:pt x="314847" y="40328"/>
                </a:cubicBezTo>
                <a:cubicBezTo>
                  <a:pt x="384168" y="85572"/>
                  <a:pt x="490530" y="214688"/>
                  <a:pt x="514872" y="275278"/>
                </a:cubicBezTo>
                <a:cubicBezTo>
                  <a:pt x="539214" y="335868"/>
                  <a:pt x="487355" y="374761"/>
                  <a:pt x="460897" y="403865"/>
                </a:cubicBezTo>
                <a:cubicBezTo>
                  <a:pt x="434439" y="432969"/>
                  <a:pt x="411155" y="454666"/>
                  <a:pt x="356122" y="449903"/>
                </a:cubicBezTo>
                <a:cubicBezTo>
                  <a:pt x="301089" y="445140"/>
                  <a:pt x="189699" y="414184"/>
                  <a:pt x="130697" y="375290"/>
                </a:cubicBezTo>
                <a:cubicBezTo>
                  <a:pt x="71695" y="336396"/>
                  <a:pt x="15339" y="265488"/>
                  <a:pt x="2110" y="216540"/>
                </a:cubicBezTo>
                <a:cubicBezTo>
                  <a:pt x="-11119" y="167592"/>
                  <a:pt x="41797" y="91392"/>
                  <a:pt x="51322" y="81603"/>
                </a:cubicBezTo>
                <a:cubicBezTo>
                  <a:pt x="60847" y="71814"/>
                  <a:pt x="47354" y="116528"/>
                  <a:pt x="59260" y="157803"/>
                </a:cubicBezTo>
                <a:cubicBezTo>
                  <a:pt x="71166" y="199078"/>
                  <a:pt x="69843" y="285861"/>
                  <a:pt x="122760" y="329253"/>
                </a:cubicBezTo>
                <a:cubicBezTo>
                  <a:pt x="175677" y="372645"/>
                  <a:pt x="318287" y="414714"/>
                  <a:pt x="376760" y="418153"/>
                </a:cubicBezTo>
                <a:cubicBezTo>
                  <a:pt x="435233" y="421592"/>
                  <a:pt x="505612" y="413390"/>
                  <a:pt x="473597" y="349890"/>
                </a:cubicBezTo>
                <a:cubicBezTo>
                  <a:pt x="441582" y="286390"/>
                  <a:pt x="256109" y="69167"/>
                  <a:pt x="184672" y="37153"/>
                </a:cubicBezTo>
                <a:cubicBezTo>
                  <a:pt x="113235" y="5139"/>
                  <a:pt x="67726" y="150130"/>
                  <a:pt x="44972" y="157803"/>
                </a:cubicBezTo>
                <a:cubicBezTo>
                  <a:pt x="22218" y="165476"/>
                  <a:pt x="40474" y="105944"/>
                  <a:pt x="48147" y="83190"/>
                </a:cubicBezTo>
                <a:cubicBezTo>
                  <a:pt x="55820" y="60436"/>
                  <a:pt x="54497" y="10959"/>
                  <a:pt x="98947" y="3815"/>
                </a:cubicBezTo>
                <a:close/>
              </a:path>
            </a:pathLst>
          </a:custGeom>
          <a:solidFill>
            <a:srgbClr val="FF0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80" name="フリーフォーム: 図形 1679">
            <a:extLst>
              <a:ext uri="{FF2B5EF4-FFF2-40B4-BE49-F238E27FC236}">
                <a16:creationId xmlns:a16="http://schemas.microsoft.com/office/drawing/2014/main" id="{2CA5E9A3-A82E-4DDE-857E-1F229DB28496}"/>
              </a:ext>
            </a:extLst>
          </p:cNvPr>
          <p:cNvSpPr/>
          <p:nvPr/>
        </p:nvSpPr>
        <p:spPr>
          <a:xfrm>
            <a:off x="6777631" y="5049767"/>
            <a:ext cx="369314" cy="289226"/>
          </a:xfrm>
          <a:custGeom>
            <a:avLst/>
            <a:gdLst>
              <a:gd name="connsiteX0" fmla="*/ 5757 w 369314"/>
              <a:gd name="connsiteY0" fmla="*/ 14358 h 289226"/>
              <a:gd name="connsiteX1" fmla="*/ 93069 w 369314"/>
              <a:gd name="connsiteY1" fmla="*/ 136596 h 289226"/>
              <a:gd name="connsiteX2" fmla="*/ 262932 w 369314"/>
              <a:gd name="connsiteY2" fmla="*/ 269946 h 289226"/>
              <a:gd name="connsiteX3" fmla="*/ 335957 w 369314"/>
              <a:gd name="connsiteY3" fmla="*/ 285821 h 289226"/>
              <a:gd name="connsiteX4" fmla="*/ 369294 w 369314"/>
              <a:gd name="connsiteY4" fmla="*/ 244546 h 289226"/>
              <a:gd name="connsiteX5" fmla="*/ 340719 w 369314"/>
              <a:gd name="connsiteY5" fmla="*/ 4833 h 289226"/>
              <a:gd name="connsiteX6" fmla="*/ 329607 w 369314"/>
              <a:gd name="connsiteY6" fmla="*/ 93733 h 289226"/>
              <a:gd name="connsiteX7" fmla="*/ 334369 w 369314"/>
              <a:gd name="connsiteY7" fmla="*/ 212796 h 289226"/>
              <a:gd name="connsiteX8" fmla="*/ 251819 w 369314"/>
              <a:gd name="connsiteY8" fmla="*/ 215971 h 289226"/>
              <a:gd name="connsiteX9" fmla="*/ 5757 w 369314"/>
              <a:gd name="connsiteY9" fmla="*/ 14358 h 2892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69314" h="289226">
                <a:moveTo>
                  <a:pt x="5757" y="14358"/>
                </a:moveTo>
                <a:cubicBezTo>
                  <a:pt x="-20701" y="1129"/>
                  <a:pt x="50207" y="93998"/>
                  <a:pt x="93069" y="136596"/>
                </a:cubicBezTo>
                <a:cubicBezTo>
                  <a:pt x="135931" y="179194"/>
                  <a:pt x="222451" y="245075"/>
                  <a:pt x="262932" y="269946"/>
                </a:cubicBezTo>
                <a:cubicBezTo>
                  <a:pt x="303413" y="294817"/>
                  <a:pt x="318230" y="290054"/>
                  <a:pt x="335957" y="285821"/>
                </a:cubicBezTo>
                <a:cubicBezTo>
                  <a:pt x="353684" y="281588"/>
                  <a:pt x="368500" y="291377"/>
                  <a:pt x="369294" y="244546"/>
                </a:cubicBezTo>
                <a:cubicBezTo>
                  <a:pt x="370088" y="197715"/>
                  <a:pt x="347333" y="29968"/>
                  <a:pt x="340719" y="4833"/>
                </a:cubicBezTo>
                <a:cubicBezTo>
                  <a:pt x="334105" y="-20302"/>
                  <a:pt x="330665" y="59073"/>
                  <a:pt x="329607" y="93733"/>
                </a:cubicBezTo>
                <a:cubicBezTo>
                  <a:pt x="328549" y="128393"/>
                  <a:pt x="347334" y="192423"/>
                  <a:pt x="334369" y="212796"/>
                </a:cubicBezTo>
                <a:cubicBezTo>
                  <a:pt x="321404" y="233169"/>
                  <a:pt x="309762" y="251161"/>
                  <a:pt x="251819" y="215971"/>
                </a:cubicBezTo>
                <a:cubicBezTo>
                  <a:pt x="193876" y="180781"/>
                  <a:pt x="32215" y="27587"/>
                  <a:pt x="5757" y="14358"/>
                </a:cubicBezTo>
                <a:close/>
              </a:path>
            </a:pathLst>
          </a:custGeom>
          <a:solidFill>
            <a:srgbClr val="FF0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81" name="フリーフォーム: 図形 1680">
            <a:extLst>
              <a:ext uri="{FF2B5EF4-FFF2-40B4-BE49-F238E27FC236}">
                <a16:creationId xmlns:a16="http://schemas.microsoft.com/office/drawing/2014/main" id="{EE1B6EEF-3BF7-4A35-B7DD-AC91D23CF5AA}"/>
              </a:ext>
            </a:extLst>
          </p:cNvPr>
          <p:cNvSpPr/>
          <p:nvPr/>
        </p:nvSpPr>
        <p:spPr>
          <a:xfrm>
            <a:off x="6782945" y="5108909"/>
            <a:ext cx="456351" cy="608101"/>
          </a:xfrm>
          <a:custGeom>
            <a:avLst/>
            <a:gdLst>
              <a:gd name="connsiteX0" fmla="*/ 335405 w 456351"/>
              <a:gd name="connsiteY0" fmla="*/ 169529 h 608101"/>
              <a:gd name="connsiteX1" fmla="*/ 216343 w 456351"/>
              <a:gd name="connsiteY1" fmla="*/ 80629 h 608101"/>
              <a:gd name="connsiteX2" fmla="*/ 103630 w 456351"/>
              <a:gd name="connsiteY2" fmla="*/ 153654 h 608101"/>
              <a:gd name="connsiteX3" fmla="*/ 49655 w 456351"/>
              <a:gd name="connsiteY3" fmla="*/ 261604 h 608101"/>
              <a:gd name="connsiteX4" fmla="*/ 78230 w 456351"/>
              <a:gd name="connsiteY4" fmla="*/ 439404 h 608101"/>
              <a:gd name="connsiteX5" fmla="*/ 222693 w 456351"/>
              <a:gd name="connsiteY5" fmla="*/ 515604 h 608101"/>
              <a:gd name="connsiteX6" fmla="*/ 290955 w 456351"/>
              <a:gd name="connsiteY6" fmla="*/ 490204 h 608101"/>
              <a:gd name="connsiteX7" fmla="*/ 395730 w 456351"/>
              <a:gd name="connsiteY7" fmla="*/ 271129 h 608101"/>
              <a:gd name="connsiteX8" fmla="*/ 456055 w 456351"/>
              <a:gd name="connsiteY8" fmla="*/ 423529 h 608101"/>
              <a:gd name="connsiteX9" fmla="*/ 371918 w 456351"/>
              <a:gd name="connsiteY9" fmla="*/ 548941 h 608101"/>
              <a:gd name="connsiteX10" fmla="*/ 124268 w 456351"/>
              <a:gd name="connsiteY10" fmla="*/ 598154 h 608101"/>
              <a:gd name="connsiteX11" fmla="*/ 443 w 456351"/>
              <a:gd name="connsiteY11" fmla="*/ 358441 h 608101"/>
              <a:gd name="connsiteX12" fmla="*/ 163955 w 456351"/>
              <a:gd name="connsiteY12" fmla="*/ 13954 h 608101"/>
              <a:gd name="connsiteX13" fmla="*/ 313180 w 456351"/>
              <a:gd name="connsiteY13" fmla="*/ 77454 h 608101"/>
              <a:gd name="connsiteX14" fmla="*/ 335405 w 456351"/>
              <a:gd name="connsiteY14" fmla="*/ 169529 h 6081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56351" h="608101">
                <a:moveTo>
                  <a:pt x="335405" y="169529"/>
                </a:moveTo>
                <a:cubicBezTo>
                  <a:pt x="319266" y="170058"/>
                  <a:pt x="254972" y="83275"/>
                  <a:pt x="216343" y="80629"/>
                </a:cubicBezTo>
                <a:cubicBezTo>
                  <a:pt x="177714" y="77983"/>
                  <a:pt x="131411" y="123492"/>
                  <a:pt x="103630" y="153654"/>
                </a:cubicBezTo>
                <a:cubicBezTo>
                  <a:pt x="75849" y="183816"/>
                  <a:pt x="53888" y="213979"/>
                  <a:pt x="49655" y="261604"/>
                </a:cubicBezTo>
                <a:cubicBezTo>
                  <a:pt x="45422" y="309229"/>
                  <a:pt x="49390" y="397071"/>
                  <a:pt x="78230" y="439404"/>
                </a:cubicBezTo>
                <a:cubicBezTo>
                  <a:pt x="107070" y="481737"/>
                  <a:pt x="187239" y="507137"/>
                  <a:pt x="222693" y="515604"/>
                </a:cubicBezTo>
                <a:cubicBezTo>
                  <a:pt x="258147" y="524071"/>
                  <a:pt x="262116" y="530950"/>
                  <a:pt x="290955" y="490204"/>
                </a:cubicBezTo>
                <a:cubicBezTo>
                  <a:pt x="319794" y="449458"/>
                  <a:pt x="368213" y="282241"/>
                  <a:pt x="395730" y="271129"/>
                </a:cubicBezTo>
                <a:cubicBezTo>
                  <a:pt x="423247" y="260017"/>
                  <a:pt x="460024" y="377227"/>
                  <a:pt x="456055" y="423529"/>
                </a:cubicBezTo>
                <a:cubicBezTo>
                  <a:pt x="452086" y="469831"/>
                  <a:pt x="427216" y="519837"/>
                  <a:pt x="371918" y="548941"/>
                </a:cubicBezTo>
                <a:cubicBezTo>
                  <a:pt x="316620" y="578045"/>
                  <a:pt x="186181" y="629904"/>
                  <a:pt x="124268" y="598154"/>
                </a:cubicBezTo>
                <a:cubicBezTo>
                  <a:pt x="62355" y="566404"/>
                  <a:pt x="-6171" y="455808"/>
                  <a:pt x="443" y="358441"/>
                </a:cubicBezTo>
                <a:cubicBezTo>
                  <a:pt x="7057" y="261074"/>
                  <a:pt x="111832" y="60785"/>
                  <a:pt x="163955" y="13954"/>
                </a:cubicBezTo>
                <a:cubicBezTo>
                  <a:pt x="216078" y="-32877"/>
                  <a:pt x="281959" y="50996"/>
                  <a:pt x="313180" y="77454"/>
                </a:cubicBezTo>
                <a:cubicBezTo>
                  <a:pt x="344401" y="103912"/>
                  <a:pt x="351544" y="169000"/>
                  <a:pt x="335405" y="169529"/>
                </a:cubicBezTo>
                <a:close/>
              </a:path>
            </a:pathLst>
          </a:custGeom>
          <a:solidFill>
            <a:srgbClr val="FF0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82" name="フリーフォーム: 図形 1681">
            <a:extLst>
              <a:ext uri="{FF2B5EF4-FFF2-40B4-BE49-F238E27FC236}">
                <a16:creationId xmlns:a16="http://schemas.microsoft.com/office/drawing/2014/main" id="{F664ED55-19CC-40D8-A157-E846760E2F77}"/>
              </a:ext>
            </a:extLst>
          </p:cNvPr>
          <p:cNvSpPr/>
          <p:nvPr/>
        </p:nvSpPr>
        <p:spPr>
          <a:xfrm>
            <a:off x="7141427" y="5218056"/>
            <a:ext cx="84964" cy="240683"/>
          </a:xfrm>
          <a:custGeom>
            <a:avLst/>
            <a:gdLst>
              <a:gd name="connsiteX0" fmla="*/ 7086 w 84964"/>
              <a:gd name="connsiteY0" fmla="*/ 57 h 240683"/>
              <a:gd name="connsiteX1" fmla="*/ 84873 w 84964"/>
              <a:gd name="connsiteY1" fmla="*/ 138169 h 240683"/>
              <a:gd name="connsiteX2" fmla="*/ 22961 w 84964"/>
              <a:gd name="connsiteY2" fmla="*/ 208019 h 240683"/>
              <a:gd name="connsiteX3" fmla="*/ 29311 w 84964"/>
              <a:gd name="connsiteY3" fmla="*/ 236594 h 240683"/>
              <a:gd name="connsiteX4" fmla="*/ 2323 w 84964"/>
              <a:gd name="connsiteY4" fmla="*/ 122294 h 240683"/>
              <a:gd name="connsiteX5" fmla="*/ 7086 w 84964"/>
              <a:gd name="connsiteY5" fmla="*/ 57 h 2406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4964" h="240683">
                <a:moveTo>
                  <a:pt x="7086" y="57"/>
                </a:moveTo>
                <a:cubicBezTo>
                  <a:pt x="20844" y="2703"/>
                  <a:pt x="82227" y="103509"/>
                  <a:pt x="84873" y="138169"/>
                </a:cubicBezTo>
                <a:cubicBezTo>
                  <a:pt x="87519" y="172829"/>
                  <a:pt x="32221" y="191615"/>
                  <a:pt x="22961" y="208019"/>
                </a:cubicBezTo>
                <a:cubicBezTo>
                  <a:pt x="13701" y="224423"/>
                  <a:pt x="32751" y="250882"/>
                  <a:pt x="29311" y="236594"/>
                </a:cubicBezTo>
                <a:cubicBezTo>
                  <a:pt x="25871" y="222307"/>
                  <a:pt x="471" y="158277"/>
                  <a:pt x="2323" y="122294"/>
                </a:cubicBezTo>
                <a:cubicBezTo>
                  <a:pt x="4175" y="86311"/>
                  <a:pt x="-6672" y="-2589"/>
                  <a:pt x="7086" y="57"/>
                </a:cubicBezTo>
                <a:close/>
              </a:path>
            </a:pathLst>
          </a:custGeom>
          <a:solidFill>
            <a:srgbClr val="FF0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83" name="フリーフォーム: 図形 1682">
            <a:extLst>
              <a:ext uri="{FF2B5EF4-FFF2-40B4-BE49-F238E27FC236}">
                <a16:creationId xmlns:a16="http://schemas.microsoft.com/office/drawing/2014/main" id="{FD190275-761B-42C6-84DD-6BD72E8D53EF}"/>
              </a:ext>
            </a:extLst>
          </p:cNvPr>
          <p:cNvSpPr/>
          <p:nvPr/>
        </p:nvSpPr>
        <p:spPr>
          <a:xfrm>
            <a:off x="7076690" y="5218754"/>
            <a:ext cx="444889" cy="692044"/>
          </a:xfrm>
          <a:custGeom>
            <a:avLst/>
            <a:gdLst>
              <a:gd name="connsiteX0" fmla="*/ 201998 w 444889"/>
              <a:gd name="connsiteY0" fmla="*/ 110484 h 692044"/>
              <a:gd name="connsiteX1" fmla="*/ 68648 w 444889"/>
              <a:gd name="connsiteY1" fmla="*/ 250184 h 692044"/>
              <a:gd name="connsiteX2" fmla="*/ 95635 w 444889"/>
              <a:gd name="connsiteY2" fmla="*/ 491484 h 692044"/>
              <a:gd name="connsiteX3" fmla="*/ 224223 w 444889"/>
              <a:gd name="connsiteY3" fmla="*/ 607371 h 692044"/>
              <a:gd name="connsiteX4" fmla="*/ 348048 w 444889"/>
              <a:gd name="connsiteY4" fmla="*/ 531171 h 692044"/>
              <a:gd name="connsiteX5" fmla="*/ 392498 w 444889"/>
              <a:gd name="connsiteY5" fmla="*/ 207321 h 692044"/>
              <a:gd name="connsiteX6" fmla="*/ 444885 w 444889"/>
              <a:gd name="connsiteY6" fmla="*/ 439096 h 692044"/>
              <a:gd name="connsiteX7" fmla="*/ 394085 w 444889"/>
              <a:gd name="connsiteY7" fmla="*/ 612134 h 692044"/>
              <a:gd name="connsiteX8" fmla="*/ 211523 w 444889"/>
              <a:gd name="connsiteY8" fmla="*/ 689921 h 692044"/>
              <a:gd name="connsiteX9" fmla="*/ 38485 w 444889"/>
              <a:gd name="connsiteY9" fmla="*/ 534346 h 692044"/>
              <a:gd name="connsiteX10" fmla="*/ 6735 w 444889"/>
              <a:gd name="connsiteY10" fmla="*/ 247009 h 692044"/>
              <a:gd name="connsiteX11" fmla="*/ 135323 w 444889"/>
              <a:gd name="connsiteY11" fmla="*/ 4121 h 692044"/>
              <a:gd name="connsiteX12" fmla="*/ 201998 w 444889"/>
              <a:gd name="connsiteY12" fmla="*/ 110484 h 6920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44889" h="692044">
                <a:moveTo>
                  <a:pt x="201998" y="110484"/>
                </a:moveTo>
                <a:cubicBezTo>
                  <a:pt x="190886" y="151494"/>
                  <a:pt x="86375" y="186684"/>
                  <a:pt x="68648" y="250184"/>
                </a:cubicBezTo>
                <a:cubicBezTo>
                  <a:pt x="50921" y="313684"/>
                  <a:pt x="69706" y="431953"/>
                  <a:pt x="95635" y="491484"/>
                </a:cubicBezTo>
                <a:cubicBezTo>
                  <a:pt x="121564" y="551015"/>
                  <a:pt x="182154" y="600757"/>
                  <a:pt x="224223" y="607371"/>
                </a:cubicBezTo>
                <a:cubicBezTo>
                  <a:pt x="266292" y="613986"/>
                  <a:pt x="320002" y="597846"/>
                  <a:pt x="348048" y="531171"/>
                </a:cubicBezTo>
                <a:cubicBezTo>
                  <a:pt x="376094" y="464496"/>
                  <a:pt x="376359" y="222667"/>
                  <a:pt x="392498" y="207321"/>
                </a:cubicBezTo>
                <a:cubicBezTo>
                  <a:pt x="408637" y="191975"/>
                  <a:pt x="444621" y="371627"/>
                  <a:pt x="444885" y="439096"/>
                </a:cubicBezTo>
                <a:cubicBezTo>
                  <a:pt x="445149" y="506565"/>
                  <a:pt x="432979" y="570330"/>
                  <a:pt x="394085" y="612134"/>
                </a:cubicBezTo>
                <a:cubicBezTo>
                  <a:pt x="355191" y="653938"/>
                  <a:pt x="270790" y="702886"/>
                  <a:pt x="211523" y="689921"/>
                </a:cubicBezTo>
                <a:cubicBezTo>
                  <a:pt x="152256" y="676956"/>
                  <a:pt x="72616" y="608165"/>
                  <a:pt x="38485" y="534346"/>
                </a:cubicBezTo>
                <a:cubicBezTo>
                  <a:pt x="4354" y="460527"/>
                  <a:pt x="-9405" y="335380"/>
                  <a:pt x="6735" y="247009"/>
                </a:cubicBezTo>
                <a:cubicBezTo>
                  <a:pt x="22875" y="158638"/>
                  <a:pt x="106748" y="28463"/>
                  <a:pt x="135323" y="4121"/>
                </a:cubicBezTo>
                <a:cubicBezTo>
                  <a:pt x="163898" y="-20221"/>
                  <a:pt x="213110" y="69474"/>
                  <a:pt x="201998" y="110484"/>
                </a:cubicBezTo>
                <a:close/>
              </a:path>
            </a:pathLst>
          </a:custGeom>
          <a:solidFill>
            <a:srgbClr val="FF0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85" name="フリーフォーム: 図形 1684">
            <a:extLst>
              <a:ext uri="{FF2B5EF4-FFF2-40B4-BE49-F238E27FC236}">
                <a16:creationId xmlns:a16="http://schemas.microsoft.com/office/drawing/2014/main" id="{D59AADD2-7004-4C25-8E36-5C6C103BB0ED}"/>
              </a:ext>
            </a:extLst>
          </p:cNvPr>
          <p:cNvSpPr/>
          <p:nvPr/>
        </p:nvSpPr>
        <p:spPr>
          <a:xfrm>
            <a:off x="6440194" y="4962217"/>
            <a:ext cx="504630" cy="239128"/>
          </a:xfrm>
          <a:custGeom>
            <a:avLst/>
            <a:gdLst>
              <a:gd name="connsiteX0" fmla="*/ 7173 w 504630"/>
              <a:gd name="connsiteY0" fmla="*/ 43700 h 239128"/>
              <a:gd name="connsiteX1" fmla="*/ 142639 w 504630"/>
              <a:gd name="connsiteY1" fmla="*/ 202450 h 239128"/>
              <a:gd name="connsiteX2" fmla="*/ 320439 w 504630"/>
              <a:gd name="connsiteY2" fmla="*/ 238433 h 239128"/>
              <a:gd name="connsiteX3" fmla="*/ 455906 w 504630"/>
              <a:gd name="connsiteY3" fmla="*/ 187633 h 239128"/>
              <a:gd name="connsiteX4" fmla="*/ 504589 w 504630"/>
              <a:gd name="connsiteY4" fmla="*/ 232083 h 239128"/>
              <a:gd name="connsiteX5" fmla="*/ 449556 w 504630"/>
              <a:gd name="connsiteY5" fmla="*/ 7716 h 239128"/>
              <a:gd name="connsiteX6" fmla="*/ 415689 w 504630"/>
              <a:gd name="connsiteY6" fmla="*/ 58516 h 239128"/>
              <a:gd name="connsiteX7" fmla="*/ 369123 w 504630"/>
              <a:gd name="connsiteY7" fmla="*/ 124133 h 239128"/>
              <a:gd name="connsiteX8" fmla="*/ 7173 w 504630"/>
              <a:gd name="connsiteY8" fmla="*/ 43700 h 2391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04630" h="239128">
                <a:moveTo>
                  <a:pt x="7173" y="43700"/>
                </a:moveTo>
                <a:cubicBezTo>
                  <a:pt x="-30574" y="56753"/>
                  <a:pt x="90428" y="169995"/>
                  <a:pt x="142639" y="202450"/>
                </a:cubicBezTo>
                <a:cubicBezTo>
                  <a:pt x="194850" y="234905"/>
                  <a:pt x="268228" y="240902"/>
                  <a:pt x="320439" y="238433"/>
                </a:cubicBezTo>
                <a:cubicBezTo>
                  <a:pt x="372650" y="235964"/>
                  <a:pt x="425214" y="188691"/>
                  <a:pt x="455906" y="187633"/>
                </a:cubicBezTo>
                <a:cubicBezTo>
                  <a:pt x="486598" y="186575"/>
                  <a:pt x="505647" y="262069"/>
                  <a:pt x="504589" y="232083"/>
                </a:cubicBezTo>
                <a:cubicBezTo>
                  <a:pt x="503531" y="202097"/>
                  <a:pt x="464373" y="36644"/>
                  <a:pt x="449556" y="7716"/>
                </a:cubicBezTo>
                <a:cubicBezTo>
                  <a:pt x="434739" y="-21212"/>
                  <a:pt x="429095" y="39113"/>
                  <a:pt x="415689" y="58516"/>
                </a:cubicBezTo>
                <a:cubicBezTo>
                  <a:pt x="402283" y="77919"/>
                  <a:pt x="437915" y="128366"/>
                  <a:pt x="369123" y="124133"/>
                </a:cubicBezTo>
                <a:cubicBezTo>
                  <a:pt x="300331" y="119900"/>
                  <a:pt x="44920" y="30647"/>
                  <a:pt x="7173" y="43700"/>
                </a:cubicBezTo>
                <a:close/>
              </a:path>
            </a:pathLst>
          </a:custGeom>
          <a:solidFill>
            <a:srgbClr val="FF0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86" name="フリーフォーム: 図形 1685">
            <a:extLst>
              <a:ext uri="{FF2B5EF4-FFF2-40B4-BE49-F238E27FC236}">
                <a16:creationId xmlns:a16="http://schemas.microsoft.com/office/drawing/2014/main" id="{5DC58F51-3CD6-4C0E-BAFD-8DC07A3E235C}"/>
              </a:ext>
            </a:extLst>
          </p:cNvPr>
          <p:cNvSpPr/>
          <p:nvPr/>
        </p:nvSpPr>
        <p:spPr>
          <a:xfrm>
            <a:off x="5575095" y="4791646"/>
            <a:ext cx="319441" cy="186752"/>
          </a:xfrm>
          <a:custGeom>
            <a:avLst/>
            <a:gdLst>
              <a:gd name="connsiteX0" fmla="*/ 205 w 319441"/>
              <a:gd name="connsiteY0" fmla="*/ 174054 h 186752"/>
              <a:gd name="connsiteX1" fmla="*/ 128793 w 319441"/>
              <a:gd name="connsiteY1" fmla="*/ 97854 h 186752"/>
              <a:gd name="connsiteX2" fmla="*/ 227218 w 319441"/>
              <a:gd name="connsiteY2" fmla="*/ 1017 h 186752"/>
              <a:gd name="connsiteX3" fmla="*/ 319293 w 319441"/>
              <a:gd name="connsiteY3" fmla="*/ 162942 h 186752"/>
              <a:gd name="connsiteX4" fmla="*/ 246268 w 319441"/>
              <a:gd name="connsiteY4" fmla="*/ 99442 h 186752"/>
              <a:gd name="connsiteX5" fmla="*/ 152605 w 319441"/>
              <a:gd name="connsiteY5" fmla="*/ 101029 h 186752"/>
              <a:gd name="connsiteX6" fmla="*/ 100218 w 319441"/>
              <a:gd name="connsiteY6" fmla="*/ 178817 h 186752"/>
              <a:gd name="connsiteX7" fmla="*/ 205 w 319441"/>
              <a:gd name="connsiteY7" fmla="*/ 174054 h 1867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19441" h="186752">
                <a:moveTo>
                  <a:pt x="205" y="174054"/>
                </a:moveTo>
                <a:cubicBezTo>
                  <a:pt x="4967" y="160560"/>
                  <a:pt x="90958" y="126693"/>
                  <a:pt x="128793" y="97854"/>
                </a:cubicBezTo>
                <a:cubicBezTo>
                  <a:pt x="166628" y="69015"/>
                  <a:pt x="195468" y="-9831"/>
                  <a:pt x="227218" y="1017"/>
                </a:cubicBezTo>
                <a:cubicBezTo>
                  <a:pt x="258968" y="11865"/>
                  <a:pt x="316118" y="146538"/>
                  <a:pt x="319293" y="162942"/>
                </a:cubicBezTo>
                <a:cubicBezTo>
                  <a:pt x="322468" y="179346"/>
                  <a:pt x="274049" y="109761"/>
                  <a:pt x="246268" y="99442"/>
                </a:cubicBezTo>
                <a:cubicBezTo>
                  <a:pt x="218487" y="89123"/>
                  <a:pt x="176947" y="87800"/>
                  <a:pt x="152605" y="101029"/>
                </a:cubicBezTo>
                <a:cubicBezTo>
                  <a:pt x="128263" y="114258"/>
                  <a:pt x="125618" y="165588"/>
                  <a:pt x="100218" y="178817"/>
                </a:cubicBezTo>
                <a:cubicBezTo>
                  <a:pt x="74818" y="192046"/>
                  <a:pt x="-4557" y="187548"/>
                  <a:pt x="205" y="174054"/>
                </a:cubicBezTo>
                <a:close/>
              </a:path>
            </a:pathLst>
          </a:custGeom>
          <a:solidFill>
            <a:srgbClr val="FF0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87" name="フリーフォーム: 図形 1686">
            <a:extLst>
              <a:ext uri="{FF2B5EF4-FFF2-40B4-BE49-F238E27FC236}">
                <a16:creationId xmlns:a16="http://schemas.microsoft.com/office/drawing/2014/main" id="{F3ABF902-1F64-4C35-8D89-F97603026CC2}"/>
              </a:ext>
            </a:extLst>
          </p:cNvPr>
          <p:cNvSpPr/>
          <p:nvPr/>
        </p:nvSpPr>
        <p:spPr>
          <a:xfrm>
            <a:off x="5555574" y="4797361"/>
            <a:ext cx="332464" cy="297623"/>
          </a:xfrm>
          <a:custGeom>
            <a:avLst/>
            <a:gdLst>
              <a:gd name="connsiteX0" fmla="*/ 256264 w 332464"/>
              <a:gd name="connsiteY0" fmla="*/ 64 h 297623"/>
              <a:gd name="connsiteX1" fmla="*/ 332464 w 332464"/>
              <a:gd name="connsiteY1" fmla="*/ 152464 h 297623"/>
              <a:gd name="connsiteX2" fmla="*/ 254676 w 332464"/>
              <a:gd name="connsiteY2" fmla="*/ 173102 h 297623"/>
              <a:gd name="connsiteX3" fmla="*/ 238801 w 332464"/>
              <a:gd name="connsiteY3" fmla="*/ 265177 h 297623"/>
              <a:gd name="connsiteX4" fmla="*/ 167364 w 332464"/>
              <a:gd name="connsiteY4" fmla="*/ 290577 h 297623"/>
              <a:gd name="connsiteX5" fmla="*/ 676 w 332464"/>
              <a:gd name="connsiteY5" fmla="*/ 147702 h 297623"/>
              <a:gd name="connsiteX6" fmla="*/ 111801 w 332464"/>
              <a:gd name="connsiteY6" fmla="*/ 204852 h 297623"/>
              <a:gd name="connsiteX7" fmla="*/ 192764 w 332464"/>
              <a:gd name="connsiteY7" fmla="*/ 238189 h 297623"/>
              <a:gd name="connsiteX8" fmla="*/ 224514 w 332464"/>
              <a:gd name="connsiteY8" fmla="*/ 155639 h 297623"/>
              <a:gd name="connsiteX9" fmla="*/ 275314 w 332464"/>
              <a:gd name="connsiteY9" fmla="*/ 133414 h 297623"/>
              <a:gd name="connsiteX10" fmla="*/ 256264 w 332464"/>
              <a:gd name="connsiteY10" fmla="*/ 64 h 2976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32464" h="297623">
                <a:moveTo>
                  <a:pt x="256264" y="64"/>
                </a:moveTo>
                <a:cubicBezTo>
                  <a:pt x="265789" y="3239"/>
                  <a:pt x="332729" y="123624"/>
                  <a:pt x="332464" y="152464"/>
                </a:cubicBezTo>
                <a:cubicBezTo>
                  <a:pt x="332199" y="181304"/>
                  <a:pt x="270286" y="154317"/>
                  <a:pt x="254676" y="173102"/>
                </a:cubicBezTo>
                <a:cubicBezTo>
                  <a:pt x="239066" y="191887"/>
                  <a:pt x="253353" y="245598"/>
                  <a:pt x="238801" y="265177"/>
                </a:cubicBezTo>
                <a:cubicBezTo>
                  <a:pt x="224249" y="284756"/>
                  <a:pt x="207051" y="310156"/>
                  <a:pt x="167364" y="290577"/>
                </a:cubicBezTo>
                <a:cubicBezTo>
                  <a:pt x="127677" y="270998"/>
                  <a:pt x="9936" y="161989"/>
                  <a:pt x="676" y="147702"/>
                </a:cubicBezTo>
                <a:cubicBezTo>
                  <a:pt x="-8584" y="133415"/>
                  <a:pt x="79786" y="189771"/>
                  <a:pt x="111801" y="204852"/>
                </a:cubicBezTo>
                <a:cubicBezTo>
                  <a:pt x="143816" y="219933"/>
                  <a:pt x="173978" y="246391"/>
                  <a:pt x="192764" y="238189"/>
                </a:cubicBezTo>
                <a:cubicBezTo>
                  <a:pt x="211550" y="229987"/>
                  <a:pt x="210756" y="173101"/>
                  <a:pt x="224514" y="155639"/>
                </a:cubicBezTo>
                <a:cubicBezTo>
                  <a:pt x="238272" y="138177"/>
                  <a:pt x="269493" y="154316"/>
                  <a:pt x="275314" y="133414"/>
                </a:cubicBezTo>
                <a:cubicBezTo>
                  <a:pt x="281135" y="112512"/>
                  <a:pt x="246739" y="-3111"/>
                  <a:pt x="256264" y="64"/>
                </a:cubicBezTo>
                <a:close/>
              </a:path>
            </a:pathLst>
          </a:custGeom>
          <a:solidFill>
            <a:srgbClr val="FF0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88" name="フリーフォーム: 図形 1687">
            <a:extLst>
              <a:ext uri="{FF2B5EF4-FFF2-40B4-BE49-F238E27FC236}">
                <a16:creationId xmlns:a16="http://schemas.microsoft.com/office/drawing/2014/main" id="{02004722-EE26-42D8-B100-02A4EF65E450}"/>
              </a:ext>
            </a:extLst>
          </p:cNvPr>
          <p:cNvSpPr/>
          <p:nvPr/>
        </p:nvSpPr>
        <p:spPr>
          <a:xfrm>
            <a:off x="5778256" y="5008555"/>
            <a:ext cx="300418" cy="235982"/>
          </a:xfrm>
          <a:custGeom>
            <a:avLst/>
            <a:gdLst>
              <a:gd name="connsiteX0" fmla="*/ 300282 w 300418"/>
              <a:gd name="connsiteY0" fmla="*/ 74620 h 235982"/>
              <a:gd name="connsiteX1" fmla="*/ 138357 w 300418"/>
              <a:gd name="connsiteY1" fmla="*/ 8 h 235982"/>
              <a:gd name="connsiteX2" fmla="*/ 47869 w 300418"/>
              <a:gd name="connsiteY2" fmla="*/ 69858 h 235982"/>
              <a:gd name="connsiteX3" fmla="*/ 3419 w 300418"/>
              <a:gd name="connsiteY3" fmla="*/ 98433 h 235982"/>
              <a:gd name="connsiteX4" fmla="*/ 136769 w 300418"/>
              <a:gd name="connsiteY4" fmla="*/ 234958 h 235982"/>
              <a:gd name="connsiteX5" fmla="*/ 82794 w 300418"/>
              <a:gd name="connsiteY5" fmla="*/ 157170 h 235982"/>
              <a:gd name="connsiteX6" fmla="*/ 73269 w 300418"/>
              <a:gd name="connsiteY6" fmla="*/ 87320 h 235982"/>
              <a:gd name="connsiteX7" fmla="*/ 184394 w 300418"/>
              <a:gd name="connsiteY7" fmla="*/ 130183 h 235982"/>
              <a:gd name="connsiteX8" fmla="*/ 166932 w 300418"/>
              <a:gd name="connsiteY8" fmla="*/ 55570 h 235982"/>
              <a:gd name="connsiteX9" fmla="*/ 300282 w 300418"/>
              <a:gd name="connsiteY9" fmla="*/ 74620 h 2359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00418" h="235982">
                <a:moveTo>
                  <a:pt x="300282" y="74620"/>
                </a:moveTo>
                <a:cubicBezTo>
                  <a:pt x="295520" y="65360"/>
                  <a:pt x="180426" y="802"/>
                  <a:pt x="138357" y="8"/>
                </a:cubicBezTo>
                <a:cubicBezTo>
                  <a:pt x="96288" y="-786"/>
                  <a:pt x="70359" y="53454"/>
                  <a:pt x="47869" y="69858"/>
                </a:cubicBezTo>
                <a:cubicBezTo>
                  <a:pt x="25379" y="86262"/>
                  <a:pt x="-11398" y="70916"/>
                  <a:pt x="3419" y="98433"/>
                </a:cubicBezTo>
                <a:cubicBezTo>
                  <a:pt x="18236" y="125950"/>
                  <a:pt x="123540" y="225169"/>
                  <a:pt x="136769" y="234958"/>
                </a:cubicBezTo>
                <a:cubicBezTo>
                  <a:pt x="149998" y="244747"/>
                  <a:pt x="93377" y="181776"/>
                  <a:pt x="82794" y="157170"/>
                </a:cubicBezTo>
                <a:cubicBezTo>
                  <a:pt x="72211" y="132564"/>
                  <a:pt x="56336" y="91818"/>
                  <a:pt x="73269" y="87320"/>
                </a:cubicBezTo>
                <a:cubicBezTo>
                  <a:pt x="90202" y="82822"/>
                  <a:pt x="168784" y="135475"/>
                  <a:pt x="184394" y="130183"/>
                </a:cubicBezTo>
                <a:cubicBezTo>
                  <a:pt x="200004" y="124891"/>
                  <a:pt x="150528" y="59010"/>
                  <a:pt x="166932" y="55570"/>
                </a:cubicBezTo>
                <a:cubicBezTo>
                  <a:pt x="183336" y="52130"/>
                  <a:pt x="305044" y="83880"/>
                  <a:pt x="300282" y="74620"/>
                </a:cubicBezTo>
                <a:close/>
              </a:path>
            </a:pathLst>
          </a:custGeom>
          <a:solidFill>
            <a:srgbClr val="FF0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89" name="フリーフォーム: 図形 1688">
            <a:extLst>
              <a:ext uri="{FF2B5EF4-FFF2-40B4-BE49-F238E27FC236}">
                <a16:creationId xmlns:a16="http://schemas.microsoft.com/office/drawing/2014/main" id="{6D9F682B-590F-4498-96EC-2903F5AC91C2}"/>
              </a:ext>
            </a:extLst>
          </p:cNvPr>
          <p:cNvSpPr/>
          <p:nvPr/>
        </p:nvSpPr>
        <p:spPr>
          <a:xfrm>
            <a:off x="5918186" y="5128891"/>
            <a:ext cx="241260" cy="75146"/>
          </a:xfrm>
          <a:custGeom>
            <a:avLst/>
            <a:gdLst>
              <a:gd name="connsiteX0" fmla="*/ 14 w 241260"/>
              <a:gd name="connsiteY0" fmla="*/ 73347 h 75146"/>
              <a:gd name="connsiteX1" fmla="*/ 211152 w 241260"/>
              <a:gd name="connsiteY1" fmla="*/ 322 h 75146"/>
              <a:gd name="connsiteX2" fmla="*/ 222264 w 241260"/>
              <a:gd name="connsiteY2" fmla="*/ 47947 h 75146"/>
              <a:gd name="connsiteX3" fmla="*/ 14 w 241260"/>
              <a:gd name="connsiteY3" fmla="*/ 73347 h 751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1260" h="75146">
                <a:moveTo>
                  <a:pt x="14" y="73347"/>
                </a:moveTo>
                <a:cubicBezTo>
                  <a:pt x="-1838" y="65409"/>
                  <a:pt x="174110" y="4555"/>
                  <a:pt x="211152" y="322"/>
                </a:cubicBezTo>
                <a:cubicBezTo>
                  <a:pt x="248194" y="-3911"/>
                  <a:pt x="250045" y="34718"/>
                  <a:pt x="222264" y="47947"/>
                </a:cubicBezTo>
                <a:cubicBezTo>
                  <a:pt x="194483" y="61176"/>
                  <a:pt x="1866" y="81285"/>
                  <a:pt x="14" y="73347"/>
                </a:cubicBezTo>
                <a:close/>
              </a:path>
            </a:pathLst>
          </a:custGeom>
          <a:solidFill>
            <a:srgbClr val="FF0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90" name="フリーフォーム: 図形 1689">
            <a:extLst>
              <a:ext uri="{FF2B5EF4-FFF2-40B4-BE49-F238E27FC236}">
                <a16:creationId xmlns:a16="http://schemas.microsoft.com/office/drawing/2014/main" id="{739B63A2-C659-4117-AE1B-BD764902212A}"/>
              </a:ext>
            </a:extLst>
          </p:cNvPr>
          <p:cNvSpPr/>
          <p:nvPr/>
        </p:nvSpPr>
        <p:spPr>
          <a:xfrm>
            <a:off x="5776256" y="5182995"/>
            <a:ext cx="387766" cy="140159"/>
          </a:xfrm>
          <a:custGeom>
            <a:avLst/>
            <a:gdLst>
              <a:gd name="connsiteX0" fmla="*/ 7007 w 387766"/>
              <a:gd name="connsiteY0" fmla="*/ 24005 h 140159"/>
              <a:gd name="connsiteX1" fmla="*/ 183219 w 387766"/>
              <a:gd name="connsiteY1" fmla="*/ 50993 h 140159"/>
              <a:gd name="connsiteX2" fmla="*/ 384832 w 387766"/>
              <a:gd name="connsiteY2" fmla="*/ 193 h 140159"/>
              <a:gd name="connsiteX3" fmla="*/ 294344 w 387766"/>
              <a:gd name="connsiteY3" fmla="*/ 73218 h 140159"/>
              <a:gd name="connsiteX4" fmla="*/ 173694 w 387766"/>
              <a:gd name="connsiteY4" fmla="*/ 124018 h 140159"/>
              <a:gd name="connsiteX5" fmla="*/ 46694 w 387766"/>
              <a:gd name="connsiteY5" fmla="*/ 133543 h 140159"/>
              <a:gd name="connsiteX6" fmla="*/ 7007 w 387766"/>
              <a:gd name="connsiteY6" fmla="*/ 24005 h 1401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87766" h="140159">
                <a:moveTo>
                  <a:pt x="7007" y="24005"/>
                </a:moveTo>
                <a:cubicBezTo>
                  <a:pt x="29761" y="10247"/>
                  <a:pt x="120248" y="54962"/>
                  <a:pt x="183219" y="50993"/>
                </a:cubicBezTo>
                <a:cubicBezTo>
                  <a:pt x="246190" y="47024"/>
                  <a:pt x="366311" y="-3511"/>
                  <a:pt x="384832" y="193"/>
                </a:cubicBezTo>
                <a:cubicBezTo>
                  <a:pt x="403353" y="3897"/>
                  <a:pt x="329534" y="52581"/>
                  <a:pt x="294344" y="73218"/>
                </a:cubicBezTo>
                <a:cubicBezTo>
                  <a:pt x="259154" y="93855"/>
                  <a:pt x="214969" y="113964"/>
                  <a:pt x="173694" y="124018"/>
                </a:cubicBezTo>
                <a:cubicBezTo>
                  <a:pt x="132419" y="134072"/>
                  <a:pt x="71300" y="148889"/>
                  <a:pt x="46694" y="133543"/>
                </a:cubicBezTo>
                <a:cubicBezTo>
                  <a:pt x="22088" y="118197"/>
                  <a:pt x="-15747" y="37763"/>
                  <a:pt x="7007" y="24005"/>
                </a:cubicBezTo>
                <a:close/>
              </a:path>
            </a:pathLst>
          </a:custGeom>
          <a:solidFill>
            <a:srgbClr val="FF0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91" name="フリーフォーム: 図形 1690">
            <a:extLst>
              <a:ext uri="{FF2B5EF4-FFF2-40B4-BE49-F238E27FC236}">
                <a16:creationId xmlns:a16="http://schemas.microsoft.com/office/drawing/2014/main" id="{33B8CC3F-93C1-4AF4-9032-AF0EDBBD59E2}"/>
              </a:ext>
            </a:extLst>
          </p:cNvPr>
          <p:cNvSpPr/>
          <p:nvPr/>
        </p:nvSpPr>
        <p:spPr>
          <a:xfrm>
            <a:off x="5918053" y="5203587"/>
            <a:ext cx="334447" cy="174918"/>
          </a:xfrm>
          <a:custGeom>
            <a:avLst/>
            <a:gdLst>
              <a:gd name="connsiteX0" fmla="*/ 4910 w 334447"/>
              <a:gd name="connsiteY0" fmla="*/ 127238 h 174918"/>
              <a:gd name="connsiteX1" fmla="*/ 246210 w 334447"/>
              <a:gd name="connsiteY1" fmla="*/ 70088 h 174918"/>
              <a:gd name="connsiteX2" fmla="*/ 250972 w 334447"/>
              <a:gd name="connsiteY2" fmla="*/ 14526 h 174918"/>
              <a:gd name="connsiteX3" fmla="*/ 123972 w 334447"/>
              <a:gd name="connsiteY3" fmla="*/ 98663 h 174918"/>
              <a:gd name="connsiteX4" fmla="*/ 323997 w 334447"/>
              <a:gd name="connsiteY4" fmla="*/ 238 h 174918"/>
              <a:gd name="connsiteX5" fmla="*/ 290660 w 334447"/>
              <a:gd name="connsiteY5" fmla="*/ 73263 h 174918"/>
              <a:gd name="connsiteX6" fmla="*/ 157310 w 334447"/>
              <a:gd name="connsiteY6" fmla="*/ 144701 h 174918"/>
              <a:gd name="connsiteX7" fmla="*/ 87460 w 334447"/>
              <a:gd name="connsiteY7" fmla="*/ 174863 h 174918"/>
              <a:gd name="connsiteX8" fmla="*/ 4910 w 334447"/>
              <a:gd name="connsiteY8" fmla="*/ 127238 h 1749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34447" h="174918">
                <a:moveTo>
                  <a:pt x="4910" y="127238"/>
                </a:moveTo>
                <a:cubicBezTo>
                  <a:pt x="31368" y="109775"/>
                  <a:pt x="205200" y="88873"/>
                  <a:pt x="246210" y="70088"/>
                </a:cubicBezTo>
                <a:cubicBezTo>
                  <a:pt x="287220" y="51303"/>
                  <a:pt x="271345" y="9764"/>
                  <a:pt x="250972" y="14526"/>
                </a:cubicBezTo>
                <a:cubicBezTo>
                  <a:pt x="230599" y="19288"/>
                  <a:pt x="111801" y="101044"/>
                  <a:pt x="123972" y="98663"/>
                </a:cubicBezTo>
                <a:cubicBezTo>
                  <a:pt x="136143" y="96282"/>
                  <a:pt x="296216" y="4471"/>
                  <a:pt x="323997" y="238"/>
                </a:cubicBezTo>
                <a:cubicBezTo>
                  <a:pt x="351778" y="-3995"/>
                  <a:pt x="318441" y="49186"/>
                  <a:pt x="290660" y="73263"/>
                </a:cubicBezTo>
                <a:cubicBezTo>
                  <a:pt x="262879" y="97340"/>
                  <a:pt x="191177" y="127768"/>
                  <a:pt x="157310" y="144701"/>
                </a:cubicBezTo>
                <a:cubicBezTo>
                  <a:pt x="123443" y="161634"/>
                  <a:pt x="108362" y="175921"/>
                  <a:pt x="87460" y="174863"/>
                </a:cubicBezTo>
                <a:cubicBezTo>
                  <a:pt x="66558" y="173805"/>
                  <a:pt x="-21548" y="144701"/>
                  <a:pt x="4910" y="127238"/>
                </a:cubicBezTo>
                <a:close/>
              </a:path>
            </a:pathLst>
          </a:custGeom>
          <a:solidFill>
            <a:srgbClr val="FF0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92" name="フリーフォーム: 図形 1691">
            <a:extLst>
              <a:ext uri="{FF2B5EF4-FFF2-40B4-BE49-F238E27FC236}">
                <a16:creationId xmlns:a16="http://schemas.microsoft.com/office/drawing/2014/main" id="{E1436165-4519-41A9-A041-7872E61E808C}"/>
              </a:ext>
            </a:extLst>
          </p:cNvPr>
          <p:cNvSpPr/>
          <p:nvPr/>
        </p:nvSpPr>
        <p:spPr>
          <a:xfrm>
            <a:off x="6015016" y="5212386"/>
            <a:ext cx="203535" cy="102229"/>
          </a:xfrm>
          <a:custGeom>
            <a:avLst/>
            <a:gdLst>
              <a:gd name="connsiteX0" fmla="*/ 22 w 203535"/>
              <a:gd name="connsiteY0" fmla="*/ 100977 h 102229"/>
              <a:gd name="connsiteX1" fmla="*/ 187347 w 203535"/>
              <a:gd name="connsiteY1" fmla="*/ 964 h 102229"/>
              <a:gd name="connsiteX2" fmla="*/ 174647 w 203535"/>
              <a:gd name="connsiteY2" fmla="*/ 53352 h 102229"/>
              <a:gd name="connsiteX3" fmla="*/ 22 w 203535"/>
              <a:gd name="connsiteY3" fmla="*/ 100977 h 1022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3535" h="102229">
                <a:moveTo>
                  <a:pt x="22" y="100977"/>
                </a:moveTo>
                <a:cubicBezTo>
                  <a:pt x="2139" y="92246"/>
                  <a:pt x="158243" y="8901"/>
                  <a:pt x="187347" y="964"/>
                </a:cubicBezTo>
                <a:cubicBezTo>
                  <a:pt x="216451" y="-6973"/>
                  <a:pt x="202693" y="36154"/>
                  <a:pt x="174647" y="53352"/>
                </a:cubicBezTo>
                <a:cubicBezTo>
                  <a:pt x="146601" y="70550"/>
                  <a:pt x="-2095" y="109708"/>
                  <a:pt x="22" y="100977"/>
                </a:cubicBezTo>
                <a:close/>
              </a:path>
            </a:pathLst>
          </a:custGeom>
          <a:solidFill>
            <a:srgbClr val="FF0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93" name="フリーフォーム: 図形 1692">
            <a:extLst>
              <a:ext uri="{FF2B5EF4-FFF2-40B4-BE49-F238E27FC236}">
                <a16:creationId xmlns:a16="http://schemas.microsoft.com/office/drawing/2014/main" id="{E4B3640A-DAAC-4697-9B58-7F26CC8705E6}"/>
              </a:ext>
            </a:extLst>
          </p:cNvPr>
          <p:cNvSpPr/>
          <p:nvPr/>
        </p:nvSpPr>
        <p:spPr>
          <a:xfrm>
            <a:off x="5933777" y="5311647"/>
            <a:ext cx="453441" cy="203362"/>
          </a:xfrm>
          <a:custGeom>
            <a:avLst/>
            <a:gdLst>
              <a:gd name="connsiteX0" fmla="*/ 298 w 453441"/>
              <a:gd name="connsiteY0" fmla="*/ 103316 h 203362"/>
              <a:gd name="connsiteX1" fmla="*/ 243186 w 453441"/>
              <a:gd name="connsiteY1" fmla="*/ 20766 h 203362"/>
              <a:gd name="connsiteX2" fmla="*/ 313036 w 453441"/>
              <a:gd name="connsiteY2" fmla="*/ 3303 h 203362"/>
              <a:gd name="connsiteX3" fmla="*/ 286048 w 453441"/>
              <a:gd name="connsiteY3" fmla="*/ 73153 h 203362"/>
              <a:gd name="connsiteX4" fmla="*/ 452736 w 453441"/>
              <a:gd name="connsiteY4" fmla="*/ 23941 h 203362"/>
              <a:gd name="connsiteX5" fmla="*/ 211436 w 453441"/>
              <a:gd name="connsiteY5" fmla="*/ 138241 h 203362"/>
              <a:gd name="connsiteX6" fmla="*/ 71736 w 453441"/>
              <a:gd name="connsiteY6" fmla="*/ 203328 h 203362"/>
              <a:gd name="connsiteX7" fmla="*/ 203498 w 453441"/>
              <a:gd name="connsiteY7" fmla="*/ 130303 h 203362"/>
              <a:gd name="connsiteX8" fmla="*/ 259061 w 453441"/>
              <a:gd name="connsiteY8" fmla="*/ 42991 h 203362"/>
              <a:gd name="connsiteX9" fmla="*/ 193973 w 453441"/>
              <a:gd name="connsiteY9" fmla="*/ 84266 h 203362"/>
              <a:gd name="connsiteX10" fmla="*/ 298 w 453441"/>
              <a:gd name="connsiteY10" fmla="*/ 103316 h 2033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53441" h="203362">
                <a:moveTo>
                  <a:pt x="298" y="103316"/>
                </a:moveTo>
                <a:cubicBezTo>
                  <a:pt x="8500" y="92733"/>
                  <a:pt x="191063" y="37435"/>
                  <a:pt x="243186" y="20766"/>
                </a:cubicBezTo>
                <a:cubicBezTo>
                  <a:pt x="295309" y="4097"/>
                  <a:pt x="305892" y="-5428"/>
                  <a:pt x="313036" y="3303"/>
                </a:cubicBezTo>
                <a:cubicBezTo>
                  <a:pt x="320180" y="12034"/>
                  <a:pt x="262765" y="69713"/>
                  <a:pt x="286048" y="73153"/>
                </a:cubicBezTo>
                <a:cubicBezTo>
                  <a:pt x="309331" y="76593"/>
                  <a:pt x="465171" y="13093"/>
                  <a:pt x="452736" y="23941"/>
                </a:cubicBezTo>
                <a:cubicBezTo>
                  <a:pt x="440301" y="34789"/>
                  <a:pt x="211436" y="138241"/>
                  <a:pt x="211436" y="138241"/>
                </a:cubicBezTo>
                <a:cubicBezTo>
                  <a:pt x="147936" y="168139"/>
                  <a:pt x="73059" y="204651"/>
                  <a:pt x="71736" y="203328"/>
                </a:cubicBezTo>
                <a:cubicBezTo>
                  <a:pt x="70413" y="202005"/>
                  <a:pt x="172277" y="157026"/>
                  <a:pt x="203498" y="130303"/>
                </a:cubicBezTo>
                <a:cubicBezTo>
                  <a:pt x="234719" y="103580"/>
                  <a:pt x="260648" y="50664"/>
                  <a:pt x="259061" y="42991"/>
                </a:cubicBezTo>
                <a:cubicBezTo>
                  <a:pt x="257474" y="35318"/>
                  <a:pt x="232338" y="70772"/>
                  <a:pt x="193973" y="84266"/>
                </a:cubicBezTo>
                <a:cubicBezTo>
                  <a:pt x="155608" y="97760"/>
                  <a:pt x="-7904" y="113899"/>
                  <a:pt x="298" y="103316"/>
                </a:cubicBezTo>
                <a:close/>
              </a:path>
            </a:pathLst>
          </a:custGeom>
          <a:solidFill>
            <a:srgbClr val="FF0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94" name="フリーフォーム: 図形 1693">
            <a:extLst>
              <a:ext uri="{FF2B5EF4-FFF2-40B4-BE49-F238E27FC236}">
                <a16:creationId xmlns:a16="http://schemas.microsoft.com/office/drawing/2014/main" id="{CACC6C6A-F734-490E-8313-20314C0F99EF}"/>
              </a:ext>
            </a:extLst>
          </p:cNvPr>
          <p:cNvSpPr/>
          <p:nvPr/>
        </p:nvSpPr>
        <p:spPr>
          <a:xfrm>
            <a:off x="5991339" y="5399085"/>
            <a:ext cx="196446" cy="97654"/>
          </a:xfrm>
          <a:custGeom>
            <a:avLst/>
            <a:gdLst>
              <a:gd name="connsiteX0" fmla="*/ 3061 w 196446"/>
              <a:gd name="connsiteY0" fmla="*/ 87315 h 97654"/>
              <a:gd name="connsiteX1" fmla="*/ 195149 w 196446"/>
              <a:gd name="connsiteY1" fmla="*/ 3 h 97654"/>
              <a:gd name="connsiteX2" fmla="*/ 84024 w 196446"/>
              <a:gd name="connsiteY2" fmla="*/ 84140 h 97654"/>
              <a:gd name="connsiteX3" fmla="*/ 3061 w 196446"/>
              <a:gd name="connsiteY3" fmla="*/ 87315 h 976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6446" h="97654">
                <a:moveTo>
                  <a:pt x="3061" y="87315"/>
                </a:moveTo>
                <a:cubicBezTo>
                  <a:pt x="21582" y="73292"/>
                  <a:pt x="181655" y="532"/>
                  <a:pt x="195149" y="3"/>
                </a:cubicBezTo>
                <a:cubicBezTo>
                  <a:pt x="208643" y="-526"/>
                  <a:pt x="113128" y="66413"/>
                  <a:pt x="84024" y="84140"/>
                </a:cubicBezTo>
                <a:cubicBezTo>
                  <a:pt x="54920" y="101867"/>
                  <a:pt x="-15460" y="101338"/>
                  <a:pt x="3061" y="87315"/>
                </a:cubicBezTo>
                <a:close/>
              </a:path>
            </a:pathLst>
          </a:custGeom>
          <a:solidFill>
            <a:srgbClr val="FF0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95" name="フリーフォーム: 図形 1694">
            <a:extLst>
              <a:ext uri="{FF2B5EF4-FFF2-40B4-BE49-F238E27FC236}">
                <a16:creationId xmlns:a16="http://schemas.microsoft.com/office/drawing/2014/main" id="{D247EEB0-4F3F-43A0-A81D-F4F4D65997AA}"/>
              </a:ext>
            </a:extLst>
          </p:cNvPr>
          <p:cNvSpPr/>
          <p:nvPr/>
        </p:nvSpPr>
        <p:spPr>
          <a:xfrm>
            <a:off x="6132163" y="5420343"/>
            <a:ext cx="291113" cy="245620"/>
          </a:xfrm>
          <a:custGeom>
            <a:avLst/>
            <a:gdLst>
              <a:gd name="connsiteX0" fmla="*/ 350 w 291113"/>
              <a:gd name="connsiteY0" fmla="*/ 199407 h 245620"/>
              <a:gd name="connsiteX1" fmla="*/ 141637 w 291113"/>
              <a:gd name="connsiteY1" fmla="*/ 245445 h 245620"/>
              <a:gd name="connsiteX2" fmla="*/ 273400 w 291113"/>
              <a:gd name="connsiteY2" fmla="*/ 180357 h 245620"/>
              <a:gd name="connsiteX3" fmla="*/ 278162 w 291113"/>
              <a:gd name="connsiteY3" fmla="*/ 93045 h 245620"/>
              <a:gd name="connsiteX4" fmla="*/ 165450 w 291113"/>
              <a:gd name="connsiteY4" fmla="*/ 5732 h 245620"/>
              <a:gd name="connsiteX5" fmla="*/ 46387 w 291113"/>
              <a:gd name="connsiteY5" fmla="*/ 12082 h 245620"/>
              <a:gd name="connsiteX6" fmla="*/ 30512 w 291113"/>
              <a:gd name="connsiteY6" fmla="*/ 42245 h 245620"/>
              <a:gd name="connsiteX7" fmla="*/ 144812 w 291113"/>
              <a:gd name="connsiteY7" fmla="*/ 47007 h 245620"/>
              <a:gd name="connsiteX8" fmla="*/ 214662 w 291113"/>
              <a:gd name="connsiteY8" fmla="*/ 120032 h 245620"/>
              <a:gd name="connsiteX9" fmla="*/ 228950 w 291113"/>
              <a:gd name="connsiteY9" fmla="*/ 140670 h 245620"/>
              <a:gd name="connsiteX10" fmla="*/ 105125 w 291113"/>
              <a:gd name="connsiteY10" fmla="*/ 194645 h 245620"/>
              <a:gd name="connsiteX11" fmla="*/ 350 w 291113"/>
              <a:gd name="connsiteY11" fmla="*/ 199407 h 2456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91113" h="245620">
                <a:moveTo>
                  <a:pt x="350" y="199407"/>
                </a:moveTo>
                <a:cubicBezTo>
                  <a:pt x="6435" y="207874"/>
                  <a:pt x="96129" y="248620"/>
                  <a:pt x="141637" y="245445"/>
                </a:cubicBezTo>
                <a:cubicBezTo>
                  <a:pt x="187145" y="242270"/>
                  <a:pt x="250646" y="205757"/>
                  <a:pt x="273400" y="180357"/>
                </a:cubicBezTo>
                <a:cubicBezTo>
                  <a:pt x="296154" y="154957"/>
                  <a:pt x="296154" y="122149"/>
                  <a:pt x="278162" y="93045"/>
                </a:cubicBezTo>
                <a:cubicBezTo>
                  <a:pt x="260170" y="63941"/>
                  <a:pt x="204079" y="19226"/>
                  <a:pt x="165450" y="5732"/>
                </a:cubicBezTo>
                <a:cubicBezTo>
                  <a:pt x="126821" y="-7762"/>
                  <a:pt x="68877" y="5997"/>
                  <a:pt x="46387" y="12082"/>
                </a:cubicBezTo>
                <a:cubicBezTo>
                  <a:pt x="23897" y="18167"/>
                  <a:pt x="14108" y="36424"/>
                  <a:pt x="30512" y="42245"/>
                </a:cubicBezTo>
                <a:cubicBezTo>
                  <a:pt x="46916" y="48066"/>
                  <a:pt x="114120" y="34043"/>
                  <a:pt x="144812" y="47007"/>
                </a:cubicBezTo>
                <a:cubicBezTo>
                  <a:pt x="175504" y="59971"/>
                  <a:pt x="200639" y="104422"/>
                  <a:pt x="214662" y="120032"/>
                </a:cubicBezTo>
                <a:cubicBezTo>
                  <a:pt x="228685" y="135642"/>
                  <a:pt x="247206" y="128234"/>
                  <a:pt x="228950" y="140670"/>
                </a:cubicBezTo>
                <a:cubicBezTo>
                  <a:pt x="210694" y="153105"/>
                  <a:pt x="141373" y="182474"/>
                  <a:pt x="105125" y="194645"/>
                </a:cubicBezTo>
                <a:cubicBezTo>
                  <a:pt x="68877" y="206816"/>
                  <a:pt x="-5735" y="190940"/>
                  <a:pt x="350" y="199407"/>
                </a:cubicBezTo>
                <a:close/>
              </a:path>
            </a:pathLst>
          </a:custGeom>
          <a:solidFill>
            <a:srgbClr val="FF0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96" name="フリーフォーム: 図形 1695">
            <a:extLst>
              <a:ext uri="{FF2B5EF4-FFF2-40B4-BE49-F238E27FC236}">
                <a16:creationId xmlns:a16="http://schemas.microsoft.com/office/drawing/2014/main" id="{15A6F761-30AD-4171-8369-C4A7267081CC}"/>
              </a:ext>
            </a:extLst>
          </p:cNvPr>
          <p:cNvSpPr/>
          <p:nvPr/>
        </p:nvSpPr>
        <p:spPr>
          <a:xfrm>
            <a:off x="5968219" y="5444579"/>
            <a:ext cx="311609" cy="209480"/>
          </a:xfrm>
          <a:custGeom>
            <a:avLst/>
            <a:gdLst>
              <a:gd name="connsiteX0" fmla="*/ 259544 w 311609"/>
              <a:gd name="connsiteY0" fmla="*/ 14834 h 209480"/>
              <a:gd name="connsiteX1" fmla="*/ 302406 w 311609"/>
              <a:gd name="connsiteY1" fmla="*/ 178346 h 209480"/>
              <a:gd name="connsiteX2" fmla="*/ 300819 w 311609"/>
              <a:gd name="connsiteY2" fmla="*/ 194221 h 209480"/>
              <a:gd name="connsiteX3" fmla="*/ 188106 w 311609"/>
              <a:gd name="connsiteY3" fmla="*/ 208509 h 209480"/>
              <a:gd name="connsiteX4" fmla="*/ 38881 w 311609"/>
              <a:gd name="connsiteY4" fmla="*/ 165646 h 209480"/>
              <a:gd name="connsiteX5" fmla="*/ 5544 w 311609"/>
              <a:gd name="connsiteY5" fmla="*/ 79921 h 209480"/>
              <a:gd name="connsiteX6" fmla="*/ 130956 w 311609"/>
              <a:gd name="connsiteY6" fmla="*/ 125959 h 209480"/>
              <a:gd name="connsiteX7" fmla="*/ 91269 w 311609"/>
              <a:gd name="connsiteY7" fmla="*/ 102146 h 209480"/>
              <a:gd name="connsiteX8" fmla="*/ 203981 w 311609"/>
              <a:gd name="connsiteY8" fmla="*/ 94209 h 209480"/>
              <a:gd name="connsiteX9" fmla="*/ 188106 w 311609"/>
              <a:gd name="connsiteY9" fmla="*/ 16421 h 209480"/>
              <a:gd name="connsiteX10" fmla="*/ 259544 w 311609"/>
              <a:gd name="connsiteY10" fmla="*/ 14834 h 2094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11609" h="209480">
                <a:moveTo>
                  <a:pt x="259544" y="14834"/>
                </a:moveTo>
                <a:cubicBezTo>
                  <a:pt x="278594" y="41821"/>
                  <a:pt x="295527" y="148448"/>
                  <a:pt x="302406" y="178346"/>
                </a:cubicBezTo>
                <a:cubicBezTo>
                  <a:pt x="309285" y="208244"/>
                  <a:pt x="319869" y="189194"/>
                  <a:pt x="300819" y="194221"/>
                </a:cubicBezTo>
                <a:cubicBezTo>
                  <a:pt x="281769" y="199248"/>
                  <a:pt x="231762" y="213271"/>
                  <a:pt x="188106" y="208509"/>
                </a:cubicBezTo>
                <a:cubicBezTo>
                  <a:pt x="144450" y="203747"/>
                  <a:pt x="69308" y="187077"/>
                  <a:pt x="38881" y="165646"/>
                </a:cubicBezTo>
                <a:cubicBezTo>
                  <a:pt x="8454" y="144215"/>
                  <a:pt x="-9802" y="86535"/>
                  <a:pt x="5544" y="79921"/>
                </a:cubicBezTo>
                <a:cubicBezTo>
                  <a:pt x="20890" y="73307"/>
                  <a:pt x="116669" y="122255"/>
                  <a:pt x="130956" y="125959"/>
                </a:cubicBezTo>
                <a:cubicBezTo>
                  <a:pt x="145243" y="129663"/>
                  <a:pt x="79098" y="107438"/>
                  <a:pt x="91269" y="102146"/>
                </a:cubicBezTo>
                <a:cubicBezTo>
                  <a:pt x="103440" y="96854"/>
                  <a:pt x="187841" y="108497"/>
                  <a:pt x="203981" y="94209"/>
                </a:cubicBezTo>
                <a:cubicBezTo>
                  <a:pt x="220120" y="79922"/>
                  <a:pt x="182021" y="29386"/>
                  <a:pt x="188106" y="16421"/>
                </a:cubicBezTo>
                <a:cubicBezTo>
                  <a:pt x="194191" y="3456"/>
                  <a:pt x="240494" y="-12153"/>
                  <a:pt x="259544" y="14834"/>
                </a:cubicBezTo>
                <a:close/>
              </a:path>
            </a:pathLst>
          </a:custGeom>
          <a:solidFill>
            <a:srgbClr val="FF0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97" name="フリーフォーム: 図形 1696">
            <a:extLst>
              <a:ext uri="{FF2B5EF4-FFF2-40B4-BE49-F238E27FC236}">
                <a16:creationId xmlns:a16="http://schemas.microsoft.com/office/drawing/2014/main" id="{7400427E-2AB0-474A-B81F-D8D3BA55E8CB}"/>
              </a:ext>
            </a:extLst>
          </p:cNvPr>
          <p:cNvSpPr/>
          <p:nvPr/>
        </p:nvSpPr>
        <p:spPr>
          <a:xfrm>
            <a:off x="6265573" y="5613575"/>
            <a:ext cx="306869" cy="383765"/>
          </a:xfrm>
          <a:custGeom>
            <a:avLst/>
            <a:gdLst>
              <a:gd name="connsiteX0" fmla="*/ 174915 w 306869"/>
              <a:gd name="connsiteY0" fmla="*/ 3000 h 383765"/>
              <a:gd name="connsiteX1" fmla="*/ 306677 w 306869"/>
              <a:gd name="connsiteY1" fmla="*/ 268113 h 383765"/>
              <a:gd name="connsiteX2" fmla="*/ 141577 w 306869"/>
              <a:gd name="connsiteY2" fmla="*/ 233188 h 383765"/>
              <a:gd name="connsiteX3" fmla="*/ 166977 w 306869"/>
              <a:gd name="connsiteY3" fmla="*/ 374475 h 383765"/>
              <a:gd name="connsiteX4" fmla="*/ 138402 w 306869"/>
              <a:gd name="connsiteY4" fmla="*/ 344313 h 383765"/>
              <a:gd name="connsiteX5" fmla="*/ 290 w 306869"/>
              <a:gd name="connsiteY5" fmla="*/ 134763 h 383765"/>
              <a:gd name="connsiteX6" fmla="*/ 179677 w 306869"/>
              <a:gd name="connsiteY6" fmla="*/ 222075 h 383765"/>
              <a:gd name="connsiteX7" fmla="*/ 179677 w 306869"/>
              <a:gd name="connsiteY7" fmla="*/ 130000 h 383765"/>
              <a:gd name="connsiteX8" fmla="*/ 174915 w 306869"/>
              <a:gd name="connsiteY8" fmla="*/ 3000 h 3837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06869" h="383765">
                <a:moveTo>
                  <a:pt x="174915" y="3000"/>
                </a:moveTo>
                <a:cubicBezTo>
                  <a:pt x="196082" y="26019"/>
                  <a:pt x="312233" y="229748"/>
                  <a:pt x="306677" y="268113"/>
                </a:cubicBezTo>
                <a:cubicBezTo>
                  <a:pt x="301121" y="306478"/>
                  <a:pt x="164860" y="215461"/>
                  <a:pt x="141577" y="233188"/>
                </a:cubicBezTo>
                <a:cubicBezTo>
                  <a:pt x="118294" y="250915"/>
                  <a:pt x="167506" y="355954"/>
                  <a:pt x="166977" y="374475"/>
                </a:cubicBezTo>
                <a:cubicBezTo>
                  <a:pt x="166448" y="392996"/>
                  <a:pt x="166183" y="384265"/>
                  <a:pt x="138402" y="344313"/>
                </a:cubicBezTo>
                <a:cubicBezTo>
                  <a:pt x="110621" y="304361"/>
                  <a:pt x="-6589" y="155136"/>
                  <a:pt x="290" y="134763"/>
                </a:cubicBezTo>
                <a:cubicBezTo>
                  <a:pt x="7169" y="114390"/>
                  <a:pt x="149779" y="222869"/>
                  <a:pt x="179677" y="222075"/>
                </a:cubicBezTo>
                <a:cubicBezTo>
                  <a:pt x="209575" y="221281"/>
                  <a:pt x="178619" y="164131"/>
                  <a:pt x="179677" y="130000"/>
                </a:cubicBezTo>
                <a:cubicBezTo>
                  <a:pt x="180735" y="95869"/>
                  <a:pt x="153748" y="-20019"/>
                  <a:pt x="174915" y="3000"/>
                </a:cubicBezTo>
                <a:close/>
              </a:path>
            </a:pathLst>
          </a:custGeom>
          <a:solidFill>
            <a:srgbClr val="FF0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98" name="フリーフォーム: 図形 1697">
            <a:extLst>
              <a:ext uri="{FF2B5EF4-FFF2-40B4-BE49-F238E27FC236}">
                <a16:creationId xmlns:a16="http://schemas.microsoft.com/office/drawing/2014/main" id="{6D0DF4A9-14F1-4C45-9544-710DA5C54C92}"/>
              </a:ext>
            </a:extLst>
          </p:cNvPr>
          <p:cNvSpPr/>
          <p:nvPr/>
        </p:nvSpPr>
        <p:spPr>
          <a:xfrm>
            <a:off x="6375404" y="5939238"/>
            <a:ext cx="262459" cy="198119"/>
          </a:xfrm>
          <a:custGeom>
            <a:avLst/>
            <a:gdLst>
              <a:gd name="connsiteX0" fmla="*/ 1584 w 262459"/>
              <a:gd name="connsiteY0" fmla="*/ 18650 h 198119"/>
              <a:gd name="connsiteX1" fmla="*/ 138109 w 262459"/>
              <a:gd name="connsiteY1" fmla="*/ 2775 h 198119"/>
              <a:gd name="connsiteX2" fmla="*/ 247646 w 262459"/>
              <a:gd name="connsiteY2" fmla="*/ 67862 h 198119"/>
              <a:gd name="connsiteX3" fmla="*/ 249234 w 262459"/>
              <a:gd name="connsiteY3" fmla="*/ 167875 h 198119"/>
              <a:gd name="connsiteX4" fmla="*/ 134934 w 262459"/>
              <a:gd name="connsiteY4" fmla="*/ 196450 h 198119"/>
              <a:gd name="connsiteX5" fmla="*/ 66671 w 262459"/>
              <a:gd name="connsiteY5" fmla="*/ 128187 h 198119"/>
              <a:gd name="connsiteX6" fmla="*/ 185734 w 262459"/>
              <a:gd name="connsiteY6" fmla="*/ 132950 h 198119"/>
              <a:gd name="connsiteX7" fmla="*/ 160334 w 262459"/>
              <a:gd name="connsiteY7" fmla="*/ 61512 h 198119"/>
              <a:gd name="connsiteX8" fmla="*/ 68259 w 262459"/>
              <a:gd name="connsiteY8" fmla="*/ 78975 h 198119"/>
              <a:gd name="connsiteX9" fmla="*/ 1584 w 262459"/>
              <a:gd name="connsiteY9" fmla="*/ 18650 h 198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62459" h="198119">
                <a:moveTo>
                  <a:pt x="1584" y="18650"/>
                </a:moveTo>
                <a:cubicBezTo>
                  <a:pt x="13226" y="5950"/>
                  <a:pt x="97099" y="-5427"/>
                  <a:pt x="138109" y="2775"/>
                </a:cubicBezTo>
                <a:cubicBezTo>
                  <a:pt x="179119" y="10977"/>
                  <a:pt x="229125" y="40345"/>
                  <a:pt x="247646" y="67862"/>
                </a:cubicBezTo>
                <a:cubicBezTo>
                  <a:pt x="266167" y="95379"/>
                  <a:pt x="268019" y="146444"/>
                  <a:pt x="249234" y="167875"/>
                </a:cubicBezTo>
                <a:cubicBezTo>
                  <a:pt x="230449" y="189306"/>
                  <a:pt x="165361" y="203065"/>
                  <a:pt x="134934" y="196450"/>
                </a:cubicBezTo>
                <a:cubicBezTo>
                  <a:pt x="104507" y="189835"/>
                  <a:pt x="58204" y="138770"/>
                  <a:pt x="66671" y="128187"/>
                </a:cubicBezTo>
                <a:cubicBezTo>
                  <a:pt x="75138" y="117604"/>
                  <a:pt x="170124" y="144062"/>
                  <a:pt x="185734" y="132950"/>
                </a:cubicBezTo>
                <a:cubicBezTo>
                  <a:pt x="201344" y="121838"/>
                  <a:pt x="179913" y="70508"/>
                  <a:pt x="160334" y="61512"/>
                </a:cubicBezTo>
                <a:cubicBezTo>
                  <a:pt x="140755" y="52516"/>
                  <a:pt x="91013" y="82679"/>
                  <a:pt x="68259" y="78975"/>
                </a:cubicBezTo>
                <a:cubicBezTo>
                  <a:pt x="45505" y="75271"/>
                  <a:pt x="-10058" y="31350"/>
                  <a:pt x="1584" y="18650"/>
                </a:cubicBezTo>
                <a:close/>
              </a:path>
            </a:pathLst>
          </a:custGeom>
          <a:solidFill>
            <a:srgbClr val="FF0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99" name="フリーフォーム: 図形 1698">
            <a:extLst>
              <a:ext uri="{FF2B5EF4-FFF2-40B4-BE49-F238E27FC236}">
                <a16:creationId xmlns:a16="http://schemas.microsoft.com/office/drawing/2014/main" id="{3CD368C2-9F99-4884-AF50-28F106DCE0A5}"/>
              </a:ext>
            </a:extLst>
          </p:cNvPr>
          <p:cNvSpPr/>
          <p:nvPr/>
        </p:nvSpPr>
        <p:spPr>
          <a:xfrm>
            <a:off x="6470631" y="6077922"/>
            <a:ext cx="234616" cy="194898"/>
          </a:xfrm>
          <a:custGeom>
            <a:avLst/>
            <a:gdLst>
              <a:gd name="connsiteX0" fmla="*/ 142894 w 234616"/>
              <a:gd name="connsiteY0" fmla="*/ 11728 h 194898"/>
              <a:gd name="connsiteX1" fmla="*/ 231794 w 234616"/>
              <a:gd name="connsiteY1" fmla="*/ 170478 h 194898"/>
              <a:gd name="connsiteX2" fmla="*/ 203219 w 234616"/>
              <a:gd name="connsiteY2" fmla="*/ 194291 h 194898"/>
              <a:gd name="connsiteX3" fmla="*/ 111144 w 234616"/>
              <a:gd name="connsiteY3" fmla="*/ 170478 h 194898"/>
              <a:gd name="connsiteX4" fmla="*/ 68282 w 234616"/>
              <a:gd name="connsiteY4" fmla="*/ 146666 h 194898"/>
              <a:gd name="connsiteX5" fmla="*/ 19 w 234616"/>
              <a:gd name="connsiteY5" fmla="*/ 616 h 194898"/>
              <a:gd name="connsiteX6" fmla="*/ 61932 w 234616"/>
              <a:gd name="connsiteY6" fmla="*/ 95866 h 194898"/>
              <a:gd name="connsiteX7" fmla="*/ 128607 w 234616"/>
              <a:gd name="connsiteY7" fmla="*/ 135553 h 194898"/>
              <a:gd name="connsiteX8" fmla="*/ 142894 w 234616"/>
              <a:gd name="connsiteY8" fmla="*/ 11728 h 1948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4616" h="194898">
                <a:moveTo>
                  <a:pt x="142894" y="11728"/>
                </a:moveTo>
                <a:cubicBezTo>
                  <a:pt x="160092" y="17549"/>
                  <a:pt x="221740" y="140051"/>
                  <a:pt x="231794" y="170478"/>
                </a:cubicBezTo>
                <a:cubicBezTo>
                  <a:pt x="241848" y="200905"/>
                  <a:pt x="223327" y="194291"/>
                  <a:pt x="203219" y="194291"/>
                </a:cubicBezTo>
                <a:cubicBezTo>
                  <a:pt x="183111" y="194291"/>
                  <a:pt x="133634" y="178416"/>
                  <a:pt x="111144" y="170478"/>
                </a:cubicBezTo>
                <a:cubicBezTo>
                  <a:pt x="88654" y="162540"/>
                  <a:pt x="86803" y="174976"/>
                  <a:pt x="68282" y="146666"/>
                </a:cubicBezTo>
                <a:cubicBezTo>
                  <a:pt x="49761" y="118356"/>
                  <a:pt x="1077" y="9083"/>
                  <a:pt x="19" y="616"/>
                </a:cubicBezTo>
                <a:cubicBezTo>
                  <a:pt x="-1039" y="-7851"/>
                  <a:pt x="40501" y="73377"/>
                  <a:pt x="61932" y="95866"/>
                </a:cubicBezTo>
                <a:cubicBezTo>
                  <a:pt x="83363" y="118355"/>
                  <a:pt x="118024" y="147459"/>
                  <a:pt x="128607" y="135553"/>
                </a:cubicBezTo>
                <a:cubicBezTo>
                  <a:pt x="139190" y="123647"/>
                  <a:pt x="125696" y="5907"/>
                  <a:pt x="142894" y="11728"/>
                </a:cubicBezTo>
                <a:close/>
              </a:path>
            </a:pathLst>
          </a:custGeom>
          <a:solidFill>
            <a:srgbClr val="FF0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00" name="フリーフォーム: 図形 1699">
            <a:extLst>
              <a:ext uri="{FF2B5EF4-FFF2-40B4-BE49-F238E27FC236}">
                <a16:creationId xmlns:a16="http://schemas.microsoft.com/office/drawing/2014/main" id="{87F0C8AF-49EB-4260-B49F-90BB7F9185C7}"/>
              </a:ext>
            </a:extLst>
          </p:cNvPr>
          <p:cNvSpPr/>
          <p:nvPr/>
        </p:nvSpPr>
        <p:spPr>
          <a:xfrm>
            <a:off x="6610302" y="6228981"/>
            <a:ext cx="139851" cy="224644"/>
          </a:xfrm>
          <a:custGeom>
            <a:avLst/>
            <a:gdLst>
              <a:gd name="connsiteX0" fmla="*/ 133398 w 139851"/>
              <a:gd name="connsiteY0" fmla="*/ 369 h 224644"/>
              <a:gd name="connsiteX1" fmla="*/ 101648 w 139851"/>
              <a:gd name="connsiteY1" fmla="*/ 68632 h 224644"/>
              <a:gd name="connsiteX2" fmla="*/ 139748 w 139851"/>
              <a:gd name="connsiteY2" fmla="*/ 184519 h 224644"/>
              <a:gd name="connsiteX3" fmla="*/ 87361 w 139851"/>
              <a:gd name="connsiteY3" fmla="*/ 224207 h 224644"/>
              <a:gd name="connsiteX4" fmla="*/ 48 w 139851"/>
              <a:gd name="connsiteY4" fmla="*/ 163882 h 224644"/>
              <a:gd name="connsiteX5" fmla="*/ 74661 w 139851"/>
              <a:gd name="connsiteY5" fmla="*/ 171819 h 224644"/>
              <a:gd name="connsiteX6" fmla="*/ 55611 w 139851"/>
              <a:gd name="connsiteY6" fmla="*/ 97207 h 224644"/>
              <a:gd name="connsiteX7" fmla="*/ 133398 w 139851"/>
              <a:gd name="connsiteY7" fmla="*/ 369 h 2246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9851" h="224644">
                <a:moveTo>
                  <a:pt x="133398" y="369"/>
                </a:moveTo>
                <a:cubicBezTo>
                  <a:pt x="141071" y="-4394"/>
                  <a:pt x="100590" y="37940"/>
                  <a:pt x="101648" y="68632"/>
                </a:cubicBezTo>
                <a:cubicBezTo>
                  <a:pt x="102706" y="99324"/>
                  <a:pt x="142129" y="158590"/>
                  <a:pt x="139748" y="184519"/>
                </a:cubicBezTo>
                <a:cubicBezTo>
                  <a:pt x="137367" y="210448"/>
                  <a:pt x="110644" y="227647"/>
                  <a:pt x="87361" y="224207"/>
                </a:cubicBezTo>
                <a:cubicBezTo>
                  <a:pt x="64078" y="220767"/>
                  <a:pt x="2165" y="172613"/>
                  <a:pt x="48" y="163882"/>
                </a:cubicBezTo>
                <a:cubicBezTo>
                  <a:pt x="-2069" y="155151"/>
                  <a:pt x="65401" y="182931"/>
                  <a:pt x="74661" y="171819"/>
                </a:cubicBezTo>
                <a:cubicBezTo>
                  <a:pt x="83921" y="160707"/>
                  <a:pt x="50849" y="123930"/>
                  <a:pt x="55611" y="97207"/>
                </a:cubicBezTo>
                <a:cubicBezTo>
                  <a:pt x="60373" y="70484"/>
                  <a:pt x="125725" y="5132"/>
                  <a:pt x="133398" y="369"/>
                </a:cubicBezTo>
                <a:close/>
              </a:path>
            </a:pathLst>
          </a:custGeom>
          <a:solidFill>
            <a:srgbClr val="FF0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01" name="フリーフォーム: 図形 1700">
            <a:extLst>
              <a:ext uri="{FF2B5EF4-FFF2-40B4-BE49-F238E27FC236}">
                <a16:creationId xmlns:a16="http://schemas.microsoft.com/office/drawing/2014/main" id="{DD0F6587-CDA8-494D-85DC-0D6F1B440898}"/>
              </a:ext>
            </a:extLst>
          </p:cNvPr>
          <p:cNvSpPr/>
          <p:nvPr/>
        </p:nvSpPr>
        <p:spPr>
          <a:xfrm>
            <a:off x="6962778" y="4003367"/>
            <a:ext cx="1094799" cy="1597603"/>
          </a:xfrm>
          <a:custGeom>
            <a:avLst/>
            <a:gdLst>
              <a:gd name="connsiteX0" fmla="*/ 1021289 w 1094799"/>
              <a:gd name="connsiteY0" fmla="*/ 251133 h 1597603"/>
              <a:gd name="connsiteX1" fmla="*/ 691089 w 1094799"/>
              <a:gd name="connsiteY1" fmla="*/ 585566 h 1597603"/>
              <a:gd name="connsiteX2" fmla="*/ 796922 w 1094799"/>
              <a:gd name="connsiteY2" fmla="*/ 475500 h 1597603"/>
              <a:gd name="connsiteX3" fmla="*/ 559855 w 1094799"/>
              <a:gd name="connsiteY3" fmla="*/ 864966 h 1597603"/>
              <a:gd name="connsiteX4" fmla="*/ 665689 w 1094799"/>
              <a:gd name="connsiteY4" fmla="*/ 881900 h 1597603"/>
              <a:gd name="connsiteX5" fmla="*/ 767289 w 1094799"/>
              <a:gd name="connsiteY5" fmla="*/ 1148600 h 1597603"/>
              <a:gd name="connsiteX6" fmla="*/ 741889 w 1094799"/>
              <a:gd name="connsiteY6" fmla="*/ 1089333 h 1597603"/>
              <a:gd name="connsiteX7" fmla="*/ 856189 w 1094799"/>
              <a:gd name="connsiteY7" fmla="*/ 1398366 h 1597603"/>
              <a:gd name="connsiteX8" fmla="*/ 801155 w 1094799"/>
              <a:gd name="connsiteY8" fmla="*/ 1419533 h 1597603"/>
              <a:gd name="connsiteX9" fmla="*/ 1089022 w 1094799"/>
              <a:gd name="connsiteY9" fmla="*/ 1529600 h 1597603"/>
              <a:gd name="connsiteX10" fmla="*/ 496355 w 1094799"/>
              <a:gd name="connsiteY10" fmla="*/ 1385666 h 1597603"/>
              <a:gd name="connsiteX11" fmla="*/ 839255 w 1094799"/>
              <a:gd name="connsiteY11" fmla="*/ 1597333 h 1597603"/>
              <a:gd name="connsiteX12" fmla="*/ 504822 w 1094799"/>
              <a:gd name="connsiteY12" fmla="*/ 1415300 h 1597603"/>
              <a:gd name="connsiteX13" fmla="*/ 9522 w 1094799"/>
              <a:gd name="connsiteY13" fmla="*/ 852266 h 1597603"/>
              <a:gd name="connsiteX14" fmla="*/ 170389 w 1094799"/>
              <a:gd name="connsiteY14" fmla="*/ 1080866 h 1597603"/>
              <a:gd name="connsiteX15" fmla="*/ 68789 w 1094799"/>
              <a:gd name="connsiteY15" fmla="*/ 479733 h 1597603"/>
              <a:gd name="connsiteX16" fmla="*/ 98422 w 1094799"/>
              <a:gd name="connsiteY16" fmla="*/ 1008900 h 1597603"/>
              <a:gd name="connsiteX17" fmla="*/ 47622 w 1094799"/>
              <a:gd name="connsiteY17" fmla="*/ 492433 h 1597603"/>
              <a:gd name="connsiteX18" fmla="*/ 191555 w 1094799"/>
              <a:gd name="connsiteY18" fmla="*/ 73333 h 1597603"/>
              <a:gd name="connsiteX19" fmla="*/ 246589 w 1094799"/>
              <a:gd name="connsiteY19" fmla="*/ 352733 h 1597603"/>
              <a:gd name="connsiteX20" fmla="*/ 411689 w 1094799"/>
              <a:gd name="connsiteY20" fmla="*/ 5600 h 1597603"/>
              <a:gd name="connsiteX21" fmla="*/ 614889 w 1094799"/>
              <a:gd name="connsiteY21" fmla="*/ 344266 h 1597603"/>
              <a:gd name="connsiteX22" fmla="*/ 576789 w 1094799"/>
              <a:gd name="connsiteY22" fmla="*/ 1366 h 1597603"/>
              <a:gd name="connsiteX23" fmla="*/ 1021289 w 1094799"/>
              <a:gd name="connsiteY23" fmla="*/ 251133 h 15976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1094799" h="1597603">
                <a:moveTo>
                  <a:pt x="1021289" y="251133"/>
                </a:moveTo>
                <a:cubicBezTo>
                  <a:pt x="1040339" y="348500"/>
                  <a:pt x="728483" y="548172"/>
                  <a:pt x="691089" y="585566"/>
                </a:cubicBezTo>
                <a:cubicBezTo>
                  <a:pt x="653695" y="622960"/>
                  <a:pt x="818794" y="428933"/>
                  <a:pt x="796922" y="475500"/>
                </a:cubicBezTo>
                <a:cubicBezTo>
                  <a:pt x="775050" y="522067"/>
                  <a:pt x="581727" y="797233"/>
                  <a:pt x="559855" y="864966"/>
                </a:cubicBezTo>
                <a:cubicBezTo>
                  <a:pt x="537983" y="932699"/>
                  <a:pt x="631117" y="834628"/>
                  <a:pt x="665689" y="881900"/>
                </a:cubicBezTo>
                <a:cubicBezTo>
                  <a:pt x="700261" y="929172"/>
                  <a:pt x="754589" y="1114028"/>
                  <a:pt x="767289" y="1148600"/>
                </a:cubicBezTo>
                <a:cubicBezTo>
                  <a:pt x="779989" y="1183172"/>
                  <a:pt x="727072" y="1047705"/>
                  <a:pt x="741889" y="1089333"/>
                </a:cubicBezTo>
                <a:cubicBezTo>
                  <a:pt x="756706" y="1130961"/>
                  <a:pt x="846311" y="1343333"/>
                  <a:pt x="856189" y="1398366"/>
                </a:cubicBezTo>
                <a:cubicBezTo>
                  <a:pt x="866067" y="1453399"/>
                  <a:pt x="762350" y="1397661"/>
                  <a:pt x="801155" y="1419533"/>
                </a:cubicBezTo>
                <a:cubicBezTo>
                  <a:pt x="839960" y="1441405"/>
                  <a:pt x="1139822" y="1535244"/>
                  <a:pt x="1089022" y="1529600"/>
                </a:cubicBezTo>
                <a:cubicBezTo>
                  <a:pt x="1038222" y="1523956"/>
                  <a:pt x="537983" y="1374377"/>
                  <a:pt x="496355" y="1385666"/>
                </a:cubicBezTo>
                <a:cubicBezTo>
                  <a:pt x="454727" y="1396955"/>
                  <a:pt x="837844" y="1592394"/>
                  <a:pt x="839255" y="1597333"/>
                </a:cubicBezTo>
                <a:cubicBezTo>
                  <a:pt x="840666" y="1602272"/>
                  <a:pt x="643111" y="1539478"/>
                  <a:pt x="504822" y="1415300"/>
                </a:cubicBezTo>
                <a:cubicBezTo>
                  <a:pt x="366533" y="1291122"/>
                  <a:pt x="65261" y="908005"/>
                  <a:pt x="9522" y="852266"/>
                </a:cubicBezTo>
                <a:cubicBezTo>
                  <a:pt x="-46217" y="796527"/>
                  <a:pt x="160511" y="1142955"/>
                  <a:pt x="170389" y="1080866"/>
                </a:cubicBezTo>
                <a:cubicBezTo>
                  <a:pt x="180267" y="1018777"/>
                  <a:pt x="80783" y="491727"/>
                  <a:pt x="68789" y="479733"/>
                </a:cubicBezTo>
                <a:cubicBezTo>
                  <a:pt x="56794" y="467739"/>
                  <a:pt x="101950" y="1006783"/>
                  <a:pt x="98422" y="1008900"/>
                </a:cubicBezTo>
                <a:cubicBezTo>
                  <a:pt x="94894" y="1011017"/>
                  <a:pt x="32100" y="648361"/>
                  <a:pt x="47622" y="492433"/>
                </a:cubicBezTo>
                <a:cubicBezTo>
                  <a:pt x="63144" y="336505"/>
                  <a:pt x="158394" y="96616"/>
                  <a:pt x="191555" y="73333"/>
                </a:cubicBezTo>
                <a:cubicBezTo>
                  <a:pt x="224716" y="50050"/>
                  <a:pt x="209900" y="364022"/>
                  <a:pt x="246589" y="352733"/>
                </a:cubicBezTo>
                <a:cubicBezTo>
                  <a:pt x="283278" y="341444"/>
                  <a:pt x="350306" y="7011"/>
                  <a:pt x="411689" y="5600"/>
                </a:cubicBezTo>
                <a:cubicBezTo>
                  <a:pt x="473072" y="4189"/>
                  <a:pt x="587372" y="344972"/>
                  <a:pt x="614889" y="344266"/>
                </a:cubicBezTo>
                <a:cubicBezTo>
                  <a:pt x="642406" y="343560"/>
                  <a:pt x="514700" y="19710"/>
                  <a:pt x="576789" y="1366"/>
                </a:cubicBezTo>
                <a:cubicBezTo>
                  <a:pt x="638878" y="-16978"/>
                  <a:pt x="1002239" y="153766"/>
                  <a:pt x="1021289" y="251133"/>
                </a:cubicBezTo>
                <a:close/>
              </a:path>
            </a:pathLst>
          </a:custGeom>
          <a:solidFill>
            <a:srgbClr val="0070C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703" name="図 1702" descr="花火の絵&#10;&#10;中程度の精度で自動的に生成された説明">
            <a:extLst>
              <a:ext uri="{FF2B5EF4-FFF2-40B4-BE49-F238E27FC236}">
                <a16:creationId xmlns:a16="http://schemas.microsoft.com/office/drawing/2014/main" id="{8807446F-3B68-4E62-843B-520F0F689BB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55402">
            <a:off x="6162379" y="6807842"/>
            <a:ext cx="824215" cy="824215"/>
          </a:xfrm>
          <a:prstGeom prst="rect">
            <a:avLst/>
          </a:prstGeom>
        </p:spPr>
      </p:pic>
      <p:pic>
        <p:nvPicPr>
          <p:cNvPr id="1015" name="図 1014" descr="花火の絵&#10;&#10;中程度の精度で自動的に生成された説明">
            <a:extLst>
              <a:ext uri="{FF2B5EF4-FFF2-40B4-BE49-F238E27FC236}">
                <a16:creationId xmlns:a16="http://schemas.microsoft.com/office/drawing/2014/main" id="{B490F628-1420-4FC6-9516-5DB01BA75F4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900000">
            <a:off x="4869758" y="4095102"/>
            <a:ext cx="615433" cy="615433"/>
          </a:xfrm>
          <a:prstGeom prst="rect">
            <a:avLst/>
          </a:prstGeom>
        </p:spPr>
      </p:pic>
      <p:pic>
        <p:nvPicPr>
          <p:cNvPr id="1016" name="図 1015" descr="花火の絵&#10;&#10;中程度の精度で自動的に生成された説明">
            <a:extLst>
              <a:ext uri="{FF2B5EF4-FFF2-40B4-BE49-F238E27FC236}">
                <a16:creationId xmlns:a16="http://schemas.microsoft.com/office/drawing/2014/main" id="{7472C16B-2136-4574-8BD5-F95FCD5896F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900000">
            <a:off x="3036063" y="4889028"/>
            <a:ext cx="824215" cy="824215"/>
          </a:xfrm>
          <a:prstGeom prst="rect">
            <a:avLst/>
          </a:prstGeom>
        </p:spPr>
      </p:pic>
      <p:pic>
        <p:nvPicPr>
          <p:cNvPr id="1017" name="図 1016" descr="花火の絵&#10;&#10;中程度の精度で自動的に生成された説明">
            <a:extLst>
              <a:ext uri="{FF2B5EF4-FFF2-40B4-BE49-F238E27FC236}">
                <a16:creationId xmlns:a16="http://schemas.microsoft.com/office/drawing/2014/main" id="{0C8EF1C5-45B2-46C4-AC05-C9F5F1823F6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920743">
            <a:off x="2047580" y="4234981"/>
            <a:ext cx="824215" cy="824215"/>
          </a:xfrm>
          <a:prstGeom prst="rect">
            <a:avLst/>
          </a:prstGeom>
        </p:spPr>
      </p:pic>
      <p:pic>
        <p:nvPicPr>
          <p:cNvPr id="1018" name="図 1017" descr="花火の絵&#10;&#10;中程度の精度で自動的に生成された説明">
            <a:extLst>
              <a:ext uri="{FF2B5EF4-FFF2-40B4-BE49-F238E27FC236}">
                <a16:creationId xmlns:a16="http://schemas.microsoft.com/office/drawing/2014/main" id="{409A7336-BC6D-4BD2-B4DC-885C0385755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900000">
            <a:off x="7765630" y="3566927"/>
            <a:ext cx="586589" cy="586589"/>
          </a:xfrm>
          <a:prstGeom prst="rect">
            <a:avLst/>
          </a:prstGeom>
        </p:spPr>
      </p:pic>
      <p:pic>
        <p:nvPicPr>
          <p:cNvPr id="1019" name="図 1018" descr="花火の絵&#10;&#10;中程度の精度で自動的に生成された説明">
            <a:extLst>
              <a:ext uri="{FF2B5EF4-FFF2-40B4-BE49-F238E27FC236}">
                <a16:creationId xmlns:a16="http://schemas.microsoft.com/office/drawing/2014/main" id="{AFD68450-D598-40D3-A233-3358B9155CF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4573591">
            <a:off x="3201165" y="7352829"/>
            <a:ext cx="824215" cy="824215"/>
          </a:xfrm>
          <a:prstGeom prst="rect">
            <a:avLst/>
          </a:prstGeom>
        </p:spPr>
      </p:pic>
      <p:pic>
        <p:nvPicPr>
          <p:cNvPr id="1020" name="図 1019" descr="花火の絵&#10;&#10;中程度の精度で自動的に生成された説明">
            <a:extLst>
              <a:ext uri="{FF2B5EF4-FFF2-40B4-BE49-F238E27FC236}">
                <a16:creationId xmlns:a16="http://schemas.microsoft.com/office/drawing/2014/main" id="{5C28CFC8-57EF-491E-BB6F-F663BA35EA3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4174805">
            <a:off x="3730331" y="2213564"/>
            <a:ext cx="824215" cy="824215"/>
          </a:xfrm>
          <a:prstGeom prst="rect">
            <a:avLst/>
          </a:prstGeom>
        </p:spPr>
      </p:pic>
      <p:pic>
        <p:nvPicPr>
          <p:cNvPr id="1021" name="図 1020" descr="花火の絵&#10;&#10;中程度の精度で自動的に生成された説明">
            <a:extLst>
              <a:ext uri="{FF2B5EF4-FFF2-40B4-BE49-F238E27FC236}">
                <a16:creationId xmlns:a16="http://schemas.microsoft.com/office/drawing/2014/main" id="{610EC71C-52F7-4285-AF8E-3B5CFC4AAED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900000">
            <a:off x="4558927" y="1435332"/>
            <a:ext cx="483347" cy="4833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91916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冨田せな、2本目は88・25点と得点を伸ばすも3位に、小野光希は”隠し技”披露も着地失敗で7位【北京五輪スノーボード女子ハーフパイプ 】：中日スポーツ・東京中日スポーツ" hidden="1">
            <a:extLst>
              <a:ext uri="{FF2B5EF4-FFF2-40B4-BE49-F238E27FC236}">
                <a16:creationId xmlns:a16="http://schemas.microsoft.com/office/drawing/2014/main" id="{9BC2F564-CBA2-4939-964E-F607DF959D9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164" t="3408" r="17572" b="16000"/>
          <a:stretch/>
        </p:blipFill>
        <p:spPr bwMode="auto">
          <a:xfrm>
            <a:off x="0" y="1643921"/>
            <a:ext cx="9601200" cy="95137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フリーフォーム: 図形 3">
            <a:extLst>
              <a:ext uri="{FF2B5EF4-FFF2-40B4-BE49-F238E27FC236}">
                <a16:creationId xmlns:a16="http://schemas.microsoft.com/office/drawing/2014/main" id="{6A21F261-5308-438B-B749-BA246E5AA3DE}"/>
              </a:ext>
            </a:extLst>
          </p:cNvPr>
          <p:cNvSpPr/>
          <p:nvPr/>
        </p:nvSpPr>
        <p:spPr>
          <a:xfrm>
            <a:off x="8070767" y="4203333"/>
            <a:ext cx="57678" cy="116931"/>
          </a:xfrm>
          <a:custGeom>
            <a:avLst/>
            <a:gdLst>
              <a:gd name="connsiteX0" fmla="*/ 83 w 57678"/>
              <a:gd name="connsiteY0" fmla="*/ 116255 h 116931"/>
              <a:gd name="connsiteX1" fmla="*/ 55646 w 57678"/>
              <a:gd name="connsiteY1" fmla="*/ 1955 h 116931"/>
              <a:gd name="connsiteX2" fmla="*/ 42946 w 57678"/>
              <a:gd name="connsiteY2" fmla="*/ 47992 h 116931"/>
              <a:gd name="connsiteX3" fmla="*/ 83 w 57678"/>
              <a:gd name="connsiteY3" fmla="*/ 116255 h 1169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7678" h="116931">
                <a:moveTo>
                  <a:pt x="83" y="116255"/>
                </a:moveTo>
                <a:cubicBezTo>
                  <a:pt x="2200" y="108582"/>
                  <a:pt x="48502" y="13332"/>
                  <a:pt x="55646" y="1955"/>
                </a:cubicBezTo>
                <a:cubicBezTo>
                  <a:pt x="62790" y="-9422"/>
                  <a:pt x="49296" y="31853"/>
                  <a:pt x="42946" y="47992"/>
                </a:cubicBezTo>
                <a:cubicBezTo>
                  <a:pt x="36596" y="64131"/>
                  <a:pt x="-2034" y="123928"/>
                  <a:pt x="83" y="11625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フリーフォーム: 図形 5">
            <a:extLst>
              <a:ext uri="{FF2B5EF4-FFF2-40B4-BE49-F238E27FC236}">
                <a16:creationId xmlns:a16="http://schemas.microsoft.com/office/drawing/2014/main" id="{B89B0B8F-F594-486B-852E-5214E978B739}"/>
              </a:ext>
            </a:extLst>
          </p:cNvPr>
          <p:cNvSpPr/>
          <p:nvPr/>
        </p:nvSpPr>
        <p:spPr>
          <a:xfrm>
            <a:off x="8129832" y="4102274"/>
            <a:ext cx="586233" cy="76617"/>
          </a:xfrm>
          <a:custGeom>
            <a:avLst/>
            <a:gdLst>
              <a:gd name="connsiteX0" fmla="*/ 2931 w 586233"/>
              <a:gd name="connsiteY0" fmla="*/ 76026 h 76617"/>
              <a:gd name="connsiteX1" fmla="*/ 220418 w 586233"/>
              <a:gd name="connsiteY1" fmla="*/ 36339 h 76617"/>
              <a:gd name="connsiteX2" fmla="*/ 569668 w 586233"/>
              <a:gd name="connsiteY2" fmla="*/ 36339 h 76617"/>
              <a:gd name="connsiteX3" fmla="*/ 514106 w 586233"/>
              <a:gd name="connsiteY3" fmla="*/ 23639 h 76617"/>
              <a:gd name="connsiteX4" fmla="*/ 374406 w 586233"/>
              <a:gd name="connsiteY4" fmla="*/ 1414 h 76617"/>
              <a:gd name="connsiteX5" fmla="*/ 2931 w 586233"/>
              <a:gd name="connsiteY5" fmla="*/ 76026 h 766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86233" h="76617">
                <a:moveTo>
                  <a:pt x="2931" y="76026"/>
                </a:moveTo>
                <a:cubicBezTo>
                  <a:pt x="-22734" y="81847"/>
                  <a:pt x="125962" y="42953"/>
                  <a:pt x="220418" y="36339"/>
                </a:cubicBezTo>
                <a:cubicBezTo>
                  <a:pt x="314874" y="29725"/>
                  <a:pt x="520720" y="38456"/>
                  <a:pt x="569668" y="36339"/>
                </a:cubicBezTo>
                <a:cubicBezTo>
                  <a:pt x="618616" y="34222"/>
                  <a:pt x="546650" y="29460"/>
                  <a:pt x="514106" y="23639"/>
                </a:cubicBezTo>
                <a:cubicBezTo>
                  <a:pt x="481562" y="17818"/>
                  <a:pt x="457221" y="-5994"/>
                  <a:pt x="374406" y="1414"/>
                </a:cubicBezTo>
                <a:cubicBezTo>
                  <a:pt x="291591" y="8822"/>
                  <a:pt x="28596" y="70205"/>
                  <a:pt x="2931" y="7602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フリーフォーム: 図形 6">
            <a:extLst>
              <a:ext uri="{FF2B5EF4-FFF2-40B4-BE49-F238E27FC236}">
                <a16:creationId xmlns:a16="http://schemas.microsoft.com/office/drawing/2014/main" id="{B6E6F631-FDD5-4533-93A9-B41B8382ACED}"/>
              </a:ext>
            </a:extLst>
          </p:cNvPr>
          <p:cNvSpPr/>
          <p:nvPr/>
        </p:nvSpPr>
        <p:spPr>
          <a:xfrm>
            <a:off x="8691563" y="4125913"/>
            <a:ext cx="349221" cy="284483"/>
          </a:xfrm>
          <a:custGeom>
            <a:avLst/>
            <a:gdLst>
              <a:gd name="connsiteX0" fmla="*/ 0 w 349221"/>
              <a:gd name="connsiteY0" fmla="*/ 0 h 284483"/>
              <a:gd name="connsiteX1" fmla="*/ 187325 w 349221"/>
              <a:gd name="connsiteY1" fmla="*/ 106362 h 284483"/>
              <a:gd name="connsiteX2" fmla="*/ 342900 w 349221"/>
              <a:gd name="connsiteY2" fmla="*/ 277812 h 284483"/>
              <a:gd name="connsiteX3" fmla="*/ 306387 w 349221"/>
              <a:gd name="connsiteY3" fmla="*/ 239712 h 284483"/>
              <a:gd name="connsiteX4" fmla="*/ 190500 w 349221"/>
              <a:gd name="connsiteY4" fmla="*/ 147637 h 284483"/>
              <a:gd name="connsiteX5" fmla="*/ 0 w 349221"/>
              <a:gd name="connsiteY5" fmla="*/ 0 h 2844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49221" h="284483">
                <a:moveTo>
                  <a:pt x="0" y="0"/>
                </a:moveTo>
                <a:cubicBezTo>
                  <a:pt x="65087" y="30030"/>
                  <a:pt x="130175" y="60060"/>
                  <a:pt x="187325" y="106362"/>
                </a:cubicBezTo>
                <a:cubicBezTo>
                  <a:pt x="244475" y="152664"/>
                  <a:pt x="323056" y="255587"/>
                  <a:pt x="342900" y="277812"/>
                </a:cubicBezTo>
                <a:cubicBezTo>
                  <a:pt x="362744" y="300037"/>
                  <a:pt x="331787" y="261408"/>
                  <a:pt x="306387" y="239712"/>
                </a:cubicBezTo>
                <a:cubicBezTo>
                  <a:pt x="280987" y="218016"/>
                  <a:pt x="190500" y="147637"/>
                  <a:pt x="190500" y="147637"/>
                </a:cubicBez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フリーフォーム: 図形 7">
            <a:extLst>
              <a:ext uri="{FF2B5EF4-FFF2-40B4-BE49-F238E27FC236}">
                <a16:creationId xmlns:a16="http://schemas.microsoft.com/office/drawing/2014/main" id="{5C97F000-6D50-47A4-9615-4A0486AAAC23}"/>
              </a:ext>
            </a:extLst>
          </p:cNvPr>
          <p:cNvSpPr/>
          <p:nvPr/>
        </p:nvSpPr>
        <p:spPr>
          <a:xfrm>
            <a:off x="9038605" y="4388537"/>
            <a:ext cx="130927" cy="532330"/>
          </a:xfrm>
          <a:custGeom>
            <a:avLst/>
            <a:gdLst>
              <a:gd name="connsiteX0" fmla="*/ 2208 w 130927"/>
              <a:gd name="connsiteY0" fmla="*/ 5663 h 532330"/>
              <a:gd name="connsiteX1" fmla="*/ 49833 w 130927"/>
              <a:gd name="connsiteY1" fmla="*/ 123138 h 532330"/>
              <a:gd name="connsiteX2" fmla="*/ 102220 w 130927"/>
              <a:gd name="connsiteY2" fmla="*/ 261251 h 532330"/>
              <a:gd name="connsiteX3" fmla="*/ 114920 w 130927"/>
              <a:gd name="connsiteY3" fmla="*/ 520013 h 532330"/>
              <a:gd name="connsiteX4" fmla="*/ 116508 w 130927"/>
              <a:gd name="connsiteY4" fmla="*/ 472388 h 532330"/>
              <a:gd name="connsiteX5" fmla="*/ 124445 w 130927"/>
              <a:gd name="connsiteY5" fmla="*/ 310463 h 532330"/>
              <a:gd name="connsiteX6" fmla="*/ 2208 w 130927"/>
              <a:gd name="connsiteY6" fmla="*/ 5663 h 5323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0927" h="532330">
                <a:moveTo>
                  <a:pt x="2208" y="5663"/>
                </a:moveTo>
                <a:cubicBezTo>
                  <a:pt x="-10227" y="-25558"/>
                  <a:pt x="33164" y="80540"/>
                  <a:pt x="49833" y="123138"/>
                </a:cubicBezTo>
                <a:cubicBezTo>
                  <a:pt x="66502" y="165736"/>
                  <a:pt x="91372" y="195105"/>
                  <a:pt x="102220" y="261251"/>
                </a:cubicBezTo>
                <a:cubicBezTo>
                  <a:pt x="113068" y="327397"/>
                  <a:pt x="112539" y="484824"/>
                  <a:pt x="114920" y="520013"/>
                </a:cubicBezTo>
                <a:cubicBezTo>
                  <a:pt x="117301" y="555203"/>
                  <a:pt x="114920" y="507313"/>
                  <a:pt x="116508" y="472388"/>
                </a:cubicBezTo>
                <a:cubicBezTo>
                  <a:pt x="118096" y="437463"/>
                  <a:pt x="142172" y="386134"/>
                  <a:pt x="124445" y="310463"/>
                </a:cubicBezTo>
                <a:cubicBezTo>
                  <a:pt x="106718" y="234792"/>
                  <a:pt x="14643" y="36884"/>
                  <a:pt x="2208" y="566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フリーフォーム: 図形 8">
            <a:extLst>
              <a:ext uri="{FF2B5EF4-FFF2-40B4-BE49-F238E27FC236}">
                <a16:creationId xmlns:a16="http://schemas.microsoft.com/office/drawing/2014/main" id="{C1D840DB-9EA3-414D-916B-E8C1550A0A6B}"/>
              </a:ext>
            </a:extLst>
          </p:cNvPr>
          <p:cNvSpPr/>
          <p:nvPr/>
        </p:nvSpPr>
        <p:spPr>
          <a:xfrm>
            <a:off x="9014622" y="4930563"/>
            <a:ext cx="153238" cy="385519"/>
          </a:xfrm>
          <a:custGeom>
            <a:avLst/>
            <a:gdLst>
              <a:gd name="connsiteX0" fmla="*/ 153191 w 153238"/>
              <a:gd name="connsiteY0" fmla="*/ 212 h 385519"/>
              <a:gd name="connsiteX1" fmla="*/ 76991 w 153238"/>
              <a:gd name="connsiteY1" fmla="*/ 260562 h 385519"/>
              <a:gd name="connsiteX2" fmla="*/ 791 w 153238"/>
              <a:gd name="connsiteY2" fmla="*/ 384387 h 385519"/>
              <a:gd name="connsiteX3" fmla="*/ 38891 w 153238"/>
              <a:gd name="connsiteY3" fmla="*/ 316125 h 385519"/>
              <a:gd name="connsiteX4" fmla="*/ 65878 w 153238"/>
              <a:gd name="connsiteY4" fmla="*/ 217700 h 385519"/>
              <a:gd name="connsiteX5" fmla="*/ 153191 w 153238"/>
              <a:gd name="connsiteY5" fmla="*/ 212 h 3855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3238" h="385519">
                <a:moveTo>
                  <a:pt x="153191" y="212"/>
                </a:moveTo>
                <a:cubicBezTo>
                  <a:pt x="155043" y="7356"/>
                  <a:pt x="102391" y="196533"/>
                  <a:pt x="76991" y="260562"/>
                </a:cubicBezTo>
                <a:cubicBezTo>
                  <a:pt x="51591" y="324591"/>
                  <a:pt x="7141" y="375127"/>
                  <a:pt x="791" y="384387"/>
                </a:cubicBezTo>
                <a:cubicBezTo>
                  <a:pt x="-5559" y="393648"/>
                  <a:pt x="28043" y="343906"/>
                  <a:pt x="38891" y="316125"/>
                </a:cubicBezTo>
                <a:cubicBezTo>
                  <a:pt x="49739" y="288344"/>
                  <a:pt x="45505" y="267706"/>
                  <a:pt x="65878" y="217700"/>
                </a:cubicBezTo>
                <a:cubicBezTo>
                  <a:pt x="86251" y="167694"/>
                  <a:pt x="151339" y="-6932"/>
                  <a:pt x="153191" y="2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フリーフォーム: 図形 9">
            <a:extLst>
              <a:ext uri="{FF2B5EF4-FFF2-40B4-BE49-F238E27FC236}">
                <a16:creationId xmlns:a16="http://schemas.microsoft.com/office/drawing/2014/main" id="{BB7BC962-DF73-46E8-B64D-D4144F27894A}"/>
              </a:ext>
            </a:extLst>
          </p:cNvPr>
          <p:cNvSpPr/>
          <p:nvPr/>
        </p:nvSpPr>
        <p:spPr>
          <a:xfrm>
            <a:off x="8550092" y="5275742"/>
            <a:ext cx="485880" cy="276212"/>
          </a:xfrm>
          <a:custGeom>
            <a:avLst/>
            <a:gdLst>
              <a:gd name="connsiteX0" fmla="*/ 1771 w 485880"/>
              <a:gd name="connsiteY0" fmla="*/ 274158 h 276212"/>
              <a:gd name="connsiteX1" fmla="*/ 174808 w 485880"/>
              <a:gd name="connsiteY1" fmla="*/ 221771 h 276212"/>
              <a:gd name="connsiteX2" fmla="*/ 316096 w 485880"/>
              <a:gd name="connsiteY2" fmla="*/ 169383 h 276212"/>
              <a:gd name="connsiteX3" fmla="*/ 482783 w 485880"/>
              <a:gd name="connsiteY3" fmla="*/ 2696 h 276212"/>
              <a:gd name="connsiteX4" fmla="*/ 422458 w 485880"/>
              <a:gd name="connsiteY4" fmla="*/ 69371 h 276212"/>
              <a:gd name="connsiteX5" fmla="*/ 395471 w 485880"/>
              <a:gd name="connsiteY5" fmla="*/ 110646 h 276212"/>
              <a:gd name="connsiteX6" fmla="*/ 289108 w 485880"/>
              <a:gd name="connsiteY6" fmla="*/ 147158 h 276212"/>
              <a:gd name="connsiteX7" fmla="*/ 1771 w 485880"/>
              <a:gd name="connsiteY7" fmla="*/ 274158 h 276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85880" h="276212">
                <a:moveTo>
                  <a:pt x="1771" y="274158"/>
                </a:moveTo>
                <a:cubicBezTo>
                  <a:pt x="-17279" y="286593"/>
                  <a:pt x="122421" y="239233"/>
                  <a:pt x="174808" y="221771"/>
                </a:cubicBezTo>
                <a:cubicBezTo>
                  <a:pt x="227195" y="204309"/>
                  <a:pt x="264767" y="205895"/>
                  <a:pt x="316096" y="169383"/>
                </a:cubicBezTo>
                <a:cubicBezTo>
                  <a:pt x="367425" y="132870"/>
                  <a:pt x="465056" y="19365"/>
                  <a:pt x="482783" y="2696"/>
                </a:cubicBezTo>
                <a:cubicBezTo>
                  <a:pt x="500510" y="-13973"/>
                  <a:pt x="437010" y="51379"/>
                  <a:pt x="422458" y="69371"/>
                </a:cubicBezTo>
                <a:cubicBezTo>
                  <a:pt x="407906" y="87363"/>
                  <a:pt x="417696" y="97681"/>
                  <a:pt x="395471" y="110646"/>
                </a:cubicBezTo>
                <a:cubicBezTo>
                  <a:pt x="373246" y="123610"/>
                  <a:pt x="353666" y="122287"/>
                  <a:pt x="289108" y="147158"/>
                </a:cubicBezTo>
                <a:cubicBezTo>
                  <a:pt x="224550" y="172029"/>
                  <a:pt x="20821" y="261723"/>
                  <a:pt x="1771" y="27415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フリーフォーム: 図形 10">
            <a:extLst>
              <a:ext uri="{FF2B5EF4-FFF2-40B4-BE49-F238E27FC236}">
                <a16:creationId xmlns:a16="http://schemas.microsoft.com/office/drawing/2014/main" id="{45F13510-721C-41C5-873D-C17EB2094DE0}"/>
              </a:ext>
            </a:extLst>
          </p:cNvPr>
          <p:cNvSpPr/>
          <p:nvPr/>
        </p:nvSpPr>
        <p:spPr>
          <a:xfrm>
            <a:off x="8092664" y="4127376"/>
            <a:ext cx="292145" cy="54231"/>
          </a:xfrm>
          <a:custGeom>
            <a:avLst/>
            <a:gdLst>
              <a:gd name="connsiteX0" fmla="*/ 1999 w 292145"/>
              <a:gd name="connsiteY0" fmla="*/ 52512 h 54231"/>
              <a:gd name="connsiteX1" fmla="*/ 287749 w 292145"/>
              <a:gd name="connsiteY1" fmla="*/ 124 h 54231"/>
              <a:gd name="connsiteX2" fmla="*/ 165511 w 292145"/>
              <a:gd name="connsiteY2" fmla="*/ 38224 h 54231"/>
              <a:gd name="connsiteX3" fmla="*/ 1999 w 292145"/>
              <a:gd name="connsiteY3" fmla="*/ 52512 h 542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2145" h="54231">
                <a:moveTo>
                  <a:pt x="1999" y="52512"/>
                </a:moveTo>
                <a:cubicBezTo>
                  <a:pt x="22372" y="46162"/>
                  <a:pt x="260497" y="2505"/>
                  <a:pt x="287749" y="124"/>
                </a:cubicBezTo>
                <a:cubicBezTo>
                  <a:pt x="315001" y="-2257"/>
                  <a:pt x="208373" y="30287"/>
                  <a:pt x="165511" y="38224"/>
                </a:cubicBezTo>
                <a:cubicBezTo>
                  <a:pt x="122649" y="46161"/>
                  <a:pt x="-18374" y="58862"/>
                  <a:pt x="1999" y="525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フリーフォーム: 図形 11">
            <a:extLst>
              <a:ext uri="{FF2B5EF4-FFF2-40B4-BE49-F238E27FC236}">
                <a16:creationId xmlns:a16="http://schemas.microsoft.com/office/drawing/2014/main" id="{AA393BBD-55F9-4DDD-8B4F-C3C1B91274CF}"/>
              </a:ext>
            </a:extLst>
          </p:cNvPr>
          <p:cNvSpPr/>
          <p:nvPr/>
        </p:nvSpPr>
        <p:spPr>
          <a:xfrm>
            <a:off x="7910459" y="4186656"/>
            <a:ext cx="229269" cy="96588"/>
          </a:xfrm>
          <a:custGeom>
            <a:avLst/>
            <a:gdLst>
              <a:gd name="connsiteX0" fmla="*/ 54 w 229269"/>
              <a:gd name="connsiteY0" fmla="*/ 96419 h 96588"/>
              <a:gd name="connsiteX1" fmla="*/ 111179 w 229269"/>
              <a:gd name="connsiteY1" fmla="*/ 34507 h 96588"/>
              <a:gd name="connsiteX2" fmla="*/ 227066 w 229269"/>
              <a:gd name="connsiteY2" fmla="*/ 4344 h 96588"/>
              <a:gd name="connsiteX3" fmla="*/ 182616 w 229269"/>
              <a:gd name="connsiteY3" fmla="*/ 1169 h 96588"/>
              <a:gd name="connsiteX4" fmla="*/ 125466 w 229269"/>
              <a:gd name="connsiteY4" fmla="*/ 13869 h 96588"/>
              <a:gd name="connsiteX5" fmla="*/ 54 w 229269"/>
              <a:gd name="connsiteY5" fmla="*/ 96419 h 965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29269" h="96588">
                <a:moveTo>
                  <a:pt x="54" y="96419"/>
                </a:moveTo>
                <a:cubicBezTo>
                  <a:pt x="-2327" y="99859"/>
                  <a:pt x="73344" y="49853"/>
                  <a:pt x="111179" y="34507"/>
                </a:cubicBezTo>
                <a:cubicBezTo>
                  <a:pt x="149014" y="19161"/>
                  <a:pt x="215160" y="9900"/>
                  <a:pt x="227066" y="4344"/>
                </a:cubicBezTo>
                <a:cubicBezTo>
                  <a:pt x="238972" y="-1212"/>
                  <a:pt x="199549" y="-419"/>
                  <a:pt x="182616" y="1169"/>
                </a:cubicBezTo>
                <a:cubicBezTo>
                  <a:pt x="165683" y="2756"/>
                  <a:pt x="155364" y="-418"/>
                  <a:pt x="125466" y="13869"/>
                </a:cubicBezTo>
                <a:cubicBezTo>
                  <a:pt x="95568" y="28156"/>
                  <a:pt x="2435" y="92979"/>
                  <a:pt x="54" y="964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フリーフォーム: 図形 13">
            <a:extLst>
              <a:ext uri="{FF2B5EF4-FFF2-40B4-BE49-F238E27FC236}">
                <a16:creationId xmlns:a16="http://schemas.microsoft.com/office/drawing/2014/main" id="{E805776E-D453-42E3-AA87-7462F14EBA8B}"/>
              </a:ext>
            </a:extLst>
          </p:cNvPr>
          <p:cNvSpPr/>
          <p:nvPr/>
        </p:nvSpPr>
        <p:spPr>
          <a:xfrm>
            <a:off x="7954494" y="4280835"/>
            <a:ext cx="149085" cy="64852"/>
          </a:xfrm>
          <a:custGeom>
            <a:avLst/>
            <a:gdLst>
              <a:gd name="connsiteX0" fmla="*/ 469 w 149085"/>
              <a:gd name="connsiteY0" fmla="*/ 64153 h 64852"/>
              <a:gd name="connsiteX1" fmla="*/ 92544 w 149085"/>
              <a:gd name="connsiteY1" fmla="*/ 46690 h 64852"/>
              <a:gd name="connsiteX2" fmla="*/ 136994 w 149085"/>
              <a:gd name="connsiteY2" fmla="*/ 43515 h 64852"/>
              <a:gd name="connsiteX3" fmla="*/ 148106 w 149085"/>
              <a:gd name="connsiteY3" fmla="*/ 653 h 64852"/>
              <a:gd name="connsiteX4" fmla="*/ 135406 w 149085"/>
              <a:gd name="connsiteY4" fmla="*/ 19703 h 64852"/>
              <a:gd name="connsiteX5" fmla="*/ 469 w 149085"/>
              <a:gd name="connsiteY5" fmla="*/ 64153 h 648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9085" h="64852">
                <a:moveTo>
                  <a:pt x="469" y="64153"/>
                </a:moveTo>
                <a:cubicBezTo>
                  <a:pt x="-6675" y="68651"/>
                  <a:pt x="69790" y="50130"/>
                  <a:pt x="92544" y="46690"/>
                </a:cubicBezTo>
                <a:cubicBezTo>
                  <a:pt x="115298" y="43250"/>
                  <a:pt x="127734" y="51188"/>
                  <a:pt x="136994" y="43515"/>
                </a:cubicBezTo>
                <a:cubicBezTo>
                  <a:pt x="146254" y="35842"/>
                  <a:pt x="148371" y="4622"/>
                  <a:pt x="148106" y="653"/>
                </a:cubicBezTo>
                <a:cubicBezTo>
                  <a:pt x="147841" y="-3316"/>
                  <a:pt x="154721" y="11765"/>
                  <a:pt x="135406" y="19703"/>
                </a:cubicBezTo>
                <a:cubicBezTo>
                  <a:pt x="116092" y="27640"/>
                  <a:pt x="7613" y="59655"/>
                  <a:pt x="469" y="6415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フリーフォーム: 図形 14">
            <a:extLst>
              <a:ext uri="{FF2B5EF4-FFF2-40B4-BE49-F238E27FC236}">
                <a16:creationId xmlns:a16="http://schemas.microsoft.com/office/drawing/2014/main" id="{D58D73C6-FE4D-46AB-8F66-2815BB9C2491}"/>
              </a:ext>
            </a:extLst>
          </p:cNvPr>
          <p:cNvSpPr/>
          <p:nvPr/>
        </p:nvSpPr>
        <p:spPr>
          <a:xfrm>
            <a:off x="7889723" y="4290922"/>
            <a:ext cx="228916" cy="89735"/>
          </a:xfrm>
          <a:custGeom>
            <a:avLst/>
            <a:gdLst>
              <a:gd name="connsiteX0" fmla="*/ 152 w 228916"/>
              <a:gd name="connsiteY0" fmla="*/ 91 h 89735"/>
              <a:gd name="connsiteX1" fmla="*/ 54127 w 228916"/>
              <a:gd name="connsiteY1" fmla="*/ 85816 h 89735"/>
              <a:gd name="connsiteX2" fmla="*/ 104927 w 228916"/>
              <a:gd name="connsiteY2" fmla="*/ 76291 h 89735"/>
              <a:gd name="connsiteX3" fmla="*/ 166840 w 228916"/>
              <a:gd name="connsiteY3" fmla="*/ 65178 h 89735"/>
              <a:gd name="connsiteX4" fmla="*/ 228752 w 228916"/>
              <a:gd name="connsiteY4" fmla="*/ 69941 h 89735"/>
              <a:gd name="connsiteX5" fmla="*/ 181127 w 228916"/>
              <a:gd name="connsiteY5" fmla="*/ 50891 h 89735"/>
              <a:gd name="connsiteX6" fmla="*/ 71590 w 228916"/>
              <a:gd name="connsiteY6" fmla="*/ 68353 h 89735"/>
              <a:gd name="connsiteX7" fmla="*/ 152 w 228916"/>
              <a:gd name="connsiteY7" fmla="*/ 91 h 897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28916" h="89735">
                <a:moveTo>
                  <a:pt x="152" y="91"/>
                </a:moveTo>
                <a:cubicBezTo>
                  <a:pt x="-2758" y="3001"/>
                  <a:pt x="36665" y="73116"/>
                  <a:pt x="54127" y="85816"/>
                </a:cubicBezTo>
                <a:cubicBezTo>
                  <a:pt x="71590" y="98516"/>
                  <a:pt x="104927" y="76291"/>
                  <a:pt x="104927" y="76291"/>
                </a:cubicBezTo>
                <a:cubicBezTo>
                  <a:pt x="123713" y="72851"/>
                  <a:pt x="146203" y="66236"/>
                  <a:pt x="166840" y="65178"/>
                </a:cubicBezTo>
                <a:cubicBezTo>
                  <a:pt x="187477" y="64120"/>
                  <a:pt x="226371" y="72322"/>
                  <a:pt x="228752" y="69941"/>
                </a:cubicBezTo>
                <a:cubicBezTo>
                  <a:pt x="231133" y="67560"/>
                  <a:pt x="207321" y="51156"/>
                  <a:pt x="181127" y="50891"/>
                </a:cubicBezTo>
                <a:cubicBezTo>
                  <a:pt x="154933" y="50626"/>
                  <a:pt x="98842" y="72057"/>
                  <a:pt x="71590" y="68353"/>
                </a:cubicBezTo>
                <a:cubicBezTo>
                  <a:pt x="44338" y="64649"/>
                  <a:pt x="3062" y="-2819"/>
                  <a:pt x="152" y="9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フリーフォーム: 図形 15">
            <a:extLst>
              <a:ext uri="{FF2B5EF4-FFF2-40B4-BE49-F238E27FC236}">
                <a16:creationId xmlns:a16="http://schemas.microsoft.com/office/drawing/2014/main" id="{6D7D147C-7FB8-4936-ABB8-ACBCF483A256}"/>
              </a:ext>
            </a:extLst>
          </p:cNvPr>
          <p:cNvSpPr/>
          <p:nvPr/>
        </p:nvSpPr>
        <p:spPr>
          <a:xfrm>
            <a:off x="8097143" y="4185806"/>
            <a:ext cx="70750" cy="181235"/>
          </a:xfrm>
          <a:custGeom>
            <a:avLst/>
            <a:gdLst>
              <a:gd name="connsiteX0" fmla="*/ 70545 w 70750"/>
              <a:gd name="connsiteY0" fmla="*/ 432 h 181235"/>
              <a:gd name="connsiteX1" fmla="*/ 22920 w 70750"/>
              <a:gd name="connsiteY1" fmla="*/ 100444 h 181235"/>
              <a:gd name="connsiteX2" fmla="*/ 8632 w 70750"/>
              <a:gd name="connsiteY2" fmla="*/ 179819 h 181235"/>
              <a:gd name="connsiteX3" fmla="*/ 2282 w 70750"/>
              <a:gd name="connsiteY3" fmla="*/ 141719 h 181235"/>
              <a:gd name="connsiteX4" fmla="*/ 70545 w 70750"/>
              <a:gd name="connsiteY4" fmla="*/ 432 h 1812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0750" h="181235">
                <a:moveTo>
                  <a:pt x="70545" y="432"/>
                </a:moveTo>
                <a:cubicBezTo>
                  <a:pt x="73985" y="-6447"/>
                  <a:pt x="33239" y="70546"/>
                  <a:pt x="22920" y="100444"/>
                </a:cubicBezTo>
                <a:cubicBezTo>
                  <a:pt x="12601" y="130342"/>
                  <a:pt x="12072" y="172940"/>
                  <a:pt x="8632" y="179819"/>
                </a:cubicBezTo>
                <a:cubicBezTo>
                  <a:pt x="5192" y="186698"/>
                  <a:pt x="-4333" y="167648"/>
                  <a:pt x="2282" y="141719"/>
                </a:cubicBezTo>
                <a:cubicBezTo>
                  <a:pt x="8897" y="115790"/>
                  <a:pt x="67105" y="7311"/>
                  <a:pt x="70545" y="43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フリーフォーム: 図形 16">
            <a:extLst>
              <a:ext uri="{FF2B5EF4-FFF2-40B4-BE49-F238E27FC236}">
                <a16:creationId xmlns:a16="http://schemas.microsoft.com/office/drawing/2014/main" id="{B041F3DD-B250-44E8-9BD8-F72B22167768}"/>
              </a:ext>
            </a:extLst>
          </p:cNvPr>
          <p:cNvSpPr/>
          <p:nvPr/>
        </p:nvSpPr>
        <p:spPr>
          <a:xfrm>
            <a:off x="8071947" y="4349104"/>
            <a:ext cx="135441" cy="131448"/>
          </a:xfrm>
          <a:custGeom>
            <a:avLst/>
            <a:gdLst>
              <a:gd name="connsiteX0" fmla="*/ 491 w 135441"/>
              <a:gd name="connsiteY0" fmla="*/ 646 h 131448"/>
              <a:gd name="connsiteX1" fmla="*/ 81453 w 135441"/>
              <a:gd name="connsiteY1" fmla="*/ 48271 h 131448"/>
              <a:gd name="connsiteX2" fmla="*/ 124316 w 135441"/>
              <a:gd name="connsiteY2" fmla="*/ 130821 h 131448"/>
              <a:gd name="connsiteX3" fmla="*/ 122728 w 135441"/>
              <a:gd name="connsiteY3" fmla="*/ 81609 h 131448"/>
              <a:gd name="connsiteX4" fmla="*/ 491 w 135441"/>
              <a:gd name="connsiteY4" fmla="*/ 646 h 1314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5441" h="131448">
                <a:moveTo>
                  <a:pt x="491" y="646"/>
                </a:moveTo>
                <a:cubicBezTo>
                  <a:pt x="-6388" y="-4910"/>
                  <a:pt x="60816" y="26575"/>
                  <a:pt x="81453" y="48271"/>
                </a:cubicBezTo>
                <a:cubicBezTo>
                  <a:pt x="102091" y="69967"/>
                  <a:pt x="117437" y="125265"/>
                  <a:pt x="124316" y="130821"/>
                </a:cubicBezTo>
                <a:cubicBezTo>
                  <a:pt x="131195" y="136377"/>
                  <a:pt x="146276" y="103834"/>
                  <a:pt x="122728" y="81609"/>
                </a:cubicBezTo>
                <a:cubicBezTo>
                  <a:pt x="99180" y="59384"/>
                  <a:pt x="7370" y="6202"/>
                  <a:pt x="491" y="64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フリーフォーム: 図形 17">
            <a:extLst>
              <a:ext uri="{FF2B5EF4-FFF2-40B4-BE49-F238E27FC236}">
                <a16:creationId xmlns:a16="http://schemas.microsoft.com/office/drawing/2014/main" id="{BE7E513A-6BAA-4D99-AA6E-5B86443239D8}"/>
              </a:ext>
            </a:extLst>
          </p:cNvPr>
          <p:cNvSpPr/>
          <p:nvPr/>
        </p:nvSpPr>
        <p:spPr>
          <a:xfrm>
            <a:off x="8198462" y="4500187"/>
            <a:ext cx="118671" cy="552032"/>
          </a:xfrm>
          <a:custGeom>
            <a:avLst/>
            <a:gdLst>
              <a:gd name="connsiteX0" fmla="*/ 976 w 118671"/>
              <a:gd name="connsiteY0" fmla="*/ 1963 h 552032"/>
              <a:gd name="connsiteX1" fmla="*/ 86701 w 118671"/>
              <a:gd name="connsiteY1" fmla="*/ 378201 h 552032"/>
              <a:gd name="connsiteX2" fmla="*/ 118451 w 118671"/>
              <a:gd name="connsiteY2" fmla="*/ 548063 h 552032"/>
              <a:gd name="connsiteX3" fmla="*/ 97813 w 118671"/>
              <a:gd name="connsiteY3" fmla="*/ 476626 h 552032"/>
              <a:gd name="connsiteX4" fmla="*/ 43838 w 118671"/>
              <a:gd name="connsiteY4" fmla="*/ 240088 h 552032"/>
              <a:gd name="connsiteX5" fmla="*/ 976 w 118671"/>
              <a:gd name="connsiteY5" fmla="*/ 1963 h 5520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8671" h="552032">
                <a:moveTo>
                  <a:pt x="976" y="1963"/>
                </a:moveTo>
                <a:cubicBezTo>
                  <a:pt x="8120" y="24982"/>
                  <a:pt x="67122" y="287184"/>
                  <a:pt x="86701" y="378201"/>
                </a:cubicBezTo>
                <a:cubicBezTo>
                  <a:pt x="106280" y="469218"/>
                  <a:pt x="116599" y="531659"/>
                  <a:pt x="118451" y="548063"/>
                </a:cubicBezTo>
                <a:cubicBezTo>
                  <a:pt x="120303" y="564467"/>
                  <a:pt x="110249" y="527955"/>
                  <a:pt x="97813" y="476626"/>
                </a:cubicBezTo>
                <a:cubicBezTo>
                  <a:pt x="85378" y="425297"/>
                  <a:pt x="59977" y="315759"/>
                  <a:pt x="43838" y="240088"/>
                </a:cubicBezTo>
                <a:cubicBezTo>
                  <a:pt x="27699" y="164417"/>
                  <a:pt x="-6168" y="-21056"/>
                  <a:pt x="976" y="196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フリーフォーム: 図形 18">
            <a:extLst>
              <a:ext uri="{FF2B5EF4-FFF2-40B4-BE49-F238E27FC236}">
                <a16:creationId xmlns:a16="http://schemas.microsoft.com/office/drawing/2014/main" id="{F34156E6-CE0C-42DF-B35B-C1718F920DE4}"/>
              </a:ext>
            </a:extLst>
          </p:cNvPr>
          <p:cNvSpPr/>
          <p:nvPr/>
        </p:nvSpPr>
        <p:spPr>
          <a:xfrm>
            <a:off x="8229691" y="4495604"/>
            <a:ext cx="125444" cy="632406"/>
          </a:xfrm>
          <a:custGeom>
            <a:avLst/>
            <a:gdLst>
              <a:gd name="connsiteX0" fmla="*/ 4672 w 125444"/>
              <a:gd name="connsiteY0" fmla="*/ 1784 h 632406"/>
              <a:gd name="connsiteX1" fmla="*/ 14197 w 125444"/>
              <a:gd name="connsiteY1" fmla="*/ 146246 h 632406"/>
              <a:gd name="connsiteX2" fmla="*/ 120559 w 125444"/>
              <a:gd name="connsiteY2" fmla="*/ 609796 h 632406"/>
              <a:gd name="connsiteX3" fmla="*/ 101509 w 125444"/>
              <a:gd name="connsiteY3" fmla="*/ 525659 h 632406"/>
              <a:gd name="connsiteX4" fmla="*/ 47534 w 125444"/>
              <a:gd name="connsiteY4" fmla="*/ 222446 h 632406"/>
              <a:gd name="connsiteX5" fmla="*/ 4672 w 125444"/>
              <a:gd name="connsiteY5" fmla="*/ 1784 h 6324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5444" h="632406">
                <a:moveTo>
                  <a:pt x="4672" y="1784"/>
                </a:moveTo>
                <a:cubicBezTo>
                  <a:pt x="-884" y="-10916"/>
                  <a:pt x="-5117" y="44911"/>
                  <a:pt x="14197" y="146246"/>
                </a:cubicBezTo>
                <a:cubicBezTo>
                  <a:pt x="33511" y="247581"/>
                  <a:pt x="106007" y="546561"/>
                  <a:pt x="120559" y="609796"/>
                </a:cubicBezTo>
                <a:cubicBezTo>
                  <a:pt x="135111" y="673031"/>
                  <a:pt x="113680" y="590217"/>
                  <a:pt x="101509" y="525659"/>
                </a:cubicBezTo>
                <a:cubicBezTo>
                  <a:pt x="89338" y="461101"/>
                  <a:pt x="62615" y="309494"/>
                  <a:pt x="47534" y="222446"/>
                </a:cubicBezTo>
                <a:cubicBezTo>
                  <a:pt x="32453" y="135398"/>
                  <a:pt x="10228" y="14484"/>
                  <a:pt x="4672" y="178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フリーフォーム: 図形 19">
            <a:extLst>
              <a:ext uri="{FF2B5EF4-FFF2-40B4-BE49-F238E27FC236}">
                <a16:creationId xmlns:a16="http://schemas.microsoft.com/office/drawing/2014/main" id="{E6F141AB-2286-4FD2-8E73-A390063B4FBF}"/>
              </a:ext>
            </a:extLst>
          </p:cNvPr>
          <p:cNvSpPr/>
          <p:nvPr/>
        </p:nvSpPr>
        <p:spPr>
          <a:xfrm>
            <a:off x="8340302" y="5036777"/>
            <a:ext cx="204045" cy="516948"/>
          </a:xfrm>
          <a:custGeom>
            <a:avLst/>
            <a:gdLst>
              <a:gd name="connsiteX0" fmla="*/ 423 w 204045"/>
              <a:gd name="connsiteY0" fmla="*/ 361 h 516948"/>
              <a:gd name="connsiteX1" fmla="*/ 82973 w 204045"/>
              <a:gd name="connsiteY1" fmla="*/ 276586 h 516948"/>
              <a:gd name="connsiteX2" fmla="*/ 197273 w 204045"/>
              <a:gd name="connsiteY2" fmla="*/ 505186 h 516948"/>
              <a:gd name="connsiteX3" fmla="*/ 182986 w 204045"/>
              <a:gd name="connsiteY3" fmla="*/ 468673 h 516948"/>
              <a:gd name="connsiteX4" fmla="*/ 117898 w 204045"/>
              <a:gd name="connsiteY4" fmla="*/ 336911 h 516948"/>
              <a:gd name="connsiteX5" fmla="*/ 423 w 204045"/>
              <a:gd name="connsiteY5" fmla="*/ 361 h 5169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4045" h="516948">
                <a:moveTo>
                  <a:pt x="423" y="361"/>
                </a:moveTo>
                <a:cubicBezTo>
                  <a:pt x="-5398" y="-9693"/>
                  <a:pt x="50165" y="192449"/>
                  <a:pt x="82973" y="276586"/>
                </a:cubicBezTo>
                <a:cubicBezTo>
                  <a:pt x="115781" y="360723"/>
                  <a:pt x="180604" y="473171"/>
                  <a:pt x="197273" y="505186"/>
                </a:cubicBezTo>
                <a:cubicBezTo>
                  <a:pt x="213942" y="537201"/>
                  <a:pt x="196215" y="496719"/>
                  <a:pt x="182986" y="468673"/>
                </a:cubicBezTo>
                <a:cubicBezTo>
                  <a:pt x="169757" y="440627"/>
                  <a:pt x="147267" y="412317"/>
                  <a:pt x="117898" y="336911"/>
                </a:cubicBezTo>
                <a:cubicBezTo>
                  <a:pt x="88529" y="261505"/>
                  <a:pt x="6244" y="10415"/>
                  <a:pt x="423" y="36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フリーフォーム: 図形 20">
            <a:extLst>
              <a:ext uri="{FF2B5EF4-FFF2-40B4-BE49-F238E27FC236}">
                <a16:creationId xmlns:a16="http://schemas.microsoft.com/office/drawing/2014/main" id="{82277FE0-288B-4B52-85E6-7BD89DA9DB74}"/>
              </a:ext>
            </a:extLst>
          </p:cNvPr>
          <p:cNvSpPr/>
          <p:nvPr/>
        </p:nvSpPr>
        <p:spPr>
          <a:xfrm>
            <a:off x="8330981" y="5056183"/>
            <a:ext cx="209658" cy="508908"/>
          </a:xfrm>
          <a:custGeom>
            <a:avLst/>
            <a:gdLst>
              <a:gd name="connsiteX0" fmla="*/ 219 w 209658"/>
              <a:gd name="connsiteY0" fmla="*/ 5 h 508908"/>
              <a:gd name="connsiteX1" fmla="*/ 95469 w 209658"/>
              <a:gd name="connsiteY1" fmla="*/ 333380 h 508908"/>
              <a:gd name="connsiteX2" fmla="*/ 205007 w 209658"/>
              <a:gd name="connsiteY2" fmla="*/ 500067 h 508908"/>
              <a:gd name="connsiteX3" fmla="*/ 184369 w 209658"/>
              <a:gd name="connsiteY3" fmla="*/ 476255 h 508908"/>
              <a:gd name="connsiteX4" fmla="*/ 138332 w 209658"/>
              <a:gd name="connsiteY4" fmla="*/ 393705 h 508908"/>
              <a:gd name="connsiteX5" fmla="*/ 122457 w 209658"/>
              <a:gd name="connsiteY5" fmla="*/ 341317 h 508908"/>
              <a:gd name="connsiteX6" fmla="*/ 219 w 209658"/>
              <a:gd name="connsiteY6" fmla="*/ 5 h 5089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09658" h="508908">
                <a:moveTo>
                  <a:pt x="219" y="5"/>
                </a:moveTo>
                <a:cubicBezTo>
                  <a:pt x="-4279" y="-1318"/>
                  <a:pt x="61338" y="250037"/>
                  <a:pt x="95469" y="333380"/>
                </a:cubicBezTo>
                <a:cubicBezTo>
                  <a:pt x="129600" y="416723"/>
                  <a:pt x="190190" y="476255"/>
                  <a:pt x="205007" y="500067"/>
                </a:cubicBezTo>
                <a:cubicBezTo>
                  <a:pt x="219824" y="523879"/>
                  <a:pt x="195481" y="493982"/>
                  <a:pt x="184369" y="476255"/>
                </a:cubicBezTo>
                <a:cubicBezTo>
                  <a:pt x="173257" y="458528"/>
                  <a:pt x="148651" y="416195"/>
                  <a:pt x="138332" y="393705"/>
                </a:cubicBezTo>
                <a:cubicBezTo>
                  <a:pt x="128013" y="371215"/>
                  <a:pt x="145740" y="404288"/>
                  <a:pt x="122457" y="341317"/>
                </a:cubicBezTo>
                <a:cubicBezTo>
                  <a:pt x="99174" y="278346"/>
                  <a:pt x="4717" y="1328"/>
                  <a:pt x="219" y="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フリーフォーム: 図形 21">
            <a:extLst>
              <a:ext uri="{FF2B5EF4-FFF2-40B4-BE49-F238E27FC236}">
                <a16:creationId xmlns:a16="http://schemas.microsoft.com/office/drawing/2014/main" id="{6B1AE575-5A1C-4065-8DA1-FEBCC4D1C0F4}"/>
              </a:ext>
            </a:extLst>
          </p:cNvPr>
          <p:cNvSpPr/>
          <p:nvPr/>
        </p:nvSpPr>
        <p:spPr>
          <a:xfrm>
            <a:off x="8404100" y="4946356"/>
            <a:ext cx="235329" cy="138595"/>
          </a:xfrm>
          <a:custGeom>
            <a:avLst/>
            <a:gdLst>
              <a:gd name="connsiteX0" fmla="*/ 125 w 235329"/>
              <a:gd name="connsiteY0" fmla="*/ 138407 h 138595"/>
              <a:gd name="connsiteX1" fmla="*/ 68388 w 235329"/>
              <a:gd name="connsiteY1" fmla="*/ 43157 h 138595"/>
              <a:gd name="connsiteX2" fmla="*/ 233488 w 235329"/>
              <a:gd name="connsiteY2" fmla="*/ 3469 h 138595"/>
              <a:gd name="connsiteX3" fmla="*/ 152525 w 235329"/>
              <a:gd name="connsiteY3" fmla="*/ 3469 h 138595"/>
              <a:gd name="connsiteX4" fmla="*/ 82675 w 235329"/>
              <a:gd name="connsiteY4" fmla="*/ 16169 h 138595"/>
              <a:gd name="connsiteX5" fmla="*/ 125 w 235329"/>
              <a:gd name="connsiteY5" fmla="*/ 138407 h 1385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35329" h="138595">
                <a:moveTo>
                  <a:pt x="125" y="138407"/>
                </a:moveTo>
                <a:cubicBezTo>
                  <a:pt x="-2256" y="142905"/>
                  <a:pt x="29494" y="65647"/>
                  <a:pt x="68388" y="43157"/>
                </a:cubicBezTo>
                <a:cubicBezTo>
                  <a:pt x="107282" y="20667"/>
                  <a:pt x="219465" y="10084"/>
                  <a:pt x="233488" y="3469"/>
                </a:cubicBezTo>
                <a:cubicBezTo>
                  <a:pt x="247511" y="-3146"/>
                  <a:pt x="177661" y="1352"/>
                  <a:pt x="152525" y="3469"/>
                </a:cubicBezTo>
                <a:cubicBezTo>
                  <a:pt x="127390" y="5586"/>
                  <a:pt x="110192" y="-8173"/>
                  <a:pt x="82675" y="16169"/>
                </a:cubicBezTo>
                <a:cubicBezTo>
                  <a:pt x="55158" y="40511"/>
                  <a:pt x="2506" y="133909"/>
                  <a:pt x="125" y="13840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フリーフォーム: 図形 22">
            <a:extLst>
              <a:ext uri="{FF2B5EF4-FFF2-40B4-BE49-F238E27FC236}">
                <a16:creationId xmlns:a16="http://schemas.microsoft.com/office/drawing/2014/main" id="{3AE148E2-C00A-44DC-835E-76F0E64A04D9}"/>
              </a:ext>
            </a:extLst>
          </p:cNvPr>
          <p:cNvSpPr/>
          <p:nvPr/>
        </p:nvSpPr>
        <p:spPr>
          <a:xfrm>
            <a:off x="8629746" y="4911506"/>
            <a:ext cx="78682" cy="220698"/>
          </a:xfrm>
          <a:custGeom>
            <a:avLst/>
            <a:gdLst>
              <a:gd name="connsiteX0" fmla="*/ 14192 w 78682"/>
              <a:gd name="connsiteY0" fmla="*/ 219 h 220698"/>
              <a:gd name="connsiteX1" fmla="*/ 3079 w 78682"/>
              <a:gd name="connsiteY1" fmla="*/ 70069 h 220698"/>
              <a:gd name="connsiteX2" fmla="*/ 74517 w 78682"/>
              <a:gd name="connsiteY2" fmla="*/ 214532 h 220698"/>
              <a:gd name="connsiteX3" fmla="*/ 66579 w 78682"/>
              <a:gd name="connsiteY3" fmla="*/ 185957 h 220698"/>
              <a:gd name="connsiteX4" fmla="*/ 36417 w 78682"/>
              <a:gd name="connsiteY4" fmla="*/ 111344 h 220698"/>
              <a:gd name="connsiteX5" fmla="*/ 25304 w 78682"/>
              <a:gd name="connsiteY5" fmla="*/ 90707 h 220698"/>
              <a:gd name="connsiteX6" fmla="*/ 14192 w 78682"/>
              <a:gd name="connsiteY6" fmla="*/ 219 h 2206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8682" h="220698">
                <a:moveTo>
                  <a:pt x="14192" y="219"/>
                </a:moveTo>
                <a:cubicBezTo>
                  <a:pt x="10488" y="-3221"/>
                  <a:pt x="-6975" y="34350"/>
                  <a:pt x="3079" y="70069"/>
                </a:cubicBezTo>
                <a:cubicBezTo>
                  <a:pt x="13133" y="105788"/>
                  <a:pt x="63934" y="195217"/>
                  <a:pt x="74517" y="214532"/>
                </a:cubicBezTo>
                <a:cubicBezTo>
                  <a:pt x="85100" y="233847"/>
                  <a:pt x="72929" y="203155"/>
                  <a:pt x="66579" y="185957"/>
                </a:cubicBezTo>
                <a:cubicBezTo>
                  <a:pt x="60229" y="168759"/>
                  <a:pt x="43296" y="127219"/>
                  <a:pt x="36417" y="111344"/>
                </a:cubicBezTo>
                <a:cubicBezTo>
                  <a:pt x="29538" y="95469"/>
                  <a:pt x="30860" y="106317"/>
                  <a:pt x="25304" y="90707"/>
                </a:cubicBezTo>
                <a:cubicBezTo>
                  <a:pt x="19748" y="75097"/>
                  <a:pt x="17896" y="3659"/>
                  <a:pt x="14192" y="2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フリーフォーム: 図形 23">
            <a:extLst>
              <a:ext uri="{FF2B5EF4-FFF2-40B4-BE49-F238E27FC236}">
                <a16:creationId xmlns:a16="http://schemas.microsoft.com/office/drawing/2014/main" id="{248B543E-E748-4909-B3ED-D9074B7A2814}"/>
              </a:ext>
            </a:extLst>
          </p:cNvPr>
          <p:cNvSpPr/>
          <p:nvPr/>
        </p:nvSpPr>
        <p:spPr>
          <a:xfrm>
            <a:off x="8411200" y="5098948"/>
            <a:ext cx="291492" cy="85926"/>
          </a:xfrm>
          <a:custGeom>
            <a:avLst/>
            <a:gdLst>
              <a:gd name="connsiteX0" fmla="*/ 963 w 291492"/>
              <a:gd name="connsiteY0" fmla="*/ 102 h 85926"/>
              <a:gd name="connsiteX1" fmla="*/ 107325 w 291492"/>
              <a:gd name="connsiteY1" fmla="*/ 82652 h 85926"/>
              <a:gd name="connsiteX2" fmla="*/ 158125 w 291492"/>
              <a:gd name="connsiteY2" fmla="*/ 65190 h 85926"/>
              <a:gd name="connsiteX3" fmla="*/ 291475 w 291492"/>
              <a:gd name="connsiteY3" fmla="*/ 25502 h 85926"/>
              <a:gd name="connsiteX4" fmla="*/ 148600 w 291492"/>
              <a:gd name="connsiteY4" fmla="*/ 52490 h 85926"/>
              <a:gd name="connsiteX5" fmla="*/ 86688 w 291492"/>
              <a:gd name="connsiteY5" fmla="*/ 63602 h 85926"/>
              <a:gd name="connsiteX6" fmla="*/ 56525 w 291492"/>
              <a:gd name="connsiteY6" fmla="*/ 65190 h 85926"/>
              <a:gd name="connsiteX7" fmla="*/ 963 w 291492"/>
              <a:gd name="connsiteY7" fmla="*/ 102 h 859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91492" h="85926">
                <a:moveTo>
                  <a:pt x="963" y="102"/>
                </a:moveTo>
                <a:cubicBezTo>
                  <a:pt x="9430" y="3012"/>
                  <a:pt x="81131" y="71804"/>
                  <a:pt x="107325" y="82652"/>
                </a:cubicBezTo>
                <a:cubicBezTo>
                  <a:pt x="133519" y="93500"/>
                  <a:pt x="127433" y="74715"/>
                  <a:pt x="158125" y="65190"/>
                </a:cubicBezTo>
                <a:cubicBezTo>
                  <a:pt x="188817" y="55665"/>
                  <a:pt x="293063" y="27619"/>
                  <a:pt x="291475" y="25502"/>
                </a:cubicBezTo>
                <a:cubicBezTo>
                  <a:pt x="289887" y="23385"/>
                  <a:pt x="182731" y="46140"/>
                  <a:pt x="148600" y="52490"/>
                </a:cubicBezTo>
                <a:lnTo>
                  <a:pt x="86688" y="63602"/>
                </a:lnTo>
                <a:cubicBezTo>
                  <a:pt x="71342" y="65719"/>
                  <a:pt x="70812" y="73127"/>
                  <a:pt x="56525" y="65190"/>
                </a:cubicBezTo>
                <a:cubicBezTo>
                  <a:pt x="42238" y="57253"/>
                  <a:pt x="-7504" y="-2808"/>
                  <a:pt x="963" y="10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フリーフォーム: 図形 24">
            <a:extLst>
              <a:ext uri="{FF2B5EF4-FFF2-40B4-BE49-F238E27FC236}">
                <a16:creationId xmlns:a16="http://schemas.microsoft.com/office/drawing/2014/main" id="{586B2E90-6067-4CDA-8EAD-AAD16E510E45}"/>
              </a:ext>
            </a:extLst>
          </p:cNvPr>
          <p:cNvSpPr/>
          <p:nvPr/>
        </p:nvSpPr>
        <p:spPr>
          <a:xfrm>
            <a:off x="8540741" y="4992540"/>
            <a:ext cx="121025" cy="107364"/>
          </a:xfrm>
          <a:custGeom>
            <a:avLst/>
            <a:gdLst>
              <a:gd name="connsiteX0" fmla="*/ 9 w 121025"/>
              <a:gd name="connsiteY0" fmla="*/ 27135 h 107364"/>
              <a:gd name="connsiteX1" fmla="*/ 65097 w 121025"/>
              <a:gd name="connsiteY1" fmla="*/ 148 h 107364"/>
              <a:gd name="connsiteX2" fmla="*/ 101609 w 121025"/>
              <a:gd name="connsiteY2" fmla="*/ 41423 h 107364"/>
              <a:gd name="connsiteX3" fmla="*/ 79384 w 121025"/>
              <a:gd name="connsiteY3" fmla="*/ 101748 h 107364"/>
              <a:gd name="connsiteX4" fmla="*/ 23822 w 121025"/>
              <a:gd name="connsiteY4" fmla="*/ 104923 h 107364"/>
              <a:gd name="connsiteX5" fmla="*/ 109547 w 121025"/>
              <a:gd name="connsiteY5" fmla="*/ 103335 h 107364"/>
              <a:gd name="connsiteX6" fmla="*/ 115897 w 121025"/>
              <a:gd name="connsiteY6" fmla="*/ 68410 h 107364"/>
              <a:gd name="connsiteX7" fmla="*/ 69859 w 121025"/>
              <a:gd name="connsiteY7" fmla="*/ 14435 h 107364"/>
              <a:gd name="connsiteX8" fmla="*/ 9 w 121025"/>
              <a:gd name="connsiteY8" fmla="*/ 27135 h 1073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1025" h="107364">
                <a:moveTo>
                  <a:pt x="9" y="27135"/>
                </a:moveTo>
                <a:cubicBezTo>
                  <a:pt x="-785" y="24754"/>
                  <a:pt x="48164" y="-2233"/>
                  <a:pt x="65097" y="148"/>
                </a:cubicBezTo>
                <a:cubicBezTo>
                  <a:pt x="82030" y="2529"/>
                  <a:pt x="99228" y="24490"/>
                  <a:pt x="101609" y="41423"/>
                </a:cubicBezTo>
                <a:cubicBezTo>
                  <a:pt x="103990" y="58356"/>
                  <a:pt x="92349" y="91165"/>
                  <a:pt x="79384" y="101748"/>
                </a:cubicBezTo>
                <a:cubicBezTo>
                  <a:pt x="66420" y="112331"/>
                  <a:pt x="18795" y="104659"/>
                  <a:pt x="23822" y="104923"/>
                </a:cubicBezTo>
                <a:cubicBezTo>
                  <a:pt x="28849" y="105187"/>
                  <a:pt x="94201" y="109420"/>
                  <a:pt x="109547" y="103335"/>
                </a:cubicBezTo>
                <a:cubicBezTo>
                  <a:pt x="124893" y="97250"/>
                  <a:pt x="122512" y="83227"/>
                  <a:pt x="115897" y="68410"/>
                </a:cubicBezTo>
                <a:cubicBezTo>
                  <a:pt x="109282" y="53593"/>
                  <a:pt x="84676" y="23431"/>
                  <a:pt x="69859" y="14435"/>
                </a:cubicBezTo>
                <a:cubicBezTo>
                  <a:pt x="55042" y="5439"/>
                  <a:pt x="803" y="29516"/>
                  <a:pt x="9" y="271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フリーフォーム: 図形 25">
            <a:extLst>
              <a:ext uri="{FF2B5EF4-FFF2-40B4-BE49-F238E27FC236}">
                <a16:creationId xmlns:a16="http://schemas.microsoft.com/office/drawing/2014/main" id="{54BB025F-280A-4F00-90C1-2F35DC8EF6CD}"/>
              </a:ext>
            </a:extLst>
          </p:cNvPr>
          <p:cNvSpPr/>
          <p:nvPr/>
        </p:nvSpPr>
        <p:spPr>
          <a:xfrm>
            <a:off x="8543133" y="5013324"/>
            <a:ext cx="93795" cy="82710"/>
          </a:xfrm>
          <a:custGeom>
            <a:avLst/>
            <a:gdLst>
              <a:gd name="connsiteX0" fmla="*/ 24605 w 93795"/>
              <a:gd name="connsiteY0" fmla="*/ 1 h 82710"/>
              <a:gd name="connsiteX1" fmla="*/ 2380 w 93795"/>
              <a:gd name="connsiteY1" fmla="*/ 53976 h 82710"/>
              <a:gd name="connsiteX2" fmla="*/ 92867 w 93795"/>
              <a:gd name="connsiteY2" fmla="*/ 82551 h 82710"/>
              <a:gd name="connsiteX3" fmla="*/ 46830 w 93795"/>
              <a:gd name="connsiteY3" fmla="*/ 65089 h 82710"/>
              <a:gd name="connsiteX4" fmla="*/ 5555 w 93795"/>
              <a:gd name="connsiteY4" fmla="*/ 55564 h 82710"/>
              <a:gd name="connsiteX5" fmla="*/ 24605 w 93795"/>
              <a:gd name="connsiteY5" fmla="*/ 1 h 827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3795" h="82710">
                <a:moveTo>
                  <a:pt x="24605" y="1"/>
                </a:moveTo>
                <a:cubicBezTo>
                  <a:pt x="24076" y="-264"/>
                  <a:pt x="-8997" y="40218"/>
                  <a:pt x="2380" y="53976"/>
                </a:cubicBezTo>
                <a:cubicBezTo>
                  <a:pt x="13757" y="67734"/>
                  <a:pt x="85459" y="80699"/>
                  <a:pt x="92867" y="82551"/>
                </a:cubicBezTo>
                <a:cubicBezTo>
                  <a:pt x="100275" y="84403"/>
                  <a:pt x="61382" y="69587"/>
                  <a:pt x="46830" y="65089"/>
                </a:cubicBezTo>
                <a:cubicBezTo>
                  <a:pt x="32278" y="60591"/>
                  <a:pt x="9524" y="63502"/>
                  <a:pt x="5555" y="55564"/>
                </a:cubicBezTo>
                <a:cubicBezTo>
                  <a:pt x="1586" y="47627"/>
                  <a:pt x="25134" y="266"/>
                  <a:pt x="24605" y="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フリーフォーム: 図形 26">
            <a:extLst>
              <a:ext uri="{FF2B5EF4-FFF2-40B4-BE49-F238E27FC236}">
                <a16:creationId xmlns:a16="http://schemas.microsoft.com/office/drawing/2014/main" id="{0272B7B7-3EB9-4F7F-B096-137DED4E26CF}"/>
              </a:ext>
            </a:extLst>
          </p:cNvPr>
          <p:cNvSpPr/>
          <p:nvPr/>
        </p:nvSpPr>
        <p:spPr>
          <a:xfrm>
            <a:off x="8516876" y="4997305"/>
            <a:ext cx="49281" cy="135231"/>
          </a:xfrm>
          <a:custGeom>
            <a:avLst/>
            <a:gdLst>
              <a:gd name="connsiteX0" fmla="*/ 14349 w 49281"/>
              <a:gd name="connsiteY0" fmla="*/ 145 h 135231"/>
              <a:gd name="connsiteX1" fmla="*/ 15937 w 49281"/>
              <a:gd name="connsiteY1" fmla="*/ 55708 h 135231"/>
              <a:gd name="connsiteX2" fmla="*/ 44512 w 49281"/>
              <a:gd name="connsiteY2" fmla="*/ 101745 h 135231"/>
              <a:gd name="connsiteX3" fmla="*/ 12762 w 49281"/>
              <a:gd name="connsiteY3" fmla="*/ 58883 h 135231"/>
              <a:gd name="connsiteX4" fmla="*/ 49274 w 49281"/>
              <a:gd name="connsiteY4" fmla="*/ 133495 h 135231"/>
              <a:gd name="connsiteX5" fmla="*/ 15937 w 49281"/>
              <a:gd name="connsiteY5" fmla="*/ 112858 h 135231"/>
              <a:gd name="connsiteX6" fmla="*/ 22287 w 49281"/>
              <a:gd name="connsiteY6" fmla="*/ 128733 h 135231"/>
              <a:gd name="connsiteX7" fmla="*/ 62 w 49281"/>
              <a:gd name="connsiteY7" fmla="*/ 73170 h 135231"/>
              <a:gd name="connsiteX8" fmla="*/ 14349 w 49281"/>
              <a:gd name="connsiteY8" fmla="*/ 145 h 1352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9281" h="135231">
                <a:moveTo>
                  <a:pt x="14349" y="145"/>
                </a:moveTo>
                <a:cubicBezTo>
                  <a:pt x="16995" y="-2765"/>
                  <a:pt x="10910" y="38775"/>
                  <a:pt x="15937" y="55708"/>
                </a:cubicBezTo>
                <a:cubicBezTo>
                  <a:pt x="20964" y="72641"/>
                  <a:pt x="45041" y="101216"/>
                  <a:pt x="44512" y="101745"/>
                </a:cubicBezTo>
                <a:cubicBezTo>
                  <a:pt x="43983" y="102274"/>
                  <a:pt x="11968" y="53591"/>
                  <a:pt x="12762" y="58883"/>
                </a:cubicBezTo>
                <a:cubicBezTo>
                  <a:pt x="13556" y="64175"/>
                  <a:pt x="48745" y="124499"/>
                  <a:pt x="49274" y="133495"/>
                </a:cubicBezTo>
                <a:cubicBezTo>
                  <a:pt x="49803" y="142491"/>
                  <a:pt x="20435" y="113652"/>
                  <a:pt x="15937" y="112858"/>
                </a:cubicBezTo>
                <a:cubicBezTo>
                  <a:pt x="11439" y="112064"/>
                  <a:pt x="22287" y="128733"/>
                  <a:pt x="22287" y="128733"/>
                </a:cubicBezTo>
                <a:cubicBezTo>
                  <a:pt x="19641" y="122118"/>
                  <a:pt x="1120" y="93807"/>
                  <a:pt x="62" y="73170"/>
                </a:cubicBezTo>
                <a:cubicBezTo>
                  <a:pt x="-996" y="52533"/>
                  <a:pt x="11703" y="3055"/>
                  <a:pt x="14349" y="1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フリーフォーム: 図形 27">
            <a:extLst>
              <a:ext uri="{FF2B5EF4-FFF2-40B4-BE49-F238E27FC236}">
                <a16:creationId xmlns:a16="http://schemas.microsoft.com/office/drawing/2014/main" id="{5D28EA21-32BB-4733-94D7-19B5CC39EC11}"/>
              </a:ext>
            </a:extLst>
          </p:cNvPr>
          <p:cNvSpPr/>
          <p:nvPr/>
        </p:nvSpPr>
        <p:spPr>
          <a:xfrm>
            <a:off x="8477220" y="5033646"/>
            <a:ext cx="55598" cy="95529"/>
          </a:xfrm>
          <a:custGeom>
            <a:avLst/>
            <a:gdLst>
              <a:gd name="connsiteX0" fmla="*/ 4793 w 55598"/>
              <a:gd name="connsiteY0" fmla="*/ 317 h 95529"/>
              <a:gd name="connsiteX1" fmla="*/ 55593 w 55598"/>
              <a:gd name="connsiteY1" fmla="*/ 93979 h 95529"/>
              <a:gd name="connsiteX2" fmla="*/ 7968 w 55598"/>
              <a:gd name="connsiteY2" fmla="*/ 60642 h 95529"/>
              <a:gd name="connsiteX3" fmla="*/ 11143 w 55598"/>
              <a:gd name="connsiteY3" fmla="*/ 86042 h 95529"/>
              <a:gd name="connsiteX4" fmla="*/ 3205 w 55598"/>
              <a:gd name="connsiteY4" fmla="*/ 63817 h 95529"/>
              <a:gd name="connsiteX5" fmla="*/ 4793 w 55598"/>
              <a:gd name="connsiteY5" fmla="*/ 317 h 955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5598" h="95529">
                <a:moveTo>
                  <a:pt x="4793" y="317"/>
                </a:moveTo>
                <a:cubicBezTo>
                  <a:pt x="13524" y="5344"/>
                  <a:pt x="55064" y="83925"/>
                  <a:pt x="55593" y="93979"/>
                </a:cubicBezTo>
                <a:cubicBezTo>
                  <a:pt x="56122" y="104033"/>
                  <a:pt x="15376" y="61965"/>
                  <a:pt x="7968" y="60642"/>
                </a:cubicBezTo>
                <a:cubicBezTo>
                  <a:pt x="560" y="59319"/>
                  <a:pt x="11937" y="85513"/>
                  <a:pt x="11143" y="86042"/>
                </a:cubicBezTo>
                <a:cubicBezTo>
                  <a:pt x="10349" y="86571"/>
                  <a:pt x="4792" y="76252"/>
                  <a:pt x="3205" y="63817"/>
                </a:cubicBezTo>
                <a:cubicBezTo>
                  <a:pt x="1618" y="51382"/>
                  <a:pt x="-3938" y="-4710"/>
                  <a:pt x="4793" y="3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フリーフォーム: 図形 28">
            <a:extLst>
              <a:ext uri="{FF2B5EF4-FFF2-40B4-BE49-F238E27FC236}">
                <a16:creationId xmlns:a16="http://schemas.microsoft.com/office/drawing/2014/main" id="{B145474C-C858-4D05-9073-0B92CCA27969}"/>
              </a:ext>
            </a:extLst>
          </p:cNvPr>
          <p:cNvSpPr/>
          <p:nvPr/>
        </p:nvSpPr>
        <p:spPr>
          <a:xfrm>
            <a:off x="8219496" y="4147592"/>
            <a:ext cx="135891" cy="336684"/>
          </a:xfrm>
          <a:custGeom>
            <a:avLst/>
            <a:gdLst>
              <a:gd name="connsiteX0" fmla="*/ 135517 w 135891"/>
              <a:gd name="connsiteY0" fmla="*/ 546 h 336684"/>
              <a:gd name="connsiteX1" fmla="*/ 46617 w 135891"/>
              <a:gd name="connsiteY1" fmla="*/ 71983 h 336684"/>
              <a:gd name="connsiteX2" fmla="*/ 21217 w 135891"/>
              <a:gd name="connsiteY2" fmla="*/ 164058 h 336684"/>
              <a:gd name="connsiteX3" fmla="*/ 11692 w 135891"/>
              <a:gd name="connsiteY3" fmla="*/ 332333 h 336684"/>
              <a:gd name="connsiteX4" fmla="*/ 11692 w 135891"/>
              <a:gd name="connsiteY4" fmla="*/ 272008 h 336684"/>
              <a:gd name="connsiteX5" fmla="*/ 8517 w 135891"/>
              <a:gd name="connsiteY5" fmla="*/ 110083 h 336684"/>
              <a:gd name="connsiteX6" fmla="*/ 135517 w 135891"/>
              <a:gd name="connsiteY6" fmla="*/ 546 h 3366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5891" h="336684">
                <a:moveTo>
                  <a:pt x="135517" y="546"/>
                </a:moveTo>
                <a:cubicBezTo>
                  <a:pt x="141867" y="-5804"/>
                  <a:pt x="65667" y="44731"/>
                  <a:pt x="46617" y="71983"/>
                </a:cubicBezTo>
                <a:cubicBezTo>
                  <a:pt x="27567" y="99235"/>
                  <a:pt x="27038" y="120666"/>
                  <a:pt x="21217" y="164058"/>
                </a:cubicBezTo>
                <a:cubicBezTo>
                  <a:pt x="15396" y="207450"/>
                  <a:pt x="13279" y="314341"/>
                  <a:pt x="11692" y="332333"/>
                </a:cubicBezTo>
                <a:cubicBezTo>
                  <a:pt x="10104" y="350325"/>
                  <a:pt x="12221" y="309050"/>
                  <a:pt x="11692" y="272008"/>
                </a:cubicBezTo>
                <a:cubicBezTo>
                  <a:pt x="11163" y="234966"/>
                  <a:pt x="-12120" y="155062"/>
                  <a:pt x="8517" y="110083"/>
                </a:cubicBezTo>
                <a:cubicBezTo>
                  <a:pt x="29154" y="65104"/>
                  <a:pt x="129167" y="6896"/>
                  <a:pt x="135517" y="54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フリーフォーム: 図形 29">
            <a:extLst>
              <a:ext uri="{FF2B5EF4-FFF2-40B4-BE49-F238E27FC236}">
                <a16:creationId xmlns:a16="http://schemas.microsoft.com/office/drawing/2014/main" id="{5906994D-643C-4374-BF0A-938DE09FD956}"/>
              </a:ext>
            </a:extLst>
          </p:cNvPr>
          <p:cNvSpPr/>
          <p:nvPr/>
        </p:nvSpPr>
        <p:spPr>
          <a:xfrm>
            <a:off x="8145342" y="4144896"/>
            <a:ext cx="189919" cy="79566"/>
          </a:xfrm>
          <a:custGeom>
            <a:avLst/>
            <a:gdLst>
              <a:gd name="connsiteX0" fmla="*/ 121 w 189919"/>
              <a:gd name="connsiteY0" fmla="*/ 73092 h 79566"/>
              <a:gd name="connsiteX1" fmla="*/ 69971 w 189919"/>
              <a:gd name="connsiteY1" fmla="*/ 58804 h 79566"/>
              <a:gd name="connsiteX2" fmla="*/ 189033 w 189919"/>
              <a:gd name="connsiteY2" fmla="*/ 67 h 79566"/>
              <a:gd name="connsiteX3" fmla="*/ 122358 w 189919"/>
              <a:gd name="connsiteY3" fmla="*/ 47692 h 79566"/>
              <a:gd name="connsiteX4" fmla="*/ 85846 w 189919"/>
              <a:gd name="connsiteY4" fmla="*/ 77854 h 79566"/>
              <a:gd name="connsiteX5" fmla="*/ 121 w 189919"/>
              <a:gd name="connsiteY5" fmla="*/ 73092 h 795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9919" h="79566">
                <a:moveTo>
                  <a:pt x="121" y="73092"/>
                </a:moveTo>
                <a:cubicBezTo>
                  <a:pt x="-2525" y="69917"/>
                  <a:pt x="38486" y="70975"/>
                  <a:pt x="69971" y="58804"/>
                </a:cubicBezTo>
                <a:cubicBezTo>
                  <a:pt x="101456" y="46633"/>
                  <a:pt x="180302" y="1919"/>
                  <a:pt x="189033" y="67"/>
                </a:cubicBezTo>
                <a:cubicBezTo>
                  <a:pt x="197764" y="-1785"/>
                  <a:pt x="139556" y="34728"/>
                  <a:pt x="122358" y="47692"/>
                </a:cubicBezTo>
                <a:cubicBezTo>
                  <a:pt x="105160" y="60656"/>
                  <a:pt x="102515" y="73091"/>
                  <a:pt x="85846" y="77854"/>
                </a:cubicBezTo>
                <a:cubicBezTo>
                  <a:pt x="69177" y="82617"/>
                  <a:pt x="2767" y="76267"/>
                  <a:pt x="121" y="7309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フリーフォーム: 図形 30">
            <a:extLst>
              <a:ext uri="{FF2B5EF4-FFF2-40B4-BE49-F238E27FC236}">
                <a16:creationId xmlns:a16="http://schemas.microsoft.com/office/drawing/2014/main" id="{D0430BB6-D59B-4546-8CC7-66934C76316D}"/>
              </a:ext>
            </a:extLst>
          </p:cNvPr>
          <p:cNvSpPr/>
          <p:nvPr/>
        </p:nvSpPr>
        <p:spPr>
          <a:xfrm>
            <a:off x="8344056" y="4585138"/>
            <a:ext cx="180477" cy="310882"/>
          </a:xfrm>
          <a:custGeom>
            <a:avLst/>
            <a:gdLst>
              <a:gd name="connsiteX0" fmla="*/ 1432 w 180477"/>
              <a:gd name="connsiteY0" fmla="*/ 1150 h 310882"/>
              <a:gd name="connsiteX1" fmla="*/ 34769 w 180477"/>
              <a:gd name="connsiteY1" fmla="*/ 142437 h 310882"/>
              <a:gd name="connsiteX2" fmla="*/ 87157 w 180477"/>
              <a:gd name="connsiteY2" fmla="*/ 277375 h 310882"/>
              <a:gd name="connsiteX3" fmla="*/ 95094 w 180477"/>
              <a:gd name="connsiteY3" fmla="*/ 310712 h 310882"/>
              <a:gd name="connsiteX4" fmla="*/ 153832 w 180477"/>
              <a:gd name="connsiteY4" fmla="*/ 290075 h 310882"/>
              <a:gd name="connsiteX5" fmla="*/ 179232 w 180477"/>
              <a:gd name="connsiteY5" fmla="*/ 283725 h 310882"/>
              <a:gd name="connsiteX6" fmla="*/ 117319 w 180477"/>
              <a:gd name="connsiteY6" fmla="*/ 288487 h 310882"/>
              <a:gd name="connsiteX7" fmla="*/ 112557 w 180477"/>
              <a:gd name="connsiteY7" fmla="*/ 283725 h 310882"/>
              <a:gd name="connsiteX8" fmla="*/ 82394 w 180477"/>
              <a:gd name="connsiteY8" fmla="*/ 223400 h 310882"/>
              <a:gd name="connsiteX9" fmla="*/ 1432 w 180477"/>
              <a:gd name="connsiteY9" fmla="*/ 1150 h 3108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80477" h="310882">
                <a:moveTo>
                  <a:pt x="1432" y="1150"/>
                </a:moveTo>
                <a:cubicBezTo>
                  <a:pt x="-6505" y="-12344"/>
                  <a:pt x="20482" y="96400"/>
                  <a:pt x="34769" y="142437"/>
                </a:cubicBezTo>
                <a:cubicBezTo>
                  <a:pt x="49056" y="188474"/>
                  <a:pt x="77103" y="249329"/>
                  <a:pt x="87157" y="277375"/>
                </a:cubicBezTo>
                <a:cubicBezTo>
                  <a:pt x="97211" y="305421"/>
                  <a:pt x="83982" y="308595"/>
                  <a:pt x="95094" y="310712"/>
                </a:cubicBezTo>
                <a:cubicBezTo>
                  <a:pt x="106206" y="312829"/>
                  <a:pt x="139809" y="294573"/>
                  <a:pt x="153832" y="290075"/>
                </a:cubicBezTo>
                <a:cubicBezTo>
                  <a:pt x="167855" y="285577"/>
                  <a:pt x="185317" y="283990"/>
                  <a:pt x="179232" y="283725"/>
                </a:cubicBezTo>
                <a:cubicBezTo>
                  <a:pt x="173147" y="283460"/>
                  <a:pt x="128431" y="288487"/>
                  <a:pt x="117319" y="288487"/>
                </a:cubicBezTo>
                <a:cubicBezTo>
                  <a:pt x="106207" y="288487"/>
                  <a:pt x="118378" y="294573"/>
                  <a:pt x="112557" y="283725"/>
                </a:cubicBezTo>
                <a:cubicBezTo>
                  <a:pt x="106736" y="272877"/>
                  <a:pt x="101709" y="268908"/>
                  <a:pt x="82394" y="223400"/>
                </a:cubicBezTo>
                <a:cubicBezTo>
                  <a:pt x="63079" y="177892"/>
                  <a:pt x="9369" y="14644"/>
                  <a:pt x="1432" y="11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フリーフォーム: 図形 31">
            <a:extLst>
              <a:ext uri="{FF2B5EF4-FFF2-40B4-BE49-F238E27FC236}">
                <a16:creationId xmlns:a16="http://schemas.microsoft.com/office/drawing/2014/main" id="{D99C361A-C2F1-4384-A4EE-F477ECCDFEAD}"/>
              </a:ext>
            </a:extLst>
          </p:cNvPr>
          <p:cNvSpPr/>
          <p:nvPr/>
        </p:nvSpPr>
        <p:spPr>
          <a:xfrm>
            <a:off x="8358161" y="4568524"/>
            <a:ext cx="123411" cy="312095"/>
          </a:xfrm>
          <a:custGeom>
            <a:avLst/>
            <a:gdLst>
              <a:gd name="connsiteX0" fmla="*/ 27 w 123411"/>
              <a:gd name="connsiteY0" fmla="*/ 301 h 312095"/>
              <a:gd name="connsiteX1" fmla="*/ 68289 w 123411"/>
              <a:gd name="connsiteY1" fmla="*/ 98726 h 312095"/>
              <a:gd name="connsiteX2" fmla="*/ 122264 w 123411"/>
              <a:gd name="connsiteY2" fmla="*/ 305101 h 312095"/>
              <a:gd name="connsiteX3" fmla="*/ 101627 w 123411"/>
              <a:gd name="connsiteY3" fmla="*/ 251126 h 312095"/>
              <a:gd name="connsiteX4" fmla="*/ 60352 w 123411"/>
              <a:gd name="connsiteY4" fmla="*/ 127301 h 312095"/>
              <a:gd name="connsiteX5" fmla="*/ 27 w 123411"/>
              <a:gd name="connsiteY5" fmla="*/ 301 h 312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3411" h="312095">
                <a:moveTo>
                  <a:pt x="27" y="301"/>
                </a:moveTo>
                <a:cubicBezTo>
                  <a:pt x="1350" y="-4461"/>
                  <a:pt x="47916" y="47926"/>
                  <a:pt x="68289" y="98726"/>
                </a:cubicBezTo>
                <a:cubicBezTo>
                  <a:pt x="88662" y="149526"/>
                  <a:pt x="116708" y="279701"/>
                  <a:pt x="122264" y="305101"/>
                </a:cubicBezTo>
                <a:cubicBezTo>
                  <a:pt x="127820" y="330501"/>
                  <a:pt x="111946" y="280759"/>
                  <a:pt x="101627" y="251126"/>
                </a:cubicBezTo>
                <a:cubicBezTo>
                  <a:pt x="91308" y="221493"/>
                  <a:pt x="75698" y="166195"/>
                  <a:pt x="60352" y="127301"/>
                </a:cubicBezTo>
                <a:cubicBezTo>
                  <a:pt x="45006" y="88407"/>
                  <a:pt x="-1296" y="5063"/>
                  <a:pt x="27" y="30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フリーフォーム: 図形 32">
            <a:extLst>
              <a:ext uri="{FF2B5EF4-FFF2-40B4-BE49-F238E27FC236}">
                <a16:creationId xmlns:a16="http://schemas.microsoft.com/office/drawing/2014/main" id="{9B32FA13-CAC3-493C-87C1-9A4400F0C4F7}"/>
              </a:ext>
            </a:extLst>
          </p:cNvPr>
          <p:cNvSpPr/>
          <p:nvPr/>
        </p:nvSpPr>
        <p:spPr>
          <a:xfrm>
            <a:off x="8474432" y="5245721"/>
            <a:ext cx="94323" cy="248698"/>
          </a:xfrm>
          <a:custGeom>
            <a:avLst/>
            <a:gdLst>
              <a:gd name="connsiteX0" fmla="*/ 1231 w 94323"/>
              <a:gd name="connsiteY0" fmla="*/ 967 h 248698"/>
              <a:gd name="connsiteX1" fmla="*/ 26631 w 94323"/>
              <a:gd name="connsiteY1" fmla="*/ 104154 h 248698"/>
              <a:gd name="connsiteX2" fmla="*/ 93306 w 94323"/>
              <a:gd name="connsiteY2" fmla="*/ 185117 h 248698"/>
              <a:gd name="connsiteX3" fmla="*/ 67906 w 94323"/>
              <a:gd name="connsiteY3" fmla="*/ 248617 h 248698"/>
              <a:gd name="connsiteX4" fmla="*/ 80606 w 94323"/>
              <a:gd name="connsiteY4" fmla="*/ 197817 h 248698"/>
              <a:gd name="connsiteX5" fmla="*/ 61556 w 94323"/>
              <a:gd name="connsiteY5" fmla="*/ 169242 h 248698"/>
              <a:gd name="connsiteX6" fmla="*/ 1231 w 94323"/>
              <a:gd name="connsiteY6" fmla="*/ 967 h 2486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4323" h="248698">
                <a:moveTo>
                  <a:pt x="1231" y="967"/>
                </a:moveTo>
                <a:cubicBezTo>
                  <a:pt x="-4590" y="-9881"/>
                  <a:pt x="11285" y="73462"/>
                  <a:pt x="26631" y="104154"/>
                </a:cubicBezTo>
                <a:cubicBezTo>
                  <a:pt x="41977" y="134846"/>
                  <a:pt x="86427" y="161040"/>
                  <a:pt x="93306" y="185117"/>
                </a:cubicBezTo>
                <a:cubicBezTo>
                  <a:pt x="100185" y="209194"/>
                  <a:pt x="70023" y="246500"/>
                  <a:pt x="67906" y="248617"/>
                </a:cubicBezTo>
                <a:cubicBezTo>
                  <a:pt x="65789" y="250734"/>
                  <a:pt x="81664" y="211046"/>
                  <a:pt x="80606" y="197817"/>
                </a:cubicBezTo>
                <a:cubicBezTo>
                  <a:pt x="79548" y="184588"/>
                  <a:pt x="73198" y="199404"/>
                  <a:pt x="61556" y="169242"/>
                </a:cubicBezTo>
                <a:cubicBezTo>
                  <a:pt x="49914" y="139080"/>
                  <a:pt x="7052" y="11815"/>
                  <a:pt x="1231" y="96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フリーフォーム: 図形 33">
            <a:extLst>
              <a:ext uri="{FF2B5EF4-FFF2-40B4-BE49-F238E27FC236}">
                <a16:creationId xmlns:a16="http://schemas.microsoft.com/office/drawing/2014/main" id="{838C8AE5-E7CE-41D0-AD88-C5E4EBE3B37C}"/>
              </a:ext>
            </a:extLst>
          </p:cNvPr>
          <p:cNvSpPr/>
          <p:nvPr/>
        </p:nvSpPr>
        <p:spPr>
          <a:xfrm>
            <a:off x="7772328" y="4392483"/>
            <a:ext cx="404188" cy="101955"/>
          </a:xfrm>
          <a:custGeom>
            <a:avLst/>
            <a:gdLst>
              <a:gd name="connsiteX0" fmla="*/ 72 w 404188"/>
              <a:gd name="connsiteY0" fmla="*/ 101730 h 101955"/>
              <a:gd name="connsiteX1" fmla="*/ 109610 w 404188"/>
              <a:gd name="connsiteY1" fmla="*/ 31880 h 101955"/>
              <a:gd name="connsiteX2" fmla="*/ 249310 w 404188"/>
              <a:gd name="connsiteY2" fmla="*/ 41405 h 101955"/>
              <a:gd name="connsiteX3" fmla="*/ 401710 w 404188"/>
              <a:gd name="connsiteY3" fmla="*/ 69980 h 101955"/>
              <a:gd name="connsiteX4" fmla="*/ 347735 w 404188"/>
              <a:gd name="connsiteY4" fmla="*/ 50930 h 101955"/>
              <a:gd name="connsiteX5" fmla="*/ 222322 w 404188"/>
              <a:gd name="connsiteY5" fmla="*/ 14417 h 101955"/>
              <a:gd name="connsiteX6" fmla="*/ 125485 w 404188"/>
              <a:gd name="connsiteY6" fmla="*/ 4892 h 101955"/>
              <a:gd name="connsiteX7" fmla="*/ 72 w 404188"/>
              <a:gd name="connsiteY7" fmla="*/ 101730 h 1019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04188" h="101955">
                <a:moveTo>
                  <a:pt x="72" y="101730"/>
                </a:moveTo>
                <a:cubicBezTo>
                  <a:pt x="-2574" y="106228"/>
                  <a:pt x="68070" y="41934"/>
                  <a:pt x="109610" y="31880"/>
                </a:cubicBezTo>
                <a:cubicBezTo>
                  <a:pt x="151150" y="21826"/>
                  <a:pt x="200627" y="35055"/>
                  <a:pt x="249310" y="41405"/>
                </a:cubicBezTo>
                <a:cubicBezTo>
                  <a:pt x="297993" y="47755"/>
                  <a:pt x="385306" y="68393"/>
                  <a:pt x="401710" y="69980"/>
                </a:cubicBezTo>
                <a:cubicBezTo>
                  <a:pt x="418114" y="71567"/>
                  <a:pt x="347735" y="50930"/>
                  <a:pt x="347735" y="50930"/>
                </a:cubicBezTo>
                <a:cubicBezTo>
                  <a:pt x="317837" y="41670"/>
                  <a:pt x="259364" y="22090"/>
                  <a:pt x="222322" y="14417"/>
                </a:cubicBezTo>
                <a:cubicBezTo>
                  <a:pt x="185280" y="6744"/>
                  <a:pt x="159087" y="-7543"/>
                  <a:pt x="125485" y="4892"/>
                </a:cubicBezTo>
                <a:cubicBezTo>
                  <a:pt x="91883" y="17327"/>
                  <a:pt x="2718" y="97232"/>
                  <a:pt x="72" y="10173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フリーフォーム: 図形 34">
            <a:extLst>
              <a:ext uri="{FF2B5EF4-FFF2-40B4-BE49-F238E27FC236}">
                <a16:creationId xmlns:a16="http://schemas.microsoft.com/office/drawing/2014/main" id="{4426AE4D-76B3-4BDD-9F9F-7BA72310AA36}"/>
              </a:ext>
            </a:extLst>
          </p:cNvPr>
          <p:cNvSpPr/>
          <p:nvPr/>
        </p:nvSpPr>
        <p:spPr>
          <a:xfrm>
            <a:off x="8089662" y="4467512"/>
            <a:ext cx="76629" cy="150565"/>
          </a:xfrm>
          <a:custGeom>
            <a:avLst/>
            <a:gdLst>
              <a:gd name="connsiteX0" fmla="*/ 76438 w 76629"/>
              <a:gd name="connsiteY0" fmla="*/ 1301 h 150565"/>
              <a:gd name="connsiteX1" fmla="*/ 5001 w 76629"/>
              <a:gd name="connsiteY1" fmla="*/ 145763 h 150565"/>
              <a:gd name="connsiteX2" fmla="*/ 8176 w 76629"/>
              <a:gd name="connsiteY2" fmla="*/ 112426 h 150565"/>
              <a:gd name="connsiteX3" fmla="*/ 25638 w 76629"/>
              <a:gd name="connsiteY3" fmla="*/ 75913 h 150565"/>
              <a:gd name="connsiteX4" fmla="*/ 76438 w 76629"/>
              <a:gd name="connsiteY4" fmla="*/ 1301 h 1505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629" h="150565">
                <a:moveTo>
                  <a:pt x="76438" y="1301"/>
                </a:moveTo>
                <a:cubicBezTo>
                  <a:pt x="72999" y="12943"/>
                  <a:pt x="16378" y="127242"/>
                  <a:pt x="5001" y="145763"/>
                </a:cubicBezTo>
                <a:cubicBezTo>
                  <a:pt x="-6376" y="164284"/>
                  <a:pt x="4737" y="124068"/>
                  <a:pt x="8176" y="112426"/>
                </a:cubicBezTo>
                <a:cubicBezTo>
                  <a:pt x="11615" y="100784"/>
                  <a:pt x="15319" y="92317"/>
                  <a:pt x="25638" y="75913"/>
                </a:cubicBezTo>
                <a:cubicBezTo>
                  <a:pt x="35957" y="59509"/>
                  <a:pt x="79877" y="-10341"/>
                  <a:pt x="76438" y="130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フリーフォーム: 図形 35">
            <a:extLst>
              <a:ext uri="{FF2B5EF4-FFF2-40B4-BE49-F238E27FC236}">
                <a16:creationId xmlns:a16="http://schemas.microsoft.com/office/drawing/2014/main" id="{BD6BF6C9-26BE-4A93-A51C-14D39424400C}"/>
              </a:ext>
            </a:extLst>
          </p:cNvPr>
          <p:cNvSpPr/>
          <p:nvPr/>
        </p:nvSpPr>
        <p:spPr>
          <a:xfrm>
            <a:off x="7676571" y="4457578"/>
            <a:ext cx="173641" cy="128765"/>
          </a:xfrm>
          <a:custGeom>
            <a:avLst/>
            <a:gdLst>
              <a:gd name="connsiteX0" fmla="*/ 173617 w 173641"/>
              <a:gd name="connsiteY0" fmla="*/ 122 h 128765"/>
              <a:gd name="connsiteX1" fmla="*/ 94242 w 173641"/>
              <a:gd name="connsiteY1" fmla="*/ 76322 h 128765"/>
              <a:gd name="connsiteX2" fmla="*/ 579 w 173641"/>
              <a:gd name="connsiteY2" fmla="*/ 128710 h 128765"/>
              <a:gd name="connsiteX3" fmla="*/ 56142 w 173641"/>
              <a:gd name="connsiteY3" fmla="*/ 85847 h 128765"/>
              <a:gd name="connsiteX4" fmla="*/ 86304 w 173641"/>
              <a:gd name="connsiteY4" fmla="*/ 58860 h 128765"/>
              <a:gd name="connsiteX5" fmla="*/ 173617 w 173641"/>
              <a:gd name="connsiteY5" fmla="*/ 122 h 1287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3641" h="128765">
                <a:moveTo>
                  <a:pt x="173617" y="122"/>
                </a:moveTo>
                <a:cubicBezTo>
                  <a:pt x="174940" y="3032"/>
                  <a:pt x="123082" y="54891"/>
                  <a:pt x="94242" y="76322"/>
                </a:cubicBezTo>
                <a:cubicBezTo>
                  <a:pt x="65402" y="97753"/>
                  <a:pt x="6929" y="127123"/>
                  <a:pt x="579" y="128710"/>
                </a:cubicBezTo>
                <a:cubicBezTo>
                  <a:pt x="-5771" y="130298"/>
                  <a:pt x="41855" y="97489"/>
                  <a:pt x="56142" y="85847"/>
                </a:cubicBezTo>
                <a:cubicBezTo>
                  <a:pt x="70429" y="74205"/>
                  <a:pt x="68048" y="70766"/>
                  <a:pt x="86304" y="58860"/>
                </a:cubicBezTo>
                <a:cubicBezTo>
                  <a:pt x="104560" y="46954"/>
                  <a:pt x="172294" y="-2788"/>
                  <a:pt x="173617" y="12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フリーフォーム: 図形 36">
            <a:extLst>
              <a:ext uri="{FF2B5EF4-FFF2-40B4-BE49-F238E27FC236}">
                <a16:creationId xmlns:a16="http://schemas.microsoft.com/office/drawing/2014/main" id="{3E8AAD1F-A411-4928-B439-78E1516A3379}"/>
              </a:ext>
            </a:extLst>
          </p:cNvPr>
          <p:cNvSpPr/>
          <p:nvPr/>
        </p:nvSpPr>
        <p:spPr>
          <a:xfrm>
            <a:off x="7650071" y="4488302"/>
            <a:ext cx="133864" cy="85973"/>
          </a:xfrm>
          <a:custGeom>
            <a:avLst/>
            <a:gdLst>
              <a:gd name="connsiteX0" fmla="*/ 133442 w 133864"/>
              <a:gd name="connsiteY0" fmla="*/ 1148 h 85973"/>
              <a:gd name="connsiteX1" fmla="*/ 3267 w 133864"/>
              <a:gd name="connsiteY1" fmla="*/ 85286 h 85973"/>
              <a:gd name="connsiteX2" fmla="*/ 44542 w 133864"/>
              <a:gd name="connsiteY2" fmla="*/ 39248 h 85973"/>
              <a:gd name="connsiteX3" fmla="*/ 133442 w 133864"/>
              <a:gd name="connsiteY3" fmla="*/ 1148 h 859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3864" h="85973">
                <a:moveTo>
                  <a:pt x="133442" y="1148"/>
                </a:moveTo>
                <a:cubicBezTo>
                  <a:pt x="126563" y="8821"/>
                  <a:pt x="18084" y="78936"/>
                  <a:pt x="3267" y="85286"/>
                </a:cubicBezTo>
                <a:cubicBezTo>
                  <a:pt x="-11550" y="91636"/>
                  <a:pt x="27873" y="52213"/>
                  <a:pt x="44542" y="39248"/>
                </a:cubicBezTo>
                <a:cubicBezTo>
                  <a:pt x="61211" y="26283"/>
                  <a:pt x="140321" y="-6525"/>
                  <a:pt x="133442" y="114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フリーフォーム: 図形 37">
            <a:extLst>
              <a:ext uri="{FF2B5EF4-FFF2-40B4-BE49-F238E27FC236}">
                <a16:creationId xmlns:a16="http://schemas.microsoft.com/office/drawing/2014/main" id="{983D8DF8-E4CC-4361-A39B-EDD577B29C2D}"/>
              </a:ext>
            </a:extLst>
          </p:cNvPr>
          <p:cNvSpPr/>
          <p:nvPr/>
        </p:nvSpPr>
        <p:spPr>
          <a:xfrm>
            <a:off x="8089754" y="4606650"/>
            <a:ext cx="161201" cy="262176"/>
          </a:xfrm>
          <a:custGeom>
            <a:avLst/>
            <a:gdLst>
              <a:gd name="connsiteX0" fmla="*/ 146 w 161201"/>
              <a:gd name="connsiteY0" fmla="*/ 57425 h 262176"/>
              <a:gd name="connsiteX1" fmla="*/ 35071 w 161201"/>
              <a:gd name="connsiteY1" fmla="*/ 275 h 262176"/>
              <a:gd name="connsiteX2" fmla="*/ 60471 w 161201"/>
              <a:gd name="connsiteY2" fmla="*/ 39963 h 262176"/>
              <a:gd name="connsiteX3" fmla="*/ 98571 w 161201"/>
              <a:gd name="connsiteY3" fmla="*/ 132038 h 262176"/>
              <a:gd name="connsiteX4" fmla="*/ 120796 w 161201"/>
              <a:gd name="connsiteY4" fmla="*/ 151088 h 262176"/>
              <a:gd name="connsiteX5" fmla="*/ 158896 w 161201"/>
              <a:gd name="connsiteY5" fmla="*/ 257450 h 262176"/>
              <a:gd name="connsiteX6" fmla="*/ 150959 w 161201"/>
              <a:gd name="connsiteY6" fmla="*/ 235225 h 262176"/>
              <a:gd name="connsiteX7" fmla="*/ 101746 w 161201"/>
              <a:gd name="connsiteY7" fmla="*/ 160613 h 262176"/>
              <a:gd name="connsiteX8" fmla="*/ 49359 w 161201"/>
              <a:gd name="connsiteY8" fmla="*/ 32025 h 262176"/>
              <a:gd name="connsiteX9" fmla="*/ 146 w 161201"/>
              <a:gd name="connsiteY9" fmla="*/ 57425 h 2621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61201" h="262176">
                <a:moveTo>
                  <a:pt x="146" y="57425"/>
                </a:moveTo>
                <a:cubicBezTo>
                  <a:pt x="-2235" y="52133"/>
                  <a:pt x="25017" y="3185"/>
                  <a:pt x="35071" y="275"/>
                </a:cubicBezTo>
                <a:cubicBezTo>
                  <a:pt x="45125" y="-2635"/>
                  <a:pt x="49888" y="18003"/>
                  <a:pt x="60471" y="39963"/>
                </a:cubicBezTo>
                <a:cubicBezTo>
                  <a:pt x="71054" y="61923"/>
                  <a:pt x="88517" y="113517"/>
                  <a:pt x="98571" y="132038"/>
                </a:cubicBezTo>
                <a:cubicBezTo>
                  <a:pt x="108625" y="150559"/>
                  <a:pt x="110742" y="130186"/>
                  <a:pt x="120796" y="151088"/>
                </a:cubicBezTo>
                <a:cubicBezTo>
                  <a:pt x="130850" y="171990"/>
                  <a:pt x="153869" y="243427"/>
                  <a:pt x="158896" y="257450"/>
                </a:cubicBezTo>
                <a:cubicBezTo>
                  <a:pt x="163923" y="271473"/>
                  <a:pt x="160484" y="251365"/>
                  <a:pt x="150959" y="235225"/>
                </a:cubicBezTo>
                <a:cubicBezTo>
                  <a:pt x="141434" y="219086"/>
                  <a:pt x="118679" y="194480"/>
                  <a:pt x="101746" y="160613"/>
                </a:cubicBezTo>
                <a:cubicBezTo>
                  <a:pt x="84813" y="126746"/>
                  <a:pt x="67086" y="52662"/>
                  <a:pt x="49359" y="32025"/>
                </a:cubicBezTo>
                <a:cubicBezTo>
                  <a:pt x="31632" y="11388"/>
                  <a:pt x="2527" y="62717"/>
                  <a:pt x="146" y="574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フリーフォーム: 図形 38">
            <a:extLst>
              <a:ext uri="{FF2B5EF4-FFF2-40B4-BE49-F238E27FC236}">
                <a16:creationId xmlns:a16="http://schemas.microsoft.com/office/drawing/2014/main" id="{A8377C3C-6D35-4807-A35B-D0CD3CD18491}"/>
              </a:ext>
            </a:extLst>
          </p:cNvPr>
          <p:cNvSpPr/>
          <p:nvPr/>
        </p:nvSpPr>
        <p:spPr>
          <a:xfrm>
            <a:off x="7799136" y="4578761"/>
            <a:ext cx="306657" cy="74223"/>
          </a:xfrm>
          <a:custGeom>
            <a:avLst/>
            <a:gdLst>
              <a:gd name="connsiteX0" fmla="*/ 252 w 306657"/>
              <a:gd name="connsiteY0" fmla="*/ 66264 h 74223"/>
              <a:gd name="connsiteX1" fmla="*/ 65339 w 306657"/>
              <a:gd name="connsiteY1" fmla="*/ 9114 h 74223"/>
              <a:gd name="connsiteX2" fmla="*/ 217739 w 306657"/>
              <a:gd name="connsiteY2" fmla="*/ 1177 h 74223"/>
              <a:gd name="connsiteX3" fmla="*/ 281239 w 306657"/>
              <a:gd name="connsiteY3" fmla="*/ 20227 h 74223"/>
              <a:gd name="connsiteX4" fmla="*/ 306639 w 306657"/>
              <a:gd name="connsiteY4" fmla="*/ 74202 h 74223"/>
              <a:gd name="connsiteX5" fmla="*/ 278064 w 306657"/>
              <a:gd name="connsiteY5" fmla="*/ 26577 h 74223"/>
              <a:gd name="connsiteX6" fmla="*/ 220914 w 306657"/>
              <a:gd name="connsiteY6" fmla="*/ 7527 h 74223"/>
              <a:gd name="connsiteX7" fmla="*/ 85977 w 306657"/>
              <a:gd name="connsiteY7" fmla="*/ 7527 h 74223"/>
              <a:gd name="connsiteX8" fmla="*/ 252 w 306657"/>
              <a:gd name="connsiteY8" fmla="*/ 66264 h 742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06657" h="74223">
                <a:moveTo>
                  <a:pt x="252" y="66264"/>
                </a:moveTo>
                <a:cubicBezTo>
                  <a:pt x="-3188" y="66528"/>
                  <a:pt x="29091" y="19962"/>
                  <a:pt x="65339" y="9114"/>
                </a:cubicBezTo>
                <a:cubicBezTo>
                  <a:pt x="101587" y="-1734"/>
                  <a:pt x="181756" y="-675"/>
                  <a:pt x="217739" y="1177"/>
                </a:cubicBezTo>
                <a:cubicBezTo>
                  <a:pt x="253722" y="3029"/>
                  <a:pt x="266422" y="8056"/>
                  <a:pt x="281239" y="20227"/>
                </a:cubicBezTo>
                <a:cubicBezTo>
                  <a:pt x="296056" y="32398"/>
                  <a:pt x="307168" y="73144"/>
                  <a:pt x="306639" y="74202"/>
                </a:cubicBezTo>
                <a:cubicBezTo>
                  <a:pt x="306110" y="75260"/>
                  <a:pt x="292352" y="37689"/>
                  <a:pt x="278064" y="26577"/>
                </a:cubicBezTo>
                <a:cubicBezTo>
                  <a:pt x="263777" y="15464"/>
                  <a:pt x="252929" y="10702"/>
                  <a:pt x="220914" y="7527"/>
                </a:cubicBezTo>
                <a:cubicBezTo>
                  <a:pt x="188900" y="4352"/>
                  <a:pt x="121960" y="-1204"/>
                  <a:pt x="85977" y="7527"/>
                </a:cubicBezTo>
                <a:cubicBezTo>
                  <a:pt x="49994" y="16258"/>
                  <a:pt x="3692" y="66000"/>
                  <a:pt x="252" y="6626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フリーフォーム: 図形 39">
            <a:extLst>
              <a:ext uri="{FF2B5EF4-FFF2-40B4-BE49-F238E27FC236}">
                <a16:creationId xmlns:a16="http://schemas.microsoft.com/office/drawing/2014/main" id="{C67E4979-674B-46AD-9E7E-B351671AD6A3}"/>
              </a:ext>
            </a:extLst>
          </p:cNvPr>
          <p:cNvSpPr/>
          <p:nvPr/>
        </p:nvSpPr>
        <p:spPr>
          <a:xfrm>
            <a:off x="7819305" y="4630713"/>
            <a:ext cx="300015" cy="24388"/>
          </a:xfrm>
          <a:custGeom>
            <a:avLst/>
            <a:gdLst>
              <a:gd name="connsiteX0" fmla="*/ 720 w 300015"/>
              <a:gd name="connsiteY0" fmla="*/ 22250 h 24388"/>
              <a:gd name="connsiteX1" fmla="*/ 288058 w 300015"/>
              <a:gd name="connsiteY1" fmla="*/ 22250 h 24388"/>
              <a:gd name="connsiteX2" fmla="*/ 242020 w 300015"/>
              <a:gd name="connsiteY2" fmla="*/ 11137 h 24388"/>
              <a:gd name="connsiteX3" fmla="*/ 208683 w 300015"/>
              <a:gd name="connsiteY3" fmla="*/ 25 h 24388"/>
              <a:gd name="connsiteX4" fmla="*/ 720 w 300015"/>
              <a:gd name="connsiteY4" fmla="*/ 22250 h 243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0015" h="24388">
                <a:moveTo>
                  <a:pt x="720" y="22250"/>
                </a:moveTo>
                <a:cubicBezTo>
                  <a:pt x="13949" y="25954"/>
                  <a:pt x="247841" y="24102"/>
                  <a:pt x="288058" y="22250"/>
                </a:cubicBezTo>
                <a:cubicBezTo>
                  <a:pt x="328275" y="20398"/>
                  <a:pt x="255249" y="14841"/>
                  <a:pt x="242020" y="11137"/>
                </a:cubicBezTo>
                <a:cubicBezTo>
                  <a:pt x="228791" y="7433"/>
                  <a:pt x="257102" y="-504"/>
                  <a:pt x="208683" y="25"/>
                </a:cubicBezTo>
                <a:cubicBezTo>
                  <a:pt x="160264" y="554"/>
                  <a:pt x="-12509" y="18546"/>
                  <a:pt x="720" y="222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フリーフォーム: 図形 40">
            <a:extLst>
              <a:ext uri="{FF2B5EF4-FFF2-40B4-BE49-F238E27FC236}">
                <a16:creationId xmlns:a16="http://schemas.microsoft.com/office/drawing/2014/main" id="{56D3B85C-CBD5-4EAC-8187-5822638F9019}"/>
              </a:ext>
            </a:extLst>
          </p:cNvPr>
          <p:cNvSpPr/>
          <p:nvPr/>
        </p:nvSpPr>
        <p:spPr>
          <a:xfrm>
            <a:off x="7779521" y="4667668"/>
            <a:ext cx="333342" cy="21807"/>
          </a:xfrm>
          <a:custGeom>
            <a:avLst/>
            <a:gdLst>
              <a:gd name="connsiteX0" fmla="*/ 5579 w 333342"/>
              <a:gd name="connsiteY0" fmla="*/ 1170 h 21807"/>
              <a:gd name="connsiteX1" fmla="*/ 321492 w 333342"/>
              <a:gd name="connsiteY1" fmla="*/ 2757 h 21807"/>
              <a:gd name="connsiteX2" fmla="*/ 253229 w 333342"/>
              <a:gd name="connsiteY2" fmla="*/ 4345 h 21807"/>
              <a:gd name="connsiteX3" fmla="*/ 127817 w 333342"/>
              <a:gd name="connsiteY3" fmla="*/ 21807 h 21807"/>
              <a:gd name="connsiteX4" fmla="*/ 5579 w 333342"/>
              <a:gd name="connsiteY4" fmla="*/ 1170 h 218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3342" h="21807">
                <a:moveTo>
                  <a:pt x="5579" y="1170"/>
                </a:moveTo>
                <a:cubicBezTo>
                  <a:pt x="37858" y="-2005"/>
                  <a:pt x="280217" y="2228"/>
                  <a:pt x="321492" y="2757"/>
                </a:cubicBezTo>
                <a:cubicBezTo>
                  <a:pt x="362767" y="3286"/>
                  <a:pt x="285508" y="1170"/>
                  <a:pt x="253229" y="4345"/>
                </a:cubicBezTo>
                <a:cubicBezTo>
                  <a:pt x="220950" y="7520"/>
                  <a:pt x="165652" y="21807"/>
                  <a:pt x="127817" y="21807"/>
                </a:cubicBezTo>
                <a:cubicBezTo>
                  <a:pt x="89982" y="21807"/>
                  <a:pt x="-26700" y="4345"/>
                  <a:pt x="5579" y="117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フリーフォーム: 図形 41">
            <a:extLst>
              <a:ext uri="{FF2B5EF4-FFF2-40B4-BE49-F238E27FC236}">
                <a16:creationId xmlns:a16="http://schemas.microsoft.com/office/drawing/2014/main" id="{606360B9-E747-491C-A56C-728A76105F4C}"/>
              </a:ext>
            </a:extLst>
          </p:cNvPr>
          <p:cNvSpPr/>
          <p:nvPr/>
        </p:nvSpPr>
        <p:spPr>
          <a:xfrm>
            <a:off x="7727886" y="4651682"/>
            <a:ext cx="417829" cy="68299"/>
          </a:xfrm>
          <a:custGeom>
            <a:avLst/>
            <a:gdLst>
              <a:gd name="connsiteX0" fmla="*/ 64 w 417829"/>
              <a:gd name="connsiteY0" fmla="*/ 64781 h 68299"/>
              <a:gd name="connsiteX1" fmla="*/ 154052 w 417829"/>
              <a:gd name="connsiteY1" fmla="*/ 63193 h 68299"/>
              <a:gd name="connsiteX2" fmla="*/ 412814 w 417829"/>
              <a:gd name="connsiteY2" fmla="*/ 2868 h 68299"/>
              <a:gd name="connsiteX3" fmla="*/ 319152 w 417829"/>
              <a:gd name="connsiteY3" fmla="*/ 12393 h 68299"/>
              <a:gd name="connsiteX4" fmla="*/ 246127 w 417829"/>
              <a:gd name="connsiteY4" fmla="*/ 36206 h 68299"/>
              <a:gd name="connsiteX5" fmla="*/ 136589 w 417829"/>
              <a:gd name="connsiteY5" fmla="*/ 61606 h 68299"/>
              <a:gd name="connsiteX6" fmla="*/ 64 w 417829"/>
              <a:gd name="connsiteY6" fmla="*/ 64781 h 6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7829" h="68299">
                <a:moveTo>
                  <a:pt x="64" y="64781"/>
                </a:moveTo>
                <a:cubicBezTo>
                  <a:pt x="2974" y="65045"/>
                  <a:pt x="85260" y="73512"/>
                  <a:pt x="154052" y="63193"/>
                </a:cubicBezTo>
                <a:cubicBezTo>
                  <a:pt x="222844" y="52874"/>
                  <a:pt x="385297" y="11335"/>
                  <a:pt x="412814" y="2868"/>
                </a:cubicBezTo>
                <a:cubicBezTo>
                  <a:pt x="440331" y="-5599"/>
                  <a:pt x="346933" y="6837"/>
                  <a:pt x="319152" y="12393"/>
                </a:cubicBezTo>
                <a:cubicBezTo>
                  <a:pt x="291371" y="17949"/>
                  <a:pt x="276554" y="28004"/>
                  <a:pt x="246127" y="36206"/>
                </a:cubicBezTo>
                <a:cubicBezTo>
                  <a:pt x="215700" y="44408"/>
                  <a:pt x="179981" y="57373"/>
                  <a:pt x="136589" y="61606"/>
                </a:cubicBezTo>
                <a:cubicBezTo>
                  <a:pt x="93197" y="65839"/>
                  <a:pt x="-2846" y="64517"/>
                  <a:pt x="64" y="6478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フリーフォーム: 図形 42">
            <a:extLst>
              <a:ext uri="{FF2B5EF4-FFF2-40B4-BE49-F238E27FC236}">
                <a16:creationId xmlns:a16="http://schemas.microsoft.com/office/drawing/2014/main" id="{E2D9AFC9-8275-4C52-B8F4-A82E2198ECD0}"/>
              </a:ext>
            </a:extLst>
          </p:cNvPr>
          <p:cNvSpPr/>
          <p:nvPr/>
        </p:nvSpPr>
        <p:spPr>
          <a:xfrm>
            <a:off x="7718425" y="4717321"/>
            <a:ext cx="496202" cy="172531"/>
          </a:xfrm>
          <a:custGeom>
            <a:avLst/>
            <a:gdLst>
              <a:gd name="connsiteX0" fmla="*/ 7938 w 496202"/>
              <a:gd name="connsiteY0" fmla="*/ 729 h 172531"/>
              <a:gd name="connsiteX1" fmla="*/ 26988 w 496202"/>
              <a:gd name="connsiteY1" fmla="*/ 75342 h 172531"/>
              <a:gd name="connsiteX2" fmla="*/ 9525 w 496202"/>
              <a:gd name="connsiteY2" fmla="*/ 165829 h 172531"/>
              <a:gd name="connsiteX3" fmla="*/ 0 w 496202"/>
              <a:gd name="connsiteY3" fmla="*/ 165829 h 172531"/>
              <a:gd name="connsiteX4" fmla="*/ 44450 w 496202"/>
              <a:gd name="connsiteY4" fmla="*/ 165829 h 172531"/>
              <a:gd name="connsiteX5" fmla="*/ 446088 w 496202"/>
              <a:gd name="connsiteY5" fmla="*/ 156304 h 172531"/>
              <a:gd name="connsiteX6" fmla="*/ 465138 w 496202"/>
              <a:gd name="connsiteY6" fmla="*/ 151542 h 172531"/>
              <a:gd name="connsiteX7" fmla="*/ 493713 w 496202"/>
              <a:gd name="connsiteY7" fmla="*/ 76929 h 172531"/>
              <a:gd name="connsiteX8" fmla="*/ 487363 w 496202"/>
              <a:gd name="connsiteY8" fmla="*/ 130904 h 172531"/>
              <a:gd name="connsiteX9" fmla="*/ 428625 w 496202"/>
              <a:gd name="connsiteY9" fmla="*/ 143604 h 172531"/>
              <a:gd name="connsiteX10" fmla="*/ 34925 w 496202"/>
              <a:gd name="connsiteY10" fmla="*/ 149954 h 172531"/>
              <a:gd name="connsiteX11" fmla="*/ 42863 w 496202"/>
              <a:gd name="connsiteY11" fmla="*/ 121379 h 172531"/>
              <a:gd name="connsiteX12" fmla="*/ 7938 w 496202"/>
              <a:gd name="connsiteY12" fmla="*/ 729 h 1725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96202" h="172531">
                <a:moveTo>
                  <a:pt x="7938" y="729"/>
                </a:moveTo>
                <a:cubicBezTo>
                  <a:pt x="5292" y="-6944"/>
                  <a:pt x="26724" y="47825"/>
                  <a:pt x="26988" y="75342"/>
                </a:cubicBezTo>
                <a:cubicBezTo>
                  <a:pt x="27252" y="102859"/>
                  <a:pt x="14023" y="150748"/>
                  <a:pt x="9525" y="165829"/>
                </a:cubicBezTo>
                <a:cubicBezTo>
                  <a:pt x="5027" y="180910"/>
                  <a:pt x="0" y="165829"/>
                  <a:pt x="0" y="165829"/>
                </a:cubicBezTo>
                <a:lnTo>
                  <a:pt x="44450" y="165829"/>
                </a:lnTo>
                <a:lnTo>
                  <a:pt x="446088" y="156304"/>
                </a:lnTo>
                <a:cubicBezTo>
                  <a:pt x="516203" y="153923"/>
                  <a:pt x="457201" y="164771"/>
                  <a:pt x="465138" y="151542"/>
                </a:cubicBezTo>
                <a:cubicBezTo>
                  <a:pt x="473075" y="138313"/>
                  <a:pt x="490009" y="80369"/>
                  <a:pt x="493713" y="76929"/>
                </a:cubicBezTo>
                <a:cubicBezTo>
                  <a:pt x="497417" y="73489"/>
                  <a:pt x="498211" y="119792"/>
                  <a:pt x="487363" y="130904"/>
                </a:cubicBezTo>
                <a:cubicBezTo>
                  <a:pt x="476515" y="142016"/>
                  <a:pt x="504031" y="140429"/>
                  <a:pt x="428625" y="143604"/>
                </a:cubicBezTo>
                <a:cubicBezTo>
                  <a:pt x="353219" y="146779"/>
                  <a:pt x="99219" y="153658"/>
                  <a:pt x="34925" y="149954"/>
                </a:cubicBezTo>
                <a:cubicBezTo>
                  <a:pt x="-29369" y="146250"/>
                  <a:pt x="45509" y="142546"/>
                  <a:pt x="42863" y="121379"/>
                </a:cubicBezTo>
                <a:cubicBezTo>
                  <a:pt x="40217" y="100212"/>
                  <a:pt x="10584" y="8402"/>
                  <a:pt x="7938" y="7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フリーフォーム: 図形 43">
            <a:extLst>
              <a:ext uri="{FF2B5EF4-FFF2-40B4-BE49-F238E27FC236}">
                <a16:creationId xmlns:a16="http://schemas.microsoft.com/office/drawing/2014/main" id="{B56F58A4-F4B9-4255-BC44-1A65BFCF2DD9}"/>
              </a:ext>
            </a:extLst>
          </p:cNvPr>
          <p:cNvSpPr/>
          <p:nvPr/>
        </p:nvSpPr>
        <p:spPr>
          <a:xfrm>
            <a:off x="7651749" y="4536968"/>
            <a:ext cx="238136" cy="149332"/>
          </a:xfrm>
          <a:custGeom>
            <a:avLst/>
            <a:gdLst>
              <a:gd name="connsiteX0" fmla="*/ 1 w 238136"/>
              <a:gd name="connsiteY0" fmla="*/ 107 h 149332"/>
              <a:gd name="connsiteX1" fmla="*/ 127001 w 238136"/>
              <a:gd name="connsiteY1" fmla="*/ 58845 h 149332"/>
              <a:gd name="connsiteX2" fmla="*/ 111126 w 238136"/>
              <a:gd name="connsiteY2" fmla="*/ 139807 h 149332"/>
              <a:gd name="connsiteX3" fmla="*/ 136526 w 238136"/>
              <a:gd name="connsiteY3" fmla="*/ 96945 h 149332"/>
              <a:gd name="connsiteX4" fmla="*/ 238126 w 238136"/>
              <a:gd name="connsiteY4" fmla="*/ 44557 h 149332"/>
              <a:gd name="connsiteX5" fmla="*/ 142876 w 238136"/>
              <a:gd name="connsiteY5" fmla="*/ 109645 h 149332"/>
              <a:gd name="connsiteX6" fmla="*/ 157164 w 238136"/>
              <a:gd name="connsiteY6" fmla="*/ 149332 h 149332"/>
              <a:gd name="connsiteX7" fmla="*/ 146051 w 238136"/>
              <a:gd name="connsiteY7" fmla="*/ 109645 h 149332"/>
              <a:gd name="connsiteX8" fmla="*/ 130176 w 238136"/>
              <a:gd name="connsiteY8" fmla="*/ 73132 h 149332"/>
              <a:gd name="connsiteX9" fmla="*/ 1 w 238136"/>
              <a:gd name="connsiteY9" fmla="*/ 107 h 1493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38136" h="149332">
                <a:moveTo>
                  <a:pt x="1" y="107"/>
                </a:moveTo>
                <a:cubicBezTo>
                  <a:pt x="-528" y="-2274"/>
                  <a:pt x="108480" y="35562"/>
                  <a:pt x="127001" y="58845"/>
                </a:cubicBezTo>
                <a:cubicBezTo>
                  <a:pt x="145522" y="82128"/>
                  <a:pt x="109539" y="133457"/>
                  <a:pt x="111126" y="139807"/>
                </a:cubicBezTo>
                <a:cubicBezTo>
                  <a:pt x="112714" y="146157"/>
                  <a:pt x="115359" y="112820"/>
                  <a:pt x="136526" y="96945"/>
                </a:cubicBezTo>
                <a:cubicBezTo>
                  <a:pt x="157693" y="81070"/>
                  <a:pt x="237068" y="42440"/>
                  <a:pt x="238126" y="44557"/>
                </a:cubicBezTo>
                <a:cubicBezTo>
                  <a:pt x="239184" y="46674"/>
                  <a:pt x="156370" y="92183"/>
                  <a:pt x="142876" y="109645"/>
                </a:cubicBezTo>
                <a:cubicBezTo>
                  <a:pt x="129382" y="127108"/>
                  <a:pt x="156635" y="149332"/>
                  <a:pt x="157164" y="149332"/>
                </a:cubicBezTo>
                <a:cubicBezTo>
                  <a:pt x="157693" y="149332"/>
                  <a:pt x="150549" y="122345"/>
                  <a:pt x="146051" y="109645"/>
                </a:cubicBezTo>
                <a:cubicBezTo>
                  <a:pt x="141553" y="96945"/>
                  <a:pt x="152401" y="89007"/>
                  <a:pt x="130176" y="73132"/>
                </a:cubicBezTo>
                <a:cubicBezTo>
                  <a:pt x="107951" y="57257"/>
                  <a:pt x="530" y="2488"/>
                  <a:pt x="1" y="10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フリーフォーム: 図形 44">
            <a:extLst>
              <a:ext uri="{FF2B5EF4-FFF2-40B4-BE49-F238E27FC236}">
                <a16:creationId xmlns:a16="http://schemas.microsoft.com/office/drawing/2014/main" id="{224F5AFC-6CEB-4BA9-A88F-3DBE96485A28}"/>
              </a:ext>
            </a:extLst>
          </p:cNvPr>
          <p:cNvSpPr/>
          <p:nvPr/>
        </p:nvSpPr>
        <p:spPr>
          <a:xfrm>
            <a:off x="7666911" y="4711922"/>
            <a:ext cx="583631" cy="252191"/>
          </a:xfrm>
          <a:custGeom>
            <a:avLst/>
            <a:gdLst>
              <a:gd name="connsiteX0" fmla="*/ 26114 w 583631"/>
              <a:gd name="connsiteY0" fmla="*/ 1366 h 252191"/>
              <a:gd name="connsiteX1" fmla="*/ 41989 w 583631"/>
              <a:gd name="connsiteY1" fmla="*/ 64866 h 252191"/>
              <a:gd name="connsiteX2" fmla="*/ 32464 w 583631"/>
              <a:gd name="connsiteY2" fmla="*/ 123603 h 252191"/>
              <a:gd name="connsiteX3" fmla="*/ 8652 w 583631"/>
              <a:gd name="connsiteY3" fmla="*/ 231553 h 252191"/>
              <a:gd name="connsiteX4" fmla="*/ 37227 w 583631"/>
              <a:gd name="connsiteY4" fmla="*/ 234728 h 252191"/>
              <a:gd name="connsiteX5" fmla="*/ 219789 w 583631"/>
              <a:gd name="connsiteY5" fmla="*/ 241078 h 252191"/>
              <a:gd name="connsiteX6" fmla="*/ 567452 w 583631"/>
              <a:gd name="connsiteY6" fmla="*/ 252191 h 252191"/>
              <a:gd name="connsiteX7" fmla="*/ 475377 w 583631"/>
              <a:gd name="connsiteY7" fmla="*/ 237903 h 252191"/>
              <a:gd name="connsiteX8" fmla="*/ 30877 w 583631"/>
              <a:gd name="connsiteY8" fmla="*/ 222028 h 252191"/>
              <a:gd name="connsiteX9" fmla="*/ 40402 w 583631"/>
              <a:gd name="connsiteY9" fmla="*/ 190278 h 252191"/>
              <a:gd name="connsiteX10" fmla="*/ 59452 w 583631"/>
              <a:gd name="connsiteY10" fmla="*/ 128366 h 252191"/>
              <a:gd name="connsiteX11" fmla="*/ 26114 w 583631"/>
              <a:gd name="connsiteY11" fmla="*/ 1366 h 252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83631" h="252191">
                <a:moveTo>
                  <a:pt x="26114" y="1366"/>
                </a:moveTo>
                <a:cubicBezTo>
                  <a:pt x="23204" y="-9217"/>
                  <a:pt x="40931" y="44493"/>
                  <a:pt x="41989" y="64866"/>
                </a:cubicBezTo>
                <a:cubicBezTo>
                  <a:pt x="43047" y="85239"/>
                  <a:pt x="38020" y="95822"/>
                  <a:pt x="32464" y="123603"/>
                </a:cubicBezTo>
                <a:cubicBezTo>
                  <a:pt x="26908" y="151384"/>
                  <a:pt x="7858" y="213032"/>
                  <a:pt x="8652" y="231553"/>
                </a:cubicBezTo>
                <a:cubicBezTo>
                  <a:pt x="9446" y="250074"/>
                  <a:pt x="2038" y="233141"/>
                  <a:pt x="37227" y="234728"/>
                </a:cubicBezTo>
                <a:cubicBezTo>
                  <a:pt x="72416" y="236315"/>
                  <a:pt x="219789" y="241078"/>
                  <a:pt x="219789" y="241078"/>
                </a:cubicBezTo>
                <a:lnTo>
                  <a:pt x="567452" y="252191"/>
                </a:lnTo>
                <a:cubicBezTo>
                  <a:pt x="610050" y="251662"/>
                  <a:pt x="564806" y="242930"/>
                  <a:pt x="475377" y="237903"/>
                </a:cubicBezTo>
                <a:cubicBezTo>
                  <a:pt x="385948" y="232876"/>
                  <a:pt x="103373" y="229965"/>
                  <a:pt x="30877" y="222028"/>
                </a:cubicBezTo>
                <a:cubicBezTo>
                  <a:pt x="-41619" y="214091"/>
                  <a:pt x="35640" y="205888"/>
                  <a:pt x="40402" y="190278"/>
                </a:cubicBezTo>
                <a:cubicBezTo>
                  <a:pt x="45164" y="174668"/>
                  <a:pt x="60775" y="154030"/>
                  <a:pt x="59452" y="128366"/>
                </a:cubicBezTo>
                <a:cubicBezTo>
                  <a:pt x="58129" y="102702"/>
                  <a:pt x="29024" y="11949"/>
                  <a:pt x="26114" y="136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フリーフォーム: 図形 46">
            <a:extLst>
              <a:ext uri="{FF2B5EF4-FFF2-40B4-BE49-F238E27FC236}">
                <a16:creationId xmlns:a16="http://schemas.microsoft.com/office/drawing/2014/main" id="{81B341D1-27F4-4EFC-8C54-76A0C9CF2997}"/>
              </a:ext>
            </a:extLst>
          </p:cNvPr>
          <p:cNvSpPr/>
          <p:nvPr/>
        </p:nvSpPr>
        <p:spPr>
          <a:xfrm>
            <a:off x="7649845" y="4947385"/>
            <a:ext cx="609625" cy="80341"/>
          </a:xfrm>
          <a:custGeom>
            <a:avLst/>
            <a:gdLst>
              <a:gd name="connsiteX0" fmla="*/ 57468 w 609625"/>
              <a:gd name="connsiteY0" fmla="*/ 18315 h 80341"/>
              <a:gd name="connsiteX1" fmla="*/ 571818 w 609625"/>
              <a:gd name="connsiteY1" fmla="*/ 21490 h 80341"/>
              <a:gd name="connsiteX2" fmla="*/ 571818 w 609625"/>
              <a:gd name="connsiteY2" fmla="*/ 853 h 80341"/>
              <a:gd name="connsiteX3" fmla="*/ 579755 w 609625"/>
              <a:gd name="connsiteY3" fmla="*/ 54828 h 80341"/>
              <a:gd name="connsiteX4" fmla="*/ 548005 w 609625"/>
              <a:gd name="connsiteY4" fmla="*/ 37365 h 80341"/>
              <a:gd name="connsiteX5" fmla="*/ 228918 w 609625"/>
              <a:gd name="connsiteY5" fmla="*/ 34190 h 80341"/>
              <a:gd name="connsiteX6" fmla="*/ 389255 w 609625"/>
              <a:gd name="connsiteY6" fmla="*/ 40540 h 80341"/>
              <a:gd name="connsiteX7" fmla="*/ 1905 w 609625"/>
              <a:gd name="connsiteY7" fmla="*/ 77053 h 80341"/>
              <a:gd name="connsiteX8" fmla="*/ 581343 w 609625"/>
              <a:gd name="connsiteY8" fmla="*/ 65940 h 80341"/>
              <a:gd name="connsiteX9" fmla="*/ 151130 w 609625"/>
              <a:gd name="connsiteY9" fmla="*/ 59590 h 80341"/>
              <a:gd name="connsiteX10" fmla="*/ 478155 w 609625"/>
              <a:gd name="connsiteY10" fmla="*/ 61178 h 80341"/>
              <a:gd name="connsiteX11" fmla="*/ 105093 w 609625"/>
              <a:gd name="connsiteY11" fmla="*/ 43715 h 80341"/>
              <a:gd name="connsiteX12" fmla="*/ 271780 w 609625"/>
              <a:gd name="connsiteY12" fmla="*/ 80228 h 80341"/>
              <a:gd name="connsiteX13" fmla="*/ 57468 w 609625"/>
              <a:gd name="connsiteY13" fmla="*/ 18315 h 80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609625" h="80341">
                <a:moveTo>
                  <a:pt x="57468" y="18315"/>
                </a:moveTo>
                <a:cubicBezTo>
                  <a:pt x="107474" y="8525"/>
                  <a:pt x="486093" y="24400"/>
                  <a:pt x="571818" y="21490"/>
                </a:cubicBezTo>
                <a:cubicBezTo>
                  <a:pt x="657543" y="18580"/>
                  <a:pt x="570495" y="-4703"/>
                  <a:pt x="571818" y="853"/>
                </a:cubicBezTo>
                <a:cubicBezTo>
                  <a:pt x="573141" y="6409"/>
                  <a:pt x="583724" y="48743"/>
                  <a:pt x="579755" y="54828"/>
                </a:cubicBezTo>
                <a:cubicBezTo>
                  <a:pt x="575786" y="60913"/>
                  <a:pt x="606478" y="40805"/>
                  <a:pt x="548005" y="37365"/>
                </a:cubicBezTo>
                <a:cubicBezTo>
                  <a:pt x="489532" y="33925"/>
                  <a:pt x="228918" y="34190"/>
                  <a:pt x="228918" y="34190"/>
                </a:cubicBezTo>
                <a:cubicBezTo>
                  <a:pt x="202460" y="34719"/>
                  <a:pt x="427090" y="33396"/>
                  <a:pt x="389255" y="40540"/>
                </a:cubicBezTo>
                <a:cubicBezTo>
                  <a:pt x="351420" y="47684"/>
                  <a:pt x="-30110" y="72820"/>
                  <a:pt x="1905" y="77053"/>
                </a:cubicBezTo>
                <a:cubicBezTo>
                  <a:pt x="33920" y="81286"/>
                  <a:pt x="556472" y="68851"/>
                  <a:pt x="581343" y="65940"/>
                </a:cubicBezTo>
                <a:cubicBezTo>
                  <a:pt x="606214" y="63029"/>
                  <a:pt x="168328" y="60384"/>
                  <a:pt x="151130" y="59590"/>
                </a:cubicBezTo>
                <a:cubicBezTo>
                  <a:pt x="133932" y="58796"/>
                  <a:pt x="485828" y="63824"/>
                  <a:pt x="478155" y="61178"/>
                </a:cubicBezTo>
                <a:cubicBezTo>
                  <a:pt x="470482" y="58532"/>
                  <a:pt x="139489" y="40540"/>
                  <a:pt x="105093" y="43715"/>
                </a:cubicBezTo>
                <a:cubicBezTo>
                  <a:pt x="70697" y="46890"/>
                  <a:pt x="275749" y="82609"/>
                  <a:pt x="271780" y="80228"/>
                </a:cubicBezTo>
                <a:cubicBezTo>
                  <a:pt x="267811" y="77847"/>
                  <a:pt x="7462" y="28105"/>
                  <a:pt x="57468" y="183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フリーフォーム: 図形 47">
            <a:extLst>
              <a:ext uri="{FF2B5EF4-FFF2-40B4-BE49-F238E27FC236}">
                <a16:creationId xmlns:a16="http://schemas.microsoft.com/office/drawing/2014/main" id="{66DBF3DC-7AAE-488A-A89A-B78D24D75256}"/>
              </a:ext>
            </a:extLst>
          </p:cNvPr>
          <p:cNvSpPr/>
          <p:nvPr/>
        </p:nvSpPr>
        <p:spPr>
          <a:xfrm>
            <a:off x="7642205" y="4643125"/>
            <a:ext cx="131993" cy="299213"/>
          </a:xfrm>
          <a:custGeom>
            <a:avLst/>
            <a:gdLst>
              <a:gd name="connsiteX0" fmla="*/ 131783 w 131993"/>
              <a:gd name="connsiteY0" fmla="*/ 313 h 299213"/>
              <a:gd name="connsiteX1" fmla="*/ 39708 w 131993"/>
              <a:gd name="connsiteY1" fmla="*/ 86038 h 299213"/>
              <a:gd name="connsiteX2" fmla="*/ 15895 w 131993"/>
              <a:gd name="connsiteY2" fmla="*/ 205100 h 299213"/>
              <a:gd name="connsiteX3" fmla="*/ 20 w 131993"/>
              <a:gd name="connsiteY3" fmla="*/ 298763 h 299213"/>
              <a:gd name="connsiteX4" fmla="*/ 19070 w 131993"/>
              <a:gd name="connsiteY4" fmla="*/ 235263 h 299213"/>
              <a:gd name="connsiteX5" fmla="*/ 11133 w 131993"/>
              <a:gd name="connsiteY5" fmla="*/ 116200 h 299213"/>
              <a:gd name="connsiteX6" fmla="*/ 131783 w 131993"/>
              <a:gd name="connsiteY6" fmla="*/ 313 h 2992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1993" h="299213">
                <a:moveTo>
                  <a:pt x="131783" y="313"/>
                </a:moveTo>
                <a:cubicBezTo>
                  <a:pt x="136546" y="-4714"/>
                  <a:pt x="59023" y="51907"/>
                  <a:pt x="39708" y="86038"/>
                </a:cubicBezTo>
                <a:cubicBezTo>
                  <a:pt x="20393" y="120169"/>
                  <a:pt x="22510" y="169646"/>
                  <a:pt x="15895" y="205100"/>
                </a:cubicBezTo>
                <a:cubicBezTo>
                  <a:pt x="9280" y="240554"/>
                  <a:pt x="-509" y="293736"/>
                  <a:pt x="20" y="298763"/>
                </a:cubicBezTo>
                <a:cubicBezTo>
                  <a:pt x="549" y="303790"/>
                  <a:pt x="17218" y="265690"/>
                  <a:pt x="19070" y="235263"/>
                </a:cubicBezTo>
                <a:cubicBezTo>
                  <a:pt x="20922" y="204836"/>
                  <a:pt x="-9240" y="153506"/>
                  <a:pt x="11133" y="116200"/>
                </a:cubicBezTo>
                <a:cubicBezTo>
                  <a:pt x="31506" y="78894"/>
                  <a:pt x="127020" y="5340"/>
                  <a:pt x="131783" y="3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フリーフォーム: 図形 48">
            <a:extLst>
              <a:ext uri="{FF2B5EF4-FFF2-40B4-BE49-F238E27FC236}">
                <a16:creationId xmlns:a16="http://schemas.microsoft.com/office/drawing/2014/main" id="{ED10E25D-1A1E-40AF-898D-0DED70E5ADFD}"/>
              </a:ext>
            </a:extLst>
          </p:cNvPr>
          <p:cNvSpPr/>
          <p:nvPr/>
        </p:nvSpPr>
        <p:spPr>
          <a:xfrm>
            <a:off x="7614493" y="4600517"/>
            <a:ext cx="108886" cy="289148"/>
          </a:xfrm>
          <a:custGeom>
            <a:avLst/>
            <a:gdLst>
              <a:gd name="connsiteX0" fmla="*/ 108695 w 108886"/>
              <a:gd name="connsiteY0" fmla="*/ 58 h 289148"/>
              <a:gd name="connsiteX1" fmla="*/ 30907 w 108886"/>
              <a:gd name="connsiteY1" fmla="*/ 92133 h 289148"/>
              <a:gd name="connsiteX2" fmla="*/ 19795 w 108886"/>
              <a:gd name="connsiteY2" fmla="*/ 141346 h 289148"/>
              <a:gd name="connsiteX3" fmla="*/ 13445 w 108886"/>
              <a:gd name="connsiteY3" fmla="*/ 285808 h 289148"/>
              <a:gd name="connsiteX4" fmla="*/ 15032 w 108886"/>
              <a:gd name="connsiteY4" fmla="*/ 231833 h 289148"/>
              <a:gd name="connsiteX5" fmla="*/ 5507 w 108886"/>
              <a:gd name="connsiteY5" fmla="*/ 106421 h 289148"/>
              <a:gd name="connsiteX6" fmla="*/ 108695 w 108886"/>
              <a:gd name="connsiteY6" fmla="*/ 58 h 289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8886" h="289148">
                <a:moveTo>
                  <a:pt x="108695" y="58"/>
                </a:moveTo>
                <a:cubicBezTo>
                  <a:pt x="112928" y="-2323"/>
                  <a:pt x="45724" y="68585"/>
                  <a:pt x="30907" y="92133"/>
                </a:cubicBezTo>
                <a:cubicBezTo>
                  <a:pt x="16090" y="115681"/>
                  <a:pt x="22705" y="109067"/>
                  <a:pt x="19795" y="141346"/>
                </a:cubicBezTo>
                <a:cubicBezTo>
                  <a:pt x="16885" y="173625"/>
                  <a:pt x="14239" y="270727"/>
                  <a:pt x="13445" y="285808"/>
                </a:cubicBezTo>
                <a:cubicBezTo>
                  <a:pt x="12651" y="300889"/>
                  <a:pt x="16355" y="261731"/>
                  <a:pt x="15032" y="231833"/>
                </a:cubicBezTo>
                <a:cubicBezTo>
                  <a:pt x="13709" y="201935"/>
                  <a:pt x="-10633" y="145579"/>
                  <a:pt x="5507" y="106421"/>
                </a:cubicBezTo>
                <a:cubicBezTo>
                  <a:pt x="21647" y="67263"/>
                  <a:pt x="104462" y="2439"/>
                  <a:pt x="108695" y="5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フリーフォーム: 図形 49">
            <a:extLst>
              <a:ext uri="{FF2B5EF4-FFF2-40B4-BE49-F238E27FC236}">
                <a16:creationId xmlns:a16="http://schemas.microsoft.com/office/drawing/2014/main" id="{D14E374A-DC6D-481C-A898-DDB5CF245658}"/>
              </a:ext>
            </a:extLst>
          </p:cNvPr>
          <p:cNvSpPr/>
          <p:nvPr/>
        </p:nvSpPr>
        <p:spPr>
          <a:xfrm>
            <a:off x="7543489" y="4594166"/>
            <a:ext cx="226013" cy="144528"/>
          </a:xfrm>
          <a:custGeom>
            <a:avLst/>
            <a:gdLst>
              <a:gd name="connsiteX0" fmla="*/ 225736 w 226013"/>
              <a:gd name="connsiteY0" fmla="*/ 59 h 144528"/>
              <a:gd name="connsiteX1" fmla="*/ 81274 w 226013"/>
              <a:gd name="connsiteY1" fmla="*/ 14347 h 144528"/>
              <a:gd name="connsiteX2" fmla="*/ 55874 w 226013"/>
              <a:gd name="connsiteY2" fmla="*/ 49272 h 144528"/>
              <a:gd name="connsiteX3" fmla="*/ 311 w 226013"/>
              <a:gd name="connsiteY3" fmla="*/ 144522 h 144528"/>
              <a:gd name="connsiteX4" fmla="*/ 33649 w 226013"/>
              <a:gd name="connsiteY4" fmla="*/ 54034 h 144528"/>
              <a:gd name="connsiteX5" fmla="*/ 39999 w 226013"/>
              <a:gd name="connsiteY5" fmla="*/ 11172 h 144528"/>
              <a:gd name="connsiteX6" fmla="*/ 225736 w 226013"/>
              <a:gd name="connsiteY6" fmla="*/ 59 h 1445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6013" h="144528">
                <a:moveTo>
                  <a:pt x="225736" y="59"/>
                </a:moveTo>
                <a:cubicBezTo>
                  <a:pt x="232615" y="588"/>
                  <a:pt x="109584" y="6145"/>
                  <a:pt x="81274" y="14347"/>
                </a:cubicBezTo>
                <a:cubicBezTo>
                  <a:pt x="52964" y="22549"/>
                  <a:pt x="69368" y="27576"/>
                  <a:pt x="55874" y="49272"/>
                </a:cubicBezTo>
                <a:cubicBezTo>
                  <a:pt x="42380" y="70968"/>
                  <a:pt x="4015" y="143728"/>
                  <a:pt x="311" y="144522"/>
                </a:cubicBezTo>
                <a:cubicBezTo>
                  <a:pt x="-3393" y="145316"/>
                  <a:pt x="27034" y="76259"/>
                  <a:pt x="33649" y="54034"/>
                </a:cubicBezTo>
                <a:cubicBezTo>
                  <a:pt x="40264" y="31809"/>
                  <a:pt x="9043" y="19903"/>
                  <a:pt x="39999" y="11172"/>
                </a:cubicBezTo>
                <a:cubicBezTo>
                  <a:pt x="70955" y="2441"/>
                  <a:pt x="218857" y="-470"/>
                  <a:pt x="225736" y="5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フリーフォーム: 図形 50">
            <a:extLst>
              <a:ext uri="{FF2B5EF4-FFF2-40B4-BE49-F238E27FC236}">
                <a16:creationId xmlns:a16="http://schemas.microsoft.com/office/drawing/2014/main" id="{888EF328-FDBE-4830-99B5-676343987C36}"/>
              </a:ext>
            </a:extLst>
          </p:cNvPr>
          <p:cNvSpPr/>
          <p:nvPr/>
        </p:nvSpPr>
        <p:spPr>
          <a:xfrm>
            <a:off x="7541783" y="4687128"/>
            <a:ext cx="93958" cy="211918"/>
          </a:xfrm>
          <a:custGeom>
            <a:avLst/>
            <a:gdLst>
              <a:gd name="connsiteX0" fmla="*/ 6780 w 93958"/>
              <a:gd name="connsiteY0" fmla="*/ 211897 h 211918"/>
              <a:gd name="connsiteX1" fmla="*/ 430 w 93958"/>
              <a:gd name="connsiteY1" fmla="*/ 29335 h 211918"/>
              <a:gd name="connsiteX2" fmla="*/ 11542 w 93958"/>
              <a:gd name="connsiteY2" fmla="*/ 16635 h 211918"/>
              <a:gd name="connsiteX3" fmla="*/ 92505 w 93958"/>
              <a:gd name="connsiteY3" fmla="*/ 46797 h 211918"/>
              <a:gd name="connsiteX4" fmla="*/ 62342 w 93958"/>
              <a:gd name="connsiteY4" fmla="*/ 10285 h 211918"/>
              <a:gd name="connsiteX5" fmla="*/ 46467 w 93958"/>
              <a:gd name="connsiteY5" fmla="*/ 16635 h 211918"/>
              <a:gd name="connsiteX6" fmla="*/ 6780 w 93958"/>
              <a:gd name="connsiteY6" fmla="*/ 211897 h 2119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3958" h="211918">
                <a:moveTo>
                  <a:pt x="6780" y="211897"/>
                </a:moveTo>
                <a:cubicBezTo>
                  <a:pt x="-893" y="214014"/>
                  <a:pt x="-364" y="61879"/>
                  <a:pt x="430" y="29335"/>
                </a:cubicBezTo>
                <a:cubicBezTo>
                  <a:pt x="1224" y="-3209"/>
                  <a:pt x="-3804" y="13725"/>
                  <a:pt x="11542" y="16635"/>
                </a:cubicBezTo>
                <a:cubicBezTo>
                  <a:pt x="26888" y="19545"/>
                  <a:pt x="84038" y="47855"/>
                  <a:pt x="92505" y="46797"/>
                </a:cubicBezTo>
                <a:cubicBezTo>
                  <a:pt x="100972" y="45739"/>
                  <a:pt x="70015" y="15312"/>
                  <a:pt x="62342" y="10285"/>
                </a:cubicBezTo>
                <a:cubicBezTo>
                  <a:pt x="54669" y="5258"/>
                  <a:pt x="56256" y="-13263"/>
                  <a:pt x="46467" y="16635"/>
                </a:cubicBezTo>
                <a:cubicBezTo>
                  <a:pt x="36678" y="46533"/>
                  <a:pt x="14453" y="209780"/>
                  <a:pt x="6780" y="21189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フリーフォーム: 図形 51">
            <a:extLst>
              <a:ext uri="{FF2B5EF4-FFF2-40B4-BE49-F238E27FC236}">
                <a16:creationId xmlns:a16="http://schemas.microsoft.com/office/drawing/2014/main" id="{6D4CAB7D-A718-4890-9E89-DAD7585F7FA5}"/>
              </a:ext>
            </a:extLst>
          </p:cNvPr>
          <p:cNvSpPr/>
          <p:nvPr/>
        </p:nvSpPr>
        <p:spPr>
          <a:xfrm>
            <a:off x="7661035" y="5029197"/>
            <a:ext cx="582689" cy="82909"/>
          </a:xfrm>
          <a:custGeom>
            <a:avLst/>
            <a:gdLst>
              <a:gd name="connsiteX0" fmla="*/ 240 w 582689"/>
              <a:gd name="connsiteY0" fmla="*/ 3 h 82909"/>
              <a:gd name="connsiteX1" fmla="*/ 146290 w 582689"/>
              <a:gd name="connsiteY1" fmla="*/ 68266 h 82909"/>
              <a:gd name="connsiteX2" fmla="*/ 246303 w 582689"/>
              <a:gd name="connsiteY2" fmla="*/ 82553 h 82909"/>
              <a:gd name="connsiteX3" fmla="*/ 573328 w 582689"/>
              <a:gd name="connsiteY3" fmla="*/ 60328 h 82909"/>
              <a:gd name="connsiteX4" fmla="*/ 474903 w 582689"/>
              <a:gd name="connsiteY4" fmla="*/ 63503 h 82909"/>
              <a:gd name="connsiteX5" fmla="*/ 278053 w 582689"/>
              <a:gd name="connsiteY5" fmla="*/ 63503 h 82909"/>
              <a:gd name="connsiteX6" fmla="*/ 182803 w 582689"/>
              <a:gd name="connsiteY6" fmla="*/ 65091 h 82909"/>
              <a:gd name="connsiteX7" fmla="*/ 240 w 582689"/>
              <a:gd name="connsiteY7" fmla="*/ 3 h 829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82689" h="82909">
                <a:moveTo>
                  <a:pt x="240" y="3"/>
                </a:moveTo>
                <a:cubicBezTo>
                  <a:pt x="-5845" y="532"/>
                  <a:pt x="105280" y="54508"/>
                  <a:pt x="146290" y="68266"/>
                </a:cubicBezTo>
                <a:cubicBezTo>
                  <a:pt x="187300" y="82024"/>
                  <a:pt x="175130" y="83876"/>
                  <a:pt x="246303" y="82553"/>
                </a:cubicBezTo>
                <a:cubicBezTo>
                  <a:pt x="317476" y="81230"/>
                  <a:pt x="535228" y="63503"/>
                  <a:pt x="573328" y="60328"/>
                </a:cubicBezTo>
                <a:cubicBezTo>
                  <a:pt x="611428" y="57153"/>
                  <a:pt x="524115" y="62974"/>
                  <a:pt x="474903" y="63503"/>
                </a:cubicBezTo>
                <a:cubicBezTo>
                  <a:pt x="425691" y="64032"/>
                  <a:pt x="326736" y="63238"/>
                  <a:pt x="278053" y="63503"/>
                </a:cubicBezTo>
                <a:cubicBezTo>
                  <a:pt x="229370" y="63768"/>
                  <a:pt x="227253" y="75145"/>
                  <a:pt x="182803" y="65091"/>
                </a:cubicBezTo>
                <a:cubicBezTo>
                  <a:pt x="138353" y="55037"/>
                  <a:pt x="6325" y="-526"/>
                  <a:pt x="240" y="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フリーフォーム: 図形 52">
            <a:extLst>
              <a:ext uri="{FF2B5EF4-FFF2-40B4-BE49-F238E27FC236}">
                <a16:creationId xmlns:a16="http://schemas.microsoft.com/office/drawing/2014/main" id="{88F4D855-DBE6-4AB3-9FB3-01151167DD9D}"/>
              </a:ext>
            </a:extLst>
          </p:cNvPr>
          <p:cNvSpPr/>
          <p:nvPr/>
        </p:nvSpPr>
        <p:spPr>
          <a:xfrm>
            <a:off x="8187970" y="4824076"/>
            <a:ext cx="43433" cy="132876"/>
          </a:xfrm>
          <a:custGeom>
            <a:avLst/>
            <a:gdLst>
              <a:gd name="connsiteX0" fmla="*/ 43218 w 43433"/>
              <a:gd name="connsiteY0" fmla="*/ 337 h 132876"/>
              <a:gd name="connsiteX1" fmla="*/ 17818 w 43433"/>
              <a:gd name="connsiteY1" fmla="*/ 59074 h 132876"/>
              <a:gd name="connsiteX2" fmla="*/ 38455 w 43433"/>
              <a:gd name="connsiteY2" fmla="*/ 130512 h 132876"/>
              <a:gd name="connsiteX3" fmla="*/ 25755 w 43433"/>
              <a:gd name="connsiteY3" fmla="*/ 113049 h 132876"/>
              <a:gd name="connsiteX4" fmla="*/ 355 w 43433"/>
              <a:gd name="connsiteY4" fmla="*/ 86062 h 132876"/>
              <a:gd name="connsiteX5" fmla="*/ 43218 w 43433"/>
              <a:gd name="connsiteY5" fmla="*/ 337 h 1328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3433" h="132876">
                <a:moveTo>
                  <a:pt x="43218" y="337"/>
                </a:moveTo>
                <a:cubicBezTo>
                  <a:pt x="46129" y="-4161"/>
                  <a:pt x="18612" y="37378"/>
                  <a:pt x="17818" y="59074"/>
                </a:cubicBezTo>
                <a:cubicBezTo>
                  <a:pt x="17024" y="80770"/>
                  <a:pt x="37132" y="121516"/>
                  <a:pt x="38455" y="130512"/>
                </a:cubicBezTo>
                <a:cubicBezTo>
                  <a:pt x="39778" y="139508"/>
                  <a:pt x="32105" y="120457"/>
                  <a:pt x="25755" y="113049"/>
                </a:cubicBezTo>
                <a:cubicBezTo>
                  <a:pt x="19405" y="105641"/>
                  <a:pt x="-3085" y="101937"/>
                  <a:pt x="355" y="86062"/>
                </a:cubicBezTo>
                <a:cubicBezTo>
                  <a:pt x="3795" y="70187"/>
                  <a:pt x="40307" y="4835"/>
                  <a:pt x="43218" y="33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フリーフォーム: 図形 53">
            <a:extLst>
              <a:ext uri="{FF2B5EF4-FFF2-40B4-BE49-F238E27FC236}">
                <a16:creationId xmlns:a16="http://schemas.microsoft.com/office/drawing/2014/main" id="{5F210F92-0562-4299-A095-2EFF73DD1BE3}"/>
              </a:ext>
            </a:extLst>
          </p:cNvPr>
          <p:cNvSpPr/>
          <p:nvPr/>
        </p:nvSpPr>
        <p:spPr>
          <a:xfrm>
            <a:off x="7719576" y="4902081"/>
            <a:ext cx="444302" cy="19267"/>
          </a:xfrm>
          <a:custGeom>
            <a:avLst/>
            <a:gdLst>
              <a:gd name="connsiteX0" fmla="*/ 2024 w 444302"/>
              <a:gd name="connsiteY0" fmla="*/ 119 h 19267"/>
              <a:gd name="connsiteX1" fmla="*/ 427474 w 444302"/>
              <a:gd name="connsiteY1" fmla="*/ 11232 h 19267"/>
              <a:gd name="connsiteX2" fmla="*/ 365562 w 444302"/>
              <a:gd name="connsiteY2" fmla="*/ 14407 h 19267"/>
              <a:gd name="connsiteX3" fmla="*/ 271899 w 444302"/>
              <a:gd name="connsiteY3" fmla="*/ 19169 h 19267"/>
              <a:gd name="connsiteX4" fmla="*/ 2024 w 444302"/>
              <a:gd name="connsiteY4" fmla="*/ 119 h 192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44302" h="19267">
                <a:moveTo>
                  <a:pt x="2024" y="119"/>
                </a:moveTo>
                <a:cubicBezTo>
                  <a:pt x="27953" y="-1204"/>
                  <a:pt x="366884" y="8851"/>
                  <a:pt x="427474" y="11232"/>
                </a:cubicBezTo>
                <a:cubicBezTo>
                  <a:pt x="488064" y="13613"/>
                  <a:pt x="365562" y="14407"/>
                  <a:pt x="365562" y="14407"/>
                </a:cubicBezTo>
                <a:cubicBezTo>
                  <a:pt x="339633" y="15730"/>
                  <a:pt x="337251" y="19963"/>
                  <a:pt x="271899" y="19169"/>
                </a:cubicBezTo>
                <a:cubicBezTo>
                  <a:pt x="206547" y="18375"/>
                  <a:pt x="-23905" y="1442"/>
                  <a:pt x="2024" y="1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フリーフォーム: 図形 54">
            <a:extLst>
              <a:ext uri="{FF2B5EF4-FFF2-40B4-BE49-F238E27FC236}">
                <a16:creationId xmlns:a16="http://schemas.microsoft.com/office/drawing/2014/main" id="{9F168F13-DC28-4488-B52C-0BF2FC1C4A47}"/>
              </a:ext>
            </a:extLst>
          </p:cNvPr>
          <p:cNvSpPr/>
          <p:nvPr/>
        </p:nvSpPr>
        <p:spPr>
          <a:xfrm>
            <a:off x="7656949" y="5098208"/>
            <a:ext cx="594277" cy="32834"/>
          </a:xfrm>
          <a:custGeom>
            <a:avLst/>
            <a:gdLst>
              <a:gd name="connsiteX0" fmla="*/ 9089 w 594277"/>
              <a:gd name="connsiteY0" fmla="*/ 32592 h 32834"/>
              <a:gd name="connsiteX1" fmla="*/ 571064 w 594277"/>
              <a:gd name="connsiteY1" fmla="*/ 15130 h 32834"/>
              <a:gd name="connsiteX2" fmla="*/ 477401 w 594277"/>
              <a:gd name="connsiteY2" fmla="*/ 8780 h 32834"/>
              <a:gd name="connsiteX3" fmla="*/ 388501 w 594277"/>
              <a:gd name="connsiteY3" fmla="*/ 2430 h 32834"/>
              <a:gd name="connsiteX4" fmla="*/ 234514 w 594277"/>
              <a:gd name="connsiteY4" fmla="*/ 842 h 32834"/>
              <a:gd name="connsiteX5" fmla="*/ 9089 w 594277"/>
              <a:gd name="connsiteY5" fmla="*/ 32592 h 328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94277" h="32834">
                <a:moveTo>
                  <a:pt x="9089" y="32592"/>
                </a:moveTo>
                <a:cubicBezTo>
                  <a:pt x="65181" y="34973"/>
                  <a:pt x="493012" y="19099"/>
                  <a:pt x="571064" y="15130"/>
                </a:cubicBezTo>
                <a:cubicBezTo>
                  <a:pt x="649116" y="11161"/>
                  <a:pt x="507828" y="10897"/>
                  <a:pt x="477401" y="8780"/>
                </a:cubicBezTo>
                <a:cubicBezTo>
                  <a:pt x="446974" y="6663"/>
                  <a:pt x="428982" y="3753"/>
                  <a:pt x="388501" y="2430"/>
                </a:cubicBezTo>
                <a:cubicBezTo>
                  <a:pt x="348020" y="1107"/>
                  <a:pt x="296691" y="-1275"/>
                  <a:pt x="234514" y="842"/>
                </a:cubicBezTo>
                <a:cubicBezTo>
                  <a:pt x="172337" y="2959"/>
                  <a:pt x="-47003" y="30211"/>
                  <a:pt x="9089" y="3259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フリーフォーム: 図形 55">
            <a:extLst>
              <a:ext uri="{FF2B5EF4-FFF2-40B4-BE49-F238E27FC236}">
                <a16:creationId xmlns:a16="http://schemas.microsoft.com/office/drawing/2014/main" id="{3F09AE25-892F-4043-B8FA-F5E6AB1F73C8}"/>
              </a:ext>
            </a:extLst>
          </p:cNvPr>
          <p:cNvSpPr/>
          <p:nvPr/>
        </p:nvSpPr>
        <p:spPr>
          <a:xfrm>
            <a:off x="7789604" y="5118078"/>
            <a:ext cx="132351" cy="140478"/>
          </a:xfrm>
          <a:custGeom>
            <a:avLst/>
            <a:gdLst>
              <a:gd name="connsiteX0" fmla="*/ 259 w 132351"/>
              <a:gd name="connsiteY0" fmla="*/ 22 h 140478"/>
              <a:gd name="connsiteX1" fmla="*/ 122496 w 132351"/>
              <a:gd name="connsiteY1" fmla="*/ 77810 h 140478"/>
              <a:gd name="connsiteX2" fmla="*/ 125671 w 132351"/>
              <a:gd name="connsiteY2" fmla="*/ 139722 h 140478"/>
              <a:gd name="connsiteX3" fmla="*/ 130434 w 132351"/>
              <a:gd name="connsiteY3" fmla="*/ 109560 h 140478"/>
              <a:gd name="connsiteX4" fmla="*/ 90746 w 132351"/>
              <a:gd name="connsiteY4" fmla="*/ 69872 h 140478"/>
              <a:gd name="connsiteX5" fmla="*/ 259 w 132351"/>
              <a:gd name="connsiteY5" fmla="*/ 22 h 1404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2351" h="140478">
                <a:moveTo>
                  <a:pt x="259" y="22"/>
                </a:moveTo>
                <a:cubicBezTo>
                  <a:pt x="5551" y="1345"/>
                  <a:pt x="101594" y="54527"/>
                  <a:pt x="122496" y="77810"/>
                </a:cubicBezTo>
                <a:cubicBezTo>
                  <a:pt x="143398" y="101093"/>
                  <a:pt x="124348" y="134430"/>
                  <a:pt x="125671" y="139722"/>
                </a:cubicBezTo>
                <a:cubicBezTo>
                  <a:pt x="126994" y="145014"/>
                  <a:pt x="136255" y="121202"/>
                  <a:pt x="130434" y="109560"/>
                </a:cubicBezTo>
                <a:cubicBezTo>
                  <a:pt x="124613" y="97918"/>
                  <a:pt x="109267" y="84689"/>
                  <a:pt x="90746" y="69872"/>
                </a:cubicBezTo>
                <a:cubicBezTo>
                  <a:pt x="72225" y="55055"/>
                  <a:pt x="-5033" y="-1301"/>
                  <a:pt x="259" y="2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フリーフォーム: 図形 56">
            <a:extLst>
              <a:ext uri="{FF2B5EF4-FFF2-40B4-BE49-F238E27FC236}">
                <a16:creationId xmlns:a16="http://schemas.microsoft.com/office/drawing/2014/main" id="{253D81E9-ACD5-45BB-BDD6-C773D5451C88}"/>
              </a:ext>
            </a:extLst>
          </p:cNvPr>
          <p:cNvSpPr/>
          <p:nvPr/>
        </p:nvSpPr>
        <p:spPr>
          <a:xfrm>
            <a:off x="8251769" y="4867991"/>
            <a:ext cx="118785" cy="627350"/>
          </a:xfrm>
          <a:custGeom>
            <a:avLst/>
            <a:gdLst>
              <a:gd name="connsiteX0" fmla="*/ 1644 w 118785"/>
              <a:gd name="connsiteY0" fmla="*/ 4047 h 627350"/>
              <a:gd name="connsiteX1" fmla="*/ 112769 w 118785"/>
              <a:gd name="connsiteY1" fmla="*/ 591422 h 627350"/>
              <a:gd name="connsiteX2" fmla="*/ 104831 w 118785"/>
              <a:gd name="connsiteY2" fmla="*/ 566022 h 627350"/>
              <a:gd name="connsiteX3" fmla="*/ 76256 w 118785"/>
              <a:gd name="connsiteY3" fmla="*/ 470772 h 627350"/>
              <a:gd name="connsiteX4" fmla="*/ 49269 w 118785"/>
              <a:gd name="connsiteY4" fmla="*/ 339009 h 627350"/>
              <a:gd name="connsiteX5" fmla="*/ 1644 w 118785"/>
              <a:gd name="connsiteY5" fmla="*/ 4047 h 627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8785" h="627350">
                <a:moveTo>
                  <a:pt x="1644" y="4047"/>
                </a:moveTo>
                <a:cubicBezTo>
                  <a:pt x="12227" y="46116"/>
                  <a:pt x="95571" y="497760"/>
                  <a:pt x="112769" y="591422"/>
                </a:cubicBezTo>
                <a:cubicBezTo>
                  <a:pt x="129967" y="685084"/>
                  <a:pt x="104831" y="566022"/>
                  <a:pt x="104831" y="566022"/>
                </a:cubicBezTo>
                <a:cubicBezTo>
                  <a:pt x="98746" y="545914"/>
                  <a:pt x="85516" y="508608"/>
                  <a:pt x="76256" y="470772"/>
                </a:cubicBezTo>
                <a:cubicBezTo>
                  <a:pt x="66996" y="432937"/>
                  <a:pt x="64086" y="418119"/>
                  <a:pt x="49269" y="339009"/>
                </a:cubicBezTo>
                <a:cubicBezTo>
                  <a:pt x="34452" y="259899"/>
                  <a:pt x="-8939" y="-38022"/>
                  <a:pt x="1644" y="404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" name="フリーフォーム: 図形 57">
            <a:extLst>
              <a:ext uri="{FF2B5EF4-FFF2-40B4-BE49-F238E27FC236}">
                <a16:creationId xmlns:a16="http://schemas.microsoft.com/office/drawing/2014/main" id="{1D9FD62E-94E4-4861-81BC-3F498DD198A6}"/>
              </a:ext>
            </a:extLst>
          </p:cNvPr>
          <p:cNvSpPr/>
          <p:nvPr/>
        </p:nvSpPr>
        <p:spPr>
          <a:xfrm>
            <a:off x="8253328" y="5077522"/>
            <a:ext cx="62212" cy="435506"/>
          </a:xfrm>
          <a:custGeom>
            <a:avLst/>
            <a:gdLst>
              <a:gd name="connsiteX0" fmla="*/ 85 w 62212"/>
              <a:gd name="connsiteY0" fmla="*/ 891 h 435506"/>
              <a:gd name="connsiteX1" fmla="*/ 19135 w 62212"/>
              <a:gd name="connsiteY1" fmla="*/ 308866 h 435506"/>
              <a:gd name="connsiteX2" fmla="*/ 36597 w 62212"/>
              <a:gd name="connsiteY2" fmla="*/ 200916 h 435506"/>
              <a:gd name="connsiteX3" fmla="*/ 54060 w 62212"/>
              <a:gd name="connsiteY3" fmla="*/ 431103 h 435506"/>
              <a:gd name="connsiteX4" fmla="*/ 61997 w 62212"/>
              <a:gd name="connsiteY4" fmla="*/ 335853 h 435506"/>
              <a:gd name="connsiteX5" fmla="*/ 46122 w 62212"/>
              <a:gd name="connsiteY5" fmla="*/ 135828 h 435506"/>
              <a:gd name="connsiteX6" fmla="*/ 27072 w 62212"/>
              <a:gd name="connsiteY6" fmla="*/ 212028 h 435506"/>
              <a:gd name="connsiteX7" fmla="*/ 85 w 62212"/>
              <a:gd name="connsiteY7" fmla="*/ 891 h 4355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2212" h="435506">
                <a:moveTo>
                  <a:pt x="85" y="891"/>
                </a:moveTo>
                <a:cubicBezTo>
                  <a:pt x="-1238" y="17031"/>
                  <a:pt x="13050" y="275528"/>
                  <a:pt x="19135" y="308866"/>
                </a:cubicBezTo>
                <a:cubicBezTo>
                  <a:pt x="25220" y="342204"/>
                  <a:pt x="30776" y="180543"/>
                  <a:pt x="36597" y="200916"/>
                </a:cubicBezTo>
                <a:cubicBezTo>
                  <a:pt x="42418" y="221289"/>
                  <a:pt x="49827" y="408613"/>
                  <a:pt x="54060" y="431103"/>
                </a:cubicBezTo>
                <a:cubicBezTo>
                  <a:pt x="58293" y="453593"/>
                  <a:pt x="63320" y="385065"/>
                  <a:pt x="61997" y="335853"/>
                </a:cubicBezTo>
                <a:cubicBezTo>
                  <a:pt x="60674" y="286641"/>
                  <a:pt x="51943" y="156465"/>
                  <a:pt x="46122" y="135828"/>
                </a:cubicBezTo>
                <a:cubicBezTo>
                  <a:pt x="40301" y="115191"/>
                  <a:pt x="34745" y="231078"/>
                  <a:pt x="27072" y="212028"/>
                </a:cubicBezTo>
                <a:cubicBezTo>
                  <a:pt x="19399" y="192978"/>
                  <a:pt x="1408" y="-15249"/>
                  <a:pt x="85" y="89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" name="フリーフォーム: 図形 58">
            <a:extLst>
              <a:ext uri="{FF2B5EF4-FFF2-40B4-BE49-F238E27FC236}">
                <a16:creationId xmlns:a16="http://schemas.microsoft.com/office/drawing/2014/main" id="{1BAB5637-540C-4927-8DE9-38ED096EB1E4}"/>
              </a:ext>
            </a:extLst>
          </p:cNvPr>
          <p:cNvSpPr/>
          <p:nvPr/>
        </p:nvSpPr>
        <p:spPr>
          <a:xfrm>
            <a:off x="7650122" y="4925837"/>
            <a:ext cx="250511" cy="503426"/>
          </a:xfrm>
          <a:custGeom>
            <a:avLst/>
            <a:gdLst>
              <a:gd name="connsiteX0" fmla="*/ 14328 w 250511"/>
              <a:gd name="connsiteY0" fmla="*/ 176 h 503426"/>
              <a:gd name="connsiteX1" fmla="*/ 3216 w 250511"/>
              <a:gd name="connsiteY1" fmla="*/ 124001 h 503426"/>
              <a:gd name="connsiteX2" fmla="*/ 76241 w 250511"/>
              <a:gd name="connsiteY2" fmla="*/ 149401 h 503426"/>
              <a:gd name="connsiteX3" fmla="*/ 63541 w 250511"/>
              <a:gd name="connsiteY3" fmla="*/ 157338 h 503426"/>
              <a:gd name="connsiteX4" fmla="*/ 14328 w 250511"/>
              <a:gd name="connsiteY4" fmla="*/ 168451 h 503426"/>
              <a:gd name="connsiteX5" fmla="*/ 122278 w 250511"/>
              <a:gd name="connsiteY5" fmla="*/ 211313 h 503426"/>
              <a:gd name="connsiteX6" fmla="*/ 196891 w 250511"/>
              <a:gd name="connsiteY6" fmla="*/ 266876 h 503426"/>
              <a:gd name="connsiteX7" fmla="*/ 217528 w 250511"/>
              <a:gd name="connsiteY7" fmla="*/ 282751 h 503426"/>
              <a:gd name="connsiteX8" fmla="*/ 223878 w 250511"/>
              <a:gd name="connsiteY8" fmla="*/ 354188 h 503426"/>
              <a:gd name="connsiteX9" fmla="*/ 166728 w 250511"/>
              <a:gd name="connsiteY9" fmla="*/ 436738 h 503426"/>
              <a:gd name="connsiteX10" fmla="*/ 109578 w 250511"/>
              <a:gd name="connsiteY10" fmla="*/ 503413 h 503426"/>
              <a:gd name="connsiteX11" fmla="*/ 176253 w 250511"/>
              <a:gd name="connsiteY11" fmla="*/ 441501 h 503426"/>
              <a:gd name="connsiteX12" fmla="*/ 249278 w 250511"/>
              <a:gd name="connsiteY12" fmla="*/ 328788 h 503426"/>
              <a:gd name="connsiteX13" fmla="*/ 112753 w 250511"/>
              <a:gd name="connsiteY13" fmla="*/ 216076 h 503426"/>
              <a:gd name="connsiteX14" fmla="*/ 27028 w 250511"/>
              <a:gd name="connsiteY14" fmla="*/ 154163 h 503426"/>
              <a:gd name="connsiteX15" fmla="*/ 14328 w 250511"/>
              <a:gd name="connsiteY15" fmla="*/ 176 h 5034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50511" h="503426">
                <a:moveTo>
                  <a:pt x="14328" y="176"/>
                </a:moveTo>
                <a:cubicBezTo>
                  <a:pt x="10359" y="-4851"/>
                  <a:pt x="-7103" y="99130"/>
                  <a:pt x="3216" y="124001"/>
                </a:cubicBezTo>
                <a:cubicBezTo>
                  <a:pt x="13535" y="148872"/>
                  <a:pt x="66187" y="143845"/>
                  <a:pt x="76241" y="149401"/>
                </a:cubicBezTo>
                <a:cubicBezTo>
                  <a:pt x="86295" y="154957"/>
                  <a:pt x="73860" y="154163"/>
                  <a:pt x="63541" y="157338"/>
                </a:cubicBezTo>
                <a:cubicBezTo>
                  <a:pt x="53222" y="160513"/>
                  <a:pt x="4539" y="159455"/>
                  <a:pt x="14328" y="168451"/>
                </a:cubicBezTo>
                <a:cubicBezTo>
                  <a:pt x="24117" y="177447"/>
                  <a:pt x="91851" y="194909"/>
                  <a:pt x="122278" y="211313"/>
                </a:cubicBezTo>
                <a:cubicBezTo>
                  <a:pt x="152705" y="227717"/>
                  <a:pt x="181016" y="254970"/>
                  <a:pt x="196891" y="266876"/>
                </a:cubicBezTo>
                <a:cubicBezTo>
                  <a:pt x="212766" y="278782"/>
                  <a:pt x="213030" y="268199"/>
                  <a:pt x="217528" y="282751"/>
                </a:cubicBezTo>
                <a:cubicBezTo>
                  <a:pt x="222026" y="297303"/>
                  <a:pt x="232345" y="328524"/>
                  <a:pt x="223878" y="354188"/>
                </a:cubicBezTo>
                <a:cubicBezTo>
                  <a:pt x="215411" y="379852"/>
                  <a:pt x="185778" y="411867"/>
                  <a:pt x="166728" y="436738"/>
                </a:cubicBezTo>
                <a:cubicBezTo>
                  <a:pt x="147678" y="461609"/>
                  <a:pt x="107991" y="502619"/>
                  <a:pt x="109578" y="503413"/>
                </a:cubicBezTo>
                <a:cubicBezTo>
                  <a:pt x="111165" y="504207"/>
                  <a:pt x="152970" y="470605"/>
                  <a:pt x="176253" y="441501"/>
                </a:cubicBezTo>
                <a:cubicBezTo>
                  <a:pt x="199536" y="412397"/>
                  <a:pt x="259861" y="366359"/>
                  <a:pt x="249278" y="328788"/>
                </a:cubicBezTo>
                <a:cubicBezTo>
                  <a:pt x="238695" y="291217"/>
                  <a:pt x="149795" y="245180"/>
                  <a:pt x="112753" y="216076"/>
                </a:cubicBezTo>
                <a:cubicBezTo>
                  <a:pt x="75711" y="186972"/>
                  <a:pt x="42903" y="185384"/>
                  <a:pt x="27028" y="154163"/>
                </a:cubicBezTo>
                <a:cubicBezTo>
                  <a:pt x="11153" y="122942"/>
                  <a:pt x="18297" y="5203"/>
                  <a:pt x="14328" y="17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" name="フリーフォーム: 図形 59">
            <a:extLst>
              <a:ext uri="{FF2B5EF4-FFF2-40B4-BE49-F238E27FC236}">
                <a16:creationId xmlns:a16="http://schemas.microsoft.com/office/drawing/2014/main" id="{BAC37102-3D9B-4472-82FF-28B321A5527A}"/>
              </a:ext>
            </a:extLst>
          </p:cNvPr>
          <p:cNvSpPr/>
          <p:nvPr/>
        </p:nvSpPr>
        <p:spPr>
          <a:xfrm>
            <a:off x="7543649" y="4944176"/>
            <a:ext cx="127317" cy="350633"/>
          </a:xfrm>
          <a:custGeom>
            <a:avLst/>
            <a:gdLst>
              <a:gd name="connsiteX0" fmla="*/ 43014 w 127317"/>
              <a:gd name="connsiteY0" fmla="*/ 887 h 350633"/>
              <a:gd name="connsiteX1" fmla="*/ 43014 w 127317"/>
              <a:gd name="connsiteY1" fmla="*/ 96137 h 350633"/>
              <a:gd name="connsiteX2" fmla="*/ 84289 w 127317"/>
              <a:gd name="connsiteY2" fmla="*/ 258062 h 350633"/>
              <a:gd name="connsiteX3" fmla="*/ 123976 w 127317"/>
              <a:gd name="connsiteY3" fmla="*/ 346962 h 350633"/>
              <a:gd name="connsiteX4" fmla="*/ 111276 w 127317"/>
              <a:gd name="connsiteY4" fmla="*/ 315212 h 350633"/>
              <a:gd name="connsiteX5" fmla="*/ 1739 w 127317"/>
              <a:gd name="connsiteY5" fmla="*/ 150112 h 350633"/>
              <a:gd name="connsiteX6" fmla="*/ 43014 w 127317"/>
              <a:gd name="connsiteY6" fmla="*/ 887 h 3506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7317" h="350633">
                <a:moveTo>
                  <a:pt x="43014" y="887"/>
                </a:moveTo>
                <a:cubicBezTo>
                  <a:pt x="49893" y="-8109"/>
                  <a:pt x="36135" y="53275"/>
                  <a:pt x="43014" y="96137"/>
                </a:cubicBezTo>
                <a:cubicBezTo>
                  <a:pt x="49893" y="139000"/>
                  <a:pt x="70795" y="216258"/>
                  <a:pt x="84289" y="258062"/>
                </a:cubicBezTo>
                <a:cubicBezTo>
                  <a:pt x="97783" y="299866"/>
                  <a:pt x="119478" y="337437"/>
                  <a:pt x="123976" y="346962"/>
                </a:cubicBezTo>
                <a:cubicBezTo>
                  <a:pt x="128474" y="356487"/>
                  <a:pt x="131649" y="348020"/>
                  <a:pt x="111276" y="315212"/>
                </a:cubicBezTo>
                <a:cubicBezTo>
                  <a:pt x="90903" y="282404"/>
                  <a:pt x="12851" y="201970"/>
                  <a:pt x="1739" y="150112"/>
                </a:cubicBezTo>
                <a:cubicBezTo>
                  <a:pt x="-9373" y="98254"/>
                  <a:pt x="36135" y="9883"/>
                  <a:pt x="43014" y="88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1" name="フリーフォーム: 図形 60">
            <a:extLst>
              <a:ext uri="{FF2B5EF4-FFF2-40B4-BE49-F238E27FC236}">
                <a16:creationId xmlns:a16="http://schemas.microsoft.com/office/drawing/2014/main" id="{AA9CDB68-7F9B-44DE-A28E-5EAE7F8546D1}"/>
              </a:ext>
            </a:extLst>
          </p:cNvPr>
          <p:cNvSpPr/>
          <p:nvPr/>
        </p:nvSpPr>
        <p:spPr>
          <a:xfrm>
            <a:off x="7818553" y="5311534"/>
            <a:ext cx="196756" cy="226783"/>
          </a:xfrm>
          <a:custGeom>
            <a:avLst/>
            <a:gdLst>
              <a:gd name="connsiteX0" fmla="*/ 112597 w 196756"/>
              <a:gd name="connsiteY0" fmla="*/ 241 h 226783"/>
              <a:gd name="connsiteX1" fmla="*/ 12585 w 196756"/>
              <a:gd name="connsiteY1" fmla="*/ 141529 h 226783"/>
              <a:gd name="connsiteX2" fmla="*/ 37985 w 196756"/>
              <a:gd name="connsiteY2" fmla="*/ 220904 h 226783"/>
              <a:gd name="connsiteX3" fmla="*/ 196735 w 196756"/>
              <a:gd name="connsiteY3" fmla="*/ 220904 h 226783"/>
              <a:gd name="connsiteX4" fmla="*/ 49097 w 196756"/>
              <a:gd name="connsiteY4" fmla="*/ 220904 h 226783"/>
              <a:gd name="connsiteX5" fmla="*/ 3060 w 196756"/>
              <a:gd name="connsiteY5" fmla="*/ 178041 h 226783"/>
              <a:gd name="connsiteX6" fmla="*/ 112597 w 196756"/>
              <a:gd name="connsiteY6" fmla="*/ 241 h 2267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6756" h="226783">
                <a:moveTo>
                  <a:pt x="112597" y="241"/>
                </a:moveTo>
                <a:cubicBezTo>
                  <a:pt x="114184" y="-5844"/>
                  <a:pt x="25020" y="104752"/>
                  <a:pt x="12585" y="141529"/>
                </a:cubicBezTo>
                <a:cubicBezTo>
                  <a:pt x="150" y="178306"/>
                  <a:pt x="7293" y="207675"/>
                  <a:pt x="37985" y="220904"/>
                </a:cubicBezTo>
                <a:cubicBezTo>
                  <a:pt x="68677" y="234133"/>
                  <a:pt x="196735" y="220904"/>
                  <a:pt x="196735" y="220904"/>
                </a:cubicBezTo>
                <a:cubicBezTo>
                  <a:pt x="198587" y="220904"/>
                  <a:pt x="81376" y="228048"/>
                  <a:pt x="49097" y="220904"/>
                </a:cubicBezTo>
                <a:cubicBezTo>
                  <a:pt x="16818" y="213760"/>
                  <a:pt x="-9111" y="213231"/>
                  <a:pt x="3060" y="178041"/>
                </a:cubicBezTo>
                <a:cubicBezTo>
                  <a:pt x="15231" y="142851"/>
                  <a:pt x="111010" y="6326"/>
                  <a:pt x="112597" y="24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2" name="フリーフォーム: 図形 61">
            <a:extLst>
              <a:ext uri="{FF2B5EF4-FFF2-40B4-BE49-F238E27FC236}">
                <a16:creationId xmlns:a16="http://schemas.microsoft.com/office/drawing/2014/main" id="{735C5B03-FDE6-4BCF-83A0-196117A2376A}"/>
              </a:ext>
            </a:extLst>
          </p:cNvPr>
          <p:cNvSpPr/>
          <p:nvPr/>
        </p:nvSpPr>
        <p:spPr>
          <a:xfrm>
            <a:off x="7781777" y="5427650"/>
            <a:ext cx="43151" cy="88931"/>
          </a:xfrm>
          <a:custGeom>
            <a:avLst/>
            <a:gdLst>
              <a:gd name="connsiteX0" fmla="*/ 148 w 43151"/>
              <a:gd name="connsiteY0" fmla="*/ 13 h 88931"/>
              <a:gd name="connsiteX1" fmla="*/ 28723 w 43151"/>
              <a:gd name="connsiteY1" fmla="*/ 49225 h 88931"/>
              <a:gd name="connsiteX2" fmla="*/ 23961 w 43151"/>
              <a:gd name="connsiteY2" fmla="*/ 88913 h 88931"/>
              <a:gd name="connsiteX3" fmla="*/ 43011 w 43151"/>
              <a:gd name="connsiteY3" fmla="*/ 53988 h 88931"/>
              <a:gd name="connsiteX4" fmla="*/ 148 w 43151"/>
              <a:gd name="connsiteY4" fmla="*/ 13 h 889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3151" h="88931">
                <a:moveTo>
                  <a:pt x="148" y="13"/>
                </a:moveTo>
                <a:cubicBezTo>
                  <a:pt x="-2233" y="-781"/>
                  <a:pt x="24754" y="34408"/>
                  <a:pt x="28723" y="49225"/>
                </a:cubicBezTo>
                <a:cubicBezTo>
                  <a:pt x="32692" y="64042"/>
                  <a:pt x="21580" y="88119"/>
                  <a:pt x="23961" y="88913"/>
                </a:cubicBezTo>
                <a:cubicBezTo>
                  <a:pt x="26342" y="89707"/>
                  <a:pt x="40101" y="64836"/>
                  <a:pt x="43011" y="53988"/>
                </a:cubicBezTo>
                <a:cubicBezTo>
                  <a:pt x="45921" y="43140"/>
                  <a:pt x="2529" y="807"/>
                  <a:pt x="148" y="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3" name="フリーフォーム: 図形 62">
            <a:extLst>
              <a:ext uri="{FF2B5EF4-FFF2-40B4-BE49-F238E27FC236}">
                <a16:creationId xmlns:a16="http://schemas.microsoft.com/office/drawing/2014/main" id="{67610F81-02EC-4EA6-8584-D433866E58BE}"/>
              </a:ext>
            </a:extLst>
          </p:cNvPr>
          <p:cNvSpPr/>
          <p:nvPr/>
        </p:nvSpPr>
        <p:spPr>
          <a:xfrm>
            <a:off x="7751128" y="5422894"/>
            <a:ext cx="114935" cy="154480"/>
          </a:xfrm>
          <a:custGeom>
            <a:avLst/>
            <a:gdLst>
              <a:gd name="connsiteX0" fmla="*/ 16510 w 114935"/>
              <a:gd name="connsiteY0" fmla="*/ 6 h 154480"/>
              <a:gd name="connsiteX1" fmla="*/ 2222 w 114935"/>
              <a:gd name="connsiteY1" fmla="*/ 93669 h 154480"/>
              <a:gd name="connsiteX2" fmla="*/ 68897 w 114935"/>
              <a:gd name="connsiteY2" fmla="*/ 139706 h 154480"/>
              <a:gd name="connsiteX3" fmla="*/ 114935 w 114935"/>
              <a:gd name="connsiteY3" fmla="*/ 153994 h 154480"/>
              <a:gd name="connsiteX4" fmla="*/ 68897 w 114935"/>
              <a:gd name="connsiteY4" fmla="*/ 125419 h 154480"/>
              <a:gd name="connsiteX5" fmla="*/ 22860 w 114935"/>
              <a:gd name="connsiteY5" fmla="*/ 98431 h 154480"/>
              <a:gd name="connsiteX6" fmla="*/ 16510 w 114935"/>
              <a:gd name="connsiteY6" fmla="*/ 6 h 1544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4935" h="154480">
                <a:moveTo>
                  <a:pt x="16510" y="6"/>
                </a:moveTo>
                <a:cubicBezTo>
                  <a:pt x="13070" y="-788"/>
                  <a:pt x="-6509" y="70386"/>
                  <a:pt x="2222" y="93669"/>
                </a:cubicBezTo>
                <a:cubicBezTo>
                  <a:pt x="10953" y="116952"/>
                  <a:pt x="50112" y="129652"/>
                  <a:pt x="68897" y="139706"/>
                </a:cubicBezTo>
                <a:cubicBezTo>
                  <a:pt x="87682" y="149760"/>
                  <a:pt x="114935" y="156375"/>
                  <a:pt x="114935" y="153994"/>
                </a:cubicBezTo>
                <a:cubicBezTo>
                  <a:pt x="114935" y="151613"/>
                  <a:pt x="84243" y="134679"/>
                  <a:pt x="68897" y="125419"/>
                </a:cubicBezTo>
                <a:cubicBezTo>
                  <a:pt x="53551" y="116159"/>
                  <a:pt x="31591" y="114042"/>
                  <a:pt x="22860" y="98431"/>
                </a:cubicBezTo>
                <a:cubicBezTo>
                  <a:pt x="14129" y="82821"/>
                  <a:pt x="19950" y="800"/>
                  <a:pt x="16510" y="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4" name="フリーフォーム: 図形 1023">
            <a:extLst>
              <a:ext uri="{FF2B5EF4-FFF2-40B4-BE49-F238E27FC236}">
                <a16:creationId xmlns:a16="http://schemas.microsoft.com/office/drawing/2014/main" id="{CFB625EE-2D4E-4998-9B1A-C7EB6AB20466}"/>
              </a:ext>
            </a:extLst>
          </p:cNvPr>
          <p:cNvSpPr/>
          <p:nvPr/>
        </p:nvSpPr>
        <p:spPr>
          <a:xfrm>
            <a:off x="7961627" y="5477346"/>
            <a:ext cx="400742" cy="45675"/>
          </a:xfrm>
          <a:custGeom>
            <a:avLst/>
            <a:gdLst>
              <a:gd name="connsiteX0" fmla="*/ 1273 w 400742"/>
              <a:gd name="connsiteY0" fmla="*/ 45567 h 45675"/>
              <a:gd name="connsiteX1" fmla="*/ 229873 w 400742"/>
              <a:gd name="connsiteY1" fmla="*/ 13817 h 45675"/>
              <a:gd name="connsiteX2" fmla="*/ 383861 w 400742"/>
              <a:gd name="connsiteY2" fmla="*/ 20167 h 45675"/>
              <a:gd name="connsiteX3" fmla="*/ 396561 w 400742"/>
              <a:gd name="connsiteY3" fmla="*/ 36042 h 45675"/>
              <a:gd name="connsiteX4" fmla="*/ 382273 w 400742"/>
              <a:gd name="connsiteY4" fmla="*/ 13817 h 45675"/>
              <a:gd name="connsiteX5" fmla="*/ 339411 w 400742"/>
              <a:gd name="connsiteY5" fmla="*/ 1117 h 45675"/>
              <a:gd name="connsiteX6" fmla="*/ 1273 w 400742"/>
              <a:gd name="connsiteY6" fmla="*/ 45567 h 45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00742" h="45675">
                <a:moveTo>
                  <a:pt x="1273" y="45567"/>
                </a:moveTo>
                <a:cubicBezTo>
                  <a:pt x="-16983" y="47684"/>
                  <a:pt x="166108" y="18050"/>
                  <a:pt x="229873" y="13817"/>
                </a:cubicBezTo>
                <a:cubicBezTo>
                  <a:pt x="293638" y="9584"/>
                  <a:pt x="356080" y="16463"/>
                  <a:pt x="383861" y="20167"/>
                </a:cubicBezTo>
                <a:cubicBezTo>
                  <a:pt x="411642" y="23871"/>
                  <a:pt x="396826" y="37100"/>
                  <a:pt x="396561" y="36042"/>
                </a:cubicBezTo>
                <a:cubicBezTo>
                  <a:pt x="396296" y="34984"/>
                  <a:pt x="391798" y="19638"/>
                  <a:pt x="382273" y="13817"/>
                </a:cubicBezTo>
                <a:cubicBezTo>
                  <a:pt x="372748" y="7996"/>
                  <a:pt x="399471" y="-3645"/>
                  <a:pt x="339411" y="1117"/>
                </a:cubicBezTo>
                <a:cubicBezTo>
                  <a:pt x="279351" y="5879"/>
                  <a:pt x="19529" y="43450"/>
                  <a:pt x="1273" y="4556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5" name="フリーフォーム: 図形 1024">
            <a:extLst>
              <a:ext uri="{FF2B5EF4-FFF2-40B4-BE49-F238E27FC236}">
                <a16:creationId xmlns:a16="http://schemas.microsoft.com/office/drawing/2014/main" id="{296D4EA4-2A9E-4A4F-B199-51AA2CCB94DE}"/>
              </a:ext>
            </a:extLst>
          </p:cNvPr>
          <p:cNvSpPr/>
          <p:nvPr/>
        </p:nvSpPr>
        <p:spPr>
          <a:xfrm>
            <a:off x="7861196" y="5501089"/>
            <a:ext cx="514314" cy="76016"/>
          </a:xfrm>
          <a:custGeom>
            <a:avLst/>
            <a:gdLst>
              <a:gd name="connsiteX0" fmla="*/ 104 w 514314"/>
              <a:gd name="connsiteY0" fmla="*/ 75799 h 76016"/>
              <a:gd name="connsiteX1" fmla="*/ 379517 w 514314"/>
              <a:gd name="connsiteY1" fmla="*/ 28174 h 76016"/>
              <a:gd name="connsiteX2" fmla="*/ 481117 w 514314"/>
              <a:gd name="connsiteY2" fmla="*/ 17061 h 76016"/>
              <a:gd name="connsiteX3" fmla="*/ 511279 w 514314"/>
              <a:gd name="connsiteY3" fmla="*/ 32936 h 76016"/>
              <a:gd name="connsiteX4" fmla="*/ 417617 w 514314"/>
              <a:gd name="connsiteY4" fmla="*/ 12299 h 76016"/>
              <a:gd name="connsiteX5" fmla="*/ 341417 w 514314"/>
              <a:gd name="connsiteY5" fmla="*/ 4361 h 76016"/>
              <a:gd name="connsiteX6" fmla="*/ 104 w 514314"/>
              <a:gd name="connsiteY6" fmla="*/ 75799 h 760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14314" h="76016">
                <a:moveTo>
                  <a:pt x="104" y="75799"/>
                </a:moveTo>
                <a:cubicBezTo>
                  <a:pt x="6454" y="79768"/>
                  <a:pt x="379517" y="28174"/>
                  <a:pt x="379517" y="28174"/>
                </a:cubicBezTo>
                <a:cubicBezTo>
                  <a:pt x="459686" y="18384"/>
                  <a:pt x="459157" y="16267"/>
                  <a:pt x="481117" y="17061"/>
                </a:cubicBezTo>
                <a:cubicBezTo>
                  <a:pt x="503077" y="17855"/>
                  <a:pt x="521862" y="33730"/>
                  <a:pt x="511279" y="32936"/>
                </a:cubicBezTo>
                <a:cubicBezTo>
                  <a:pt x="500696" y="32142"/>
                  <a:pt x="445927" y="17061"/>
                  <a:pt x="417617" y="12299"/>
                </a:cubicBezTo>
                <a:cubicBezTo>
                  <a:pt x="389307" y="7537"/>
                  <a:pt x="403594" y="-7281"/>
                  <a:pt x="341417" y="4361"/>
                </a:cubicBezTo>
                <a:cubicBezTo>
                  <a:pt x="279240" y="16003"/>
                  <a:pt x="-6246" y="71830"/>
                  <a:pt x="104" y="7579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7" name="フリーフォーム: 図形 1026">
            <a:extLst>
              <a:ext uri="{FF2B5EF4-FFF2-40B4-BE49-F238E27FC236}">
                <a16:creationId xmlns:a16="http://schemas.microsoft.com/office/drawing/2014/main" id="{31E755D8-7C40-466B-97D7-98DB857E97B9}"/>
              </a:ext>
            </a:extLst>
          </p:cNvPr>
          <p:cNvSpPr/>
          <p:nvPr/>
        </p:nvSpPr>
        <p:spPr>
          <a:xfrm>
            <a:off x="7898756" y="5524956"/>
            <a:ext cx="472149" cy="65804"/>
          </a:xfrm>
          <a:custGeom>
            <a:avLst/>
            <a:gdLst>
              <a:gd name="connsiteX0" fmla="*/ 644 w 472149"/>
              <a:gd name="connsiteY0" fmla="*/ 64632 h 65804"/>
              <a:gd name="connsiteX1" fmla="*/ 195907 w 472149"/>
              <a:gd name="connsiteY1" fmla="*/ 42407 h 65804"/>
              <a:gd name="connsiteX2" fmla="*/ 465782 w 472149"/>
              <a:gd name="connsiteY2" fmla="*/ 20182 h 65804"/>
              <a:gd name="connsiteX3" fmla="*/ 376882 w 472149"/>
              <a:gd name="connsiteY3" fmla="*/ 4307 h 65804"/>
              <a:gd name="connsiteX4" fmla="*/ 260994 w 472149"/>
              <a:gd name="connsiteY4" fmla="*/ 4307 h 65804"/>
              <a:gd name="connsiteX5" fmla="*/ 644 w 472149"/>
              <a:gd name="connsiteY5" fmla="*/ 64632 h 658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72149" h="65804">
                <a:moveTo>
                  <a:pt x="644" y="64632"/>
                </a:moveTo>
                <a:cubicBezTo>
                  <a:pt x="-10204" y="70982"/>
                  <a:pt x="118384" y="49815"/>
                  <a:pt x="195907" y="42407"/>
                </a:cubicBezTo>
                <a:cubicBezTo>
                  <a:pt x="273430" y="34999"/>
                  <a:pt x="435620" y="26532"/>
                  <a:pt x="465782" y="20182"/>
                </a:cubicBezTo>
                <a:cubicBezTo>
                  <a:pt x="495944" y="13832"/>
                  <a:pt x="411013" y="6953"/>
                  <a:pt x="376882" y="4307"/>
                </a:cubicBezTo>
                <a:cubicBezTo>
                  <a:pt x="342751" y="1661"/>
                  <a:pt x="321848" y="-3895"/>
                  <a:pt x="260994" y="4307"/>
                </a:cubicBezTo>
                <a:cubicBezTo>
                  <a:pt x="200140" y="12509"/>
                  <a:pt x="11492" y="58282"/>
                  <a:pt x="644" y="6463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8" name="フリーフォーム: 図形 1027">
            <a:extLst>
              <a:ext uri="{FF2B5EF4-FFF2-40B4-BE49-F238E27FC236}">
                <a16:creationId xmlns:a16="http://schemas.microsoft.com/office/drawing/2014/main" id="{507979A1-80FF-4CD0-8D04-157A90DE9939}"/>
              </a:ext>
            </a:extLst>
          </p:cNvPr>
          <p:cNvSpPr/>
          <p:nvPr/>
        </p:nvSpPr>
        <p:spPr>
          <a:xfrm>
            <a:off x="8349233" y="5418109"/>
            <a:ext cx="107523" cy="96928"/>
          </a:xfrm>
          <a:custGeom>
            <a:avLst/>
            <a:gdLst>
              <a:gd name="connsiteX0" fmla="*/ 107380 w 107523"/>
              <a:gd name="connsiteY0" fmla="*/ 29 h 96928"/>
              <a:gd name="connsiteX1" fmla="*/ 13717 w 107523"/>
              <a:gd name="connsiteY1" fmla="*/ 58766 h 96928"/>
              <a:gd name="connsiteX2" fmla="*/ 2605 w 107523"/>
              <a:gd name="connsiteY2" fmla="*/ 96866 h 96928"/>
              <a:gd name="connsiteX3" fmla="*/ 34355 w 107523"/>
              <a:gd name="connsiteY3" fmla="*/ 66704 h 96928"/>
              <a:gd name="connsiteX4" fmla="*/ 107380 w 107523"/>
              <a:gd name="connsiteY4" fmla="*/ 29 h 969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7523" h="96928">
                <a:moveTo>
                  <a:pt x="107380" y="29"/>
                </a:moveTo>
                <a:cubicBezTo>
                  <a:pt x="103940" y="-1294"/>
                  <a:pt x="31179" y="42627"/>
                  <a:pt x="13717" y="58766"/>
                </a:cubicBezTo>
                <a:cubicBezTo>
                  <a:pt x="-3745" y="74905"/>
                  <a:pt x="-835" y="95543"/>
                  <a:pt x="2605" y="96866"/>
                </a:cubicBezTo>
                <a:cubicBezTo>
                  <a:pt x="6045" y="98189"/>
                  <a:pt x="17422" y="78346"/>
                  <a:pt x="34355" y="66704"/>
                </a:cubicBezTo>
                <a:cubicBezTo>
                  <a:pt x="51288" y="55062"/>
                  <a:pt x="110820" y="1352"/>
                  <a:pt x="107380" y="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9" name="フリーフォーム: 図形 1028">
            <a:extLst>
              <a:ext uri="{FF2B5EF4-FFF2-40B4-BE49-F238E27FC236}">
                <a16:creationId xmlns:a16="http://schemas.microsoft.com/office/drawing/2014/main" id="{0F2D393C-6A9E-439A-8892-E493DF195184}"/>
              </a:ext>
            </a:extLst>
          </p:cNvPr>
          <p:cNvSpPr/>
          <p:nvPr/>
        </p:nvSpPr>
        <p:spPr>
          <a:xfrm>
            <a:off x="8433781" y="5436866"/>
            <a:ext cx="180438" cy="140051"/>
          </a:xfrm>
          <a:custGeom>
            <a:avLst/>
            <a:gdLst>
              <a:gd name="connsiteX0" fmla="*/ 22832 w 180438"/>
              <a:gd name="connsiteY0" fmla="*/ 322 h 140051"/>
              <a:gd name="connsiteX1" fmla="*/ 607 w 180438"/>
              <a:gd name="connsiteY1" fmla="*/ 95572 h 140051"/>
              <a:gd name="connsiteX2" fmla="*/ 8544 w 180438"/>
              <a:gd name="connsiteY2" fmla="*/ 117797 h 140051"/>
              <a:gd name="connsiteX3" fmla="*/ 32357 w 180438"/>
              <a:gd name="connsiteY3" fmla="*/ 140022 h 140051"/>
              <a:gd name="connsiteX4" fmla="*/ 179994 w 180438"/>
              <a:gd name="connsiteY4" fmla="*/ 113034 h 140051"/>
              <a:gd name="connsiteX5" fmla="*/ 76807 w 180438"/>
              <a:gd name="connsiteY5" fmla="*/ 127322 h 140051"/>
              <a:gd name="connsiteX6" fmla="*/ 40294 w 180438"/>
              <a:gd name="connsiteY6" fmla="*/ 132084 h 140051"/>
              <a:gd name="connsiteX7" fmla="*/ 22832 w 180438"/>
              <a:gd name="connsiteY7" fmla="*/ 322 h 1400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80438" h="140051">
                <a:moveTo>
                  <a:pt x="22832" y="322"/>
                </a:moveTo>
                <a:cubicBezTo>
                  <a:pt x="16218" y="-5763"/>
                  <a:pt x="2988" y="75993"/>
                  <a:pt x="607" y="95572"/>
                </a:cubicBezTo>
                <a:cubicBezTo>
                  <a:pt x="-1774" y="115151"/>
                  <a:pt x="3252" y="110389"/>
                  <a:pt x="8544" y="117797"/>
                </a:cubicBezTo>
                <a:cubicBezTo>
                  <a:pt x="13836" y="125205"/>
                  <a:pt x="3782" y="140816"/>
                  <a:pt x="32357" y="140022"/>
                </a:cubicBezTo>
                <a:cubicBezTo>
                  <a:pt x="60932" y="139228"/>
                  <a:pt x="172586" y="115151"/>
                  <a:pt x="179994" y="113034"/>
                </a:cubicBezTo>
                <a:cubicBezTo>
                  <a:pt x="187402" y="110917"/>
                  <a:pt x="100090" y="124147"/>
                  <a:pt x="76807" y="127322"/>
                </a:cubicBezTo>
                <a:cubicBezTo>
                  <a:pt x="53524" y="130497"/>
                  <a:pt x="48496" y="147165"/>
                  <a:pt x="40294" y="132084"/>
                </a:cubicBezTo>
                <a:cubicBezTo>
                  <a:pt x="32092" y="117003"/>
                  <a:pt x="29446" y="6407"/>
                  <a:pt x="22832" y="32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0" name="フリーフォーム: 図形 1029">
            <a:extLst>
              <a:ext uri="{FF2B5EF4-FFF2-40B4-BE49-F238E27FC236}">
                <a16:creationId xmlns:a16="http://schemas.microsoft.com/office/drawing/2014/main" id="{5C3EE0E1-9BFA-4E42-BF7A-E1E643C5D1CE}"/>
              </a:ext>
            </a:extLst>
          </p:cNvPr>
          <p:cNvSpPr/>
          <p:nvPr/>
        </p:nvSpPr>
        <p:spPr>
          <a:xfrm>
            <a:off x="8290395" y="5522855"/>
            <a:ext cx="155718" cy="108058"/>
          </a:xfrm>
          <a:custGeom>
            <a:avLst/>
            <a:gdLst>
              <a:gd name="connsiteX0" fmla="*/ 155105 w 155718"/>
              <a:gd name="connsiteY0" fmla="*/ 58 h 108058"/>
              <a:gd name="connsiteX1" fmla="*/ 43980 w 155718"/>
              <a:gd name="connsiteY1" fmla="*/ 47683 h 108058"/>
              <a:gd name="connsiteX2" fmla="*/ 1118 w 155718"/>
              <a:gd name="connsiteY2" fmla="*/ 108008 h 108058"/>
              <a:gd name="connsiteX3" fmla="*/ 83668 w 155718"/>
              <a:gd name="connsiteY3" fmla="*/ 57208 h 108058"/>
              <a:gd name="connsiteX4" fmla="*/ 155105 w 155718"/>
              <a:gd name="connsiteY4" fmla="*/ 58 h 1080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5718" h="108058">
                <a:moveTo>
                  <a:pt x="155105" y="58"/>
                </a:moveTo>
                <a:cubicBezTo>
                  <a:pt x="148490" y="-1529"/>
                  <a:pt x="69644" y="29691"/>
                  <a:pt x="43980" y="47683"/>
                </a:cubicBezTo>
                <a:cubicBezTo>
                  <a:pt x="18316" y="65675"/>
                  <a:pt x="-5497" y="106421"/>
                  <a:pt x="1118" y="108008"/>
                </a:cubicBezTo>
                <a:cubicBezTo>
                  <a:pt x="7733" y="109595"/>
                  <a:pt x="54035" y="73612"/>
                  <a:pt x="83668" y="57208"/>
                </a:cubicBezTo>
                <a:cubicBezTo>
                  <a:pt x="113301" y="40804"/>
                  <a:pt x="161720" y="1645"/>
                  <a:pt x="155105" y="5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1" name="フリーフォーム: 図形 1030">
            <a:extLst>
              <a:ext uri="{FF2B5EF4-FFF2-40B4-BE49-F238E27FC236}">
                <a16:creationId xmlns:a16="http://schemas.microsoft.com/office/drawing/2014/main" id="{3C0CB1A5-F691-4025-933E-E0769EC9E3FD}"/>
              </a:ext>
            </a:extLst>
          </p:cNvPr>
          <p:cNvSpPr/>
          <p:nvPr/>
        </p:nvSpPr>
        <p:spPr>
          <a:xfrm>
            <a:off x="7983509" y="5576985"/>
            <a:ext cx="353862" cy="13426"/>
          </a:xfrm>
          <a:custGeom>
            <a:avLst/>
            <a:gdLst>
              <a:gd name="connsiteX0" fmla="*/ 29 w 353862"/>
              <a:gd name="connsiteY0" fmla="*/ 12603 h 13426"/>
              <a:gd name="connsiteX1" fmla="*/ 209579 w 353862"/>
              <a:gd name="connsiteY1" fmla="*/ 12603 h 13426"/>
              <a:gd name="connsiteX2" fmla="*/ 352454 w 353862"/>
              <a:gd name="connsiteY2" fmla="*/ 12603 h 13426"/>
              <a:gd name="connsiteX3" fmla="*/ 279429 w 353862"/>
              <a:gd name="connsiteY3" fmla="*/ 1490 h 13426"/>
              <a:gd name="connsiteX4" fmla="*/ 227041 w 353862"/>
              <a:gd name="connsiteY4" fmla="*/ 1490 h 13426"/>
              <a:gd name="connsiteX5" fmla="*/ 29 w 353862"/>
              <a:gd name="connsiteY5" fmla="*/ 12603 h 134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3862" h="13426">
                <a:moveTo>
                  <a:pt x="29" y="12603"/>
                </a:moveTo>
                <a:cubicBezTo>
                  <a:pt x="-2881" y="14455"/>
                  <a:pt x="209579" y="12603"/>
                  <a:pt x="209579" y="12603"/>
                </a:cubicBezTo>
                <a:cubicBezTo>
                  <a:pt x="268316" y="12603"/>
                  <a:pt x="340812" y="14455"/>
                  <a:pt x="352454" y="12603"/>
                </a:cubicBezTo>
                <a:cubicBezTo>
                  <a:pt x="364096" y="10751"/>
                  <a:pt x="300331" y="3342"/>
                  <a:pt x="279429" y="1490"/>
                </a:cubicBezTo>
                <a:cubicBezTo>
                  <a:pt x="258527" y="-362"/>
                  <a:pt x="271491" y="-627"/>
                  <a:pt x="227041" y="1490"/>
                </a:cubicBezTo>
                <a:lnTo>
                  <a:pt x="29" y="12603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2" name="フリーフォーム: 図形 1031">
            <a:extLst>
              <a:ext uri="{FF2B5EF4-FFF2-40B4-BE49-F238E27FC236}">
                <a16:creationId xmlns:a16="http://schemas.microsoft.com/office/drawing/2014/main" id="{71F33556-95CF-4446-99B3-E8F2782680D2}"/>
              </a:ext>
            </a:extLst>
          </p:cNvPr>
          <p:cNvSpPr/>
          <p:nvPr/>
        </p:nvSpPr>
        <p:spPr>
          <a:xfrm>
            <a:off x="7970469" y="5613632"/>
            <a:ext cx="362644" cy="58807"/>
          </a:xfrm>
          <a:custGeom>
            <a:avLst/>
            <a:gdLst>
              <a:gd name="connsiteX0" fmla="*/ 1956 w 362644"/>
              <a:gd name="connsiteY0" fmla="*/ 58506 h 58807"/>
              <a:gd name="connsiteX1" fmla="*/ 132131 w 362644"/>
              <a:gd name="connsiteY1" fmla="*/ 25168 h 58807"/>
              <a:gd name="connsiteX2" fmla="*/ 355969 w 362644"/>
              <a:gd name="connsiteY2" fmla="*/ 25168 h 58807"/>
              <a:gd name="connsiteX3" fmla="*/ 297231 w 362644"/>
              <a:gd name="connsiteY3" fmla="*/ 7706 h 58807"/>
              <a:gd name="connsiteX4" fmla="*/ 228969 w 362644"/>
              <a:gd name="connsiteY4" fmla="*/ 2943 h 58807"/>
              <a:gd name="connsiteX5" fmla="*/ 1956 w 362644"/>
              <a:gd name="connsiteY5" fmla="*/ 58506 h 588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62644" h="58807">
                <a:moveTo>
                  <a:pt x="1956" y="58506"/>
                </a:moveTo>
                <a:cubicBezTo>
                  <a:pt x="-14184" y="62210"/>
                  <a:pt x="73129" y="30724"/>
                  <a:pt x="132131" y="25168"/>
                </a:cubicBezTo>
                <a:cubicBezTo>
                  <a:pt x="191133" y="19612"/>
                  <a:pt x="328452" y="28078"/>
                  <a:pt x="355969" y="25168"/>
                </a:cubicBezTo>
                <a:cubicBezTo>
                  <a:pt x="383486" y="22258"/>
                  <a:pt x="318398" y="11410"/>
                  <a:pt x="297231" y="7706"/>
                </a:cubicBezTo>
                <a:cubicBezTo>
                  <a:pt x="276064" y="4002"/>
                  <a:pt x="275007" y="-4465"/>
                  <a:pt x="228969" y="2943"/>
                </a:cubicBezTo>
                <a:cubicBezTo>
                  <a:pt x="182932" y="10351"/>
                  <a:pt x="18096" y="54802"/>
                  <a:pt x="1956" y="5850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4" name="フリーフォーム: 図形 1033">
            <a:extLst>
              <a:ext uri="{FF2B5EF4-FFF2-40B4-BE49-F238E27FC236}">
                <a16:creationId xmlns:a16="http://schemas.microsoft.com/office/drawing/2014/main" id="{29EAF208-E4E1-47B4-A68C-17E7B547BBB0}"/>
              </a:ext>
            </a:extLst>
          </p:cNvPr>
          <p:cNvSpPr/>
          <p:nvPr/>
        </p:nvSpPr>
        <p:spPr>
          <a:xfrm>
            <a:off x="7952107" y="5595544"/>
            <a:ext cx="303344" cy="33053"/>
          </a:xfrm>
          <a:custGeom>
            <a:avLst/>
            <a:gdLst>
              <a:gd name="connsiteX0" fmla="*/ 4443 w 303344"/>
              <a:gd name="connsiteY0" fmla="*/ 30556 h 33053"/>
              <a:gd name="connsiteX1" fmla="*/ 85406 w 303344"/>
              <a:gd name="connsiteY1" fmla="*/ 28969 h 33053"/>
              <a:gd name="connsiteX2" fmla="*/ 299718 w 303344"/>
              <a:gd name="connsiteY2" fmla="*/ 9919 h 33053"/>
              <a:gd name="connsiteX3" fmla="*/ 206056 w 303344"/>
              <a:gd name="connsiteY3" fmla="*/ 394 h 33053"/>
              <a:gd name="connsiteX4" fmla="*/ 4443 w 303344"/>
              <a:gd name="connsiteY4" fmla="*/ 30556 h 330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3344" h="33053">
                <a:moveTo>
                  <a:pt x="4443" y="30556"/>
                </a:moveTo>
                <a:cubicBezTo>
                  <a:pt x="-15665" y="35318"/>
                  <a:pt x="36194" y="32408"/>
                  <a:pt x="85406" y="28969"/>
                </a:cubicBezTo>
                <a:cubicBezTo>
                  <a:pt x="134618" y="25530"/>
                  <a:pt x="279610" y="14681"/>
                  <a:pt x="299718" y="9919"/>
                </a:cubicBezTo>
                <a:cubicBezTo>
                  <a:pt x="319826" y="5157"/>
                  <a:pt x="251829" y="-1723"/>
                  <a:pt x="206056" y="394"/>
                </a:cubicBezTo>
                <a:cubicBezTo>
                  <a:pt x="160283" y="2511"/>
                  <a:pt x="24551" y="25794"/>
                  <a:pt x="4443" y="3055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5" name="フリーフォーム: 図形 1034">
            <a:extLst>
              <a:ext uri="{FF2B5EF4-FFF2-40B4-BE49-F238E27FC236}">
                <a16:creationId xmlns:a16="http://schemas.microsoft.com/office/drawing/2014/main" id="{3F8F2E82-A61B-4460-B770-538D87E80627}"/>
              </a:ext>
            </a:extLst>
          </p:cNvPr>
          <p:cNvSpPr/>
          <p:nvPr/>
        </p:nvSpPr>
        <p:spPr>
          <a:xfrm>
            <a:off x="7861224" y="5560452"/>
            <a:ext cx="157239" cy="111829"/>
          </a:xfrm>
          <a:custGeom>
            <a:avLst/>
            <a:gdLst>
              <a:gd name="connsiteX0" fmla="*/ 76 w 157239"/>
              <a:gd name="connsiteY0" fmla="*/ 14848 h 111829"/>
              <a:gd name="connsiteX1" fmla="*/ 96914 w 157239"/>
              <a:gd name="connsiteY1" fmla="*/ 64061 h 111829"/>
              <a:gd name="connsiteX2" fmla="*/ 114376 w 157239"/>
              <a:gd name="connsiteY2" fmla="*/ 110098 h 111829"/>
              <a:gd name="connsiteX3" fmla="*/ 157239 w 157239"/>
              <a:gd name="connsiteY3" fmla="*/ 561 h 111829"/>
              <a:gd name="connsiteX4" fmla="*/ 114376 w 157239"/>
              <a:gd name="connsiteY4" fmla="*/ 65648 h 111829"/>
              <a:gd name="connsiteX5" fmla="*/ 76 w 157239"/>
              <a:gd name="connsiteY5" fmla="*/ 14848 h 1118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7239" h="111829">
                <a:moveTo>
                  <a:pt x="76" y="14848"/>
                </a:moveTo>
                <a:cubicBezTo>
                  <a:pt x="-2834" y="14583"/>
                  <a:pt x="77864" y="48186"/>
                  <a:pt x="96914" y="64061"/>
                </a:cubicBezTo>
                <a:cubicBezTo>
                  <a:pt x="115964" y="79936"/>
                  <a:pt x="104322" y="120681"/>
                  <a:pt x="114376" y="110098"/>
                </a:cubicBezTo>
                <a:cubicBezTo>
                  <a:pt x="124430" y="99515"/>
                  <a:pt x="157239" y="7969"/>
                  <a:pt x="157239" y="561"/>
                </a:cubicBezTo>
                <a:cubicBezTo>
                  <a:pt x="157239" y="-6847"/>
                  <a:pt x="132632" y="61415"/>
                  <a:pt x="114376" y="65648"/>
                </a:cubicBezTo>
                <a:cubicBezTo>
                  <a:pt x="96120" y="69881"/>
                  <a:pt x="2986" y="15113"/>
                  <a:pt x="76" y="1484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6" name="フリーフォーム: 図形 1035">
            <a:extLst>
              <a:ext uri="{FF2B5EF4-FFF2-40B4-BE49-F238E27FC236}">
                <a16:creationId xmlns:a16="http://schemas.microsoft.com/office/drawing/2014/main" id="{5B9C4099-FCBB-41C9-B61F-C2420FF3398D}"/>
              </a:ext>
            </a:extLst>
          </p:cNvPr>
          <p:cNvSpPr/>
          <p:nvPr/>
        </p:nvSpPr>
        <p:spPr>
          <a:xfrm>
            <a:off x="7570637" y="5593943"/>
            <a:ext cx="431581" cy="274965"/>
          </a:xfrm>
          <a:custGeom>
            <a:avLst/>
            <a:gdLst>
              <a:gd name="connsiteX0" fmla="*/ 355751 w 431581"/>
              <a:gd name="connsiteY0" fmla="*/ 407 h 274965"/>
              <a:gd name="connsiteX1" fmla="*/ 344638 w 431581"/>
              <a:gd name="connsiteY1" fmla="*/ 82957 h 274965"/>
              <a:gd name="connsiteX2" fmla="*/ 260501 w 431581"/>
              <a:gd name="connsiteY2" fmla="*/ 98832 h 274965"/>
              <a:gd name="connsiteX3" fmla="*/ 147788 w 431581"/>
              <a:gd name="connsiteY3" fmla="*/ 63907 h 274965"/>
              <a:gd name="connsiteX4" fmla="*/ 100163 w 431581"/>
              <a:gd name="connsiteY4" fmla="*/ 44857 h 274965"/>
              <a:gd name="connsiteX5" fmla="*/ 331938 w 431581"/>
              <a:gd name="connsiteY5" fmla="*/ 135345 h 274965"/>
              <a:gd name="connsiteX6" fmla="*/ 146201 w 431581"/>
              <a:gd name="connsiteY6" fmla="*/ 71845 h 274965"/>
              <a:gd name="connsiteX7" fmla="*/ 355751 w 431581"/>
              <a:gd name="connsiteY7" fmla="*/ 167095 h 274965"/>
              <a:gd name="connsiteX8" fmla="*/ 427188 w 431581"/>
              <a:gd name="connsiteY8" fmla="*/ 165507 h 274965"/>
              <a:gd name="connsiteX9" fmla="*/ 244626 w 431581"/>
              <a:gd name="connsiteY9" fmla="*/ 136932 h 274965"/>
              <a:gd name="connsiteX10" fmla="*/ 273201 w 431581"/>
              <a:gd name="connsiteY10" fmla="*/ 243295 h 274965"/>
              <a:gd name="connsiteX11" fmla="*/ 387501 w 431581"/>
              <a:gd name="connsiteY11" fmla="*/ 271870 h 274965"/>
              <a:gd name="connsiteX12" fmla="*/ 373213 w 431581"/>
              <a:gd name="connsiteY12" fmla="*/ 271870 h 274965"/>
              <a:gd name="connsiteX13" fmla="*/ 266851 w 431581"/>
              <a:gd name="connsiteY13" fmla="*/ 251232 h 274965"/>
              <a:gd name="connsiteX14" fmla="*/ 151 w 431581"/>
              <a:gd name="connsiteY14" fmla="*/ 52795 h 274965"/>
              <a:gd name="connsiteX15" fmla="*/ 227163 w 431581"/>
              <a:gd name="connsiteY15" fmla="*/ 154395 h 274965"/>
              <a:gd name="connsiteX16" fmla="*/ 130326 w 431581"/>
              <a:gd name="connsiteY16" fmla="*/ 54382 h 274965"/>
              <a:gd name="connsiteX17" fmla="*/ 355751 w 431581"/>
              <a:gd name="connsiteY17" fmla="*/ 407 h 2749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431581" h="274965">
                <a:moveTo>
                  <a:pt x="355751" y="407"/>
                </a:moveTo>
                <a:cubicBezTo>
                  <a:pt x="391470" y="5169"/>
                  <a:pt x="360513" y="66553"/>
                  <a:pt x="344638" y="82957"/>
                </a:cubicBezTo>
                <a:cubicBezTo>
                  <a:pt x="328763" y="99361"/>
                  <a:pt x="293309" y="102007"/>
                  <a:pt x="260501" y="98832"/>
                </a:cubicBezTo>
                <a:cubicBezTo>
                  <a:pt x="227693" y="95657"/>
                  <a:pt x="174511" y="72903"/>
                  <a:pt x="147788" y="63907"/>
                </a:cubicBezTo>
                <a:cubicBezTo>
                  <a:pt x="121065" y="54911"/>
                  <a:pt x="100163" y="44857"/>
                  <a:pt x="100163" y="44857"/>
                </a:cubicBezTo>
                <a:lnTo>
                  <a:pt x="331938" y="135345"/>
                </a:lnTo>
                <a:cubicBezTo>
                  <a:pt x="339611" y="139843"/>
                  <a:pt x="142232" y="66553"/>
                  <a:pt x="146201" y="71845"/>
                </a:cubicBezTo>
                <a:cubicBezTo>
                  <a:pt x="150170" y="77137"/>
                  <a:pt x="308920" y="151485"/>
                  <a:pt x="355751" y="167095"/>
                </a:cubicBezTo>
                <a:cubicBezTo>
                  <a:pt x="402582" y="182705"/>
                  <a:pt x="445709" y="170534"/>
                  <a:pt x="427188" y="165507"/>
                </a:cubicBezTo>
                <a:cubicBezTo>
                  <a:pt x="408667" y="160480"/>
                  <a:pt x="270290" y="123967"/>
                  <a:pt x="244626" y="136932"/>
                </a:cubicBezTo>
                <a:cubicBezTo>
                  <a:pt x="218962" y="149897"/>
                  <a:pt x="249389" y="220805"/>
                  <a:pt x="273201" y="243295"/>
                </a:cubicBezTo>
                <a:cubicBezTo>
                  <a:pt x="297013" y="265785"/>
                  <a:pt x="370832" y="267108"/>
                  <a:pt x="387501" y="271870"/>
                </a:cubicBezTo>
                <a:cubicBezTo>
                  <a:pt x="404170" y="276633"/>
                  <a:pt x="393321" y="275310"/>
                  <a:pt x="373213" y="271870"/>
                </a:cubicBezTo>
                <a:cubicBezTo>
                  <a:pt x="353105" y="268430"/>
                  <a:pt x="329028" y="287744"/>
                  <a:pt x="266851" y="251232"/>
                </a:cubicBezTo>
                <a:cubicBezTo>
                  <a:pt x="204674" y="214720"/>
                  <a:pt x="6766" y="68934"/>
                  <a:pt x="151" y="52795"/>
                </a:cubicBezTo>
                <a:cubicBezTo>
                  <a:pt x="-6464" y="36656"/>
                  <a:pt x="205467" y="154131"/>
                  <a:pt x="227163" y="154395"/>
                </a:cubicBezTo>
                <a:cubicBezTo>
                  <a:pt x="248859" y="154659"/>
                  <a:pt x="108101" y="75019"/>
                  <a:pt x="130326" y="54382"/>
                </a:cubicBezTo>
                <a:cubicBezTo>
                  <a:pt x="152551" y="33745"/>
                  <a:pt x="320032" y="-4355"/>
                  <a:pt x="355751" y="40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7" name="フリーフォーム: 図形 1036">
            <a:extLst>
              <a:ext uri="{FF2B5EF4-FFF2-40B4-BE49-F238E27FC236}">
                <a16:creationId xmlns:a16="http://schemas.microsoft.com/office/drawing/2014/main" id="{4320E5DC-A4A0-43D3-BE19-5DD80BC5A2D4}"/>
              </a:ext>
            </a:extLst>
          </p:cNvPr>
          <p:cNvSpPr/>
          <p:nvPr/>
        </p:nvSpPr>
        <p:spPr>
          <a:xfrm>
            <a:off x="7730514" y="4294514"/>
            <a:ext cx="239623" cy="175886"/>
          </a:xfrm>
          <a:custGeom>
            <a:avLst/>
            <a:gdLst>
              <a:gd name="connsiteX0" fmla="*/ 238736 w 239623"/>
              <a:gd name="connsiteY0" fmla="*/ 1261 h 175886"/>
              <a:gd name="connsiteX1" fmla="*/ 122849 w 239623"/>
              <a:gd name="connsiteY1" fmla="*/ 50474 h 175886"/>
              <a:gd name="connsiteX2" fmla="*/ 83161 w 239623"/>
              <a:gd name="connsiteY2" fmla="*/ 37774 h 175886"/>
              <a:gd name="connsiteX3" fmla="*/ 157774 w 239623"/>
              <a:gd name="connsiteY3" fmla="*/ 48886 h 175886"/>
              <a:gd name="connsiteX4" fmla="*/ 37124 w 239623"/>
              <a:gd name="connsiteY4" fmla="*/ 113974 h 175886"/>
              <a:gd name="connsiteX5" fmla="*/ 49824 w 239623"/>
              <a:gd name="connsiteY5" fmla="*/ 148899 h 175886"/>
              <a:gd name="connsiteX6" fmla="*/ 79986 w 239623"/>
              <a:gd name="connsiteY6" fmla="*/ 174299 h 175886"/>
              <a:gd name="connsiteX7" fmla="*/ 611 w 239623"/>
              <a:gd name="connsiteY7" fmla="*/ 166361 h 175886"/>
              <a:gd name="connsiteX8" fmla="*/ 54586 w 239623"/>
              <a:gd name="connsiteY8" fmla="*/ 110799 h 175886"/>
              <a:gd name="connsiteX9" fmla="*/ 238736 w 239623"/>
              <a:gd name="connsiteY9" fmla="*/ 1261 h 1758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39623" h="175886">
                <a:moveTo>
                  <a:pt x="238736" y="1261"/>
                </a:moveTo>
                <a:cubicBezTo>
                  <a:pt x="250113" y="-8793"/>
                  <a:pt x="148778" y="44389"/>
                  <a:pt x="122849" y="50474"/>
                </a:cubicBezTo>
                <a:cubicBezTo>
                  <a:pt x="96920" y="56560"/>
                  <a:pt x="77340" y="38039"/>
                  <a:pt x="83161" y="37774"/>
                </a:cubicBezTo>
                <a:cubicBezTo>
                  <a:pt x="88982" y="37509"/>
                  <a:pt x="165447" y="36186"/>
                  <a:pt x="157774" y="48886"/>
                </a:cubicBezTo>
                <a:cubicBezTo>
                  <a:pt x="150101" y="61586"/>
                  <a:pt x="55116" y="97305"/>
                  <a:pt x="37124" y="113974"/>
                </a:cubicBezTo>
                <a:cubicBezTo>
                  <a:pt x="19132" y="130643"/>
                  <a:pt x="42680" y="138845"/>
                  <a:pt x="49824" y="148899"/>
                </a:cubicBezTo>
                <a:cubicBezTo>
                  <a:pt x="56968" y="158953"/>
                  <a:pt x="88188" y="171389"/>
                  <a:pt x="79986" y="174299"/>
                </a:cubicBezTo>
                <a:cubicBezTo>
                  <a:pt x="71784" y="177209"/>
                  <a:pt x="4844" y="176944"/>
                  <a:pt x="611" y="166361"/>
                </a:cubicBezTo>
                <a:cubicBezTo>
                  <a:pt x="-3622" y="155778"/>
                  <a:pt x="14105" y="135670"/>
                  <a:pt x="54586" y="110799"/>
                </a:cubicBezTo>
                <a:cubicBezTo>
                  <a:pt x="95067" y="85928"/>
                  <a:pt x="227359" y="11315"/>
                  <a:pt x="238736" y="126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8" name="フリーフォーム: 図形 1037">
            <a:extLst>
              <a:ext uri="{FF2B5EF4-FFF2-40B4-BE49-F238E27FC236}">
                <a16:creationId xmlns:a16="http://schemas.microsoft.com/office/drawing/2014/main" id="{2A0BA5EF-3F8C-434A-9C80-627DE3C58B1B}"/>
              </a:ext>
            </a:extLst>
          </p:cNvPr>
          <p:cNvSpPr/>
          <p:nvPr/>
        </p:nvSpPr>
        <p:spPr>
          <a:xfrm>
            <a:off x="7673956" y="4205063"/>
            <a:ext cx="242094" cy="111473"/>
          </a:xfrm>
          <a:custGeom>
            <a:avLst/>
            <a:gdLst>
              <a:gd name="connsiteX0" fmla="*/ 241319 w 242094"/>
              <a:gd name="connsiteY0" fmla="*/ 108175 h 111473"/>
              <a:gd name="connsiteX1" fmla="*/ 141307 w 242094"/>
              <a:gd name="connsiteY1" fmla="*/ 84362 h 111473"/>
              <a:gd name="connsiteX2" fmla="*/ 15894 w 242094"/>
              <a:gd name="connsiteY2" fmla="*/ 8162 h 111473"/>
              <a:gd name="connsiteX3" fmla="*/ 9544 w 242094"/>
              <a:gd name="connsiteY3" fmla="*/ 3400 h 111473"/>
              <a:gd name="connsiteX4" fmla="*/ 87332 w 242094"/>
              <a:gd name="connsiteY4" fmla="*/ 19275 h 111473"/>
              <a:gd name="connsiteX5" fmla="*/ 241319 w 242094"/>
              <a:gd name="connsiteY5" fmla="*/ 108175 h 1114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42094" h="111473">
                <a:moveTo>
                  <a:pt x="241319" y="108175"/>
                </a:moveTo>
                <a:cubicBezTo>
                  <a:pt x="250315" y="119023"/>
                  <a:pt x="178878" y="101031"/>
                  <a:pt x="141307" y="84362"/>
                </a:cubicBezTo>
                <a:cubicBezTo>
                  <a:pt x="103736" y="67693"/>
                  <a:pt x="37854" y="21656"/>
                  <a:pt x="15894" y="8162"/>
                </a:cubicBezTo>
                <a:cubicBezTo>
                  <a:pt x="-6067" y="-5332"/>
                  <a:pt x="-2362" y="1548"/>
                  <a:pt x="9544" y="3400"/>
                </a:cubicBezTo>
                <a:cubicBezTo>
                  <a:pt x="21450" y="5252"/>
                  <a:pt x="52672" y="3929"/>
                  <a:pt x="87332" y="19275"/>
                </a:cubicBezTo>
                <a:cubicBezTo>
                  <a:pt x="121992" y="34621"/>
                  <a:pt x="232323" y="97327"/>
                  <a:pt x="241319" y="10817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9" name="フリーフォーム: 図形 1038">
            <a:extLst>
              <a:ext uri="{FF2B5EF4-FFF2-40B4-BE49-F238E27FC236}">
                <a16:creationId xmlns:a16="http://schemas.microsoft.com/office/drawing/2014/main" id="{C542E8CE-AC4B-48D3-B15B-0B472B5EB39E}"/>
              </a:ext>
            </a:extLst>
          </p:cNvPr>
          <p:cNvSpPr/>
          <p:nvPr/>
        </p:nvSpPr>
        <p:spPr>
          <a:xfrm>
            <a:off x="7389026" y="4221821"/>
            <a:ext cx="304887" cy="336596"/>
          </a:xfrm>
          <a:custGeom>
            <a:avLst/>
            <a:gdLst>
              <a:gd name="connsiteX0" fmla="*/ 303999 w 304887"/>
              <a:gd name="connsiteY0" fmla="*/ 929 h 336596"/>
              <a:gd name="connsiteX1" fmla="*/ 169062 w 304887"/>
              <a:gd name="connsiteY1" fmla="*/ 85067 h 336596"/>
              <a:gd name="connsiteX2" fmla="*/ 119849 w 304887"/>
              <a:gd name="connsiteY2" fmla="*/ 119992 h 336596"/>
              <a:gd name="connsiteX3" fmla="*/ 2374 w 304887"/>
              <a:gd name="connsiteY3" fmla="*/ 334304 h 336596"/>
              <a:gd name="connsiteX4" fmla="*/ 45237 w 304887"/>
              <a:gd name="connsiteY4" fmla="*/ 227942 h 336596"/>
              <a:gd name="connsiteX5" fmla="*/ 96037 w 304887"/>
              <a:gd name="connsiteY5" fmla="*/ 145392 h 336596"/>
              <a:gd name="connsiteX6" fmla="*/ 303999 w 304887"/>
              <a:gd name="connsiteY6" fmla="*/ 929 h 3365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04887" h="336596">
                <a:moveTo>
                  <a:pt x="303999" y="929"/>
                </a:moveTo>
                <a:cubicBezTo>
                  <a:pt x="316170" y="-9125"/>
                  <a:pt x="199754" y="65223"/>
                  <a:pt x="169062" y="85067"/>
                </a:cubicBezTo>
                <a:cubicBezTo>
                  <a:pt x="138370" y="104911"/>
                  <a:pt x="147630" y="78453"/>
                  <a:pt x="119849" y="119992"/>
                </a:cubicBezTo>
                <a:cubicBezTo>
                  <a:pt x="92068" y="161531"/>
                  <a:pt x="14809" y="316312"/>
                  <a:pt x="2374" y="334304"/>
                </a:cubicBezTo>
                <a:cubicBezTo>
                  <a:pt x="-10061" y="352296"/>
                  <a:pt x="29627" y="259427"/>
                  <a:pt x="45237" y="227942"/>
                </a:cubicBezTo>
                <a:cubicBezTo>
                  <a:pt x="60847" y="196457"/>
                  <a:pt x="50793" y="182169"/>
                  <a:pt x="96037" y="145392"/>
                </a:cubicBezTo>
                <a:cubicBezTo>
                  <a:pt x="141281" y="108615"/>
                  <a:pt x="291828" y="10983"/>
                  <a:pt x="303999" y="9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0" name="フリーフォーム: 図形 1039">
            <a:extLst>
              <a:ext uri="{FF2B5EF4-FFF2-40B4-BE49-F238E27FC236}">
                <a16:creationId xmlns:a16="http://schemas.microsoft.com/office/drawing/2014/main" id="{3335CBF3-C83C-475C-8DE3-BC6B06EAE203}"/>
              </a:ext>
            </a:extLst>
          </p:cNvPr>
          <p:cNvSpPr/>
          <p:nvPr/>
        </p:nvSpPr>
        <p:spPr>
          <a:xfrm>
            <a:off x="7354250" y="4208453"/>
            <a:ext cx="334154" cy="395411"/>
          </a:xfrm>
          <a:custGeom>
            <a:avLst/>
            <a:gdLst>
              <a:gd name="connsiteX0" fmla="*/ 334013 w 334154"/>
              <a:gd name="connsiteY0" fmla="*/ 10 h 395411"/>
              <a:gd name="connsiteX1" fmla="*/ 145100 w 334154"/>
              <a:gd name="connsiteY1" fmla="*/ 103197 h 395411"/>
              <a:gd name="connsiteX2" fmla="*/ 97475 w 334154"/>
              <a:gd name="connsiteY2" fmla="*/ 152410 h 395411"/>
              <a:gd name="connsiteX3" fmla="*/ 638 w 334154"/>
              <a:gd name="connsiteY3" fmla="*/ 392122 h 395411"/>
              <a:gd name="connsiteX4" fmla="*/ 59375 w 334154"/>
              <a:gd name="connsiteY4" fmla="*/ 280997 h 395411"/>
              <a:gd name="connsiteX5" fmla="*/ 135575 w 334154"/>
              <a:gd name="connsiteY5" fmla="*/ 128597 h 395411"/>
              <a:gd name="connsiteX6" fmla="*/ 175263 w 334154"/>
              <a:gd name="connsiteY6" fmla="*/ 109547 h 395411"/>
              <a:gd name="connsiteX7" fmla="*/ 334013 w 334154"/>
              <a:gd name="connsiteY7" fmla="*/ 10 h 3954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34154" h="395411">
                <a:moveTo>
                  <a:pt x="334013" y="10"/>
                </a:moveTo>
                <a:cubicBezTo>
                  <a:pt x="328986" y="-1048"/>
                  <a:pt x="184523" y="77797"/>
                  <a:pt x="145100" y="103197"/>
                </a:cubicBezTo>
                <a:cubicBezTo>
                  <a:pt x="105677" y="128597"/>
                  <a:pt x="121552" y="104256"/>
                  <a:pt x="97475" y="152410"/>
                </a:cubicBezTo>
                <a:cubicBezTo>
                  <a:pt x="73398" y="200564"/>
                  <a:pt x="6988" y="370691"/>
                  <a:pt x="638" y="392122"/>
                </a:cubicBezTo>
                <a:cubicBezTo>
                  <a:pt x="-5712" y="413553"/>
                  <a:pt x="36886" y="324918"/>
                  <a:pt x="59375" y="280997"/>
                </a:cubicBezTo>
                <a:cubicBezTo>
                  <a:pt x="81864" y="237076"/>
                  <a:pt x="116260" y="157172"/>
                  <a:pt x="135575" y="128597"/>
                </a:cubicBezTo>
                <a:cubicBezTo>
                  <a:pt x="154890" y="100022"/>
                  <a:pt x="141396" y="130185"/>
                  <a:pt x="175263" y="109547"/>
                </a:cubicBezTo>
                <a:cubicBezTo>
                  <a:pt x="209130" y="88910"/>
                  <a:pt x="339040" y="1068"/>
                  <a:pt x="334013" y="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2" name="フリーフォーム: 図形 1041">
            <a:extLst>
              <a:ext uri="{FF2B5EF4-FFF2-40B4-BE49-F238E27FC236}">
                <a16:creationId xmlns:a16="http://schemas.microsoft.com/office/drawing/2014/main" id="{928A98EA-F593-4B53-95C6-A379D7EB4726}"/>
              </a:ext>
            </a:extLst>
          </p:cNvPr>
          <p:cNvSpPr/>
          <p:nvPr/>
        </p:nvSpPr>
        <p:spPr>
          <a:xfrm>
            <a:off x="7426171" y="4538875"/>
            <a:ext cx="251260" cy="40003"/>
          </a:xfrm>
          <a:custGeom>
            <a:avLst/>
            <a:gdLst>
              <a:gd name="connsiteX0" fmla="*/ 250979 w 251260"/>
              <a:gd name="connsiteY0" fmla="*/ 39475 h 40003"/>
              <a:gd name="connsiteX1" fmla="*/ 150967 w 251260"/>
              <a:gd name="connsiteY1" fmla="*/ 23600 h 40003"/>
              <a:gd name="connsiteX2" fmla="*/ 43017 w 251260"/>
              <a:gd name="connsiteY2" fmla="*/ 9313 h 40003"/>
              <a:gd name="connsiteX3" fmla="*/ 154 w 251260"/>
              <a:gd name="connsiteY3" fmla="*/ 23600 h 40003"/>
              <a:gd name="connsiteX4" fmla="*/ 55717 w 251260"/>
              <a:gd name="connsiteY4" fmla="*/ 4550 h 40003"/>
              <a:gd name="connsiteX5" fmla="*/ 119217 w 251260"/>
              <a:gd name="connsiteY5" fmla="*/ 2963 h 40003"/>
              <a:gd name="connsiteX6" fmla="*/ 250979 w 251260"/>
              <a:gd name="connsiteY6" fmla="*/ 39475 h 400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1260" h="40003">
                <a:moveTo>
                  <a:pt x="250979" y="39475"/>
                </a:moveTo>
                <a:cubicBezTo>
                  <a:pt x="256271" y="42914"/>
                  <a:pt x="185627" y="28627"/>
                  <a:pt x="150967" y="23600"/>
                </a:cubicBezTo>
                <a:cubicBezTo>
                  <a:pt x="116307" y="18573"/>
                  <a:pt x="68152" y="9313"/>
                  <a:pt x="43017" y="9313"/>
                </a:cubicBezTo>
                <a:cubicBezTo>
                  <a:pt x="17882" y="9313"/>
                  <a:pt x="-1963" y="24394"/>
                  <a:pt x="154" y="23600"/>
                </a:cubicBezTo>
                <a:cubicBezTo>
                  <a:pt x="2271" y="22806"/>
                  <a:pt x="35873" y="7989"/>
                  <a:pt x="55717" y="4550"/>
                </a:cubicBezTo>
                <a:cubicBezTo>
                  <a:pt x="75561" y="1110"/>
                  <a:pt x="80588" y="-2858"/>
                  <a:pt x="119217" y="2963"/>
                </a:cubicBezTo>
                <a:cubicBezTo>
                  <a:pt x="157846" y="8784"/>
                  <a:pt x="245687" y="36036"/>
                  <a:pt x="250979" y="3947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3" name="フリーフォーム: 図形 1042">
            <a:extLst>
              <a:ext uri="{FF2B5EF4-FFF2-40B4-BE49-F238E27FC236}">
                <a16:creationId xmlns:a16="http://schemas.microsoft.com/office/drawing/2014/main" id="{6F8B24DD-696B-491F-9062-341CD0A0DEC3}"/>
              </a:ext>
            </a:extLst>
          </p:cNvPr>
          <p:cNvSpPr/>
          <p:nvPr/>
        </p:nvSpPr>
        <p:spPr>
          <a:xfrm>
            <a:off x="7425091" y="4586257"/>
            <a:ext cx="137835" cy="123923"/>
          </a:xfrm>
          <a:custGeom>
            <a:avLst/>
            <a:gdLst>
              <a:gd name="connsiteX0" fmla="*/ 1234 w 137835"/>
              <a:gd name="connsiteY0" fmla="*/ 31 h 123923"/>
              <a:gd name="connsiteX1" fmla="*/ 9172 w 137835"/>
              <a:gd name="connsiteY1" fmla="*/ 55593 h 123923"/>
              <a:gd name="connsiteX2" fmla="*/ 64734 w 137835"/>
              <a:gd name="connsiteY2" fmla="*/ 95281 h 123923"/>
              <a:gd name="connsiteX3" fmla="*/ 101247 w 137835"/>
              <a:gd name="connsiteY3" fmla="*/ 123856 h 123923"/>
              <a:gd name="connsiteX4" fmla="*/ 137759 w 137835"/>
              <a:gd name="connsiteY4" fmla="*/ 87343 h 123923"/>
              <a:gd name="connsiteX5" fmla="*/ 109184 w 137835"/>
              <a:gd name="connsiteY5" fmla="*/ 106393 h 123923"/>
              <a:gd name="connsiteX6" fmla="*/ 55209 w 137835"/>
              <a:gd name="connsiteY6" fmla="*/ 88931 h 123923"/>
              <a:gd name="connsiteX7" fmla="*/ 21872 w 137835"/>
              <a:gd name="connsiteY7" fmla="*/ 63531 h 123923"/>
              <a:gd name="connsiteX8" fmla="*/ 1234 w 137835"/>
              <a:gd name="connsiteY8" fmla="*/ 31 h 1239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7835" h="123923">
                <a:moveTo>
                  <a:pt x="1234" y="31"/>
                </a:moveTo>
                <a:cubicBezTo>
                  <a:pt x="-883" y="-1292"/>
                  <a:pt x="-1411" y="39718"/>
                  <a:pt x="9172" y="55593"/>
                </a:cubicBezTo>
                <a:cubicBezTo>
                  <a:pt x="19755" y="71468"/>
                  <a:pt x="49388" y="83904"/>
                  <a:pt x="64734" y="95281"/>
                </a:cubicBezTo>
                <a:cubicBezTo>
                  <a:pt x="80080" y="106658"/>
                  <a:pt x="89076" y="125179"/>
                  <a:pt x="101247" y="123856"/>
                </a:cubicBezTo>
                <a:cubicBezTo>
                  <a:pt x="113418" y="122533"/>
                  <a:pt x="136436" y="90254"/>
                  <a:pt x="137759" y="87343"/>
                </a:cubicBezTo>
                <a:cubicBezTo>
                  <a:pt x="139082" y="84432"/>
                  <a:pt x="122942" y="106128"/>
                  <a:pt x="109184" y="106393"/>
                </a:cubicBezTo>
                <a:cubicBezTo>
                  <a:pt x="95426" y="106658"/>
                  <a:pt x="69761" y="96075"/>
                  <a:pt x="55209" y="88931"/>
                </a:cubicBezTo>
                <a:cubicBezTo>
                  <a:pt x="40657" y="81787"/>
                  <a:pt x="28222" y="78877"/>
                  <a:pt x="21872" y="63531"/>
                </a:cubicBezTo>
                <a:cubicBezTo>
                  <a:pt x="15522" y="48185"/>
                  <a:pt x="3351" y="1354"/>
                  <a:pt x="1234" y="3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4" name="フリーフォーム: 図形 1043">
            <a:extLst>
              <a:ext uri="{FF2B5EF4-FFF2-40B4-BE49-F238E27FC236}">
                <a16:creationId xmlns:a16="http://schemas.microsoft.com/office/drawing/2014/main" id="{8D8E9CE4-310D-47BB-9FC0-060AF2D15AE7}"/>
              </a:ext>
            </a:extLst>
          </p:cNvPr>
          <p:cNvSpPr/>
          <p:nvPr/>
        </p:nvSpPr>
        <p:spPr>
          <a:xfrm>
            <a:off x="7436170" y="4552854"/>
            <a:ext cx="228495" cy="35166"/>
          </a:xfrm>
          <a:custGeom>
            <a:avLst/>
            <a:gdLst>
              <a:gd name="connsiteX0" fmla="*/ 228280 w 228495"/>
              <a:gd name="connsiteY0" fmla="*/ 35021 h 35166"/>
              <a:gd name="connsiteX1" fmla="*/ 47305 w 228495"/>
              <a:gd name="connsiteY1" fmla="*/ 12796 h 35166"/>
              <a:gd name="connsiteX2" fmla="*/ 1268 w 228495"/>
              <a:gd name="connsiteY2" fmla="*/ 19146 h 35166"/>
              <a:gd name="connsiteX3" fmla="*/ 82230 w 228495"/>
              <a:gd name="connsiteY3" fmla="*/ 96 h 35166"/>
              <a:gd name="connsiteX4" fmla="*/ 228280 w 228495"/>
              <a:gd name="connsiteY4" fmla="*/ 35021 h 351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8495" h="35166">
                <a:moveTo>
                  <a:pt x="228280" y="35021"/>
                </a:moveTo>
                <a:cubicBezTo>
                  <a:pt x="222459" y="37138"/>
                  <a:pt x="85140" y="15442"/>
                  <a:pt x="47305" y="12796"/>
                </a:cubicBezTo>
                <a:cubicBezTo>
                  <a:pt x="9470" y="10150"/>
                  <a:pt x="-4553" y="21263"/>
                  <a:pt x="1268" y="19146"/>
                </a:cubicBezTo>
                <a:cubicBezTo>
                  <a:pt x="7089" y="17029"/>
                  <a:pt x="43866" y="-1491"/>
                  <a:pt x="82230" y="96"/>
                </a:cubicBezTo>
                <a:cubicBezTo>
                  <a:pt x="120594" y="1683"/>
                  <a:pt x="234101" y="32904"/>
                  <a:pt x="228280" y="3502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5" name="フリーフォーム: 図形 1044">
            <a:extLst>
              <a:ext uri="{FF2B5EF4-FFF2-40B4-BE49-F238E27FC236}">
                <a16:creationId xmlns:a16="http://schemas.microsoft.com/office/drawing/2014/main" id="{03139B2C-D0A3-4668-A94C-F98591A9DF94}"/>
              </a:ext>
            </a:extLst>
          </p:cNvPr>
          <p:cNvSpPr/>
          <p:nvPr/>
        </p:nvSpPr>
        <p:spPr>
          <a:xfrm>
            <a:off x="7439711" y="4589066"/>
            <a:ext cx="146352" cy="107888"/>
          </a:xfrm>
          <a:custGeom>
            <a:avLst/>
            <a:gdLst>
              <a:gd name="connsiteX0" fmla="*/ 902 w 146352"/>
              <a:gd name="connsiteY0" fmla="*/ 397 h 107888"/>
              <a:gd name="connsiteX1" fmla="*/ 39002 w 146352"/>
              <a:gd name="connsiteY1" fmla="*/ 68659 h 107888"/>
              <a:gd name="connsiteX2" fmla="*/ 80277 w 146352"/>
              <a:gd name="connsiteY2" fmla="*/ 86122 h 107888"/>
              <a:gd name="connsiteX3" fmla="*/ 145364 w 146352"/>
              <a:gd name="connsiteY3" fmla="*/ 48022 h 107888"/>
              <a:gd name="connsiteX4" fmla="*/ 116789 w 146352"/>
              <a:gd name="connsiteY4" fmla="*/ 87709 h 107888"/>
              <a:gd name="connsiteX5" fmla="*/ 78689 w 146352"/>
              <a:gd name="connsiteY5" fmla="*/ 103584 h 107888"/>
              <a:gd name="connsiteX6" fmla="*/ 902 w 146352"/>
              <a:gd name="connsiteY6" fmla="*/ 397 h 1078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6352" h="107888">
                <a:moveTo>
                  <a:pt x="902" y="397"/>
                </a:moveTo>
                <a:cubicBezTo>
                  <a:pt x="-5713" y="-5424"/>
                  <a:pt x="25773" y="54372"/>
                  <a:pt x="39002" y="68659"/>
                </a:cubicBezTo>
                <a:cubicBezTo>
                  <a:pt x="52231" y="82947"/>
                  <a:pt x="62550" y="89561"/>
                  <a:pt x="80277" y="86122"/>
                </a:cubicBezTo>
                <a:cubicBezTo>
                  <a:pt x="98004" y="82683"/>
                  <a:pt x="139279" y="47758"/>
                  <a:pt x="145364" y="48022"/>
                </a:cubicBezTo>
                <a:cubicBezTo>
                  <a:pt x="151449" y="48287"/>
                  <a:pt x="127902" y="78449"/>
                  <a:pt x="116789" y="87709"/>
                </a:cubicBezTo>
                <a:cubicBezTo>
                  <a:pt x="105677" y="96969"/>
                  <a:pt x="97739" y="116548"/>
                  <a:pt x="78689" y="103584"/>
                </a:cubicBezTo>
                <a:cubicBezTo>
                  <a:pt x="59639" y="90620"/>
                  <a:pt x="7517" y="6218"/>
                  <a:pt x="902" y="39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6" name="フリーフォーム: 図形 1045">
            <a:extLst>
              <a:ext uri="{FF2B5EF4-FFF2-40B4-BE49-F238E27FC236}">
                <a16:creationId xmlns:a16="http://schemas.microsoft.com/office/drawing/2014/main" id="{C0DF6A95-4A0B-4BCD-883D-3B4DF1E0B714}"/>
              </a:ext>
            </a:extLst>
          </p:cNvPr>
          <p:cNvSpPr/>
          <p:nvPr/>
        </p:nvSpPr>
        <p:spPr>
          <a:xfrm>
            <a:off x="7411590" y="4111203"/>
            <a:ext cx="271205" cy="103881"/>
          </a:xfrm>
          <a:custGeom>
            <a:avLst/>
            <a:gdLst>
              <a:gd name="connsiteX0" fmla="*/ 448 w 271205"/>
              <a:gd name="connsiteY0" fmla="*/ 422 h 103881"/>
              <a:gd name="connsiteX1" fmla="*/ 95698 w 271205"/>
              <a:gd name="connsiteY1" fmla="*/ 49635 h 103881"/>
              <a:gd name="connsiteX2" fmla="*/ 202060 w 271205"/>
              <a:gd name="connsiteY2" fmla="*/ 78210 h 103881"/>
              <a:gd name="connsiteX3" fmla="*/ 270323 w 271205"/>
              <a:gd name="connsiteY3" fmla="*/ 103610 h 103881"/>
              <a:gd name="connsiteX4" fmla="*/ 233810 w 271205"/>
              <a:gd name="connsiteY4" fmla="*/ 90910 h 103881"/>
              <a:gd name="connsiteX5" fmla="*/ 135385 w 271205"/>
              <a:gd name="connsiteY5" fmla="*/ 79797 h 103881"/>
              <a:gd name="connsiteX6" fmla="*/ 448 w 271205"/>
              <a:gd name="connsiteY6" fmla="*/ 422 h 1038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71205" h="103881">
                <a:moveTo>
                  <a:pt x="448" y="422"/>
                </a:moveTo>
                <a:cubicBezTo>
                  <a:pt x="-6166" y="-4605"/>
                  <a:pt x="62096" y="36670"/>
                  <a:pt x="95698" y="49635"/>
                </a:cubicBezTo>
                <a:cubicBezTo>
                  <a:pt x="129300" y="62600"/>
                  <a:pt x="172956" y="69214"/>
                  <a:pt x="202060" y="78210"/>
                </a:cubicBezTo>
                <a:cubicBezTo>
                  <a:pt x="231164" y="87206"/>
                  <a:pt x="265031" y="101493"/>
                  <a:pt x="270323" y="103610"/>
                </a:cubicBezTo>
                <a:cubicBezTo>
                  <a:pt x="275615" y="105727"/>
                  <a:pt x="256300" y="94879"/>
                  <a:pt x="233810" y="90910"/>
                </a:cubicBezTo>
                <a:cubicBezTo>
                  <a:pt x="211320" y="86941"/>
                  <a:pt x="170045" y="91703"/>
                  <a:pt x="135385" y="79797"/>
                </a:cubicBezTo>
                <a:cubicBezTo>
                  <a:pt x="100725" y="67891"/>
                  <a:pt x="7062" y="5449"/>
                  <a:pt x="448" y="42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7" name="フリーフォーム: 図形 1046">
            <a:extLst>
              <a:ext uri="{FF2B5EF4-FFF2-40B4-BE49-F238E27FC236}">
                <a16:creationId xmlns:a16="http://schemas.microsoft.com/office/drawing/2014/main" id="{719C8AC3-D756-4A42-B680-5D8D2A4B610A}"/>
              </a:ext>
            </a:extLst>
          </p:cNvPr>
          <p:cNvSpPr/>
          <p:nvPr/>
        </p:nvSpPr>
        <p:spPr>
          <a:xfrm>
            <a:off x="7421561" y="4100267"/>
            <a:ext cx="278079" cy="111970"/>
          </a:xfrm>
          <a:custGeom>
            <a:avLst/>
            <a:gdLst>
              <a:gd name="connsiteX0" fmla="*/ 2 w 278079"/>
              <a:gd name="connsiteY0" fmla="*/ 246 h 111970"/>
              <a:gd name="connsiteX1" fmla="*/ 123827 w 278079"/>
              <a:gd name="connsiteY1" fmla="*/ 46283 h 111970"/>
              <a:gd name="connsiteX2" fmla="*/ 184152 w 278079"/>
              <a:gd name="connsiteY2" fmla="*/ 63746 h 111970"/>
              <a:gd name="connsiteX3" fmla="*/ 277814 w 278079"/>
              <a:gd name="connsiteY3" fmla="*/ 111371 h 111970"/>
              <a:gd name="connsiteX4" fmla="*/ 209552 w 278079"/>
              <a:gd name="connsiteY4" fmla="*/ 89146 h 111970"/>
              <a:gd name="connsiteX5" fmla="*/ 127002 w 278079"/>
              <a:gd name="connsiteY5" fmla="*/ 68508 h 111970"/>
              <a:gd name="connsiteX6" fmla="*/ 2 w 278079"/>
              <a:gd name="connsiteY6" fmla="*/ 246 h 1119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78079" h="111970">
                <a:moveTo>
                  <a:pt x="2" y="246"/>
                </a:moveTo>
                <a:cubicBezTo>
                  <a:pt x="-527" y="-3458"/>
                  <a:pt x="93135" y="35700"/>
                  <a:pt x="123827" y="46283"/>
                </a:cubicBezTo>
                <a:cubicBezTo>
                  <a:pt x="154519" y="56866"/>
                  <a:pt x="158487" y="52898"/>
                  <a:pt x="184152" y="63746"/>
                </a:cubicBezTo>
                <a:cubicBezTo>
                  <a:pt x="209817" y="74594"/>
                  <a:pt x="273581" y="107138"/>
                  <a:pt x="277814" y="111371"/>
                </a:cubicBezTo>
                <a:cubicBezTo>
                  <a:pt x="282047" y="115604"/>
                  <a:pt x="234687" y="96290"/>
                  <a:pt x="209552" y="89146"/>
                </a:cubicBezTo>
                <a:cubicBezTo>
                  <a:pt x="184417" y="82002"/>
                  <a:pt x="154783" y="82002"/>
                  <a:pt x="127002" y="68508"/>
                </a:cubicBezTo>
                <a:cubicBezTo>
                  <a:pt x="99221" y="55014"/>
                  <a:pt x="531" y="3950"/>
                  <a:pt x="2" y="24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8" name="フリーフォーム: 図形 1047">
            <a:extLst>
              <a:ext uri="{FF2B5EF4-FFF2-40B4-BE49-F238E27FC236}">
                <a16:creationId xmlns:a16="http://schemas.microsoft.com/office/drawing/2014/main" id="{09C1A629-9A31-4B42-9372-2B5DE65C4621}"/>
              </a:ext>
            </a:extLst>
          </p:cNvPr>
          <p:cNvSpPr/>
          <p:nvPr/>
        </p:nvSpPr>
        <p:spPr>
          <a:xfrm>
            <a:off x="7289160" y="4152856"/>
            <a:ext cx="237285" cy="71557"/>
          </a:xfrm>
          <a:custGeom>
            <a:avLst/>
            <a:gdLst>
              <a:gd name="connsiteX0" fmla="*/ 640 w 237285"/>
              <a:gd name="connsiteY0" fmla="*/ 44 h 71557"/>
              <a:gd name="connsiteX1" fmla="*/ 83190 w 237285"/>
              <a:gd name="connsiteY1" fmla="*/ 60369 h 71557"/>
              <a:gd name="connsiteX2" fmla="*/ 135578 w 237285"/>
              <a:gd name="connsiteY2" fmla="*/ 30207 h 71557"/>
              <a:gd name="connsiteX3" fmla="*/ 237178 w 237285"/>
              <a:gd name="connsiteY3" fmla="*/ 9569 h 71557"/>
              <a:gd name="connsiteX4" fmla="*/ 154628 w 237285"/>
              <a:gd name="connsiteY4" fmla="*/ 30207 h 71557"/>
              <a:gd name="connsiteX5" fmla="*/ 130815 w 237285"/>
              <a:gd name="connsiteY5" fmla="*/ 71482 h 71557"/>
              <a:gd name="connsiteX6" fmla="*/ 640 w 237285"/>
              <a:gd name="connsiteY6" fmla="*/ 44 h 715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37285" h="71557">
                <a:moveTo>
                  <a:pt x="640" y="44"/>
                </a:moveTo>
                <a:cubicBezTo>
                  <a:pt x="-7298" y="-1808"/>
                  <a:pt x="60700" y="55342"/>
                  <a:pt x="83190" y="60369"/>
                </a:cubicBezTo>
                <a:cubicBezTo>
                  <a:pt x="105680" y="65396"/>
                  <a:pt x="109913" y="38674"/>
                  <a:pt x="135578" y="30207"/>
                </a:cubicBezTo>
                <a:cubicBezTo>
                  <a:pt x="161243" y="21740"/>
                  <a:pt x="234003" y="9569"/>
                  <a:pt x="237178" y="9569"/>
                </a:cubicBezTo>
                <a:cubicBezTo>
                  <a:pt x="240353" y="9569"/>
                  <a:pt x="172355" y="19888"/>
                  <a:pt x="154628" y="30207"/>
                </a:cubicBezTo>
                <a:cubicBezTo>
                  <a:pt x="136901" y="40526"/>
                  <a:pt x="149601" y="73334"/>
                  <a:pt x="130815" y="71482"/>
                </a:cubicBezTo>
                <a:cubicBezTo>
                  <a:pt x="112030" y="69630"/>
                  <a:pt x="8578" y="1896"/>
                  <a:pt x="640" y="4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9" name="フリーフォーム: 図形 1048">
            <a:extLst>
              <a:ext uri="{FF2B5EF4-FFF2-40B4-BE49-F238E27FC236}">
                <a16:creationId xmlns:a16="http://schemas.microsoft.com/office/drawing/2014/main" id="{955E8EF1-E8C7-46E8-90AF-3DBCCBF3523A}"/>
              </a:ext>
            </a:extLst>
          </p:cNvPr>
          <p:cNvSpPr/>
          <p:nvPr/>
        </p:nvSpPr>
        <p:spPr>
          <a:xfrm>
            <a:off x="7277856" y="4127180"/>
            <a:ext cx="113549" cy="128972"/>
          </a:xfrm>
          <a:custGeom>
            <a:avLst/>
            <a:gdLst>
              <a:gd name="connsiteX0" fmla="*/ 32582 w 113549"/>
              <a:gd name="connsiteY0" fmla="*/ 320 h 128972"/>
              <a:gd name="connsiteX1" fmla="*/ 24644 w 113549"/>
              <a:gd name="connsiteY1" fmla="*/ 78108 h 128972"/>
              <a:gd name="connsiteX2" fmla="*/ 4007 w 113549"/>
              <a:gd name="connsiteY2" fmla="*/ 128908 h 128972"/>
              <a:gd name="connsiteX3" fmla="*/ 113544 w 113549"/>
              <a:gd name="connsiteY3" fmla="*/ 89220 h 128972"/>
              <a:gd name="connsiteX4" fmla="*/ 8769 w 113549"/>
              <a:gd name="connsiteY4" fmla="*/ 109858 h 128972"/>
              <a:gd name="connsiteX5" fmla="*/ 32582 w 113549"/>
              <a:gd name="connsiteY5" fmla="*/ 320 h 1289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3549" h="128972">
                <a:moveTo>
                  <a:pt x="32582" y="320"/>
                </a:moveTo>
                <a:cubicBezTo>
                  <a:pt x="35228" y="-4972"/>
                  <a:pt x="29406" y="56677"/>
                  <a:pt x="24644" y="78108"/>
                </a:cubicBezTo>
                <a:cubicBezTo>
                  <a:pt x="19882" y="99539"/>
                  <a:pt x="-10810" y="127056"/>
                  <a:pt x="4007" y="128908"/>
                </a:cubicBezTo>
                <a:cubicBezTo>
                  <a:pt x="18824" y="130760"/>
                  <a:pt x="112750" y="92395"/>
                  <a:pt x="113544" y="89220"/>
                </a:cubicBezTo>
                <a:cubicBezTo>
                  <a:pt x="114338" y="86045"/>
                  <a:pt x="20675" y="123087"/>
                  <a:pt x="8769" y="109858"/>
                </a:cubicBezTo>
                <a:cubicBezTo>
                  <a:pt x="-3137" y="96629"/>
                  <a:pt x="29936" y="5612"/>
                  <a:pt x="32582" y="32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0" name="フリーフォーム: 図形 1049">
            <a:extLst>
              <a:ext uri="{FF2B5EF4-FFF2-40B4-BE49-F238E27FC236}">
                <a16:creationId xmlns:a16="http://schemas.microsoft.com/office/drawing/2014/main" id="{AA52FCE2-04D7-4613-976C-2A824BB057C3}"/>
              </a:ext>
            </a:extLst>
          </p:cNvPr>
          <p:cNvSpPr/>
          <p:nvPr/>
        </p:nvSpPr>
        <p:spPr>
          <a:xfrm>
            <a:off x="7277306" y="4094000"/>
            <a:ext cx="165425" cy="82152"/>
          </a:xfrm>
          <a:custGeom>
            <a:avLst/>
            <a:gdLst>
              <a:gd name="connsiteX0" fmla="*/ 163307 w 165425"/>
              <a:gd name="connsiteY0" fmla="*/ 163 h 82152"/>
              <a:gd name="connsiteX1" fmla="*/ 1382 w 165425"/>
              <a:gd name="connsiteY1" fmla="*/ 79538 h 82152"/>
              <a:gd name="connsiteX2" fmla="*/ 88694 w 165425"/>
              <a:gd name="connsiteY2" fmla="*/ 58900 h 82152"/>
              <a:gd name="connsiteX3" fmla="*/ 163307 w 165425"/>
              <a:gd name="connsiteY3" fmla="*/ 163 h 821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5425" h="82152">
                <a:moveTo>
                  <a:pt x="163307" y="163"/>
                </a:moveTo>
                <a:cubicBezTo>
                  <a:pt x="148755" y="3603"/>
                  <a:pt x="13817" y="69749"/>
                  <a:pt x="1382" y="79538"/>
                </a:cubicBezTo>
                <a:cubicBezTo>
                  <a:pt x="-11053" y="89327"/>
                  <a:pt x="63823" y="69219"/>
                  <a:pt x="88694" y="58900"/>
                </a:cubicBezTo>
                <a:cubicBezTo>
                  <a:pt x="113565" y="48581"/>
                  <a:pt x="177859" y="-3277"/>
                  <a:pt x="163307" y="16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1" name="フリーフォーム: 図形 1050">
            <a:extLst>
              <a:ext uri="{FF2B5EF4-FFF2-40B4-BE49-F238E27FC236}">
                <a16:creationId xmlns:a16="http://schemas.microsoft.com/office/drawing/2014/main" id="{3FA549D4-0C5F-4EDE-BAA6-00B75484F6F9}"/>
              </a:ext>
            </a:extLst>
          </p:cNvPr>
          <p:cNvSpPr/>
          <p:nvPr/>
        </p:nvSpPr>
        <p:spPr>
          <a:xfrm>
            <a:off x="7334247" y="4243590"/>
            <a:ext cx="50820" cy="222376"/>
          </a:xfrm>
          <a:custGeom>
            <a:avLst/>
            <a:gdLst>
              <a:gd name="connsiteX0" fmla="*/ 20641 w 50820"/>
              <a:gd name="connsiteY0" fmla="*/ 1385 h 222376"/>
              <a:gd name="connsiteX1" fmla="*/ 25403 w 50820"/>
              <a:gd name="connsiteY1" fmla="*/ 115685 h 222376"/>
              <a:gd name="connsiteX2" fmla="*/ 3 w 50820"/>
              <a:gd name="connsiteY2" fmla="*/ 222048 h 222376"/>
              <a:gd name="connsiteX3" fmla="*/ 23816 w 50820"/>
              <a:gd name="connsiteY3" fmla="*/ 145848 h 222376"/>
              <a:gd name="connsiteX4" fmla="*/ 50803 w 50820"/>
              <a:gd name="connsiteY4" fmla="*/ 58535 h 222376"/>
              <a:gd name="connsiteX5" fmla="*/ 20641 w 50820"/>
              <a:gd name="connsiteY5" fmla="*/ 1385 h 2223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0820" h="222376">
                <a:moveTo>
                  <a:pt x="20641" y="1385"/>
                </a:moveTo>
                <a:cubicBezTo>
                  <a:pt x="16408" y="10910"/>
                  <a:pt x="28843" y="78908"/>
                  <a:pt x="25403" y="115685"/>
                </a:cubicBezTo>
                <a:cubicBezTo>
                  <a:pt x="21963" y="152462"/>
                  <a:pt x="267" y="217021"/>
                  <a:pt x="3" y="222048"/>
                </a:cubicBezTo>
                <a:cubicBezTo>
                  <a:pt x="-261" y="227075"/>
                  <a:pt x="15349" y="173100"/>
                  <a:pt x="23816" y="145848"/>
                </a:cubicBezTo>
                <a:cubicBezTo>
                  <a:pt x="32283" y="118596"/>
                  <a:pt x="50009" y="83406"/>
                  <a:pt x="50803" y="58535"/>
                </a:cubicBezTo>
                <a:cubicBezTo>
                  <a:pt x="51597" y="33664"/>
                  <a:pt x="24874" y="-8140"/>
                  <a:pt x="20641" y="138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2" name="フリーフォーム: 図形 1051">
            <a:extLst>
              <a:ext uri="{FF2B5EF4-FFF2-40B4-BE49-F238E27FC236}">
                <a16:creationId xmlns:a16="http://schemas.microsoft.com/office/drawing/2014/main" id="{95F4EF67-66C6-418C-AB9E-0E426B1C6B09}"/>
              </a:ext>
            </a:extLst>
          </p:cNvPr>
          <p:cNvSpPr/>
          <p:nvPr/>
        </p:nvSpPr>
        <p:spPr>
          <a:xfrm>
            <a:off x="7306584" y="4237178"/>
            <a:ext cx="51775" cy="324014"/>
          </a:xfrm>
          <a:custGeom>
            <a:avLst/>
            <a:gdLst>
              <a:gd name="connsiteX0" fmla="*/ 13379 w 51775"/>
              <a:gd name="connsiteY0" fmla="*/ 4622 h 324014"/>
              <a:gd name="connsiteX1" fmla="*/ 21316 w 51775"/>
              <a:gd name="connsiteY1" fmla="*/ 150672 h 324014"/>
              <a:gd name="connsiteX2" fmla="*/ 679 w 51775"/>
              <a:gd name="connsiteY2" fmla="*/ 230047 h 324014"/>
              <a:gd name="connsiteX3" fmla="*/ 5441 w 51775"/>
              <a:gd name="connsiteY3" fmla="*/ 323710 h 324014"/>
              <a:gd name="connsiteX4" fmla="*/ 10204 w 51775"/>
              <a:gd name="connsiteY4" fmla="*/ 252272 h 324014"/>
              <a:gd name="connsiteX5" fmla="*/ 51479 w 51775"/>
              <a:gd name="connsiteY5" fmla="*/ 55422 h 324014"/>
              <a:gd name="connsiteX6" fmla="*/ 13379 w 51775"/>
              <a:gd name="connsiteY6" fmla="*/ 4622 h 3240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1775" h="324014">
                <a:moveTo>
                  <a:pt x="13379" y="4622"/>
                </a:moveTo>
                <a:cubicBezTo>
                  <a:pt x="8352" y="20497"/>
                  <a:pt x="23433" y="113101"/>
                  <a:pt x="21316" y="150672"/>
                </a:cubicBezTo>
                <a:cubicBezTo>
                  <a:pt x="19199" y="188243"/>
                  <a:pt x="3325" y="201207"/>
                  <a:pt x="679" y="230047"/>
                </a:cubicBezTo>
                <a:cubicBezTo>
                  <a:pt x="-1967" y="258887"/>
                  <a:pt x="3854" y="320006"/>
                  <a:pt x="5441" y="323710"/>
                </a:cubicBezTo>
                <a:cubicBezTo>
                  <a:pt x="7028" y="327414"/>
                  <a:pt x="2531" y="296987"/>
                  <a:pt x="10204" y="252272"/>
                </a:cubicBezTo>
                <a:cubicBezTo>
                  <a:pt x="17877" y="207557"/>
                  <a:pt x="47510" y="95110"/>
                  <a:pt x="51479" y="55422"/>
                </a:cubicBezTo>
                <a:cubicBezTo>
                  <a:pt x="55448" y="15735"/>
                  <a:pt x="18406" y="-11253"/>
                  <a:pt x="13379" y="462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3" name="フリーフォーム: 図形 1052">
            <a:extLst>
              <a:ext uri="{FF2B5EF4-FFF2-40B4-BE49-F238E27FC236}">
                <a16:creationId xmlns:a16="http://schemas.microsoft.com/office/drawing/2014/main" id="{B04AE7BA-9999-4D4D-87CA-63A868AADF43}"/>
              </a:ext>
            </a:extLst>
          </p:cNvPr>
          <p:cNvSpPr/>
          <p:nvPr/>
        </p:nvSpPr>
        <p:spPr>
          <a:xfrm>
            <a:off x="7112470" y="4225429"/>
            <a:ext cx="201145" cy="97398"/>
          </a:xfrm>
          <a:custGeom>
            <a:avLst/>
            <a:gdLst>
              <a:gd name="connsiteX0" fmla="*/ 1118 w 201145"/>
              <a:gd name="connsiteY0" fmla="*/ 92571 h 97398"/>
              <a:gd name="connsiteX1" fmla="*/ 150343 w 201145"/>
              <a:gd name="connsiteY1" fmla="*/ 6846 h 97398"/>
              <a:gd name="connsiteX2" fmla="*/ 201143 w 201145"/>
              <a:gd name="connsiteY2" fmla="*/ 6846 h 97398"/>
              <a:gd name="connsiteX3" fmla="*/ 148755 w 201145"/>
              <a:gd name="connsiteY3" fmla="*/ 19546 h 97398"/>
              <a:gd name="connsiteX4" fmla="*/ 83668 w 201145"/>
              <a:gd name="connsiteY4" fmla="*/ 78284 h 97398"/>
              <a:gd name="connsiteX5" fmla="*/ 1118 w 201145"/>
              <a:gd name="connsiteY5" fmla="*/ 92571 h 973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1145" h="97398">
                <a:moveTo>
                  <a:pt x="1118" y="92571"/>
                </a:moveTo>
                <a:cubicBezTo>
                  <a:pt x="12230" y="80665"/>
                  <a:pt x="117006" y="21133"/>
                  <a:pt x="150343" y="6846"/>
                </a:cubicBezTo>
                <a:cubicBezTo>
                  <a:pt x="183680" y="-7441"/>
                  <a:pt x="201408" y="4729"/>
                  <a:pt x="201143" y="6846"/>
                </a:cubicBezTo>
                <a:cubicBezTo>
                  <a:pt x="200878" y="8963"/>
                  <a:pt x="168334" y="7640"/>
                  <a:pt x="148755" y="19546"/>
                </a:cubicBezTo>
                <a:cubicBezTo>
                  <a:pt x="129176" y="31452"/>
                  <a:pt x="102453" y="64261"/>
                  <a:pt x="83668" y="78284"/>
                </a:cubicBezTo>
                <a:cubicBezTo>
                  <a:pt x="64883" y="92307"/>
                  <a:pt x="-9994" y="104477"/>
                  <a:pt x="1118" y="9257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4" name="フリーフォーム: 図形 1053">
            <a:extLst>
              <a:ext uri="{FF2B5EF4-FFF2-40B4-BE49-F238E27FC236}">
                <a16:creationId xmlns:a16="http://schemas.microsoft.com/office/drawing/2014/main" id="{9E15ACFA-352C-4C0F-8105-C9C63918B067}"/>
              </a:ext>
            </a:extLst>
          </p:cNvPr>
          <p:cNvSpPr/>
          <p:nvPr/>
        </p:nvSpPr>
        <p:spPr>
          <a:xfrm>
            <a:off x="7104009" y="4157555"/>
            <a:ext cx="218395" cy="138220"/>
          </a:xfrm>
          <a:custGeom>
            <a:avLst/>
            <a:gdLst>
              <a:gd name="connsiteX0" fmla="*/ 217541 w 218395"/>
              <a:gd name="connsiteY0" fmla="*/ 74720 h 138220"/>
              <a:gd name="connsiteX1" fmla="*/ 154041 w 218395"/>
              <a:gd name="connsiteY1" fmla="*/ 39795 h 138220"/>
              <a:gd name="connsiteX2" fmla="*/ 127054 w 218395"/>
              <a:gd name="connsiteY2" fmla="*/ 108 h 138220"/>
              <a:gd name="connsiteX3" fmla="*/ 136579 w 218395"/>
              <a:gd name="connsiteY3" fmla="*/ 52495 h 138220"/>
              <a:gd name="connsiteX4" fmla="*/ 104829 w 218395"/>
              <a:gd name="connsiteY4" fmla="*/ 73133 h 138220"/>
              <a:gd name="connsiteX5" fmla="*/ 54 w 218395"/>
              <a:gd name="connsiteY5" fmla="*/ 138220 h 138220"/>
              <a:gd name="connsiteX6" fmla="*/ 90541 w 218395"/>
              <a:gd name="connsiteY6" fmla="*/ 73133 h 138220"/>
              <a:gd name="connsiteX7" fmla="*/ 103241 w 218395"/>
              <a:gd name="connsiteY7" fmla="*/ 55670 h 138220"/>
              <a:gd name="connsiteX8" fmla="*/ 217541 w 218395"/>
              <a:gd name="connsiteY8" fmla="*/ 74720 h 1382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18395" h="138220">
                <a:moveTo>
                  <a:pt x="217541" y="74720"/>
                </a:moveTo>
                <a:cubicBezTo>
                  <a:pt x="226008" y="72074"/>
                  <a:pt x="169122" y="52230"/>
                  <a:pt x="154041" y="39795"/>
                </a:cubicBezTo>
                <a:cubicBezTo>
                  <a:pt x="138960" y="27360"/>
                  <a:pt x="129964" y="-2009"/>
                  <a:pt x="127054" y="108"/>
                </a:cubicBezTo>
                <a:cubicBezTo>
                  <a:pt x="124144" y="2225"/>
                  <a:pt x="140283" y="40324"/>
                  <a:pt x="136579" y="52495"/>
                </a:cubicBezTo>
                <a:cubicBezTo>
                  <a:pt x="132875" y="64666"/>
                  <a:pt x="127583" y="58845"/>
                  <a:pt x="104829" y="73133"/>
                </a:cubicBezTo>
                <a:cubicBezTo>
                  <a:pt x="82075" y="87421"/>
                  <a:pt x="2435" y="138220"/>
                  <a:pt x="54" y="138220"/>
                </a:cubicBezTo>
                <a:cubicBezTo>
                  <a:pt x="-2327" y="138220"/>
                  <a:pt x="73343" y="86891"/>
                  <a:pt x="90541" y="73133"/>
                </a:cubicBezTo>
                <a:cubicBezTo>
                  <a:pt x="107739" y="59375"/>
                  <a:pt x="86837" y="57257"/>
                  <a:pt x="103241" y="55670"/>
                </a:cubicBezTo>
                <a:cubicBezTo>
                  <a:pt x="119645" y="54083"/>
                  <a:pt x="209074" y="77366"/>
                  <a:pt x="217541" y="7472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5" name="フリーフォーム: 図形 1054">
            <a:extLst>
              <a:ext uri="{FF2B5EF4-FFF2-40B4-BE49-F238E27FC236}">
                <a16:creationId xmlns:a16="http://schemas.microsoft.com/office/drawing/2014/main" id="{D53FB77D-E905-466F-B780-73F68D4DE9CA}"/>
              </a:ext>
            </a:extLst>
          </p:cNvPr>
          <p:cNvSpPr/>
          <p:nvPr/>
        </p:nvSpPr>
        <p:spPr>
          <a:xfrm>
            <a:off x="7546880" y="4435273"/>
            <a:ext cx="125539" cy="82854"/>
          </a:xfrm>
          <a:custGeom>
            <a:avLst/>
            <a:gdLst>
              <a:gd name="connsiteX0" fmla="*/ 95 w 125539"/>
              <a:gd name="connsiteY0" fmla="*/ 82752 h 82854"/>
              <a:gd name="connsiteX1" fmla="*/ 47720 w 125539"/>
              <a:gd name="connsiteY1" fmla="*/ 39890 h 82854"/>
              <a:gd name="connsiteX2" fmla="*/ 125508 w 125539"/>
              <a:gd name="connsiteY2" fmla="*/ 202 h 82854"/>
              <a:gd name="connsiteX3" fmla="*/ 38195 w 125539"/>
              <a:gd name="connsiteY3" fmla="*/ 27190 h 82854"/>
              <a:gd name="connsiteX4" fmla="*/ 95 w 125539"/>
              <a:gd name="connsiteY4" fmla="*/ 82752 h 828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5539" h="82854">
                <a:moveTo>
                  <a:pt x="95" y="82752"/>
                </a:moveTo>
                <a:cubicBezTo>
                  <a:pt x="1683" y="84869"/>
                  <a:pt x="26818" y="53648"/>
                  <a:pt x="47720" y="39890"/>
                </a:cubicBezTo>
                <a:cubicBezTo>
                  <a:pt x="68622" y="26132"/>
                  <a:pt x="127096" y="2319"/>
                  <a:pt x="125508" y="202"/>
                </a:cubicBezTo>
                <a:cubicBezTo>
                  <a:pt x="123920" y="-1915"/>
                  <a:pt x="59362" y="12902"/>
                  <a:pt x="38195" y="27190"/>
                </a:cubicBezTo>
                <a:cubicBezTo>
                  <a:pt x="17028" y="41477"/>
                  <a:pt x="-1493" y="80635"/>
                  <a:pt x="95" y="8275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6" name="フリーフォーム: 図形 1055">
            <a:extLst>
              <a:ext uri="{FF2B5EF4-FFF2-40B4-BE49-F238E27FC236}">
                <a16:creationId xmlns:a16="http://schemas.microsoft.com/office/drawing/2014/main" id="{3436182A-E97A-4076-ACC0-4C2666973D43}"/>
              </a:ext>
            </a:extLst>
          </p:cNvPr>
          <p:cNvSpPr/>
          <p:nvPr/>
        </p:nvSpPr>
        <p:spPr>
          <a:xfrm>
            <a:off x="7594998" y="4460499"/>
            <a:ext cx="36126" cy="72409"/>
          </a:xfrm>
          <a:custGeom>
            <a:avLst/>
            <a:gdLst>
              <a:gd name="connsiteX0" fmla="*/ 36115 w 36126"/>
              <a:gd name="connsiteY0" fmla="*/ 376 h 72409"/>
              <a:gd name="connsiteX1" fmla="*/ 4365 w 36126"/>
              <a:gd name="connsiteY1" fmla="*/ 44826 h 72409"/>
              <a:gd name="connsiteX2" fmla="*/ 7540 w 36126"/>
              <a:gd name="connsiteY2" fmla="*/ 71814 h 72409"/>
              <a:gd name="connsiteX3" fmla="*/ 36115 w 36126"/>
              <a:gd name="connsiteY3" fmla="*/ 376 h 724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126" h="72409">
                <a:moveTo>
                  <a:pt x="36115" y="376"/>
                </a:moveTo>
                <a:cubicBezTo>
                  <a:pt x="35586" y="-4122"/>
                  <a:pt x="9127" y="32920"/>
                  <a:pt x="4365" y="44826"/>
                </a:cubicBezTo>
                <a:cubicBezTo>
                  <a:pt x="-397" y="56732"/>
                  <a:pt x="-3573" y="76047"/>
                  <a:pt x="7540" y="71814"/>
                </a:cubicBezTo>
                <a:cubicBezTo>
                  <a:pt x="18652" y="67581"/>
                  <a:pt x="36644" y="4874"/>
                  <a:pt x="36115" y="37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7" name="フリーフォーム: 図形 1056">
            <a:extLst>
              <a:ext uri="{FF2B5EF4-FFF2-40B4-BE49-F238E27FC236}">
                <a16:creationId xmlns:a16="http://schemas.microsoft.com/office/drawing/2014/main" id="{55877ECE-4B0B-4441-81A5-D4B8D59D9A45}"/>
              </a:ext>
            </a:extLst>
          </p:cNvPr>
          <p:cNvSpPr/>
          <p:nvPr/>
        </p:nvSpPr>
        <p:spPr>
          <a:xfrm>
            <a:off x="7657745" y="4474755"/>
            <a:ext cx="124730" cy="80197"/>
          </a:xfrm>
          <a:custGeom>
            <a:avLst/>
            <a:gdLst>
              <a:gd name="connsiteX0" fmla="*/ 124180 w 124730"/>
              <a:gd name="connsiteY0" fmla="*/ 3583 h 80197"/>
              <a:gd name="connsiteX1" fmla="*/ 51155 w 124730"/>
              <a:gd name="connsiteY1" fmla="*/ 6758 h 80197"/>
              <a:gd name="connsiteX2" fmla="*/ 1943 w 124730"/>
              <a:gd name="connsiteY2" fmla="*/ 79783 h 80197"/>
              <a:gd name="connsiteX3" fmla="*/ 9880 w 124730"/>
              <a:gd name="connsiteY3" fmla="*/ 35333 h 80197"/>
              <a:gd name="connsiteX4" fmla="*/ 9880 w 124730"/>
              <a:gd name="connsiteY4" fmla="*/ 9933 h 80197"/>
              <a:gd name="connsiteX5" fmla="*/ 124180 w 124730"/>
              <a:gd name="connsiteY5" fmla="*/ 3583 h 801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4730" h="80197">
                <a:moveTo>
                  <a:pt x="124180" y="3583"/>
                </a:moveTo>
                <a:cubicBezTo>
                  <a:pt x="131059" y="3054"/>
                  <a:pt x="71528" y="-5942"/>
                  <a:pt x="51155" y="6758"/>
                </a:cubicBezTo>
                <a:cubicBezTo>
                  <a:pt x="30782" y="19458"/>
                  <a:pt x="8822" y="75021"/>
                  <a:pt x="1943" y="79783"/>
                </a:cubicBezTo>
                <a:cubicBezTo>
                  <a:pt x="-4936" y="84545"/>
                  <a:pt x="8557" y="46975"/>
                  <a:pt x="9880" y="35333"/>
                </a:cubicBezTo>
                <a:cubicBezTo>
                  <a:pt x="11203" y="23691"/>
                  <a:pt x="-9435" y="14166"/>
                  <a:pt x="9880" y="9933"/>
                </a:cubicBezTo>
                <a:cubicBezTo>
                  <a:pt x="29195" y="5700"/>
                  <a:pt x="117301" y="4112"/>
                  <a:pt x="124180" y="358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8" name="フリーフォーム: 図形 1057">
            <a:extLst>
              <a:ext uri="{FF2B5EF4-FFF2-40B4-BE49-F238E27FC236}">
                <a16:creationId xmlns:a16="http://schemas.microsoft.com/office/drawing/2014/main" id="{57231308-3363-4820-8AD7-23BE69343532}"/>
              </a:ext>
            </a:extLst>
          </p:cNvPr>
          <p:cNvSpPr/>
          <p:nvPr/>
        </p:nvSpPr>
        <p:spPr>
          <a:xfrm>
            <a:off x="7127875" y="4473387"/>
            <a:ext cx="269338" cy="473380"/>
          </a:xfrm>
          <a:custGeom>
            <a:avLst/>
            <a:gdLst>
              <a:gd name="connsiteX0" fmla="*/ 265113 w 269338"/>
              <a:gd name="connsiteY0" fmla="*/ 14476 h 473380"/>
              <a:gd name="connsiteX1" fmla="*/ 177800 w 269338"/>
              <a:gd name="connsiteY1" fmla="*/ 379601 h 473380"/>
              <a:gd name="connsiteX2" fmla="*/ 173038 w 269338"/>
              <a:gd name="connsiteY2" fmla="*/ 466913 h 473380"/>
              <a:gd name="connsiteX3" fmla="*/ 131763 w 269338"/>
              <a:gd name="connsiteY3" fmla="*/ 466913 h 473380"/>
              <a:gd name="connsiteX4" fmla="*/ 0 w 269338"/>
              <a:gd name="connsiteY4" fmla="*/ 465326 h 473380"/>
              <a:gd name="connsiteX5" fmla="*/ 157163 w 269338"/>
              <a:gd name="connsiteY5" fmla="*/ 454213 h 473380"/>
              <a:gd name="connsiteX6" fmla="*/ 155575 w 269338"/>
              <a:gd name="connsiteY6" fmla="*/ 425638 h 473380"/>
              <a:gd name="connsiteX7" fmla="*/ 244475 w 269338"/>
              <a:gd name="connsiteY7" fmla="*/ 106551 h 473380"/>
              <a:gd name="connsiteX8" fmla="*/ 265113 w 269338"/>
              <a:gd name="connsiteY8" fmla="*/ 14476 h 473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69338" h="473380">
                <a:moveTo>
                  <a:pt x="265113" y="14476"/>
                </a:moveTo>
                <a:cubicBezTo>
                  <a:pt x="254000" y="59984"/>
                  <a:pt x="193146" y="304195"/>
                  <a:pt x="177800" y="379601"/>
                </a:cubicBezTo>
                <a:cubicBezTo>
                  <a:pt x="162454" y="455007"/>
                  <a:pt x="180711" y="452361"/>
                  <a:pt x="173038" y="466913"/>
                </a:cubicBezTo>
                <a:cubicBezTo>
                  <a:pt x="165365" y="481465"/>
                  <a:pt x="131763" y="466913"/>
                  <a:pt x="131763" y="466913"/>
                </a:cubicBezTo>
                <a:lnTo>
                  <a:pt x="0" y="465326"/>
                </a:lnTo>
                <a:cubicBezTo>
                  <a:pt x="4233" y="463209"/>
                  <a:pt x="131234" y="460828"/>
                  <a:pt x="157163" y="454213"/>
                </a:cubicBezTo>
                <a:cubicBezTo>
                  <a:pt x="183092" y="447598"/>
                  <a:pt x="141023" y="483582"/>
                  <a:pt x="155575" y="425638"/>
                </a:cubicBezTo>
                <a:cubicBezTo>
                  <a:pt x="170127" y="367694"/>
                  <a:pt x="224896" y="173755"/>
                  <a:pt x="244475" y="106551"/>
                </a:cubicBezTo>
                <a:cubicBezTo>
                  <a:pt x="264054" y="39347"/>
                  <a:pt x="276226" y="-31032"/>
                  <a:pt x="265113" y="1447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9" name="フリーフォーム: 図形 1058">
            <a:extLst>
              <a:ext uri="{FF2B5EF4-FFF2-40B4-BE49-F238E27FC236}">
                <a16:creationId xmlns:a16="http://schemas.microsoft.com/office/drawing/2014/main" id="{1FD395A1-D6BA-4181-8D24-03B68A3D2C0D}"/>
              </a:ext>
            </a:extLst>
          </p:cNvPr>
          <p:cNvSpPr/>
          <p:nvPr/>
        </p:nvSpPr>
        <p:spPr>
          <a:xfrm>
            <a:off x="7043733" y="4448144"/>
            <a:ext cx="330357" cy="555946"/>
          </a:xfrm>
          <a:custGeom>
            <a:avLst/>
            <a:gdLst>
              <a:gd name="connsiteX0" fmla="*/ 330205 w 330357"/>
              <a:gd name="connsiteY0" fmla="*/ 31 h 555946"/>
              <a:gd name="connsiteX1" fmla="*/ 239717 w 330357"/>
              <a:gd name="connsiteY1" fmla="*/ 349281 h 555946"/>
              <a:gd name="connsiteX2" fmla="*/ 212730 w 330357"/>
              <a:gd name="connsiteY2" fmla="*/ 435006 h 555946"/>
              <a:gd name="connsiteX3" fmla="*/ 117480 w 330357"/>
              <a:gd name="connsiteY3" fmla="*/ 474694 h 555946"/>
              <a:gd name="connsiteX4" fmla="*/ 5 w 330357"/>
              <a:gd name="connsiteY4" fmla="*/ 555656 h 555946"/>
              <a:gd name="connsiteX5" fmla="*/ 112717 w 330357"/>
              <a:gd name="connsiteY5" fmla="*/ 500094 h 555946"/>
              <a:gd name="connsiteX6" fmla="*/ 211142 w 330357"/>
              <a:gd name="connsiteY6" fmla="*/ 455644 h 555946"/>
              <a:gd name="connsiteX7" fmla="*/ 215905 w 330357"/>
              <a:gd name="connsiteY7" fmla="*/ 404844 h 555946"/>
              <a:gd name="connsiteX8" fmla="*/ 215905 w 330357"/>
              <a:gd name="connsiteY8" fmla="*/ 369919 h 555946"/>
              <a:gd name="connsiteX9" fmla="*/ 330205 w 330357"/>
              <a:gd name="connsiteY9" fmla="*/ 31 h 5559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30357" h="555946">
                <a:moveTo>
                  <a:pt x="330205" y="31"/>
                </a:moveTo>
                <a:cubicBezTo>
                  <a:pt x="334174" y="-3409"/>
                  <a:pt x="259296" y="276785"/>
                  <a:pt x="239717" y="349281"/>
                </a:cubicBezTo>
                <a:cubicBezTo>
                  <a:pt x="220138" y="421777"/>
                  <a:pt x="233103" y="414104"/>
                  <a:pt x="212730" y="435006"/>
                </a:cubicBezTo>
                <a:cubicBezTo>
                  <a:pt x="192357" y="455908"/>
                  <a:pt x="152934" y="454586"/>
                  <a:pt x="117480" y="474694"/>
                </a:cubicBezTo>
                <a:cubicBezTo>
                  <a:pt x="82026" y="494802"/>
                  <a:pt x="799" y="551423"/>
                  <a:pt x="5" y="555656"/>
                </a:cubicBezTo>
                <a:cubicBezTo>
                  <a:pt x="-789" y="559889"/>
                  <a:pt x="77528" y="516763"/>
                  <a:pt x="112717" y="500094"/>
                </a:cubicBezTo>
                <a:cubicBezTo>
                  <a:pt x="147906" y="483425"/>
                  <a:pt x="193944" y="471519"/>
                  <a:pt x="211142" y="455644"/>
                </a:cubicBezTo>
                <a:cubicBezTo>
                  <a:pt x="228340" y="439769"/>
                  <a:pt x="215111" y="419131"/>
                  <a:pt x="215905" y="404844"/>
                </a:cubicBezTo>
                <a:cubicBezTo>
                  <a:pt x="216699" y="390557"/>
                  <a:pt x="194738" y="438182"/>
                  <a:pt x="215905" y="369919"/>
                </a:cubicBezTo>
                <a:cubicBezTo>
                  <a:pt x="237072" y="301657"/>
                  <a:pt x="326236" y="3471"/>
                  <a:pt x="330205" y="3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0" name="フリーフォーム: 図形 1059">
            <a:extLst>
              <a:ext uri="{FF2B5EF4-FFF2-40B4-BE49-F238E27FC236}">
                <a16:creationId xmlns:a16="http://schemas.microsoft.com/office/drawing/2014/main" id="{7C1F1E1E-C665-4976-AE68-FFA8E039166D}"/>
              </a:ext>
            </a:extLst>
          </p:cNvPr>
          <p:cNvSpPr/>
          <p:nvPr/>
        </p:nvSpPr>
        <p:spPr>
          <a:xfrm>
            <a:off x="7032077" y="4009901"/>
            <a:ext cx="113070" cy="327585"/>
          </a:xfrm>
          <a:custGeom>
            <a:avLst/>
            <a:gdLst>
              <a:gd name="connsiteX0" fmla="*/ 11661 w 113070"/>
              <a:gd name="connsiteY0" fmla="*/ 124 h 327585"/>
              <a:gd name="connsiteX1" fmla="*/ 38648 w 113070"/>
              <a:gd name="connsiteY1" fmla="*/ 81087 h 327585"/>
              <a:gd name="connsiteX2" fmla="*/ 24361 w 113070"/>
              <a:gd name="connsiteY2" fmla="*/ 154112 h 327585"/>
              <a:gd name="connsiteX3" fmla="*/ 27536 w 113070"/>
              <a:gd name="connsiteY3" fmla="*/ 206499 h 327585"/>
              <a:gd name="connsiteX4" fmla="*/ 103736 w 113070"/>
              <a:gd name="connsiteY4" fmla="*/ 320799 h 327585"/>
              <a:gd name="connsiteX5" fmla="*/ 100561 w 113070"/>
              <a:gd name="connsiteY5" fmla="*/ 301749 h 327585"/>
              <a:gd name="connsiteX6" fmla="*/ 2136 w 113070"/>
              <a:gd name="connsiteY6" fmla="*/ 196974 h 327585"/>
              <a:gd name="connsiteX7" fmla="*/ 32298 w 113070"/>
              <a:gd name="connsiteY7" fmla="*/ 100137 h 327585"/>
              <a:gd name="connsiteX8" fmla="*/ 11661 w 113070"/>
              <a:gd name="connsiteY8" fmla="*/ 124 h 3275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3070" h="327585">
                <a:moveTo>
                  <a:pt x="11661" y="124"/>
                </a:moveTo>
                <a:cubicBezTo>
                  <a:pt x="12719" y="-3051"/>
                  <a:pt x="36531" y="55422"/>
                  <a:pt x="38648" y="81087"/>
                </a:cubicBezTo>
                <a:cubicBezTo>
                  <a:pt x="40765" y="106752"/>
                  <a:pt x="26213" y="133210"/>
                  <a:pt x="24361" y="154112"/>
                </a:cubicBezTo>
                <a:cubicBezTo>
                  <a:pt x="22509" y="175014"/>
                  <a:pt x="14307" y="178718"/>
                  <a:pt x="27536" y="206499"/>
                </a:cubicBezTo>
                <a:cubicBezTo>
                  <a:pt x="40765" y="234280"/>
                  <a:pt x="91565" y="304924"/>
                  <a:pt x="103736" y="320799"/>
                </a:cubicBezTo>
                <a:cubicBezTo>
                  <a:pt x="115907" y="336674"/>
                  <a:pt x="117494" y="322387"/>
                  <a:pt x="100561" y="301749"/>
                </a:cubicBezTo>
                <a:cubicBezTo>
                  <a:pt x="83628" y="281112"/>
                  <a:pt x="13513" y="230576"/>
                  <a:pt x="2136" y="196974"/>
                </a:cubicBezTo>
                <a:cubicBezTo>
                  <a:pt x="-9241" y="163372"/>
                  <a:pt x="28329" y="129241"/>
                  <a:pt x="32298" y="100137"/>
                </a:cubicBezTo>
                <a:cubicBezTo>
                  <a:pt x="36267" y="71033"/>
                  <a:pt x="10603" y="3299"/>
                  <a:pt x="11661" y="12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1" name="フリーフォーム: 図形 1060">
            <a:extLst>
              <a:ext uri="{FF2B5EF4-FFF2-40B4-BE49-F238E27FC236}">
                <a16:creationId xmlns:a16="http://schemas.microsoft.com/office/drawing/2014/main" id="{817DE1DA-099B-44A4-88DF-AC3F3480EB65}"/>
              </a:ext>
            </a:extLst>
          </p:cNvPr>
          <p:cNvSpPr/>
          <p:nvPr/>
        </p:nvSpPr>
        <p:spPr>
          <a:xfrm>
            <a:off x="7044418" y="4294267"/>
            <a:ext cx="58817" cy="517292"/>
          </a:xfrm>
          <a:custGeom>
            <a:avLst/>
            <a:gdLst>
              <a:gd name="connsiteX0" fmla="*/ 53295 w 58817"/>
              <a:gd name="connsiteY0" fmla="*/ 1508 h 517292"/>
              <a:gd name="connsiteX1" fmla="*/ 51707 w 58817"/>
              <a:gd name="connsiteY1" fmla="*/ 123746 h 517292"/>
              <a:gd name="connsiteX2" fmla="*/ 4082 w 58817"/>
              <a:gd name="connsiteY2" fmla="*/ 276146 h 517292"/>
              <a:gd name="connsiteX3" fmla="*/ 42182 w 58817"/>
              <a:gd name="connsiteY3" fmla="*/ 511096 h 517292"/>
              <a:gd name="connsiteX4" fmla="*/ 32657 w 58817"/>
              <a:gd name="connsiteY4" fmla="*/ 428546 h 517292"/>
              <a:gd name="connsiteX5" fmla="*/ 907 w 58817"/>
              <a:gd name="connsiteY5" fmla="*/ 209471 h 517292"/>
              <a:gd name="connsiteX6" fmla="*/ 53295 w 58817"/>
              <a:gd name="connsiteY6" fmla="*/ 1508 h 5172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8817" h="517292">
                <a:moveTo>
                  <a:pt x="53295" y="1508"/>
                </a:moveTo>
                <a:cubicBezTo>
                  <a:pt x="61762" y="-12780"/>
                  <a:pt x="59909" y="77973"/>
                  <a:pt x="51707" y="123746"/>
                </a:cubicBezTo>
                <a:cubicBezTo>
                  <a:pt x="43505" y="169519"/>
                  <a:pt x="5669" y="211588"/>
                  <a:pt x="4082" y="276146"/>
                </a:cubicBezTo>
                <a:cubicBezTo>
                  <a:pt x="2495" y="340704"/>
                  <a:pt x="37420" y="485696"/>
                  <a:pt x="42182" y="511096"/>
                </a:cubicBezTo>
                <a:cubicBezTo>
                  <a:pt x="46944" y="536496"/>
                  <a:pt x="39536" y="478817"/>
                  <a:pt x="32657" y="428546"/>
                </a:cubicBezTo>
                <a:cubicBezTo>
                  <a:pt x="25778" y="378275"/>
                  <a:pt x="-5708" y="284348"/>
                  <a:pt x="907" y="209471"/>
                </a:cubicBezTo>
                <a:cubicBezTo>
                  <a:pt x="7522" y="134594"/>
                  <a:pt x="44828" y="15796"/>
                  <a:pt x="53295" y="150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2" name="フリーフォーム: 図形 1061">
            <a:extLst>
              <a:ext uri="{FF2B5EF4-FFF2-40B4-BE49-F238E27FC236}">
                <a16:creationId xmlns:a16="http://schemas.microsoft.com/office/drawing/2014/main" id="{CBFEEEAB-A74F-42DD-8CAA-6B5BC854C307}"/>
              </a:ext>
            </a:extLst>
          </p:cNvPr>
          <p:cNvSpPr/>
          <p:nvPr/>
        </p:nvSpPr>
        <p:spPr>
          <a:xfrm>
            <a:off x="6988566" y="4844289"/>
            <a:ext cx="246043" cy="422249"/>
          </a:xfrm>
          <a:custGeom>
            <a:avLst/>
            <a:gdLst>
              <a:gd name="connsiteX0" fmla="*/ 25009 w 246043"/>
              <a:gd name="connsiteY0" fmla="*/ 761 h 422249"/>
              <a:gd name="connsiteX1" fmla="*/ 25009 w 246043"/>
              <a:gd name="connsiteY1" fmla="*/ 138874 h 422249"/>
              <a:gd name="connsiteX2" fmla="*/ 232972 w 246043"/>
              <a:gd name="connsiteY2" fmla="*/ 408749 h 422249"/>
              <a:gd name="connsiteX3" fmla="*/ 204397 w 246043"/>
              <a:gd name="connsiteY3" fmla="*/ 362711 h 422249"/>
              <a:gd name="connsiteX4" fmla="*/ 40884 w 246043"/>
              <a:gd name="connsiteY4" fmla="*/ 197611 h 422249"/>
              <a:gd name="connsiteX5" fmla="*/ 1197 w 246043"/>
              <a:gd name="connsiteY5" fmla="*/ 88074 h 422249"/>
              <a:gd name="connsiteX6" fmla="*/ 25009 w 246043"/>
              <a:gd name="connsiteY6" fmla="*/ 761 h 4222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46043" h="422249">
                <a:moveTo>
                  <a:pt x="25009" y="761"/>
                </a:moveTo>
                <a:cubicBezTo>
                  <a:pt x="28978" y="9227"/>
                  <a:pt x="-9651" y="70876"/>
                  <a:pt x="25009" y="138874"/>
                </a:cubicBezTo>
                <a:cubicBezTo>
                  <a:pt x="59669" y="206872"/>
                  <a:pt x="203074" y="371443"/>
                  <a:pt x="232972" y="408749"/>
                </a:cubicBezTo>
                <a:cubicBezTo>
                  <a:pt x="262870" y="446055"/>
                  <a:pt x="236412" y="397901"/>
                  <a:pt x="204397" y="362711"/>
                </a:cubicBezTo>
                <a:cubicBezTo>
                  <a:pt x="172382" y="327521"/>
                  <a:pt x="74751" y="243384"/>
                  <a:pt x="40884" y="197611"/>
                </a:cubicBezTo>
                <a:cubicBezTo>
                  <a:pt x="7017" y="151838"/>
                  <a:pt x="8341" y="119559"/>
                  <a:pt x="1197" y="88074"/>
                </a:cubicBezTo>
                <a:cubicBezTo>
                  <a:pt x="-5947" y="56589"/>
                  <a:pt x="21040" y="-7705"/>
                  <a:pt x="25009" y="76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3" name="フリーフォーム: 図形 1062">
            <a:extLst>
              <a:ext uri="{FF2B5EF4-FFF2-40B4-BE49-F238E27FC236}">
                <a16:creationId xmlns:a16="http://schemas.microsoft.com/office/drawing/2014/main" id="{9D8A4AD3-6B55-467D-808D-8B037564B7EF}"/>
              </a:ext>
            </a:extLst>
          </p:cNvPr>
          <p:cNvSpPr/>
          <p:nvPr/>
        </p:nvSpPr>
        <p:spPr>
          <a:xfrm>
            <a:off x="7319525" y="5374399"/>
            <a:ext cx="511632" cy="234647"/>
          </a:xfrm>
          <a:custGeom>
            <a:avLst/>
            <a:gdLst>
              <a:gd name="connsiteX0" fmla="*/ 438 w 511632"/>
              <a:gd name="connsiteY0" fmla="*/ 876 h 234647"/>
              <a:gd name="connsiteX1" fmla="*/ 144900 w 511632"/>
              <a:gd name="connsiteY1" fmla="*/ 92951 h 234647"/>
              <a:gd name="connsiteX2" fmla="*/ 219513 w 511632"/>
              <a:gd name="connsiteY2" fmla="*/ 162801 h 234647"/>
              <a:gd name="connsiteX3" fmla="*/ 373500 w 511632"/>
              <a:gd name="connsiteY3" fmla="*/ 216776 h 234647"/>
              <a:gd name="connsiteX4" fmla="*/ 511613 w 511632"/>
              <a:gd name="connsiteY4" fmla="*/ 194551 h 234647"/>
              <a:gd name="connsiteX5" fmla="*/ 383025 w 511632"/>
              <a:gd name="connsiteY5" fmla="*/ 218364 h 234647"/>
              <a:gd name="connsiteX6" fmla="*/ 298888 w 511632"/>
              <a:gd name="connsiteY6" fmla="*/ 231064 h 234647"/>
              <a:gd name="connsiteX7" fmla="*/ 195700 w 511632"/>
              <a:gd name="connsiteY7" fmla="*/ 151689 h 234647"/>
              <a:gd name="connsiteX8" fmla="*/ 438 w 511632"/>
              <a:gd name="connsiteY8" fmla="*/ 876 h 2346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11632" h="234647">
                <a:moveTo>
                  <a:pt x="438" y="876"/>
                </a:moveTo>
                <a:cubicBezTo>
                  <a:pt x="-8029" y="-8914"/>
                  <a:pt x="108387" y="65963"/>
                  <a:pt x="144900" y="92951"/>
                </a:cubicBezTo>
                <a:cubicBezTo>
                  <a:pt x="181413" y="119939"/>
                  <a:pt x="181413" y="142164"/>
                  <a:pt x="219513" y="162801"/>
                </a:cubicBezTo>
                <a:cubicBezTo>
                  <a:pt x="257613" y="183438"/>
                  <a:pt x="324817" y="211484"/>
                  <a:pt x="373500" y="216776"/>
                </a:cubicBezTo>
                <a:cubicBezTo>
                  <a:pt x="422183" y="222068"/>
                  <a:pt x="510026" y="194286"/>
                  <a:pt x="511613" y="194551"/>
                </a:cubicBezTo>
                <a:cubicBezTo>
                  <a:pt x="513201" y="194816"/>
                  <a:pt x="418479" y="212279"/>
                  <a:pt x="383025" y="218364"/>
                </a:cubicBezTo>
                <a:cubicBezTo>
                  <a:pt x="347571" y="224449"/>
                  <a:pt x="330109" y="242176"/>
                  <a:pt x="298888" y="231064"/>
                </a:cubicBezTo>
                <a:cubicBezTo>
                  <a:pt x="267667" y="219952"/>
                  <a:pt x="242531" y="186350"/>
                  <a:pt x="195700" y="151689"/>
                </a:cubicBezTo>
                <a:cubicBezTo>
                  <a:pt x="148869" y="117029"/>
                  <a:pt x="8905" y="10666"/>
                  <a:pt x="438" y="87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4" name="フリーフォーム: 図形 1063">
            <a:extLst>
              <a:ext uri="{FF2B5EF4-FFF2-40B4-BE49-F238E27FC236}">
                <a16:creationId xmlns:a16="http://schemas.microsoft.com/office/drawing/2014/main" id="{32119657-D6FA-41A3-8596-19FA5B7ED2C9}"/>
              </a:ext>
            </a:extLst>
          </p:cNvPr>
          <p:cNvSpPr/>
          <p:nvPr/>
        </p:nvSpPr>
        <p:spPr>
          <a:xfrm>
            <a:off x="6630760" y="3709961"/>
            <a:ext cx="407626" cy="311434"/>
          </a:xfrm>
          <a:custGeom>
            <a:avLst/>
            <a:gdLst>
              <a:gd name="connsiteX0" fmla="*/ 228 w 407626"/>
              <a:gd name="connsiteY0" fmla="*/ 27 h 311434"/>
              <a:gd name="connsiteX1" fmla="*/ 330428 w 407626"/>
              <a:gd name="connsiteY1" fmla="*/ 161952 h 311434"/>
              <a:gd name="connsiteX2" fmla="*/ 384403 w 407626"/>
              <a:gd name="connsiteY2" fmla="*/ 203227 h 311434"/>
              <a:gd name="connsiteX3" fmla="*/ 406628 w 407626"/>
              <a:gd name="connsiteY3" fmla="*/ 309589 h 311434"/>
              <a:gd name="connsiteX4" fmla="*/ 398690 w 407626"/>
              <a:gd name="connsiteY4" fmla="*/ 265139 h 311434"/>
              <a:gd name="connsiteX5" fmla="*/ 354240 w 407626"/>
              <a:gd name="connsiteY5" fmla="*/ 193702 h 311434"/>
              <a:gd name="connsiteX6" fmla="*/ 279628 w 407626"/>
              <a:gd name="connsiteY6" fmla="*/ 149252 h 311434"/>
              <a:gd name="connsiteX7" fmla="*/ 228 w 407626"/>
              <a:gd name="connsiteY7" fmla="*/ 27 h 3114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07626" h="311434">
                <a:moveTo>
                  <a:pt x="228" y="27"/>
                </a:moveTo>
                <a:cubicBezTo>
                  <a:pt x="8695" y="2144"/>
                  <a:pt x="266399" y="128085"/>
                  <a:pt x="330428" y="161952"/>
                </a:cubicBezTo>
                <a:cubicBezTo>
                  <a:pt x="394457" y="195819"/>
                  <a:pt x="371703" y="178621"/>
                  <a:pt x="384403" y="203227"/>
                </a:cubicBezTo>
                <a:cubicBezTo>
                  <a:pt x="397103" y="227833"/>
                  <a:pt x="404247" y="299270"/>
                  <a:pt x="406628" y="309589"/>
                </a:cubicBezTo>
                <a:cubicBezTo>
                  <a:pt x="409009" y="319908"/>
                  <a:pt x="407421" y="284453"/>
                  <a:pt x="398690" y="265139"/>
                </a:cubicBezTo>
                <a:cubicBezTo>
                  <a:pt x="389959" y="245825"/>
                  <a:pt x="374084" y="213017"/>
                  <a:pt x="354240" y="193702"/>
                </a:cubicBezTo>
                <a:cubicBezTo>
                  <a:pt x="334396" y="174388"/>
                  <a:pt x="337836" y="179150"/>
                  <a:pt x="279628" y="149252"/>
                </a:cubicBezTo>
                <a:cubicBezTo>
                  <a:pt x="221420" y="119354"/>
                  <a:pt x="-8239" y="-2090"/>
                  <a:pt x="228" y="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5" name="フリーフォーム: 図形 1064">
            <a:extLst>
              <a:ext uri="{FF2B5EF4-FFF2-40B4-BE49-F238E27FC236}">
                <a16:creationId xmlns:a16="http://schemas.microsoft.com/office/drawing/2014/main" id="{DB41AD0A-4AAE-4976-8513-134EEB96D2DA}"/>
              </a:ext>
            </a:extLst>
          </p:cNvPr>
          <p:cNvSpPr/>
          <p:nvPr/>
        </p:nvSpPr>
        <p:spPr>
          <a:xfrm>
            <a:off x="6606157" y="3673500"/>
            <a:ext cx="444731" cy="341508"/>
          </a:xfrm>
          <a:custGeom>
            <a:avLst/>
            <a:gdLst>
              <a:gd name="connsiteX0" fmla="*/ 2606 w 444731"/>
              <a:gd name="connsiteY0" fmla="*/ 3150 h 341508"/>
              <a:gd name="connsiteX1" fmla="*/ 115318 w 444731"/>
              <a:gd name="connsiteY1" fmla="*/ 49188 h 341508"/>
              <a:gd name="connsiteX2" fmla="*/ 420118 w 444731"/>
              <a:gd name="connsiteY2" fmla="*/ 225400 h 341508"/>
              <a:gd name="connsiteX3" fmla="*/ 428056 w 444731"/>
              <a:gd name="connsiteY3" fmla="*/ 236513 h 341508"/>
              <a:gd name="connsiteX4" fmla="*/ 439168 w 444731"/>
              <a:gd name="connsiteY4" fmla="*/ 341288 h 341508"/>
              <a:gd name="connsiteX5" fmla="*/ 418531 w 444731"/>
              <a:gd name="connsiteY5" fmla="*/ 261913 h 341508"/>
              <a:gd name="connsiteX6" fmla="*/ 355031 w 444731"/>
              <a:gd name="connsiteY6" fmla="*/ 187300 h 341508"/>
              <a:gd name="connsiteX7" fmla="*/ 210568 w 444731"/>
              <a:gd name="connsiteY7" fmla="*/ 117450 h 341508"/>
              <a:gd name="connsiteX8" fmla="*/ 2606 w 444731"/>
              <a:gd name="connsiteY8" fmla="*/ 3150 h 3415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44731" h="341508">
                <a:moveTo>
                  <a:pt x="2606" y="3150"/>
                </a:moveTo>
                <a:cubicBezTo>
                  <a:pt x="-13269" y="-8227"/>
                  <a:pt x="45733" y="12146"/>
                  <a:pt x="115318" y="49188"/>
                </a:cubicBezTo>
                <a:cubicBezTo>
                  <a:pt x="184903" y="86230"/>
                  <a:pt x="367995" y="194179"/>
                  <a:pt x="420118" y="225400"/>
                </a:cubicBezTo>
                <a:cubicBezTo>
                  <a:pt x="472241" y="256621"/>
                  <a:pt x="424881" y="217198"/>
                  <a:pt x="428056" y="236513"/>
                </a:cubicBezTo>
                <a:cubicBezTo>
                  <a:pt x="431231" y="255828"/>
                  <a:pt x="440755" y="337055"/>
                  <a:pt x="439168" y="341288"/>
                </a:cubicBezTo>
                <a:cubicBezTo>
                  <a:pt x="437581" y="345521"/>
                  <a:pt x="432554" y="287578"/>
                  <a:pt x="418531" y="261913"/>
                </a:cubicBezTo>
                <a:cubicBezTo>
                  <a:pt x="404508" y="236248"/>
                  <a:pt x="389691" y="211377"/>
                  <a:pt x="355031" y="187300"/>
                </a:cubicBezTo>
                <a:cubicBezTo>
                  <a:pt x="320371" y="163223"/>
                  <a:pt x="265601" y="147348"/>
                  <a:pt x="210568" y="117450"/>
                </a:cubicBezTo>
                <a:cubicBezTo>
                  <a:pt x="155535" y="87552"/>
                  <a:pt x="18481" y="14527"/>
                  <a:pt x="2606" y="31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6" name="フリーフォーム: 図形 1065">
            <a:extLst>
              <a:ext uri="{FF2B5EF4-FFF2-40B4-BE49-F238E27FC236}">
                <a16:creationId xmlns:a16="http://schemas.microsoft.com/office/drawing/2014/main" id="{FD9717E1-B6AC-4B1C-8165-A34DA9BDCD2B}"/>
              </a:ext>
            </a:extLst>
          </p:cNvPr>
          <p:cNvSpPr/>
          <p:nvPr/>
        </p:nvSpPr>
        <p:spPr>
          <a:xfrm>
            <a:off x="6737240" y="3836986"/>
            <a:ext cx="101992" cy="100206"/>
          </a:xfrm>
          <a:custGeom>
            <a:avLst/>
            <a:gdLst>
              <a:gd name="connsiteX0" fmla="*/ 110 w 101992"/>
              <a:gd name="connsiteY0" fmla="*/ 2 h 100206"/>
              <a:gd name="connsiteX1" fmla="*/ 54085 w 101992"/>
              <a:gd name="connsiteY1" fmla="*/ 76202 h 100206"/>
              <a:gd name="connsiteX2" fmla="*/ 65198 w 101992"/>
              <a:gd name="connsiteY2" fmla="*/ 17464 h 100206"/>
              <a:gd name="connsiteX3" fmla="*/ 96948 w 101992"/>
              <a:gd name="connsiteY3" fmla="*/ 60327 h 100206"/>
              <a:gd name="connsiteX4" fmla="*/ 98535 w 101992"/>
              <a:gd name="connsiteY4" fmla="*/ 84139 h 100206"/>
              <a:gd name="connsiteX5" fmla="*/ 63610 w 101992"/>
              <a:gd name="connsiteY5" fmla="*/ 98427 h 100206"/>
              <a:gd name="connsiteX6" fmla="*/ 79485 w 101992"/>
              <a:gd name="connsiteY6" fmla="*/ 53977 h 100206"/>
              <a:gd name="connsiteX7" fmla="*/ 84248 w 101992"/>
              <a:gd name="connsiteY7" fmla="*/ 92077 h 100206"/>
              <a:gd name="connsiteX8" fmla="*/ 55673 w 101992"/>
              <a:gd name="connsiteY8" fmla="*/ 98427 h 100206"/>
              <a:gd name="connsiteX9" fmla="*/ 11223 w 101992"/>
              <a:gd name="connsiteY9" fmla="*/ 68264 h 100206"/>
              <a:gd name="connsiteX10" fmla="*/ 39798 w 101992"/>
              <a:gd name="connsiteY10" fmla="*/ 79377 h 100206"/>
              <a:gd name="connsiteX11" fmla="*/ 110 w 101992"/>
              <a:gd name="connsiteY11" fmla="*/ 2 h 1002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01992" h="100206">
                <a:moveTo>
                  <a:pt x="110" y="2"/>
                </a:moveTo>
                <a:cubicBezTo>
                  <a:pt x="2491" y="-527"/>
                  <a:pt x="43237" y="73292"/>
                  <a:pt x="54085" y="76202"/>
                </a:cubicBezTo>
                <a:cubicBezTo>
                  <a:pt x="64933" y="79112"/>
                  <a:pt x="58054" y="20110"/>
                  <a:pt x="65198" y="17464"/>
                </a:cubicBezTo>
                <a:cubicBezTo>
                  <a:pt x="72342" y="14818"/>
                  <a:pt x="91392" y="49215"/>
                  <a:pt x="96948" y="60327"/>
                </a:cubicBezTo>
                <a:cubicBezTo>
                  <a:pt x="102504" y="71440"/>
                  <a:pt x="104091" y="77789"/>
                  <a:pt x="98535" y="84139"/>
                </a:cubicBezTo>
                <a:cubicBezTo>
                  <a:pt x="92979" y="90489"/>
                  <a:pt x="66785" y="103454"/>
                  <a:pt x="63610" y="98427"/>
                </a:cubicBezTo>
                <a:cubicBezTo>
                  <a:pt x="60435" y="93400"/>
                  <a:pt x="76046" y="55035"/>
                  <a:pt x="79485" y="53977"/>
                </a:cubicBezTo>
                <a:cubicBezTo>
                  <a:pt x="82924" y="52919"/>
                  <a:pt x="88217" y="84669"/>
                  <a:pt x="84248" y="92077"/>
                </a:cubicBezTo>
                <a:cubicBezTo>
                  <a:pt x="80279" y="99485"/>
                  <a:pt x="67844" y="102396"/>
                  <a:pt x="55673" y="98427"/>
                </a:cubicBezTo>
                <a:cubicBezTo>
                  <a:pt x="43502" y="94458"/>
                  <a:pt x="13869" y="71439"/>
                  <a:pt x="11223" y="68264"/>
                </a:cubicBezTo>
                <a:cubicBezTo>
                  <a:pt x="8577" y="65089"/>
                  <a:pt x="45090" y="84933"/>
                  <a:pt x="39798" y="79377"/>
                </a:cubicBezTo>
                <a:cubicBezTo>
                  <a:pt x="34506" y="73821"/>
                  <a:pt x="-2271" y="531"/>
                  <a:pt x="110" y="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7" name="フリーフォーム: 図形 1066">
            <a:extLst>
              <a:ext uri="{FF2B5EF4-FFF2-40B4-BE49-F238E27FC236}">
                <a16:creationId xmlns:a16="http://schemas.microsoft.com/office/drawing/2014/main" id="{B56CAEE0-2FCB-4256-91DF-82D553D0328B}"/>
              </a:ext>
            </a:extLst>
          </p:cNvPr>
          <p:cNvSpPr/>
          <p:nvPr/>
        </p:nvSpPr>
        <p:spPr>
          <a:xfrm>
            <a:off x="6775884" y="3920956"/>
            <a:ext cx="105238" cy="176775"/>
          </a:xfrm>
          <a:custGeom>
            <a:avLst/>
            <a:gdLst>
              <a:gd name="connsiteX0" fmla="*/ 51954 w 105238"/>
              <a:gd name="connsiteY0" fmla="*/ 169 h 176775"/>
              <a:gd name="connsiteX1" fmla="*/ 104341 w 105238"/>
              <a:gd name="connsiteY1" fmla="*/ 139869 h 176775"/>
              <a:gd name="connsiteX2" fmla="*/ 83704 w 105238"/>
              <a:gd name="connsiteY2" fmla="*/ 138282 h 176775"/>
              <a:gd name="connsiteX3" fmla="*/ 66241 w 105238"/>
              <a:gd name="connsiteY3" fmla="*/ 77957 h 176775"/>
              <a:gd name="connsiteX4" fmla="*/ 58304 w 105238"/>
              <a:gd name="connsiteY4" fmla="*/ 173207 h 176775"/>
              <a:gd name="connsiteX5" fmla="*/ 2741 w 105238"/>
              <a:gd name="connsiteY5" fmla="*/ 147807 h 176775"/>
              <a:gd name="connsiteX6" fmla="*/ 10679 w 105238"/>
              <a:gd name="connsiteY6" fmla="*/ 65257 h 176775"/>
              <a:gd name="connsiteX7" fmla="*/ 29729 w 105238"/>
              <a:gd name="connsiteY7" fmla="*/ 146219 h 176775"/>
              <a:gd name="connsiteX8" fmla="*/ 47191 w 105238"/>
              <a:gd name="connsiteY8" fmla="*/ 76369 h 176775"/>
              <a:gd name="connsiteX9" fmla="*/ 71004 w 105238"/>
              <a:gd name="connsiteY9" fmla="*/ 109707 h 176775"/>
              <a:gd name="connsiteX10" fmla="*/ 51954 w 105238"/>
              <a:gd name="connsiteY10" fmla="*/ 169 h 176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05238" h="176775">
                <a:moveTo>
                  <a:pt x="51954" y="169"/>
                </a:moveTo>
                <a:cubicBezTo>
                  <a:pt x="57510" y="5196"/>
                  <a:pt x="99049" y="116850"/>
                  <a:pt x="104341" y="139869"/>
                </a:cubicBezTo>
                <a:cubicBezTo>
                  <a:pt x="109633" y="162888"/>
                  <a:pt x="90054" y="148601"/>
                  <a:pt x="83704" y="138282"/>
                </a:cubicBezTo>
                <a:cubicBezTo>
                  <a:pt x="77354" y="127963"/>
                  <a:pt x="70474" y="72136"/>
                  <a:pt x="66241" y="77957"/>
                </a:cubicBezTo>
                <a:cubicBezTo>
                  <a:pt x="62008" y="83778"/>
                  <a:pt x="68887" y="161565"/>
                  <a:pt x="58304" y="173207"/>
                </a:cubicBezTo>
                <a:cubicBezTo>
                  <a:pt x="47721" y="184849"/>
                  <a:pt x="10678" y="165799"/>
                  <a:pt x="2741" y="147807"/>
                </a:cubicBezTo>
                <a:cubicBezTo>
                  <a:pt x="-5197" y="129815"/>
                  <a:pt x="6181" y="65522"/>
                  <a:pt x="10679" y="65257"/>
                </a:cubicBezTo>
                <a:cubicBezTo>
                  <a:pt x="15177" y="64992"/>
                  <a:pt x="23644" y="144367"/>
                  <a:pt x="29729" y="146219"/>
                </a:cubicBezTo>
                <a:cubicBezTo>
                  <a:pt x="35814" y="148071"/>
                  <a:pt x="40312" y="82454"/>
                  <a:pt x="47191" y="76369"/>
                </a:cubicBezTo>
                <a:cubicBezTo>
                  <a:pt x="54070" y="70284"/>
                  <a:pt x="67035" y="115528"/>
                  <a:pt x="71004" y="109707"/>
                </a:cubicBezTo>
                <a:cubicBezTo>
                  <a:pt x="74973" y="103886"/>
                  <a:pt x="46398" y="-4858"/>
                  <a:pt x="51954" y="16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8" name="フリーフォーム: 図形 1067">
            <a:extLst>
              <a:ext uri="{FF2B5EF4-FFF2-40B4-BE49-F238E27FC236}">
                <a16:creationId xmlns:a16="http://schemas.microsoft.com/office/drawing/2014/main" id="{FF6CE4F1-FA32-4CB9-A5F3-8E65316A024F}"/>
              </a:ext>
            </a:extLst>
          </p:cNvPr>
          <p:cNvSpPr/>
          <p:nvPr/>
        </p:nvSpPr>
        <p:spPr>
          <a:xfrm>
            <a:off x="6686536" y="4020081"/>
            <a:ext cx="143167" cy="148959"/>
          </a:xfrm>
          <a:custGeom>
            <a:avLst/>
            <a:gdLst>
              <a:gd name="connsiteX0" fmla="*/ 14 w 143167"/>
              <a:gd name="connsiteY0" fmla="*/ 1057 h 148959"/>
              <a:gd name="connsiteX1" fmla="*/ 77802 w 143167"/>
              <a:gd name="connsiteY1" fmla="*/ 80432 h 148959"/>
              <a:gd name="connsiteX2" fmla="*/ 141302 w 143167"/>
              <a:gd name="connsiteY2" fmla="*/ 64557 h 148959"/>
              <a:gd name="connsiteX3" fmla="*/ 127014 w 143167"/>
              <a:gd name="connsiteY3" fmla="*/ 96307 h 148959"/>
              <a:gd name="connsiteX4" fmla="*/ 134952 w 143167"/>
              <a:gd name="connsiteY4" fmla="*/ 124882 h 148959"/>
              <a:gd name="connsiteX5" fmla="*/ 71452 w 143167"/>
              <a:gd name="connsiteY5" fmla="*/ 99482 h 148959"/>
              <a:gd name="connsiteX6" fmla="*/ 84152 w 143167"/>
              <a:gd name="connsiteY6" fmla="*/ 147107 h 148959"/>
              <a:gd name="connsiteX7" fmla="*/ 14 w 143167"/>
              <a:gd name="connsiteY7" fmla="*/ 1057 h 1489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43167" h="148959">
                <a:moveTo>
                  <a:pt x="14" y="1057"/>
                </a:moveTo>
                <a:cubicBezTo>
                  <a:pt x="-1044" y="-10055"/>
                  <a:pt x="54254" y="69849"/>
                  <a:pt x="77802" y="80432"/>
                </a:cubicBezTo>
                <a:cubicBezTo>
                  <a:pt x="101350" y="91015"/>
                  <a:pt x="133100" y="61911"/>
                  <a:pt x="141302" y="64557"/>
                </a:cubicBezTo>
                <a:cubicBezTo>
                  <a:pt x="149504" y="67203"/>
                  <a:pt x="128072" y="86253"/>
                  <a:pt x="127014" y="96307"/>
                </a:cubicBezTo>
                <a:cubicBezTo>
                  <a:pt x="125956" y="106361"/>
                  <a:pt x="144212" y="124353"/>
                  <a:pt x="134952" y="124882"/>
                </a:cubicBezTo>
                <a:cubicBezTo>
                  <a:pt x="125692" y="125411"/>
                  <a:pt x="79919" y="95778"/>
                  <a:pt x="71452" y="99482"/>
                </a:cubicBezTo>
                <a:cubicBezTo>
                  <a:pt x="62985" y="103186"/>
                  <a:pt x="92354" y="159807"/>
                  <a:pt x="84152" y="147107"/>
                </a:cubicBezTo>
                <a:cubicBezTo>
                  <a:pt x="75950" y="134407"/>
                  <a:pt x="1072" y="12169"/>
                  <a:pt x="14" y="105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9" name="フリーフォーム: 図形 1068">
            <a:extLst>
              <a:ext uri="{FF2B5EF4-FFF2-40B4-BE49-F238E27FC236}">
                <a16:creationId xmlns:a16="http://schemas.microsoft.com/office/drawing/2014/main" id="{4E39982E-01E0-4026-9D7E-062897D8B07F}"/>
              </a:ext>
            </a:extLst>
          </p:cNvPr>
          <p:cNvSpPr/>
          <p:nvPr/>
        </p:nvSpPr>
        <p:spPr>
          <a:xfrm>
            <a:off x="6964097" y="4363512"/>
            <a:ext cx="107271" cy="647107"/>
          </a:xfrm>
          <a:custGeom>
            <a:avLst/>
            <a:gdLst>
              <a:gd name="connsiteX0" fmla="*/ 106628 w 107271"/>
              <a:gd name="connsiteY0" fmla="*/ 3701 h 647107"/>
              <a:gd name="connsiteX1" fmla="*/ 44716 w 107271"/>
              <a:gd name="connsiteY1" fmla="*/ 278338 h 647107"/>
              <a:gd name="connsiteX2" fmla="*/ 266 w 107271"/>
              <a:gd name="connsiteY2" fmla="*/ 467251 h 647107"/>
              <a:gd name="connsiteX3" fmla="*/ 27253 w 107271"/>
              <a:gd name="connsiteY3" fmla="*/ 592663 h 647107"/>
              <a:gd name="connsiteX4" fmla="*/ 49478 w 107271"/>
              <a:gd name="connsiteY4" fmla="*/ 646638 h 647107"/>
              <a:gd name="connsiteX5" fmla="*/ 24078 w 107271"/>
              <a:gd name="connsiteY5" fmla="*/ 565676 h 647107"/>
              <a:gd name="connsiteX6" fmla="*/ 14553 w 107271"/>
              <a:gd name="connsiteY6" fmla="*/ 427563 h 647107"/>
              <a:gd name="connsiteX7" fmla="*/ 73291 w 107271"/>
              <a:gd name="connsiteY7" fmla="*/ 138638 h 647107"/>
              <a:gd name="connsiteX8" fmla="*/ 106628 w 107271"/>
              <a:gd name="connsiteY8" fmla="*/ 3701 h 647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7271" h="647107">
                <a:moveTo>
                  <a:pt x="106628" y="3701"/>
                </a:moveTo>
                <a:cubicBezTo>
                  <a:pt x="101865" y="26984"/>
                  <a:pt x="62443" y="201080"/>
                  <a:pt x="44716" y="278338"/>
                </a:cubicBezTo>
                <a:cubicBezTo>
                  <a:pt x="26989" y="355596"/>
                  <a:pt x="3176" y="414864"/>
                  <a:pt x="266" y="467251"/>
                </a:cubicBezTo>
                <a:cubicBezTo>
                  <a:pt x="-2645" y="519639"/>
                  <a:pt x="19051" y="562765"/>
                  <a:pt x="27253" y="592663"/>
                </a:cubicBezTo>
                <a:cubicBezTo>
                  <a:pt x="35455" y="622561"/>
                  <a:pt x="50007" y="651136"/>
                  <a:pt x="49478" y="646638"/>
                </a:cubicBezTo>
                <a:cubicBezTo>
                  <a:pt x="48949" y="642140"/>
                  <a:pt x="29899" y="602188"/>
                  <a:pt x="24078" y="565676"/>
                </a:cubicBezTo>
                <a:cubicBezTo>
                  <a:pt x="18257" y="529164"/>
                  <a:pt x="6351" y="498736"/>
                  <a:pt x="14553" y="427563"/>
                </a:cubicBezTo>
                <a:cubicBezTo>
                  <a:pt x="22755" y="356390"/>
                  <a:pt x="57945" y="205313"/>
                  <a:pt x="73291" y="138638"/>
                </a:cubicBezTo>
                <a:cubicBezTo>
                  <a:pt x="88637" y="71963"/>
                  <a:pt x="111391" y="-19582"/>
                  <a:pt x="106628" y="370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0" name="フリーフォーム: 図形 1069">
            <a:extLst>
              <a:ext uri="{FF2B5EF4-FFF2-40B4-BE49-F238E27FC236}">
                <a16:creationId xmlns:a16="http://schemas.microsoft.com/office/drawing/2014/main" id="{560F50AD-803C-446A-A40E-0B4E4F0B8370}"/>
              </a:ext>
            </a:extLst>
          </p:cNvPr>
          <p:cNvSpPr/>
          <p:nvPr/>
        </p:nvSpPr>
        <p:spPr>
          <a:xfrm>
            <a:off x="7970787" y="5753020"/>
            <a:ext cx="292540" cy="473573"/>
          </a:xfrm>
          <a:custGeom>
            <a:avLst/>
            <a:gdLst>
              <a:gd name="connsiteX0" fmla="*/ 51 w 292540"/>
              <a:gd name="connsiteY0" fmla="*/ 1668 h 473573"/>
              <a:gd name="connsiteX1" fmla="*/ 79426 w 292540"/>
              <a:gd name="connsiteY1" fmla="*/ 22305 h 473573"/>
              <a:gd name="connsiteX2" fmla="*/ 106413 w 292540"/>
              <a:gd name="connsiteY2" fmla="*/ 71518 h 473573"/>
              <a:gd name="connsiteX3" fmla="*/ 127051 w 292540"/>
              <a:gd name="connsiteY3" fmla="*/ 125493 h 473573"/>
              <a:gd name="connsiteX4" fmla="*/ 185788 w 292540"/>
              <a:gd name="connsiteY4" fmla="*/ 193755 h 473573"/>
              <a:gd name="connsiteX5" fmla="*/ 223888 w 292540"/>
              <a:gd name="connsiteY5" fmla="*/ 290593 h 473573"/>
              <a:gd name="connsiteX6" fmla="*/ 257226 w 292540"/>
              <a:gd name="connsiteY6" fmla="*/ 369968 h 473573"/>
              <a:gd name="connsiteX7" fmla="*/ 292151 w 292540"/>
              <a:gd name="connsiteY7" fmla="*/ 471568 h 473573"/>
              <a:gd name="connsiteX8" fmla="*/ 271513 w 292540"/>
              <a:gd name="connsiteY8" fmla="*/ 423943 h 473573"/>
              <a:gd name="connsiteX9" fmla="*/ 206426 w 292540"/>
              <a:gd name="connsiteY9" fmla="*/ 265193 h 473573"/>
              <a:gd name="connsiteX10" fmla="*/ 92126 w 292540"/>
              <a:gd name="connsiteY10" fmla="*/ 63580 h 473573"/>
              <a:gd name="connsiteX11" fmla="*/ 51 w 292540"/>
              <a:gd name="connsiteY11" fmla="*/ 1668 h 4735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92540" h="473573">
                <a:moveTo>
                  <a:pt x="51" y="1668"/>
                </a:moveTo>
                <a:cubicBezTo>
                  <a:pt x="-2066" y="-5211"/>
                  <a:pt x="61699" y="10663"/>
                  <a:pt x="79426" y="22305"/>
                </a:cubicBezTo>
                <a:cubicBezTo>
                  <a:pt x="97153" y="33947"/>
                  <a:pt x="98476" y="54320"/>
                  <a:pt x="106413" y="71518"/>
                </a:cubicBezTo>
                <a:cubicBezTo>
                  <a:pt x="114350" y="88716"/>
                  <a:pt x="113822" y="105120"/>
                  <a:pt x="127051" y="125493"/>
                </a:cubicBezTo>
                <a:cubicBezTo>
                  <a:pt x="140280" y="145866"/>
                  <a:pt x="169649" y="166238"/>
                  <a:pt x="185788" y="193755"/>
                </a:cubicBezTo>
                <a:cubicBezTo>
                  <a:pt x="201927" y="221272"/>
                  <a:pt x="211982" y="261224"/>
                  <a:pt x="223888" y="290593"/>
                </a:cubicBezTo>
                <a:cubicBezTo>
                  <a:pt x="235794" y="319962"/>
                  <a:pt x="245849" y="339806"/>
                  <a:pt x="257226" y="369968"/>
                </a:cubicBezTo>
                <a:cubicBezTo>
                  <a:pt x="268603" y="400130"/>
                  <a:pt x="289770" y="462572"/>
                  <a:pt x="292151" y="471568"/>
                </a:cubicBezTo>
                <a:cubicBezTo>
                  <a:pt x="294532" y="480564"/>
                  <a:pt x="285801" y="458339"/>
                  <a:pt x="271513" y="423943"/>
                </a:cubicBezTo>
                <a:cubicBezTo>
                  <a:pt x="257226" y="389547"/>
                  <a:pt x="236324" y="325253"/>
                  <a:pt x="206426" y="265193"/>
                </a:cubicBezTo>
                <a:cubicBezTo>
                  <a:pt x="176528" y="205133"/>
                  <a:pt x="121230" y="107765"/>
                  <a:pt x="92126" y="63580"/>
                </a:cubicBezTo>
                <a:cubicBezTo>
                  <a:pt x="63022" y="19395"/>
                  <a:pt x="2168" y="8547"/>
                  <a:pt x="51" y="166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1" name="フリーフォーム: 図形 1070">
            <a:extLst>
              <a:ext uri="{FF2B5EF4-FFF2-40B4-BE49-F238E27FC236}">
                <a16:creationId xmlns:a16="http://schemas.microsoft.com/office/drawing/2014/main" id="{909819F9-5D0B-4332-A37D-7B7B13032ECD}"/>
              </a:ext>
            </a:extLst>
          </p:cNvPr>
          <p:cNvSpPr/>
          <p:nvPr/>
        </p:nvSpPr>
        <p:spPr>
          <a:xfrm>
            <a:off x="8013651" y="5790177"/>
            <a:ext cx="195511" cy="451893"/>
          </a:xfrm>
          <a:custGeom>
            <a:avLst/>
            <a:gdLst>
              <a:gd name="connsiteX0" fmla="*/ 49 w 195511"/>
              <a:gd name="connsiteY0" fmla="*/ 1023 h 451893"/>
              <a:gd name="connsiteX1" fmla="*/ 52437 w 195511"/>
              <a:gd name="connsiteY1" fmla="*/ 83573 h 451893"/>
              <a:gd name="connsiteX2" fmla="*/ 101649 w 195511"/>
              <a:gd name="connsiteY2" fmla="*/ 120086 h 451893"/>
              <a:gd name="connsiteX3" fmla="*/ 177849 w 195511"/>
              <a:gd name="connsiteY3" fmla="*/ 272486 h 451893"/>
              <a:gd name="connsiteX4" fmla="*/ 190549 w 195511"/>
              <a:gd name="connsiteY4" fmla="*/ 382023 h 451893"/>
              <a:gd name="connsiteX5" fmla="*/ 111174 w 195511"/>
              <a:gd name="connsiteY5" fmla="*/ 451873 h 451893"/>
              <a:gd name="connsiteX6" fmla="*/ 176262 w 195511"/>
              <a:gd name="connsiteY6" fmla="*/ 375673 h 451893"/>
              <a:gd name="connsiteX7" fmla="*/ 177849 w 195511"/>
              <a:gd name="connsiteY7" fmla="*/ 304236 h 451893"/>
              <a:gd name="connsiteX8" fmla="*/ 61962 w 195511"/>
              <a:gd name="connsiteY8" fmla="*/ 54998 h 451893"/>
              <a:gd name="connsiteX9" fmla="*/ 49 w 195511"/>
              <a:gd name="connsiteY9" fmla="*/ 1023 h 4518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95511" h="451893">
                <a:moveTo>
                  <a:pt x="49" y="1023"/>
                </a:moveTo>
                <a:cubicBezTo>
                  <a:pt x="-1538" y="5785"/>
                  <a:pt x="35504" y="63729"/>
                  <a:pt x="52437" y="83573"/>
                </a:cubicBezTo>
                <a:cubicBezTo>
                  <a:pt x="69370" y="103417"/>
                  <a:pt x="80747" y="88601"/>
                  <a:pt x="101649" y="120086"/>
                </a:cubicBezTo>
                <a:cubicBezTo>
                  <a:pt x="122551" y="151571"/>
                  <a:pt x="163032" y="228830"/>
                  <a:pt x="177849" y="272486"/>
                </a:cubicBezTo>
                <a:cubicBezTo>
                  <a:pt x="192666" y="316142"/>
                  <a:pt x="201661" y="352125"/>
                  <a:pt x="190549" y="382023"/>
                </a:cubicBezTo>
                <a:cubicBezTo>
                  <a:pt x="179437" y="411921"/>
                  <a:pt x="113555" y="452931"/>
                  <a:pt x="111174" y="451873"/>
                </a:cubicBezTo>
                <a:cubicBezTo>
                  <a:pt x="108793" y="450815"/>
                  <a:pt x="165150" y="400279"/>
                  <a:pt x="176262" y="375673"/>
                </a:cubicBezTo>
                <a:cubicBezTo>
                  <a:pt x="187374" y="351067"/>
                  <a:pt x="196899" y="357682"/>
                  <a:pt x="177849" y="304236"/>
                </a:cubicBezTo>
                <a:cubicBezTo>
                  <a:pt x="158799" y="250790"/>
                  <a:pt x="89743" y="102888"/>
                  <a:pt x="61962" y="54998"/>
                </a:cubicBezTo>
                <a:cubicBezTo>
                  <a:pt x="34181" y="7108"/>
                  <a:pt x="1636" y="-3739"/>
                  <a:pt x="49" y="10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2" name="フリーフォーム: 図形 1071">
            <a:extLst>
              <a:ext uri="{FF2B5EF4-FFF2-40B4-BE49-F238E27FC236}">
                <a16:creationId xmlns:a16="http://schemas.microsoft.com/office/drawing/2014/main" id="{355D6906-BB31-4741-91E6-2C830BAC0C3F}"/>
              </a:ext>
            </a:extLst>
          </p:cNvPr>
          <p:cNvSpPr/>
          <p:nvPr/>
        </p:nvSpPr>
        <p:spPr>
          <a:xfrm>
            <a:off x="7709785" y="5739838"/>
            <a:ext cx="204854" cy="140912"/>
          </a:xfrm>
          <a:custGeom>
            <a:avLst/>
            <a:gdLst>
              <a:gd name="connsiteX0" fmla="*/ 195965 w 204854"/>
              <a:gd name="connsiteY0" fmla="*/ 562 h 140912"/>
              <a:gd name="connsiteX1" fmla="*/ 140403 w 204854"/>
              <a:gd name="connsiteY1" fmla="*/ 94225 h 140912"/>
              <a:gd name="connsiteX2" fmla="*/ 200728 w 204854"/>
              <a:gd name="connsiteY2" fmla="*/ 140262 h 140912"/>
              <a:gd name="connsiteX3" fmla="*/ 703 w 204854"/>
              <a:gd name="connsiteY3" fmla="*/ 62475 h 140912"/>
              <a:gd name="connsiteX4" fmla="*/ 134053 w 204854"/>
              <a:gd name="connsiteY4" fmla="*/ 89462 h 140912"/>
              <a:gd name="connsiteX5" fmla="*/ 124528 w 204854"/>
              <a:gd name="connsiteY5" fmla="*/ 56125 h 140912"/>
              <a:gd name="connsiteX6" fmla="*/ 195965 w 204854"/>
              <a:gd name="connsiteY6" fmla="*/ 562 h 1409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04854" h="140912">
                <a:moveTo>
                  <a:pt x="195965" y="562"/>
                </a:moveTo>
                <a:cubicBezTo>
                  <a:pt x="198611" y="6912"/>
                  <a:pt x="139609" y="70942"/>
                  <a:pt x="140403" y="94225"/>
                </a:cubicBezTo>
                <a:cubicBezTo>
                  <a:pt x="141197" y="117508"/>
                  <a:pt x="224011" y="145554"/>
                  <a:pt x="200728" y="140262"/>
                </a:cubicBezTo>
                <a:cubicBezTo>
                  <a:pt x="177445" y="134970"/>
                  <a:pt x="11815" y="70942"/>
                  <a:pt x="703" y="62475"/>
                </a:cubicBezTo>
                <a:cubicBezTo>
                  <a:pt x="-10409" y="54008"/>
                  <a:pt x="113416" y="90520"/>
                  <a:pt x="134053" y="89462"/>
                </a:cubicBezTo>
                <a:cubicBezTo>
                  <a:pt x="154690" y="88404"/>
                  <a:pt x="116061" y="68825"/>
                  <a:pt x="124528" y="56125"/>
                </a:cubicBezTo>
                <a:cubicBezTo>
                  <a:pt x="132995" y="43425"/>
                  <a:pt x="193319" y="-5788"/>
                  <a:pt x="195965" y="56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3" name="フリーフォーム: 図形 1072">
            <a:extLst>
              <a:ext uri="{FF2B5EF4-FFF2-40B4-BE49-F238E27FC236}">
                <a16:creationId xmlns:a16="http://schemas.microsoft.com/office/drawing/2014/main" id="{82D22C01-F464-4940-8BD8-B07D590724CA}"/>
              </a:ext>
            </a:extLst>
          </p:cNvPr>
          <p:cNvSpPr/>
          <p:nvPr/>
        </p:nvSpPr>
        <p:spPr>
          <a:xfrm>
            <a:off x="7984772" y="5784651"/>
            <a:ext cx="151192" cy="219289"/>
          </a:xfrm>
          <a:custGeom>
            <a:avLst/>
            <a:gdLst>
              <a:gd name="connsiteX0" fmla="*/ 353 w 151192"/>
              <a:gd name="connsiteY0" fmla="*/ 199 h 219289"/>
              <a:gd name="connsiteX1" fmla="*/ 54328 w 151192"/>
              <a:gd name="connsiteY1" fmla="*/ 112912 h 219289"/>
              <a:gd name="connsiteX2" fmla="*/ 43216 w 151192"/>
              <a:gd name="connsiteY2" fmla="*/ 158949 h 219289"/>
              <a:gd name="connsiteX3" fmla="*/ 147991 w 151192"/>
              <a:gd name="connsiteY3" fmla="*/ 217687 h 219289"/>
              <a:gd name="connsiteX4" fmla="*/ 116241 w 151192"/>
              <a:gd name="connsiteY4" fmla="*/ 198637 h 219289"/>
              <a:gd name="connsiteX5" fmla="*/ 35278 w 151192"/>
              <a:gd name="connsiteY5" fmla="*/ 155774 h 219289"/>
              <a:gd name="connsiteX6" fmla="*/ 30516 w 151192"/>
              <a:gd name="connsiteY6" fmla="*/ 143074 h 219289"/>
              <a:gd name="connsiteX7" fmla="*/ 353 w 151192"/>
              <a:gd name="connsiteY7" fmla="*/ 199 h 2192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1192" h="219289">
                <a:moveTo>
                  <a:pt x="353" y="199"/>
                </a:moveTo>
                <a:cubicBezTo>
                  <a:pt x="4322" y="-4828"/>
                  <a:pt x="47184" y="86454"/>
                  <a:pt x="54328" y="112912"/>
                </a:cubicBezTo>
                <a:cubicBezTo>
                  <a:pt x="61472" y="139370"/>
                  <a:pt x="27606" y="141487"/>
                  <a:pt x="43216" y="158949"/>
                </a:cubicBezTo>
                <a:cubicBezTo>
                  <a:pt x="58827" y="176412"/>
                  <a:pt x="147991" y="217687"/>
                  <a:pt x="147991" y="217687"/>
                </a:cubicBezTo>
                <a:cubicBezTo>
                  <a:pt x="160162" y="224302"/>
                  <a:pt x="135026" y="208956"/>
                  <a:pt x="116241" y="198637"/>
                </a:cubicBezTo>
                <a:cubicBezTo>
                  <a:pt x="97456" y="188318"/>
                  <a:pt x="49565" y="165034"/>
                  <a:pt x="35278" y="155774"/>
                </a:cubicBezTo>
                <a:cubicBezTo>
                  <a:pt x="20991" y="146514"/>
                  <a:pt x="33955" y="168474"/>
                  <a:pt x="30516" y="143074"/>
                </a:cubicBezTo>
                <a:cubicBezTo>
                  <a:pt x="27077" y="117674"/>
                  <a:pt x="-3616" y="5226"/>
                  <a:pt x="353" y="19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4" name="フリーフォーム: 図形 1073">
            <a:extLst>
              <a:ext uri="{FF2B5EF4-FFF2-40B4-BE49-F238E27FC236}">
                <a16:creationId xmlns:a16="http://schemas.microsoft.com/office/drawing/2014/main" id="{05557BCA-AECA-4A6E-BD80-E32F105A37CD}"/>
              </a:ext>
            </a:extLst>
          </p:cNvPr>
          <p:cNvSpPr/>
          <p:nvPr/>
        </p:nvSpPr>
        <p:spPr>
          <a:xfrm>
            <a:off x="7840628" y="6064956"/>
            <a:ext cx="404697" cy="282281"/>
          </a:xfrm>
          <a:custGeom>
            <a:avLst/>
            <a:gdLst>
              <a:gd name="connsiteX0" fmla="*/ 344522 w 404697"/>
              <a:gd name="connsiteY0" fmla="*/ 4057 h 282281"/>
              <a:gd name="connsiteX1" fmla="*/ 393735 w 404697"/>
              <a:gd name="connsiteY1" fmla="*/ 148519 h 282281"/>
              <a:gd name="connsiteX2" fmla="*/ 387385 w 404697"/>
              <a:gd name="connsiteY2" fmla="*/ 154869 h 282281"/>
              <a:gd name="connsiteX3" fmla="*/ 301660 w 404697"/>
              <a:gd name="connsiteY3" fmla="*/ 185032 h 282281"/>
              <a:gd name="connsiteX4" fmla="*/ 225460 w 404697"/>
              <a:gd name="connsiteY4" fmla="*/ 205669 h 282281"/>
              <a:gd name="connsiteX5" fmla="*/ 35 w 404697"/>
              <a:gd name="connsiteY5" fmla="*/ 281869 h 282281"/>
              <a:gd name="connsiteX6" fmla="*/ 209585 w 404697"/>
              <a:gd name="connsiteY6" fmla="*/ 232657 h 282281"/>
              <a:gd name="connsiteX7" fmla="*/ 396910 w 404697"/>
              <a:gd name="connsiteY7" fmla="*/ 159632 h 282281"/>
              <a:gd name="connsiteX8" fmla="*/ 368335 w 404697"/>
              <a:gd name="connsiteY8" fmla="*/ 48507 h 282281"/>
              <a:gd name="connsiteX9" fmla="*/ 344522 w 404697"/>
              <a:gd name="connsiteY9" fmla="*/ 4057 h 2822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04697" h="282281">
                <a:moveTo>
                  <a:pt x="344522" y="4057"/>
                </a:moveTo>
                <a:cubicBezTo>
                  <a:pt x="348755" y="20726"/>
                  <a:pt x="393735" y="148519"/>
                  <a:pt x="393735" y="148519"/>
                </a:cubicBezTo>
                <a:cubicBezTo>
                  <a:pt x="400879" y="173654"/>
                  <a:pt x="402731" y="148784"/>
                  <a:pt x="387385" y="154869"/>
                </a:cubicBezTo>
                <a:cubicBezTo>
                  <a:pt x="372039" y="160954"/>
                  <a:pt x="328648" y="176565"/>
                  <a:pt x="301660" y="185032"/>
                </a:cubicBezTo>
                <a:cubicBezTo>
                  <a:pt x="274672" y="193499"/>
                  <a:pt x="275731" y="189530"/>
                  <a:pt x="225460" y="205669"/>
                </a:cubicBezTo>
                <a:cubicBezTo>
                  <a:pt x="175189" y="221808"/>
                  <a:pt x="2681" y="277371"/>
                  <a:pt x="35" y="281869"/>
                </a:cubicBezTo>
                <a:cubicBezTo>
                  <a:pt x="-2611" y="286367"/>
                  <a:pt x="143439" y="253030"/>
                  <a:pt x="209585" y="232657"/>
                </a:cubicBezTo>
                <a:cubicBezTo>
                  <a:pt x="275731" y="212284"/>
                  <a:pt x="370452" y="190324"/>
                  <a:pt x="396910" y="159632"/>
                </a:cubicBezTo>
                <a:cubicBezTo>
                  <a:pt x="423368" y="128940"/>
                  <a:pt x="374420" y="70997"/>
                  <a:pt x="368335" y="48507"/>
                </a:cubicBezTo>
                <a:cubicBezTo>
                  <a:pt x="362250" y="26017"/>
                  <a:pt x="340289" y="-12612"/>
                  <a:pt x="344522" y="405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5" name="フリーフォーム: 図形 1074">
            <a:extLst>
              <a:ext uri="{FF2B5EF4-FFF2-40B4-BE49-F238E27FC236}">
                <a16:creationId xmlns:a16="http://schemas.microsoft.com/office/drawing/2014/main" id="{8A004C29-2879-47BC-B347-6B5F928F23A5}"/>
              </a:ext>
            </a:extLst>
          </p:cNvPr>
          <p:cNvSpPr/>
          <p:nvPr/>
        </p:nvSpPr>
        <p:spPr>
          <a:xfrm>
            <a:off x="7833179" y="6216377"/>
            <a:ext cx="430537" cy="141747"/>
          </a:xfrm>
          <a:custGeom>
            <a:avLst/>
            <a:gdLst>
              <a:gd name="connsiteX0" fmla="*/ 4309 w 430537"/>
              <a:gd name="connsiteY0" fmla="*/ 141561 h 141747"/>
              <a:gd name="connsiteX1" fmla="*/ 193221 w 430537"/>
              <a:gd name="connsiteY1" fmla="*/ 116161 h 141747"/>
              <a:gd name="connsiteX2" fmla="*/ 428171 w 430537"/>
              <a:gd name="connsiteY2" fmla="*/ 1861 h 141747"/>
              <a:gd name="connsiteX3" fmla="*/ 307521 w 430537"/>
              <a:gd name="connsiteY3" fmla="*/ 49486 h 141747"/>
              <a:gd name="connsiteX4" fmla="*/ 196396 w 430537"/>
              <a:gd name="connsiteY4" fmla="*/ 105048 h 141747"/>
              <a:gd name="connsiteX5" fmla="*/ 69396 w 430537"/>
              <a:gd name="connsiteY5" fmla="*/ 127273 h 141747"/>
              <a:gd name="connsiteX6" fmla="*/ 4309 w 430537"/>
              <a:gd name="connsiteY6" fmla="*/ 141561 h 1417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30537" h="141747">
                <a:moveTo>
                  <a:pt x="4309" y="141561"/>
                </a:moveTo>
                <a:cubicBezTo>
                  <a:pt x="24947" y="139709"/>
                  <a:pt x="122577" y="139444"/>
                  <a:pt x="193221" y="116161"/>
                </a:cubicBezTo>
                <a:cubicBezTo>
                  <a:pt x="263865" y="92878"/>
                  <a:pt x="409121" y="12973"/>
                  <a:pt x="428171" y="1861"/>
                </a:cubicBezTo>
                <a:cubicBezTo>
                  <a:pt x="447221" y="-9251"/>
                  <a:pt x="346150" y="32288"/>
                  <a:pt x="307521" y="49486"/>
                </a:cubicBezTo>
                <a:cubicBezTo>
                  <a:pt x="268892" y="66684"/>
                  <a:pt x="236083" y="92084"/>
                  <a:pt x="196396" y="105048"/>
                </a:cubicBezTo>
                <a:cubicBezTo>
                  <a:pt x="156709" y="118012"/>
                  <a:pt x="96383" y="123569"/>
                  <a:pt x="69396" y="127273"/>
                </a:cubicBezTo>
                <a:cubicBezTo>
                  <a:pt x="42409" y="130977"/>
                  <a:pt x="-16329" y="143413"/>
                  <a:pt x="4309" y="14156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7" name="フリーフォーム: 図形 1076">
            <a:extLst>
              <a:ext uri="{FF2B5EF4-FFF2-40B4-BE49-F238E27FC236}">
                <a16:creationId xmlns:a16="http://schemas.microsoft.com/office/drawing/2014/main" id="{DFA6B864-84C6-4A41-A553-C204EFC84F30}"/>
              </a:ext>
            </a:extLst>
          </p:cNvPr>
          <p:cNvSpPr/>
          <p:nvPr/>
        </p:nvSpPr>
        <p:spPr>
          <a:xfrm>
            <a:off x="7804369" y="6190405"/>
            <a:ext cx="340882" cy="111090"/>
          </a:xfrm>
          <a:custGeom>
            <a:avLst/>
            <a:gdLst>
              <a:gd name="connsiteX0" fmla="*/ 6131 w 340882"/>
              <a:gd name="connsiteY0" fmla="*/ 107208 h 111090"/>
              <a:gd name="connsiteX1" fmla="*/ 64869 w 340882"/>
              <a:gd name="connsiteY1" fmla="*/ 89745 h 111090"/>
              <a:gd name="connsiteX2" fmla="*/ 195044 w 340882"/>
              <a:gd name="connsiteY2" fmla="*/ 40533 h 111090"/>
              <a:gd name="connsiteX3" fmla="*/ 328394 w 340882"/>
              <a:gd name="connsiteY3" fmla="*/ 16720 h 111090"/>
              <a:gd name="connsiteX4" fmla="*/ 199806 w 340882"/>
              <a:gd name="connsiteY4" fmla="*/ 67520 h 111090"/>
              <a:gd name="connsiteX5" fmla="*/ 93444 w 340882"/>
              <a:gd name="connsiteY5" fmla="*/ 108795 h 111090"/>
              <a:gd name="connsiteX6" fmla="*/ 312519 w 340882"/>
              <a:gd name="connsiteY6" fmla="*/ 56408 h 111090"/>
              <a:gd name="connsiteX7" fmla="*/ 326806 w 340882"/>
              <a:gd name="connsiteY7" fmla="*/ 2433 h 111090"/>
              <a:gd name="connsiteX8" fmla="*/ 207744 w 340882"/>
              <a:gd name="connsiteY8" fmla="*/ 18308 h 111090"/>
              <a:gd name="connsiteX9" fmla="*/ 6131 w 340882"/>
              <a:gd name="connsiteY9" fmla="*/ 107208 h 1110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40882" h="111090">
                <a:moveTo>
                  <a:pt x="6131" y="107208"/>
                </a:moveTo>
                <a:cubicBezTo>
                  <a:pt x="-17681" y="119114"/>
                  <a:pt x="33384" y="100857"/>
                  <a:pt x="64869" y="89745"/>
                </a:cubicBezTo>
                <a:cubicBezTo>
                  <a:pt x="96355" y="78632"/>
                  <a:pt x="151123" y="52704"/>
                  <a:pt x="195044" y="40533"/>
                </a:cubicBezTo>
                <a:cubicBezTo>
                  <a:pt x="238965" y="28362"/>
                  <a:pt x="327600" y="12222"/>
                  <a:pt x="328394" y="16720"/>
                </a:cubicBezTo>
                <a:cubicBezTo>
                  <a:pt x="329188" y="21218"/>
                  <a:pt x="199806" y="67520"/>
                  <a:pt x="199806" y="67520"/>
                </a:cubicBezTo>
                <a:cubicBezTo>
                  <a:pt x="160648" y="82866"/>
                  <a:pt x="74659" y="110647"/>
                  <a:pt x="93444" y="108795"/>
                </a:cubicBezTo>
                <a:cubicBezTo>
                  <a:pt x="112230" y="106943"/>
                  <a:pt x="273625" y="74135"/>
                  <a:pt x="312519" y="56408"/>
                </a:cubicBezTo>
                <a:cubicBezTo>
                  <a:pt x="351413" y="38681"/>
                  <a:pt x="344268" y="8783"/>
                  <a:pt x="326806" y="2433"/>
                </a:cubicBezTo>
                <a:cubicBezTo>
                  <a:pt x="309344" y="-3917"/>
                  <a:pt x="260661" y="2433"/>
                  <a:pt x="207744" y="18308"/>
                </a:cubicBezTo>
                <a:cubicBezTo>
                  <a:pt x="154827" y="34183"/>
                  <a:pt x="29943" y="95302"/>
                  <a:pt x="6131" y="10720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8" name="フリーフォーム: 図形 1077">
            <a:extLst>
              <a:ext uri="{FF2B5EF4-FFF2-40B4-BE49-F238E27FC236}">
                <a16:creationId xmlns:a16="http://schemas.microsoft.com/office/drawing/2014/main" id="{C6F99617-8203-49B7-BD7C-F1ABB898E50C}"/>
              </a:ext>
            </a:extLst>
          </p:cNvPr>
          <p:cNvSpPr/>
          <p:nvPr/>
        </p:nvSpPr>
        <p:spPr>
          <a:xfrm>
            <a:off x="6483252" y="3541287"/>
            <a:ext cx="162457" cy="151937"/>
          </a:xfrm>
          <a:custGeom>
            <a:avLst/>
            <a:gdLst>
              <a:gd name="connsiteX0" fmla="*/ 98 w 162457"/>
              <a:gd name="connsiteY0" fmla="*/ 75038 h 151937"/>
              <a:gd name="connsiteX1" fmla="*/ 111223 w 162457"/>
              <a:gd name="connsiteY1" fmla="*/ 6776 h 151937"/>
              <a:gd name="connsiteX2" fmla="*/ 162023 w 162457"/>
              <a:gd name="connsiteY2" fmla="*/ 6776 h 151937"/>
              <a:gd name="connsiteX3" fmla="*/ 135036 w 162457"/>
              <a:gd name="connsiteY3" fmla="*/ 44876 h 151937"/>
              <a:gd name="connsiteX4" fmla="*/ 122336 w 162457"/>
              <a:gd name="connsiteY4" fmla="*/ 149651 h 151937"/>
              <a:gd name="connsiteX5" fmla="*/ 127098 w 162457"/>
              <a:gd name="connsiteY5" fmla="*/ 109963 h 151937"/>
              <a:gd name="connsiteX6" fmla="*/ 131861 w 162457"/>
              <a:gd name="connsiteY6" fmla="*/ 27413 h 151937"/>
              <a:gd name="connsiteX7" fmla="*/ 98 w 162457"/>
              <a:gd name="connsiteY7" fmla="*/ 75038 h 1519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62457" h="151937">
                <a:moveTo>
                  <a:pt x="98" y="75038"/>
                </a:moveTo>
                <a:cubicBezTo>
                  <a:pt x="-3342" y="71599"/>
                  <a:pt x="84235" y="18153"/>
                  <a:pt x="111223" y="6776"/>
                </a:cubicBezTo>
                <a:cubicBezTo>
                  <a:pt x="138211" y="-4601"/>
                  <a:pt x="158054" y="426"/>
                  <a:pt x="162023" y="6776"/>
                </a:cubicBezTo>
                <a:cubicBezTo>
                  <a:pt x="165992" y="13126"/>
                  <a:pt x="141651" y="21063"/>
                  <a:pt x="135036" y="44876"/>
                </a:cubicBezTo>
                <a:cubicBezTo>
                  <a:pt x="128422" y="68688"/>
                  <a:pt x="123659" y="138803"/>
                  <a:pt x="122336" y="149651"/>
                </a:cubicBezTo>
                <a:cubicBezTo>
                  <a:pt x="121013" y="160499"/>
                  <a:pt x="125511" y="130336"/>
                  <a:pt x="127098" y="109963"/>
                </a:cubicBezTo>
                <a:cubicBezTo>
                  <a:pt x="128685" y="89590"/>
                  <a:pt x="148530" y="35086"/>
                  <a:pt x="131861" y="27413"/>
                </a:cubicBezTo>
                <a:cubicBezTo>
                  <a:pt x="115192" y="19740"/>
                  <a:pt x="3538" y="78477"/>
                  <a:pt x="98" y="7503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9" name="フリーフォーム: 図形 1078">
            <a:extLst>
              <a:ext uri="{FF2B5EF4-FFF2-40B4-BE49-F238E27FC236}">
                <a16:creationId xmlns:a16="http://schemas.microsoft.com/office/drawing/2014/main" id="{0E6FCBEE-143E-403B-A97F-9B86F90684D2}"/>
              </a:ext>
            </a:extLst>
          </p:cNvPr>
          <p:cNvSpPr/>
          <p:nvPr/>
        </p:nvSpPr>
        <p:spPr>
          <a:xfrm>
            <a:off x="6467429" y="3512946"/>
            <a:ext cx="220483" cy="167974"/>
          </a:xfrm>
          <a:custGeom>
            <a:avLst/>
            <a:gdLst>
              <a:gd name="connsiteX0" fmla="*/ 46 w 220483"/>
              <a:gd name="connsiteY0" fmla="*/ 71629 h 167974"/>
              <a:gd name="connsiteX1" fmla="*/ 123871 w 220483"/>
              <a:gd name="connsiteY1" fmla="*/ 6542 h 167974"/>
              <a:gd name="connsiteX2" fmla="*/ 217534 w 220483"/>
              <a:gd name="connsiteY2" fmla="*/ 4954 h 167974"/>
              <a:gd name="connsiteX3" fmla="*/ 193721 w 220483"/>
              <a:gd name="connsiteY3" fmla="*/ 30354 h 167974"/>
              <a:gd name="connsiteX4" fmla="*/ 160384 w 220483"/>
              <a:gd name="connsiteY4" fmla="*/ 135129 h 167974"/>
              <a:gd name="connsiteX5" fmla="*/ 160384 w 220483"/>
              <a:gd name="connsiteY5" fmla="*/ 165292 h 167974"/>
              <a:gd name="connsiteX6" fmla="*/ 190546 w 220483"/>
              <a:gd name="connsiteY6" fmla="*/ 77979 h 167974"/>
              <a:gd name="connsiteX7" fmla="*/ 195309 w 220483"/>
              <a:gd name="connsiteY7" fmla="*/ 27179 h 167974"/>
              <a:gd name="connsiteX8" fmla="*/ 138159 w 220483"/>
              <a:gd name="connsiteY8" fmla="*/ 24004 h 167974"/>
              <a:gd name="connsiteX9" fmla="*/ 46 w 220483"/>
              <a:gd name="connsiteY9" fmla="*/ 71629 h 1679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20483" h="167974">
                <a:moveTo>
                  <a:pt x="46" y="71629"/>
                </a:moveTo>
                <a:cubicBezTo>
                  <a:pt x="-2335" y="68719"/>
                  <a:pt x="87623" y="17654"/>
                  <a:pt x="123871" y="6542"/>
                </a:cubicBezTo>
                <a:cubicBezTo>
                  <a:pt x="160119" y="-4570"/>
                  <a:pt x="205892" y="985"/>
                  <a:pt x="217534" y="4954"/>
                </a:cubicBezTo>
                <a:cubicBezTo>
                  <a:pt x="229176" y="8923"/>
                  <a:pt x="203246" y="8658"/>
                  <a:pt x="193721" y="30354"/>
                </a:cubicBezTo>
                <a:cubicBezTo>
                  <a:pt x="184196" y="52050"/>
                  <a:pt x="165940" y="112639"/>
                  <a:pt x="160384" y="135129"/>
                </a:cubicBezTo>
                <a:cubicBezTo>
                  <a:pt x="154828" y="157619"/>
                  <a:pt x="155357" y="174817"/>
                  <a:pt x="160384" y="165292"/>
                </a:cubicBezTo>
                <a:cubicBezTo>
                  <a:pt x="165411" y="155767"/>
                  <a:pt x="184725" y="100998"/>
                  <a:pt x="190546" y="77979"/>
                </a:cubicBezTo>
                <a:cubicBezTo>
                  <a:pt x="196367" y="54960"/>
                  <a:pt x="204040" y="36175"/>
                  <a:pt x="195309" y="27179"/>
                </a:cubicBezTo>
                <a:cubicBezTo>
                  <a:pt x="186578" y="18183"/>
                  <a:pt x="166999" y="18448"/>
                  <a:pt x="138159" y="24004"/>
                </a:cubicBezTo>
                <a:cubicBezTo>
                  <a:pt x="109319" y="29560"/>
                  <a:pt x="2427" y="74539"/>
                  <a:pt x="46" y="716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0" name="フリーフォーム: 図形 1079">
            <a:extLst>
              <a:ext uri="{FF2B5EF4-FFF2-40B4-BE49-F238E27FC236}">
                <a16:creationId xmlns:a16="http://schemas.microsoft.com/office/drawing/2014/main" id="{7E14F590-AC03-4F89-89A2-D620007601FC}"/>
              </a:ext>
            </a:extLst>
          </p:cNvPr>
          <p:cNvSpPr/>
          <p:nvPr/>
        </p:nvSpPr>
        <p:spPr>
          <a:xfrm>
            <a:off x="6269612" y="3448420"/>
            <a:ext cx="249710" cy="152476"/>
          </a:xfrm>
          <a:custGeom>
            <a:avLst/>
            <a:gdLst>
              <a:gd name="connsiteX0" fmla="*/ 1013 w 249710"/>
              <a:gd name="connsiteY0" fmla="*/ 1218 h 152476"/>
              <a:gd name="connsiteX1" fmla="*/ 94676 w 249710"/>
              <a:gd name="connsiteY1" fmla="*/ 72655 h 152476"/>
              <a:gd name="connsiteX2" fmla="*/ 245488 w 249710"/>
              <a:gd name="connsiteY2" fmla="*/ 150443 h 152476"/>
              <a:gd name="connsiteX3" fmla="*/ 201038 w 249710"/>
              <a:gd name="connsiteY3" fmla="*/ 125043 h 152476"/>
              <a:gd name="connsiteX4" fmla="*/ 128013 w 249710"/>
              <a:gd name="connsiteY4" fmla="*/ 74243 h 152476"/>
              <a:gd name="connsiteX5" fmla="*/ 50226 w 249710"/>
              <a:gd name="connsiteY5" fmla="*/ 29793 h 152476"/>
              <a:gd name="connsiteX6" fmla="*/ 1013 w 249710"/>
              <a:gd name="connsiteY6" fmla="*/ 1218 h 1524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49710" h="152476">
                <a:moveTo>
                  <a:pt x="1013" y="1218"/>
                </a:moveTo>
                <a:cubicBezTo>
                  <a:pt x="8421" y="8362"/>
                  <a:pt x="53930" y="47784"/>
                  <a:pt x="94676" y="72655"/>
                </a:cubicBezTo>
                <a:cubicBezTo>
                  <a:pt x="135422" y="97526"/>
                  <a:pt x="227761" y="141712"/>
                  <a:pt x="245488" y="150443"/>
                </a:cubicBezTo>
                <a:cubicBezTo>
                  <a:pt x="263215" y="159174"/>
                  <a:pt x="220617" y="137743"/>
                  <a:pt x="201038" y="125043"/>
                </a:cubicBezTo>
                <a:cubicBezTo>
                  <a:pt x="181459" y="112343"/>
                  <a:pt x="153148" y="90118"/>
                  <a:pt x="128013" y="74243"/>
                </a:cubicBezTo>
                <a:cubicBezTo>
                  <a:pt x="102878" y="58368"/>
                  <a:pt x="71922" y="39318"/>
                  <a:pt x="50226" y="29793"/>
                </a:cubicBezTo>
                <a:cubicBezTo>
                  <a:pt x="28530" y="20268"/>
                  <a:pt x="-6395" y="-5926"/>
                  <a:pt x="1013" y="12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1" name="フリーフォーム: 図形 1080">
            <a:extLst>
              <a:ext uri="{FF2B5EF4-FFF2-40B4-BE49-F238E27FC236}">
                <a16:creationId xmlns:a16="http://schemas.microsoft.com/office/drawing/2014/main" id="{54AD3662-2FBA-42BB-BAFA-E8C0B3938573}"/>
              </a:ext>
            </a:extLst>
          </p:cNvPr>
          <p:cNvSpPr/>
          <p:nvPr/>
        </p:nvSpPr>
        <p:spPr>
          <a:xfrm>
            <a:off x="6249874" y="3453770"/>
            <a:ext cx="270068" cy="155459"/>
          </a:xfrm>
          <a:custGeom>
            <a:avLst/>
            <a:gdLst>
              <a:gd name="connsiteX0" fmla="*/ 1701 w 270068"/>
              <a:gd name="connsiteY0" fmla="*/ 630 h 155459"/>
              <a:gd name="connsiteX1" fmla="*/ 68376 w 270068"/>
              <a:gd name="connsiteY1" fmla="*/ 73655 h 155459"/>
              <a:gd name="connsiteX2" fmla="*/ 136639 w 270068"/>
              <a:gd name="connsiteY2" fmla="*/ 97468 h 155459"/>
              <a:gd name="connsiteX3" fmla="*/ 268401 w 270068"/>
              <a:gd name="connsiteY3" fmla="*/ 154618 h 155459"/>
              <a:gd name="connsiteX4" fmla="*/ 206489 w 270068"/>
              <a:gd name="connsiteY4" fmla="*/ 130805 h 155459"/>
              <a:gd name="connsiteX5" fmla="*/ 141401 w 270068"/>
              <a:gd name="connsiteY5" fmla="*/ 119693 h 155459"/>
              <a:gd name="connsiteX6" fmla="*/ 1701 w 270068"/>
              <a:gd name="connsiteY6" fmla="*/ 630 h 1554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70068" h="155459">
                <a:moveTo>
                  <a:pt x="1701" y="630"/>
                </a:moveTo>
                <a:cubicBezTo>
                  <a:pt x="-10470" y="-7043"/>
                  <a:pt x="45886" y="57515"/>
                  <a:pt x="68376" y="73655"/>
                </a:cubicBezTo>
                <a:cubicBezTo>
                  <a:pt x="90866" y="89795"/>
                  <a:pt x="103302" y="83974"/>
                  <a:pt x="136639" y="97468"/>
                </a:cubicBezTo>
                <a:cubicBezTo>
                  <a:pt x="169976" y="110962"/>
                  <a:pt x="256759" y="149062"/>
                  <a:pt x="268401" y="154618"/>
                </a:cubicBezTo>
                <a:cubicBezTo>
                  <a:pt x="280043" y="160174"/>
                  <a:pt x="227656" y="136626"/>
                  <a:pt x="206489" y="130805"/>
                </a:cubicBezTo>
                <a:cubicBezTo>
                  <a:pt x="185322" y="124984"/>
                  <a:pt x="169976" y="137949"/>
                  <a:pt x="141401" y="119693"/>
                </a:cubicBezTo>
                <a:cubicBezTo>
                  <a:pt x="112826" y="101437"/>
                  <a:pt x="13872" y="8303"/>
                  <a:pt x="1701" y="63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2" name="フリーフォーム: 図形 1081">
            <a:extLst>
              <a:ext uri="{FF2B5EF4-FFF2-40B4-BE49-F238E27FC236}">
                <a16:creationId xmlns:a16="http://schemas.microsoft.com/office/drawing/2014/main" id="{9AACD141-9D4C-4327-84BF-83C0BED03F9F}"/>
              </a:ext>
            </a:extLst>
          </p:cNvPr>
          <p:cNvSpPr/>
          <p:nvPr/>
        </p:nvSpPr>
        <p:spPr>
          <a:xfrm>
            <a:off x="5971981" y="3070410"/>
            <a:ext cx="296375" cy="388448"/>
          </a:xfrm>
          <a:custGeom>
            <a:avLst/>
            <a:gdLst>
              <a:gd name="connsiteX0" fmla="*/ 4957 w 296375"/>
              <a:gd name="connsiteY0" fmla="*/ 1403 h 388448"/>
              <a:gd name="connsiteX1" fmla="*/ 22419 w 296375"/>
              <a:gd name="connsiteY1" fmla="*/ 58553 h 388448"/>
              <a:gd name="connsiteX2" fmla="*/ 98619 w 296375"/>
              <a:gd name="connsiteY2" fmla="*/ 125228 h 388448"/>
              <a:gd name="connsiteX3" fmla="*/ 266894 w 296375"/>
              <a:gd name="connsiteY3" fmla="*/ 282390 h 388448"/>
              <a:gd name="connsiteX4" fmla="*/ 289119 w 296375"/>
              <a:gd name="connsiteY4" fmla="*/ 387165 h 388448"/>
              <a:gd name="connsiteX5" fmla="*/ 290707 w 296375"/>
              <a:gd name="connsiteY5" fmla="*/ 334778 h 388448"/>
              <a:gd name="connsiteX6" fmla="*/ 219269 w 296375"/>
              <a:gd name="connsiteY6" fmla="*/ 247465 h 388448"/>
              <a:gd name="connsiteX7" fmla="*/ 100207 w 296375"/>
              <a:gd name="connsiteY7" fmla="*/ 118878 h 388448"/>
              <a:gd name="connsiteX8" fmla="*/ 4957 w 296375"/>
              <a:gd name="connsiteY8" fmla="*/ 1403 h 3884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96375" h="388448">
                <a:moveTo>
                  <a:pt x="4957" y="1403"/>
                </a:moveTo>
                <a:cubicBezTo>
                  <a:pt x="-8008" y="-8651"/>
                  <a:pt x="6809" y="37916"/>
                  <a:pt x="22419" y="58553"/>
                </a:cubicBezTo>
                <a:cubicBezTo>
                  <a:pt x="38029" y="79191"/>
                  <a:pt x="57873" y="87922"/>
                  <a:pt x="98619" y="125228"/>
                </a:cubicBezTo>
                <a:cubicBezTo>
                  <a:pt x="139365" y="162534"/>
                  <a:pt x="235144" y="238734"/>
                  <a:pt x="266894" y="282390"/>
                </a:cubicBezTo>
                <a:cubicBezTo>
                  <a:pt x="298644" y="326046"/>
                  <a:pt x="285150" y="378434"/>
                  <a:pt x="289119" y="387165"/>
                </a:cubicBezTo>
                <a:cubicBezTo>
                  <a:pt x="293088" y="395896"/>
                  <a:pt x="302349" y="358061"/>
                  <a:pt x="290707" y="334778"/>
                </a:cubicBezTo>
                <a:cubicBezTo>
                  <a:pt x="279065" y="311495"/>
                  <a:pt x="251019" y="283448"/>
                  <a:pt x="219269" y="247465"/>
                </a:cubicBezTo>
                <a:cubicBezTo>
                  <a:pt x="187519" y="211482"/>
                  <a:pt x="133280" y="153538"/>
                  <a:pt x="100207" y="118878"/>
                </a:cubicBezTo>
                <a:cubicBezTo>
                  <a:pt x="67134" y="84218"/>
                  <a:pt x="17922" y="11457"/>
                  <a:pt x="4957" y="140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3" name="フリーフォーム: 図形 1082">
            <a:extLst>
              <a:ext uri="{FF2B5EF4-FFF2-40B4-BE49-F238E27FC236}">
                <a16:creationId xmlns:a16="http://schemas.microsoft.com/office/drawing/2014/main" id="{74CFF199-9794-4000-9D76-D31D8D4B819B}"/>
              </a:ext>
            </a:extLst>
          </p:cNvPr>
          <p:cNvSpPr/>
          <p:nvPr/>
        </p:nvSpPr>
        <p:spPr>
          <a:xfrm>
            <a:off x="6025892" y="3171651"/>
            <a:ext cx="230064" cy="297511"/>
          </a:xfrm>
          <a:custGeom>
            <a:avLst/>
            <a:gdLst>
              <a:gd name="connsiteX0" fmla="*/ 258 w 230064"/>
              <a:gd name="connsiteY0" fmla="*/ 174 h 297511"/>
              <a:gd name="connsiteX1" fmla="*/ 168533 w 230064"/>
              <a:gd name="connsiteY1" fmla="*/ 171624 h 297511"/>
              <a:gd name="connsiteX2" fmla="*/ 195521 w 230064"/>
              <a:gd name="connsiteY2" fmla="*/ 216074 h 297511"/>
              <a:gd name="connsiteX3" fmla="*/ 216158 w 230064"/>
              <a:gd name="connsiteY3" fmla="*/ 295449 h 297511"/>
              <a:gd name="connsiteX4" fmla="*/ 220921 w 230064"/>
              <a:gd name="connsiteY4" fmla="*/ 268462 h 297511"/>
              <a:gd name="connsiteX5" fmla="*/ 211396 w 230064"/>
              <a:gd name="connsiteY5" fmla="*/ 206549 h 297511"/>
              <a:gd name="connsiteX6" fmla="*/ 258 w 230064"/>
              <a:gd name="connsiteY6" fmla="*/ 174 h 2975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30064" h="297511">
                <a:moveTo>
                  <a:pt x="258" y="174"/>
                </a:moveTo>
                <a:cubicBezTo>
                  <a:pt x="-6886" y="-5647"/>
                  <a:pt x="135989" y="135641"/>
                  <a:pt x="168533" y="171624"/>
                </a:cubicBezTo>
                <a:cubicBezTo>
                  <a:pt x="201077" y="207607"/>
                  <a:pt x="187584" y="195437"/>
                  <a:pt x="195521" y="216074"/>
                </a:cubicBezTo>
                <a:cubicBezTo>
                  <a:pt x="203459" y="236712"/>
                  <a:pt x="211925" y="286718"/>
                  <a:pt x="216158" y="295449"/>
                </a:cubicBezTo>
                <a:cubicBezTo>
                  <a:pt x="220391" y="304180"/>
                  <a:pt x="221715" y="283279"/>
                  <a:pt x="220921" y="268462"/>
                </a:cubicBezTo>
                <a:cubicBezTo>
                  <a:pt x="220127" y="253645"/>
                  <a:pt x="247379" y="250205"/>
                  <a:pt x="211396" y="206549"/>
                </a:cubicBezTo>
                <a:cubicBezTo>
                  <a:pt x="175413" y="162893"/>
                  <a:pt x="7402" y="5995"/>
                  <a:pt x="258" y="17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4" name="フリーフォーム: 図形 1083">
            <a:extLst>
              <a:ext uri="{FF2B5EF4-FFF2-40B4-BE49-F238E27FC236}">
                <a16:creationId xmlns:a16="http://schemas.microsoft.com/office/drawing/2014/main" id="{6F71E06B-C303-4496-A7BC-FFBDAA0E445F}"/>
              </a:ext>
            </a:extLst>
          </p:cNvPr>
          <p:cNvSpPr/>
          <p:nvPr/>
        </p:nvSpPr>
        <p:spPr>
          <a:xfrm>
            <a:off x="5711799" y="2959097"/>
            <a:ext cx="297045" cy="156055"/>
          </a:xfrm>
          <a:custGeom>
            <a:avLst/>
            <a:gdLst>
              <a:gd name="connsiteX0" fmla="*/ 26 w 297045"/>
              <a:gd name="connsiteY0" fmla="*/ 3 h 156055"/>
              <a:gd name="connsiteX1" fmla="*/ 115914 w 297045"/>
              <a:gd name="connsiteY1" fmla="*/ 84141 h 156055"/>
              <a:gd name="connsiteX2" fmla="*/ 254026 w 297045"/>
              <a:gd name="connsiteY2" fmla="*/ 111128 h 156055"/>
              <a:gd name="connsiteX3" fmla="*/ 296889 w 297045"/>
              <a:gd name="connsiteY3" fmla="*/ 155578 h 156055"/>
              <a:gd name="connsiteX4" fmla="*/ 242914 w 297045"/>
              <a:gd name="connsiteY4" fmla="*/ 131766 h 156055"/>
              <a:gd name="connsiteX5" fmla="*/ 106389 w 297045"/>
              <a:gd name="connsiteY5" fmla="*/ 87316 h 156055"/>
              <a:gd name="connsiteX6" fmla="*/ 26 w 297045"/>
              <a:gd name="connsiteY6" fmla="*/ 3 h 1560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97045" h="156055">
                <a:moveTo>
                  <a:pt x="26" y="3"/>
                </a:moveTo>
                <a:cubicBezTo>
                  <a:pt x="1613" y="-526"/>
                  <a:pt x="73581" y="65620"/>
                  <a:pt x="115914" y="84141"/>
                </a:cubicBezTo>
                <a:cubicBezTo>
                  <a:pt x="158247" y="102662"/>
                  <a:pt x="223864" y="99222"/>
                  <a:pt x="254026" y="111128"/>
                </a:cubicBezTo>
                <a:cubicBezTo>
                  <a:pt x="284188" y="123034"/>
                  <a:pt x="298741" y="152138"/>
                  <a:pt x="296889" y="155578"/>
                </a:cubicBezTo>
                <a:cubicBezTo>
                  <a:pt x="295037" y="159018"/>
                  <a:pt x="274664" y="143143"/>
                  <a:pt x="242914" y="131766"/>
                </a:cubicBezTo>
                <a:cubicBezTo>
                  <a:pt x="211164" y="120389"/>
                  <a:pt x="144489" y="106631"/>
                  <a:pt x="106389" y="87316"/>
                </a:cubicBezTo>
                <a:cubicBezTo>
                  <a:pt x="68289" y="68001"/>
                  <a:pt x="-1561" y="532"/>
                  <a:pt x="26" y="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5" name="フリーフォーム: 図形 1084">
            <a:extLst>
              <a:ext uri="{FF2B5EF4-FFF2-40B4-BE49-F238E27FC236}">
                <a16:creationId xmlns:a16="http://schemas.microsoft.com/office/drawing/2014/main" id="{5093DB7D-BC66-49ED-86C8-85E713AA7EDB}"/>
              </a:ext>
            </a:extLst>
          </p:cNvPr>
          <p:cNvSpPr/>
          <p:nvPr/>
        </p:nvSpPr>
        <p:spPr>
          <a:xfrm>
            <a:off x="5610173" y="2798327"/>
            <a:ext cx="124073" cy="174296"/>
          </a:xfrm>
          <a:custGeom>
            <a:avLst/>
            <a:gdLst>
              <a:gd name="connsiteX0" fmla="*/ 52 w 124073"/>
              <a:gd name="connsiteY0" fmla="*/ 436 h 174296"/>
              <a:gd name="connsiteX1" fmla="*/ 96890 w 124073"/>
              <a:gd name="connsiteY1" fmla="*/ 68698 h 174296"/>
              <a:gd name="connsiteX2" fmla="*/ 123877 w 124073"/>
              <a:gd name="connsiteY2" fmla="*/ 121086 h 174296"/>
              <a:gd name="connsiteX3" fmla="*/ 87365 w 124073"/>
              <a:gd name="connsiteY3" fmla="*/ 173473 h 174296"/>
              <a:gd name="connsiteX4" fmla="*/ 115940 w 124073"/>
              <a:gd name="connsiteY4" fmla="*/ 149661 h 174296"/>
              <a:gd name="connsiteX5" fmla="*/ 111177 w 124073"/>
              <a:gd name="connsiteY5" fmla="*/ 103623 h 174296"/>
              <a:gd name="connsiteX6" fmla="*/ 52 w 124073"/>
              <a:gd name="connsiteY6" fmla="*/ 436 h 1742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4073" h="174296">
                <a:moveTo>
                  <a:pt x="52" y="436"/>
                </a:moveTo>
                <a:cubicBezTo>
                  <a:pt x="-2329" y="-5385"/>
                  <a:pt x="76253" y="48590"/>
                  <a:pt x="96890" y="68698"/>
                </a:cubicBezTo>
                <a:cubicBezTo>
                  <a:pt x="117527" y="88806"/>
                  <a:pt x="125464" y="103624"/>
                  <a:pt x="123877" y="121086"/>
                </a:cubicBezTo>
                <a:cubicBezTo>
                  <a:pt x="122290" y="138548"/>
                  <a:pt x="88688" y="168711"/>
                  <a:pt x="87365" y="173473"/>
                </a:cubicBezTo>
                <a:cubicBezTo>
                  <a:pt x="86042" y="178235"/>
                  <a:pt x="111971" y="161303"/>
                  <a:pt x="115940" y="149661"/>
                </a:cubicBezTo>
                <a:cubicBezTo>
                  <a:pt x="119909" y="138019"/>
                  <a:pt x="129698" y="125054"/>
                  <a:pt x="111177" y="103623"/>
                </a:cubicBezTo>
                <a:cubicBezTo>
                  <a:pt x="92656" y="82192"/>
                  <a:pt x="2433" y="6257"/>
                  <a:pt x="52" y="43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6" name="フリーフォーム: 図形 1085">
            <a:extLst>
              <a:ext uri="{FF2B5EF4-FFF2-40B4-BE49-F238E27FC236}">
                <a16:creationId xmlns:a16="http://schemas.microsoft.com/office/drawing/2014/main" id="{B5350215-88CD-44E0-8720-1497B265A1BE}"/>
              </a:ext>
            </a:extLst>
          </p:cNvPr>
          <p:cNvSpPr/>
          <p:nvPr/>
        </p:nvSpPr>
        <p:spPr>
          <a:xfrm>
            <a:off x="5641903" y="2790759"/>
            <a:ext cx="361526" cy="308092"/>
          </a:xfrm>
          <a:custGeom>
            <a:avLst/>
            <a:gdLst>
              <a:gd name="connsiteX0" fmla="*/ 72 w 361526"/>
              <a:gd name="connsiteY0" fmla="*/ 66 h 308092"/>
              <a:gd name="connsiteX1" fmla="*/ 104847 w 361526"/>
              <a:gd name="connsiteY1" fmla="*/ 92141 h 308092"/>
              <a:gd name="connsiteX2" fmla="*/ 104847 w 361526"/>
              <a:gd name="connsiteY2" fmla="*/ 177866 h 308092"/>
              <a:gd name="connsiteX3" fmla="*/ 103260 w 361526"/>
              <a:gd name="connsiteY3" fmla="*/ 149291 h 308092"/>
              <a:gd name="connsiteX4" fmla="*/ 171522 w 361526"/>
              <a:gd name="connsiteY4" fmla="*/ 215966 h 308092"/>
              <a:gd name="connsiteX5" fmla="*/ 258835 w 361526"/>
              <a:gd name="connsiteY5" fmla="*/ 252479 h 308092"/>
              <a:gd name="connsiteX6" fmla="*/ 338210 w 361526"/>
              <a:gd name="connsiteY6" fmla="*/ 269941 h 308092"/>
              <a:gd name="connsiteX7" fmla="*/ 360435 w 361526"/>
              <a:gd name="connsiteY7" fmla="*/ 308041 h 308092"/>
              <a:gd name="connsiteX8" fmla="*/ 311222 w 361526"/>
              <a:gd name="connsiteY8" fmla="*/ 276291 h 308092"/>
              <a:gd name="connsiteX9" fmla="*/ 125485 w 361526"/>
              <a:gd name="connsiteY9" fmla="*/ 203266 h 308092"/>
              <a:gd name="connsiteX10" fmla="*/ 88972 w 361526"/>
              <a:gd name="connsiteY10" fmla="*/ 79441 h 308092"/>
              <a:gd name="connsiteX11" fmla="*/ 72 w 361526"/>
              <a:gd name="connsiteY11" fmla="*/ 66 h 3080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61526" h="308092">
                <a:moveTo>
                  <a:pt x="72" y="66"/>
                </a:moveTo>
                <a:cubicBezTo>
                  <a:pt x="2718" y="2183"/>
                  <a:pt x="87385" y="62508"/>
                  <a:pt x="104847" y="92141"/>
                </a:cubicBezTo>
                <a:cubicBezTo>
                  <a:pt x="122309" y="121774"/>
                  <a:pt x="105112" y="168341"/>
                  <a:pt x="104847" y="177866"/>
                </a:cubicBezTo>
                <a:cubicBezTo>
                  <a:pt x="104583" y="187391"/>
                  <a:pt x="92148" y="142941"/>
                  <a:pt x="103260" y="149291"/>
                </a:cubicBezTo>
                <a:cubicBezTo>
                  <a:pt x="114372" y="155641"/>
                  <a:pt x="145593" y="198768"/>
                  <a:pt x="171522" y="215966"/>
                </a:cubicBezTo>
                <a:cubicBezTo>
                  <a:pt x="197451" y="233164"/>
                  <a:pt x="231054" y="243483"/>
                  <a:pt x="258835" y="252479"/>
                </a:cubicBezTo>
                <a:cubicBezTo>
                  <a:pt x="286616" y="261475"/>
                  <a:pt x="321277" y="260681"/>
                  <a:pt x="338210" y="269941"/>
                </a:cubicBezTo>
                <a:cubicBezTo>
                  <a:pt x="355143" y="279201"/>
                  <a:pt x="364933" y="306983"/>
                  <a:pt x="360435" y="308041"/>
                </a:cubicBezTo>
                <a:cubicBezTo>
                  <a:pt x="355937" y="309099"/>
                  <a:pt x="350380" y="293753"/>
                  <a:pt x="311222" y="276291"/>
                </a:cubicBezTo>
                <a:cubicBezTo>
                  <a:pt x="272064" y="258829"/>
                  <a:pt x="162527" y="236074"/>
                  <a:pt x="125485" y="203266"/>
                </a:cubicBezTo>
                <a:cubicBezTo>
                  <a:pt x="88443" y="170458"/>
                  <a:pt x="109610" y="111720"/>
                  <a:pt x="88972" y="79441"/>
                </a:cubicBezTo>
                <a:cubicBezTo>
                  <a:pt x="68335" y="47162"/>
                  <a:pt x="-2574" y="-2051"/>
                  <a:pt x="72" y="6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7" name="フリーフォーム: 図形 1086">
            <a:extLst>
              <a:ext uri="{FF2B5EF4-FFF2-40B4-BE49-F238E27FC236}">
                <a16:creationId xmlns:a16="http://schemas.microsoft.com/office/drawing/2014/main" id="{D3766C49-C022-461B-A137-9DC4B63366A7}"/>
              </a:ext>
            </a:extLst>
          </p:cNvPr>
          <p:cNvSpPr/>
          <p:nvPr/>
        </p:nvSpPr>
        <p:spPr>
          <a:xfrm>
            <a:off x="5419651" y="2500126"/>
            <a:ext cx="235728" cy="327216"/>
          </a:xfrm>
          <a:custGeom>
            <a:avLst/>
            <a:gdLst>
              <a:gd name="connsiteX0" fmla="*/ 74 w 235728"/>
              <a:gd name="connsiteY0" fmla="*/ 187 h 327216"/>
              <a:gd name="connsiteX1" fmla="*/ 95324 w 235728"/>
              <a:gd name="connsiteY1" fmla="*/ 44637 h 327216"/>
              <a:gd name="connsiteX2" fmla="*/ 177874 w 235728"/>
              <a:gd name="connsiteY2" fmla="*/ 127187 h 327216"/>
              <a:gd name="connsiteX3" fmla="*/ 222324 w 235728"/>
              <a:gd name="connsiteY3" fmla="*/ 209737 h 327216"/>
              <a:gd name="connsiteX4" fmla="*/ 231849 w 235728"/>
              <a:gd name="connsiteY4" fmla="*/ 228787 h 327216"/>
              <a:gd name="connsiteX5" fmla="*/ 230262 w 235728"/>
              <a:gd name="connsiteY5" fmla="*/ 265299 h 327216"/>
              <a:gd name="connsiteX6" fmla="*/ 235024 w 235728"/>
              <a:gd name="connsiteY6" fmla="*/ 327212 h 327216"/>
              <a:gd name="connsiteX7" fmla="*/ 231849 w 235728"/>
              <a:gd name="connsiteY7" fmla="*/ 262124 h 327216"/>
              <a:gd name="connsiteX8" fmla="*/ 200099 w 235728"/>
              <a:gd name="connsiteY8" fmla="*/ 192274 h 327216"/>
              <a:gd name="connsiteX9" fmla="*/ 150887 w 235728"/>
              <a:gd name="connsiteY9" fmla="*/ 127187 h 327216"/>
              <a:gd name="connsiteX10" fmla="*/ 111199 w 235728"/>
              <a:gd name="connsiteY10" fmla="*/ 60512 h 327216"/>
              <a:gd name="connsiteX11" fmla="*/ 74 w 235728"/>
              <a:gd name="connsiteY11" fmla="*/ 187 h 3272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35728" h="327216">
                <a:moveTo>
                  <a:pt x="74" y="187"/>
                </a:moveTo>
                <a:cubicBezTo>
                  <a:pt x="-2572" y="-2459"/>
                  <a:pt x="65691" y="23470"/>
                  <a:pt x="95324" y="44637"/>
                </a:cubicBezTo>
                <a:cubicBezTo>
                  <a:pt x="124957" y="65804"/>
                  <a:pt x="156707" y="99670"/>
                  <a:pt x="177874" y="127187"/>
                </a:cubicBezTo>
                <a:cubicBezTo>
                  <a:pt x="199041" y="154704"/>
                  <a:pt x="213328" y="192804"/>
                  <a:pt x="222324" y="209737"/>
                </a:cubicBezTo>
                <a:cubicBezTo>
                  <a:pt x="231320" y="226670"/>
                  <a:pt x="230526" y="219527"/>
                  <a:pt x="231849" y="228787"/>
                </a:cubicBezTo>
                <a:cubicBezTo>
                  <a:pt x="233172" y="238047"/>
                  <a:pt x="229733" y="248895"/>
                  <a:pt x="230262" y="265299"/>
                </a:cubicBezTo>
                <a:cubicBezTo>
                  <a:pt x="230791" y="281703"/>
                  <a:pt x="234760" y="327741"/>
                  <a:pt x="235024" y="327212"/>
                </a:cubicBezTo>
                <a:cubicBezTo>
                  <a:pt x="235289" y="326683"/>
                  <a:pt x="237670" y="284614"/>
                  <a:pt x="231849" y="262124"/>
                </a:cubicBezTo>
                <a:cubicBezTo>
                  <a:pt x="226028" y="239634"/>
                  <a:pt x="213593" y="214763"/>
                  <a:pt x="200099" y="192274"/>
                </a:cubicBezTo>
                <a:cubicBezTo>
                  <a:pt x="186605" y="169785"/>
                  <a:pt x="165704" y="149147"/>
                  <a:pt x="150887" y="127187"/>
                </a:cubicBezTo>
                <a:cubicBezTo>
                  <a:pt x="136070" y="105227"/>
                  <a:pt x="131043" y="78503"/>
                  <a:pt x="111199" y="60512"/>
                </a:cubicBezTo>
                <a:cubicBezTo>
                  <a:pt x="91355" y="42521"/>
                  <a:pt x="2720" y="2833"/>
                  <a:pt x="74" y="18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8" name="フリーフォーム: 図形 1087">
            <a:extLst>
              <a:ext uri="{FF2B5EF4-FFF2-40B4-BE49-F238E27FC236}">
                <a16:creationId xmlns:a16="http://schemas.microsoft.com/office/drawing/2014/main" id="{F8EE88B2-28DA-42AC-B157-9238B9674303}"/>
              </a:ext>
            </a:extLst>
          </p:cNvPr>
          <p:cNvSpPr/>
          <p:nvPr/>
        </p:nvSpPr>
        <p:spPr>
          <a:xfrm>
            <a:off x="5435600" y="2530475"/>
            <a:ext cx="204109" cy="247156"/>
          </a:xfrm>
          <a:custGeom>
            <a:avLst/>
            <a:gdLst>
              <a:gd name="connsiteX0" fmla="*/ 0 w 204109"/>
              <a:gd name="connsiteY0" fmla="*/ 0 h 247156"/>
              <a:gd name="connsiteX1" fmla="*/ 106363 w 204109"/>
              <a:gd name="connsiteY1" fmla="*/ 84138 h 247156"/>
              <a:gd name="connsiteX2" fmla="*/ 195263 w 204109"/>
              <a:gd name="connsiteY2" fmla="*/ 198438 h 247156"/>
              <a:gd name="connsiteX3" fmla="*/ 200025 w 204109"/>
              <a:gd name="connsiteY3" fmla="*/ 217488 h 247156"/>
              <a:gd name="connsiteX4" fmla="*/ 187325 w 204109"/>
              <a:gd name="connsiteY4" fmla="*/ 246063 h 247156"/>
              <a:gd name="connsiteX5" fmla="*/ 182563 w 204109"/>
              <a:gd name="connsiteY5" fmla="*/ 176213 h 247156"/>
              <a:gd name="connsiteX6" fmla="*/ 96838 w 204109"/>
              <a:gd name="connsiteY6" fmla="*/ 58738 h 247156"/>
              <a:gd name="connsiteX7" fmla="*/ 77788 w 204109"/>
              <a:gd name="connsiteY7" fmla="*/ 46038 h 247156"/>
              <a:gd name="connsiteX8" fmla="*/ 0 w 204109"/>
              <a:gd name="connsiteY8" fmla="*/ 0 h 2471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04109" h="247156">
                <a:moveTo>
                  <a:pt x="0" y="0"/>
                </a:moveTo>
                <a:cubicBezTo>
                  <a:pt x="36909" y="25532"/>
                  <a:pt x="73819" y="51065"/>
                  <a:pt x="106363" y="84138"/>
                </a:cubicBezTo>
                <a:cubicBezTo>
                  <a:pt x="138907" y="117211"/>
                  <a:pt x="179653" y="176213"/>
                  <a:pt x="195263" y="198438"/>
                </a:cubicBezTo>
                <a:cubicBezTo>
                  <a:pt x="210873" y="220663"/>
                  <a:pt x="201348" y="209551"/>
                  <a:pt x="200025" y="217488"/>
                </a:cubicBezTo>
                <a:cubicBezTo>
                  <a:pt x="198702" y="225425"/>
                  <a:pt x="190235" y="252942"/>
                  <a:pt x="187325" y="246063"/>
                </a:cubicBezTo>
                <a:cubicBezTo>
                  <a:pt x="184415" y="239184"/>
                  <a:pt x="197644" y="207434"/>
                  <a:pt x="182563" y="176213"/>
                </a:cubicBezTo>
                <a:cubicBezTo>
                  <a:pt x="167482" y="144992"/>
                  <a:pt x="114300" y="80434"/>
                  <a:pt x="96838" y="58738"/>
                </a:cubicBezTo>
                <a:cubicBezTo>
                  <a:pt x="79376" y="37042"/>
                  <a:pt x="77788" y="46038"/>
                  <a:pt x="77788" y="46038"/>
                </a:cubicBez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9" name="フリーフォーム: 図形 1088">
            <a:extLst>
              <a:ext uri="{FF2B5EF4-FFF2-40B4-BE49-F238E27FC236}">
                <a16:creationId xmlns:a16="http://schemas.microsoft.com/office/drawing/2014/main" id="{E3270F0F-0C1D-45CB-8297-97D371177748}"/>
              </a:ext>
            </a:extLst>
          </p:cNvPr>
          <p:cNvSpPr/>
          <p:nvPr/>
        </p:nvSpPr>
        <p:spPr>
          <a:xfrm>
            <a:off x="5192664" y="2298695"/>
            <a:ext cx="232835" cy="212388"/>
          </a:xfrm>
          <a:custGeom>
            <a:avLst/>
            <a:gdLst>
              <a:gd name="connsiteX0" fmla="*/ 49 w 232835"/>
              <a:gd name="connsiteY0" fmla="*/ 11118 h 212388"/>
              <a:gd name="connsiteX1" fmla="*/ 147686 w 232835"/>
              <a:gd name="connsiteY1" fmla="*/ 19055 h 212388"/>
              <a:gd name="connsiteX2" fmla="*/ 152449 w 232835"/>
              <a:gd name="connsiteY2" fmla="*/ 23818 h 212388"/>
              <a:gd name="connsiteX3" fmla="*/ 177849 w 232835"/>
              <a:gd name="connsiteY3" fmla="*/ 77793 h 212388"/>
              <a:gd name="connsiteX4" fmla="*/ 231824 w 232835"/>
              <a:gd name="connsiteY4" fmla="*/ 209555 h 212388"/>
              <a:gd name="connsiteX5" fmla="*/ 209599 w 232835"/>
              <a:gd name="connsiteY5" fmla="*/ 155580 h 212388"/>
              <a:gd name="connsiteX6" fmla="*/ 166736 w 232835"/>
              <a:gd name="connsiteY6" fmla="*/ 11118 h 212388"/>
              <a:gd name="connsiteX7" fmla="*/ 49 w 232835"/>
              <a:gd name="connsiteY7" fmla="*/ 11118 h 2123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32835" h="212388">
                <a:moveTo>
                  <a:pt x="49" y="11118"/>
                </a:moveTo>
                <a:cubicBezTo>
                  <a:pt x="-3126" y="12441"/>
                  <a:pt x="147686" y="19055"/>
                  <a:pt x="147686" y="19055"/>
                </a:cubicBezTo>
                <a:cubicBezTo>
                  <a:pt x="173086" y="21172"/>
                  <a:pt x="147422" y="14028"/>
                  <a:pt x="152449" y="23818"/>
                </a:cubicBezTo>
                <a:cubicBezTo>
                  <a:pt x="157476" y="33608"/>
                  <a:pt x="164620" y="46837"/>
                  <a:pt x="177849" y="77793"/>
                </a:cubicBezTo>
                <a:cubicBezTo>
                  <a:pt x="191078" y="108749"/>
                  <a:pt x="226532" y="196591"/>
                  <a:pt x="231824" y="209555"/>
                </a:cubicBezTo>
                <a:cubicBezTo>
                  <a:pt x="237116" y="222519"/>
                  <a:pt x="220447" y="188653"/>
                  <a:pt x="209599" y="155580"/>
                </a:cubicBezTo>
                <a:cubicBezTo>
                  <a:pt x="198751" y="122507"/>
                  <a:pt x="200867" y="35460"/>
                  <a:pt x="166736" y="11118"/>
                </a:cubicBezTo>
                <a:cubicBezTo>
                  <a:pt x="132605" y="-13224"/>
                  <a:pt x="3224" y="9795"/>
                  <a:pt x="49" y="111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0" name="フリーフォーム: 図形 1089">
            <a:extLst>
              <a:ext uri="{FF2B5EF4-FFF2-40B4-BE49-F238E27FC236}">
                <a16:creationId xmlns:a16="http://schemas.microsoft.com/office/drawing/2014/main" id="{6B85D62C-5C0E-4AC6-987C-45653B747B74}"/>
              </a:ext>
            </a:extLst>
          </p:cNvPr>
          <p:cNvSpPr/>
          <p:nvPr/>
        </p:nvSpPr>
        <p:spPr>
          <a:xfrm>
            <a:off x="4943397" y="2138298"/>
            <a:ext cx="283389" cy="177539"/>
          </a:xfrm>
          <a:custGeom>
            <a:avLst/>
            <a:gdLst>
              <a:gd name="connsiteX0" fmla="*/ 78 w 283389"/>
              <a:gd name="connsiteY0" fmla="*/ 65 h 177539"/>
              <a:gd name="connsiteX1" fmla="*/ 127078 w 283389"/>
              <a:gd name="connsiteY1" fmla="*/ 84202 h 177539"/>
              <a:gd name="connsiteX2" fmla="*/ 220741 w 283389"/>
              <a:gd name="connsiteY2" fmla="*/ 128652 h 177539"/>
              <a:gd name="connsiteX3" fmla="*/ 282653 w 283389"/>
              <a:gd name="connsiteY3" fmla="*/ 176277 h 177539"/>
              <a:gd name="connsiteX4" fmla="*/ 247728 w 283389"/>
              <a:gd name="connsiteY4" fmla="*/ 155640 h 177539"/>
              <a:gd name="connsiteX5" fmla="*/ 146128 w 283389"/>
              <a:gd name="connsiteY5" fmla="*/ 71502 h 177539"/>
              <a:gd name="connsiteX6" fmla="*/ 78 w 283389"/>
              <a:gd name="connsiteY6" fmla="*/ 65 h 1775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83389" h="177539">
                <a:moveTo>
                  <a:pt x="78" y="65"/>
                </a:moveTo>
                <a:cubicBezTo>
                  <a:pt x="-3097" y="2182"/>
                  <a:pt x="90301" y="62771"/>
                  <a:pt x="127078" y="84202"/>
                </a:cubicBezTo>
                <a:cubicBezTo>
                  <a:pt x="163855" y="105633"/>
                  <a:pt x="194812" y="113306"/>
                  <a:pt x="220741" y="128652"/>
                </a:cubicBezTo>
                <a:cubicBezTo>
                  <a:pt x="246670" y="143998"/>
                  <a:pt x="278155" y="171779"/>
                  <a:pt x="282653" y="176277"/>
                </a:cubicBezTo>
                <a:cubicBezTo>
                  <a:pt x="287151" y="180775"/>
                  <a:pt x="270482" y="173103"/>
                  <a:pt x="247728" y="155640"/>
                </a:cubicBezTo>
                <a:cubicBezTo>
                  <a:pt x="224974" y="138178"/>
                  <a:pt x="186345" y="95579"/>
                  <a:pt x="146128" y="71502"/>
                </a:cubicBezTo>
                <a:cubicBezTo>
                  <a:pt x="105911" y="47425"/>
                  <a:pt x="3253" y="-2052"/>
                  <a:pt x="78" y="6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1" name="フリーフォーム: 図形 1090">
            <a:extLst>
              <a:ext uri="{FF2B5EF4-FFF2-40B4-BE49-F238E27FC236}">
                <a16:creationId xmlns:a16="http://schemas.microsoft.com/office/drawing/2014/main" id="{CF0C75AE-62D7-4939-97D2-20903CF80110}"/>
              </a:ext>
            </a:extLst>
          </p:cNvPr>
          <p:cNvSpPr/>
          <p:nvPr/>
        </p:nvSpPr>
        <p:spPr>
          <a:xfrm>
            <a:off x="4864914" y="2075715"/>
            <a:ext cx="467710" cy="268921"/>
          </a:xfrm>
          <a:custGeom>
            <a:avLst/>
            <a:gdLst>
              <a:gd name="connsiteX0" fmla="*/ 467499 w 467710"/>
              <a:gd name="connsiteY0" fmla="*/ 265848 h 268921"/>
              <a:gd name="connsiteX1" fmla="*/ 353199 w 467710"/>
              <a:gd name="connsiteY1" fmla="*/ 262673 h 268921"/>
              <a:gd name="connsiteX2" fmla="*/ 265886 w 467710"/>
              <a:gd name="connsiteY2" fmla="*/ 199173 h 268921"/>
              <a:gd name="connsiteX3" fmla="*/ 162699 w 467710"/>
              <a:gd name="connsiteY3" fmla="*/ 132498 h 268921"/>
              <a:gd name="connsiteX4" fmla="*/ 774 w 467710"/>
              <a:gd name="connsiteY4" fmla="*/ 735 h 268921"/>
              <a:gd name="connsiteX5" fmla="*/ 110311 w 467710"/>
              <a:gd name="connsiteY5" fmla="*/ 84873 h 268921"/>
              <a:gd name="connsiteX6" fmla="*/ 308749 w 467710"/>
              <a:gd name="connsiteY6" fmla="*/ 203935 h 268921"/>
              <a:gd name="connsiteX7" fmla="*/ 378599 w 467710"/>
              <a:gd name="connsiteY7" fmla="*/ 256323 h 268921"/>
              <a:gd name="connsiteX8" fmla="*/ 467499 w 467710"/>
              <a:gd name="connsiteY8" fmla="*/ 265848 h 2689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67710" h="268921">
                <a:moveTo>
                  <a:pt x="467499" y="265848"/>
                </a:moveTo>
                <a:cubicBezTo>
                  <a:pt x="463266" y="266906"/>
                  <a:pt x="386801" y="273785"/>
                  <a:pt x="353199" y="262673"/>
                </a:cubicBezTo>
                <a:cubicBezTo>
                  <a:pt x="319597" y="251561"/>
                  <a:pt x="297636" y="220869"/>
                  <a:pt x="265886" y="199173"/>
                </a:cubicBezTo>
                <a:cubicBezTo>
                  <a:pt x="234136" y="177477"/>
                  <a:pt x="206884" y="165571"/>
                  <a:pt x="162699" y="132498"/>
                </a:cubicBezTo>
                <a:cubicBezTo>
                  <a:pt x="118514" y="99425"/>
                  <a:pt x="9505" y="8672"/>
                  <a:pt x="774" y="735"/>
                </a:cubicBezTo>
                <a:cubicBezTo>
                  <a:pt x="-7957" y="-7202"/>
                  <a:pt x="58982" y="51006"/>
                  <a:pt x="110311" y="84873"/>
                </a:cubicBezTo>
                <a:cubicBezTo>
                  <a:pt x="161640" y="118740"/>
                  <a:pt x="264034" y="175360"/>
                  <a:pt x="308749" y="203935"/>
                </a:cubicBezTo>
                <a:cubicBezTo>
                  <a:pt x="353464" y="232510"/>
                  <a:pt x="345791" y="244417"/>
                  <a:pt x="378599" y="256323"/>
                </a:cubicBezTo>
                <a:cubicBezTo>
                  <a:pt x="411407" y="268229"/>
                  <a:pt x="471732" y="264790"/>
                  <a:pt x="467499" y="26584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2" name="フリーフォーム: 図形 1091">
            <a:extLst>
              <a:ext uri="{FF2B5EF4-FFF2-40B4-BE49-F238E27FC236}">
                <a16:creationId xmlns:a16="http://schemas.microsoft.com/office/drawing/2014/main" id="{CE3B7B1B-509B-4D50-8679-C3EE78B34047}"/>
              </a:ext>
            </a:extLst>
          </p:cNvPr>
          <p:cNvSpPr/>
          <p:nvPr/>
        </p:nvSpPr>
        <p:spPr>
          <a:xfrm>
            <a:off x="4241798" y="1844927"/>
            <a:ext cx="711208" cy="299283"/>
          </a:xfrm>
          <a:custGeom>
            <a:avLst/>
            <a:gdLst>
              <a:gd name="connsiteX0" fmla="*/ 2 w 711208"/>
              <a:gd name="connsiteY0" fmla="*/ 1336 h 299283"/>
              <a:gd name="connsiteX1" fmla="*/ 280990 w 711208"/>
              <a:gd name="connsiteY1" fmla="*/ 10861 h 299283"/>
              <a:gd name="connsiteX2" fmla="*/ 444502 w 711208"/>
              <a:gd name="connsiteY2" fmla="*/ 87061 h 299283"/>
              <a:gd name="connsiteX3" fmla="*/ 693740 w 711208"/>
              <a:gd name="connsiteY3" fmla="*/ 287086 h 299283"/>
              <a:gd name="connsiteX4" fmla="*/ 655640 w 711208"/>
              <a:gd name="connsiteY4" fmla="*/ 252161 h 299283"/>
              <a:gd name="connsiteX5" fmla="*/ 377827 w 711208"/>
              <a:gd name="connsiteY5" fmla="*/ 45786 h 299283"/>
              <a:gd name="connsiteX6" fmla="*/ 285752 w 711208"/>
              <a:gd name="connsiteY6" fmla="*/ 18798 h 299283"/>
              <a:gd name="connsiteX7" fmla="*/ 2 w 711208"/>
              <a:gd name="connsiteY7" fmla="*/ 1336 h 2992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11208" h="299283">
                <a:moveTo>
                  <a:pt x="2" y="1336"/>
                </a:moveTo>
                <a:cubicBezTo>
                  <a:pt x="-792" y="13"/>
                  <a:pt x="206907" y="-3426"/>
                  <a:pt x="280990" y="10861"/>
                </a:cubicBezTo>
                <a:cubicBezTo>
                  <a:pt x="355073" y="25148"/>
                  <a:pt x="375710" y="41024"/>
                  <a:pt x="444502" y="87061"/>
                </a:cubicBezTo>
                <a:cubicBezTo>
                  <a:pt x="513294" y="133098"/>
                  <a:pt x="658550" y="259569"/>
                  <a:pt x="693740" y="287086"/>
                </a:cubicBezTo>
                <a:cubicBezTo>
                  <a:pt x="728930" y="314603"/>
                  <a:pt x="708292" y="292378"/>
                  <a:pt x="655640" y="252161"/>
                </a:cubicBezTo>
                <a:cubicBezTo>
                  <a:pt x="602988" y="211944"/>
                  <a:pt x="439475" y="84680"/>
                  <a:pt x="377827" y="45786"/>
                </a:cubicBezTo>
                <a:cubicBezTo>
                  <a:pt x="316179" y="6892"/>
                  <a:pt x="344225" y="26471"/>
                  <a:pt x="285752" y="18798"/>
                </a:cubicBezTo>
                <a:cubicBezTo>
                  <a:pt x="227279" y="11125"/>
                  <a:pt x="796" y="2659"/>
                  <a:pt x="2" y="133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3" name="フリーフォーム: 図形 1092">
            <a:extLst>
              <a:ext uri="{FF2B5EF4-FFF2-40B4-BE49-F238E27FC236}">
                <a16:creationId xmlns:a16="http://schemas.microsoft.com/office/drawing/2014/main" id="{82995180-B7F0-4558-963E-DA917B6DBA2E}"/>
              </a:ext>
            </a:extLst>
          </p:cNvPr>
          <p:cNvSpPr/>
          <p:nvPr/>
        </p:nvSpPr>
        <p:spPr>
          <a:xfrm>
            <a:off x="4257569" y="1873695"/>
            <a:ext cx="701498" cy="277317"/>
          </a:xfrm>
          <a:custGeom>
            <a:avLst/>
            <a:gdLst>
              <a:gd name="connsiteX0" fmla="*/ 106 w 701498"/>
              <a:gd name="connsiteY0" fmla="*/ 10668 h 277317"/>
              <a:gd name="connsiteX1" fmla="*/ 296969 w 701498"/>
              <a:gd name="connsiteY1" fmla="*/ 23368 h 277317"/>
              <a:gd name="connsiteX2" fmla="*/ 533506 w 701498"/>
              <a:gd name="connsiteY2" fmla="*/ 156718 h 277317"/>
              <a:gd name="connsiteX3" fmla="*/ 693844 w 701498"/>
              <a:gd name="connsiteY3" fmla="*/ 272605 h 277317"/>
              <a:gd name="connsiteX4" fmla="*/ 639869 w 701498"/>
              <a:gd name="connsiteY4" fmla="*/ 231330 h 277317"/>
              <a:gd name="connsiteX5" fmla="*/ 330306 w 701498"/>
              <a:gd name="connsiteY5" fmla="*/ 20193 h 277317"/>
              <a:gd name="connsiteX6" fmla="*/ 106 w 701498"/>
              <a:gd name="connsiteY6" fmla="*/ 10668 h 2773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01498" h="277317">
                <a:moveTo>
                  <a:pt x="106" y="10668"/>
                </a:moveTo>
                <a:cubicBezTo>
                  <a:pt x="-5450" y="11197"/>
                  <a:pt x="208069" y="-974"/>
                  <a:pt x="296969" y="23368"/>
                </a:cubicBezTo>
                <a:cubicBezTo>
                  <a:pt x="385869" y="47710"/>
                  <a:pt x="467360" y="115179"/>
                  <a:pt x="533506" y="156718"/>
                </a:cubicBezTo>
                <a:cubicBezTo>
                  <a:pt x="599652" y="198258"/>
                  <a:pt x="676117" y="260170"/>
                  <a:pt x="693844" y="272605"/>
                </a:cubicBezTo>
                <a:cubicBezTo>
                  <a:pt x="711571" y="285040"/>
                  <a:pt x="700459" y="273399"/>
                  <a:pt x="639869" y="231330"/>
                </a:cubicBezTo>
                <a:cubicBezTo>
                  <a:pt x="579279" y="189261"/>
                  <a:pt x="435875" y="58822"/>
                  <a:pt x="330306" y="20193"/>
                </a:cubicBezTo>
                <a:cubicBezTo>
                  <a:pt x="224737" y="-18436"/>
                  <a:pt x="5662" y="10139"/>
                  <a:pt x="106" y="1066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4" name="フリーフォーム: 図形 1093">
            <a:extLst>
              <a:ext uri="{FF2B5EF4-FFF2-40B4-BE49-F238E27FC236}">
                <a16:creationId xmlns:a16="http://schemas.microsoft.com/office/drawing/2014/main" id="{7A3A9E6B-0B70-4E8F-BDBE-F69F1F3DB84A}"/>
              </a:ext>
            </a:extLst>
          </p:cNvPr>
          <p:cNvSpPr/>
          <p:nvPr/>
        </p:nvSpPr>
        <p:spPr>
          <a:xfrm>
            <a:off x="4163994" y="1881187"/>
            <a:ext cx="92221" cy="229629"/>
          </a:xfrm>
          <a:custGeom>
            <a:avLst/>
            <a:gdLst>
              <a:gd name="connsiteX0" fmla="*/ 92094 w 92221"/>
              <a:gd name="connsiteY0" fmla="*/ 1 h 229629"/>
              <a:gd name="connsiteX1" fmla="*/ 49231 w 92221"/>
              <a:gd name="connsiteY1" fmla="*/ 74613 h 229629"/>
              <a:gd name="connsiteX2" fmla="*/ 55581 w 92221"/>
              <a:gd name="connsiteY2" fmla="*/ 225426 h 229629"/>
              <a:gd name="connsiteX3" fmla="*/ 52406 w 92221"/>
              <a:gd name="connsiteY3" fmla="*/ 176213 h 229629"/>
              <a:gd name="connsiteX4" fmla="*/ 19 w 92221"/>
              <a:gd name="connsiteY4" fmla="*/ 55563 h 229629"/>
              <a:gd name="connsiteX5" fmla="*/ 46056 w 92221"/>
              <a:gd name="connsiteY5" fmla="*/ 160338 h 229629"/>
              <a:gd name="connsiteX6" fmla="*/ 33356 w 92221"/>
              <a:gd name="connsiteY6" fmla="*/ 76201 h 229629"/>
              <a:gd name="connsiteX7" fmla="*/ 92094 w 92221"/>
              <a:gd name="connsiteY7" fmla="*/ 1 h 2296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2221" h="229629">
                <a:moveTo>
                  <a:pt x="92094" y="1"/>
                </a:moveTo>
                <a:cubicBezTo>
                  <a:pt x="94740" y="-264"/>
                  <a:pt x="55316" y="37042"/>
                  <a:pt x="49231" y="74613"/>
                </a:cubicBezTo>
                <a:cubicBezTo>
                  <a:pt x="43146" y="112184"/>
                  <a:pt x="55052" y="208493"/>
                  <a:pt x="55581" y="225426"/>
                </a:cubicBezTo>
                <a:cubicBezTo>
                  <a:pt x="56110" y="242359"/>
                  <a:pt x="61666" y="204523"/>
                  <a:pt x="52406" y="176213"/>
                </a:cubicBezTo>
                <a:cubicBezTo>
                  <a:pt x="43146" y="147903"/>
                  <a:pt x="1077" y="58209"/>
                  <a:pt x="19" y="55563"/>
                </a:cubicBezTo>
                <a:cubicBezTo>
                  <a:pt x="-1039" y="52917"/>
                  <a:pt x="40500" y="156898"/>
                  <a:pt x="46056" y="160338"/>
                </a:cubicBezTo>
                <a:cubicBezTo>
                  <a:pt x="51612" y="163778"/>
                  <a:pt x="28329" y="100807"/>
                  <a:pt x="33356" y="76201"/>
                </a:cubicBezTo>
                <a:cubicBezTo>
                  <a:pt x="38383" y="51595"/>
                  <a:pt x="89448" y="266"/>
                  <a:pt x="92094" y="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5" name="フリーフォーム: 図形 1094">
            <a:extLst>
              <a:ext uri="{FF2B5EF4-FFF2-40B4-BE49-F238E27FC236}">
                <a16:creationId xmlns:a16="http://schemas.microsoft.com/office/drawing/2014/main" id="{49F441C2-B245-46DC-9C65-FDF2672ADC09}"/>
              </a:ext>
            </a:extLst>
          </p:cNvPr>
          <p:cNvSpPr/>
          <p:nvPr/>
        </p:nvSpPr>
        <p:spPr>
          <a:xfrm>
            <a:off x="4182307" y="1828105"/>
            <a:ext cx="171530" cy="427583"/>
          </a:xfrm>
          <a:custGeom>
            <a:avLst/>
            <a:gdLst>
              <a:gd name="connsiteX0" fmla="*/ 81718 w 171530"/>
              <a:gd name="connsiteY0" fmla="*/ 2283 h 427583"/>
              <a:gd name="connsiteX1" fmla="*/ 15043 w 171530"/>
              <a:gd name="connsiteY1" fmla="*/ 108645 h 427583"/>
              <a:gd name="connsiteX2" fmla="*/ 2343 w 171530"/>
              <a:gd name="connsiteY2" fmla="*/ 154683 h 427583"/>
              <a:gd name="connsiteX3" fmla="*/ 27743 w 171530"/>
              <a:gd name="connsiteY3" fmla="*/ 232470 h 427583"/>
              <a:gd name="connsiteX4" fmla="*/ 69018 w 171530"/>
              <a:gd name="connsiteY4" fmla="*/ 326133 h 427583"/>
              <a:gd name="connsiteX5" fmla="*/ 169031 w 171530"/>
              <a:gd name="connsiteY5" fmla="*/ 426145 h 427583"/>
              <a:gd name="connsiteX6" fmla="*/ 129343 w 171530"/>
              <a:gd name="connsiteY6" fmla="*/ 373758 h 427583"/>
              <a:gd name="connsiteX7" fmla="*/ 756 w 171530"/>
              <a:gd name="connsiteY7" fmla="*/ 219770 h 427583"/>
              <a:gd name="connsiteX8" fmla="*/ 81718 w 171530"/>
              <a:gd name="connsiteY8" fmla="*/ 2283 h 4275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1530" h="427583">
                <a:moveTo>
                  <a:pt x="81718" y="2283"/>
                </a:moveTo>
                <a:cubicBezTo>
                  <a:pt x="84099" y="-16238"/>
                  <a:pt x="28272" y="83245"/>
                  <a:pt x="15043" y="108645"/>
                </a:cubicBezTo>
                <a:cubicBezTo>
                  <a:pt x="1814" y="134045"/>
                  <a:pt x="226" y="134046"/>
                  <a:pt x="2343" y="154683"/>
                </a:cubicBezTo>
                <a:cubicBezTo>
                  <a:pt x="4460" y="175320"/>
                  <a:pt x="16631" y="203895"/>
                  <a:pt x="27743" y="232470"/>
                </a:cubicBezTo>
                <a:cubicBezTo>
                  <a:pt x="38855" y="261045"/>
                  <a:pt x="45470" y="293854"/>
                  <a:pt x="69018" y="326133"/>
                </a:cubicBezTo>
                <a:cubicBezTo>
                  <a:pt x="92566" y="358412"/>
                  <a:pt x="158977" y="418208"/>
                  <a:pt x="169031" y="426145"/>
                </a:cubicBezTo>
                <a:cubicBezTo>
                  <a:pt x="179085" y="434082"/>
                  <a:pt x="157389" y="408154"/>
                  <a:pt x="129343" y="373758"/>
                </a:cubicBezTo>
                <a:cubicBezTo>
                  <a:pt x="101297" y="339362"/>
                  <a:pt x="10545" y="279566"/>
                  <a:pt x="756" y="219770"/>
                </a:cubicBezTo>
                <a:cubicBezTo>
                  <a:pt x="-9034" y="159974"/>
                  <a:pt x="79337" y="20804"/>
                  <a:pt x="81718" y="228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6" name="フリーフォーム: 図形 1095">
            <a:extLst>
              <a:ext uri="{FF2B5EF4-FFF2-40B4-BE49-F238E27FC236}">
                <a16:creationId xmlns:a16="http://schemas.microsoft.com/office/drawing/2014/main" id="{646A79A0-429D-47AE-BF60-370A2916D708}"/>
              </a:ext>
            </a:extLst>
          </p:cNvPr>
          <p:cNvSpPr/>
          <p:nvPr/>
        </p:nvSpPr>
        <p:spPr>
          <a:xfrm>
            <a:off x="4349699" y="2236433"/>
            <a:ext cx="304457" cy="232019"/>
          </a:xfrm>
          <a:custGeom>
            <a:avLst/>
            <a:gdLst>
              <a:gd name="connsiteX0" fmla="*/ 51 w 304457"/>
              <a:gd name="connsiteY0" fmla="*/ 355 h 232019"/>
              <a:gd name="connsiteX1" fmla="*/ 222301 w 304457"/>
              <a:gd name="connsiteY1" fmla="*/ 119417 h 232019"/>
              <a:gd name="connsiteX2" fmla="*/ 301676 w 304457"/>
              <a:gd name="connsiteY2" fmla="*/ 230542 h 232019"/>
              <a:gd name="connsiteX3" fmla="*/ 281039 w 304457"/>
              <a:gd name="connsiteY3" fmla="*/ 178155 h 232019"/>
              <a:gd name="connsiteX4" fmla="*/ 228651 w 304457"/>
              <a:gd name="connsiteY4" fmla="*/ 105130 h 232019"/>
              <a:gd name="connsiteX5" fmla="*/ 201664 w 304457"/>
              <a:gd name="connsiteY5" fmla="*/ 82905 h 232019"/>
              <a:gd name="connsiteX6" fmla="*/ 51 w 304457"/>
              <a:gd name="connsiteY6" fmla="*/ 355 h 2320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04457" h="232019">
                <a:moveTo>
                  <a:pt x="51" y="355"/>
                </a:moveTo>
                <a:cubicBezTo>
                  <a:pt x="3490" y="6440"/>
                  <a:pt x="172030" y="81053"/>
                  <a:pt x="222301" y="119417"/>
                </a:cubicBezTo>
                <a:cubicBezTo>
                  <a:pt x="272572" y="157781"/>
                  <a:pt x="291886" y="220752"/>
                  <a:pt x="301676" y="230542"/>
                </a:cubicBezTo>
                <a:cubicBezTo>
                  <a:pt x="311466" y="240332"/>
                  <a:pt x="293210" y="199057"/>
                  <a:pt x="281039" y="178155"/>
                </a:cubicBezTo>
                <a:cubicBezTo>
                  <a:pt x="268868" y="157253"/>
                  <a:pt x="241880" y="121005"/>
                  <a:pt x="228651" y="105130"/>
                </a:cubicBezTo>
                <a:cubicBezTo>
                  <a:pt x="215422" y="89255"/>
                  <a:pt x="236589" y="97722"/>
                  <a:pt x="201664" y="82905"/>
                </a:cubicBezTo>
                <a:cubicBezTo>
                  <a:pt x="166739" y="68088"/>
                  <a:pt x="-3388" y="-5730"/>
                  <a:pt x="51" y="35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7" name="フリーフォーム: 図形 1096">
            <a:extLst>
              <a:ext uri="{FF2B5EF4-FFF2-40B4-BE49-F238E27FC236}">
                <a16:creationId xmlns:a16="http://schemas.microsoft.com/office/drawing/2014/main" id="{1AED609F-862D-4D2B-B2A4-AD22A817BBAE}"/>
              </a:ext>
            </a:extLst>
          </p:cNvPr>
          <p:cNvSpPr/>
          <p:nvPr/>
        </p:nvSpPr>
        <p:spPr>
          <a:xfrm>
            <a:off x="4344694" y="2243145"/>
            <a:ext cx="299655" cy="320751"/>
          </a:xfrm>
          <a:custGeom>
            <a:avLst/>
            <a:gdLst>
              <a:gd name="connsiteX0" fmla="*/ 11406 w 299655"/>
              <a:gd name="connsiteY0" fmla="*/ 1580 h 320751"/>
              <a:gd name="connsiteX1" fmla="*/ 43156 w 299655"/>
              <a:gd name="connsiteY1" fmla="*/ 50793 h 320751"/>
              <a:gd name="connsiteX2" fmla="*/ 173331 w 299655"/>
              <a:gd name="connsiteY2" fmla="*/ 114293 h 320751"/>
              <a:gd name="connsiteX3" fmla="*/ 263819 w 299655"/>
              <a:gd name="connsiteY3" fmla="*/ 161918 h 320751"/>
              <a:gd name="connsiteX4" fmla="*/ 278106 w 299655"/>
              <a:gd name="connsiteY4" fmla="*/ 207955 h 320751"/>
              <a:gd name="connsiteX5" fmla="*/ 262231 w 299655"/>
              <a:gd name="connsiteY5" fmla="*/ 320668 h 320751"/>
              <a:gd name="connsiteX6" fmla="*/ 295569 w 299655"/>
              <a:gd name="connsiteY6" fmla="*/ 225418 h 320751"/>
              <a:gd name="connsiteX7" fmla="*/ 290806 w 299655"/>
              <a:gd name="connsiteY7" fmla="*/ 173030 h 320751"/>
              <a:gd name="connsiteX8" fmla="*/ 220956 w 299655"/>
              <a:gd name="connsiteY8" fmla="*/ 111118 h 320751"/>
              <a:gd name="connsiteX9" fmla="*/ 11406 w 299655"/>
              <a:gd name="connsiteY9" fmla="*/ 1580 h 3207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99655" h="320751">
                <a:moveTo>
                  <a:pt x="11406" y="1580"/>
                </a:moveTo>
                <a:cubicBezTo>
                  <a:pt x="-18227" y="-8474"/>
                  <a:pt x="16169" y="32008"/>
                  <a:pt x="43156" y="50793"/>
                </a:cubicBezTo>
                <a:cubicBezTo>
                  <a:pt x="70143" y="69578"/>
                  <a:pt x="173331" y="114293"/>
                  <a:pt x="173331" y="114293"/>
                </a:cubicBezTo>
                <a:cubicBezTo>
                  <a:pt x="210108" y="132814"/>
                  <a:pt x="246357" y="146308"/>
                  <a:pt x="263819" y="161918"/>
                </a:cubicBezTo>
                <a:cubicBezTo>
                  <a:pt x="281281" y="177528"/>
                  <a:pt x="278371" y="181497"/>
                  <a:pt x="278106" y="207955"/>
                </a:cubicBezTo>
                <a:cubicBezTo>
                  <a:pt x="277841" y="234413"/>
                  <a:pt x="259321" y="317758"/>
                  <a:pt x="262231" y="320668"/>
                </a:cubicBezTo>
                <a:cubicBezTo>
                  <a:pt x="265141" y="323578"/>
                  <a:pt x="290807" y="250024"/>
                  <a:pt x="295569" y="225418"/>
                </a:cubicBezTo>
                <a:cubicBezTo>
                  <a:pt x="300331" y="200812"/>
                  <a:pt x="303241" y="192080"/>
                  <a:pt x="290806" y="173030"/>
                </a:cubicBezTo>
                <a:cubicBezTo>
                  <a:pt x="278371" y="153980"/>
                  <a:pt x="266200" y="134666"/>
                  <a:pt x="220956" y="111118"/>
                </a:cubicBezTo>
                <a:cubicBezTo>
                  <a:pt x="175712" y="87570"/>
                  <a:pt x="41039" y="11634"/>
                  <a:pt x="11406" y="158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8" name="フリーフォーム: 図形 1097">
            <a:extLst>
              <a:ext uri="{FF2B5EF4-FFF2-40B4-BE49-F238E27FC236}">
                <a16:creationId xmlns:a16="http://schemas.microsoft.com/office/drawing/2014/main" id="{8E91E476-5C76-49C4-917B-34F17A0AAAC2}"/>
              </a:ext>
            </a:extLst>
          </p:cNvPr>
          <p:cNvSpPr/>
          <p:nvPr/>
        </p:nvSpPr>
        <p:spPr>
          <a:xfrm>
            <a:off x="4475024" y="2547908"/>
            <a:ext cx="285961" cy="330958"/>
          </a:xfrm>
          <a:custGeom>
            <a:avLst/>
            <a:gdLst>
              <a:gd name="connsiteX0" fmla="*/ 147776 w 285961"/>
              <a:gd name="connsiteY0" fmla="*/ 30 h 330958"/>
              <a:gd name="connsiteX1" fmla="*/ 81101 w 285961"/>
              <a:gd name="connsiteY1" fmla="*/ 109567 h 330958"/>
              <a:gd name="connsiteX2" fmla="*/ 60464 w 285961"/>
              <a:gd name="connsiteY2" fmla="*/ 169892 h 330958"/>
              <a:gd name="connsiteX3" fmla="*/ 79514 w 285961"/>
              <a:gd name="connsiteY3" fmla="*/ 160367 h 330958"/>
              <a:gd name="connsiteX4" fmla="*/ 1726 w 285961"/>
              <a:gd name="connsiteY4" fmla="*/ 306417 h 330958"/>
              <a:gd name="connsiteX5" fmla="*/ 28714 w 285961"/>
              <a:gd name="connsiteY5" fmla="*/ 290542 h 330958"/>
              <a:gd name="connsiteX6" fmla="*/ 65226 w 285961"/>
              <a:gd name="connsiteY6" fmla="*/ 292130 h 330958"/>
              <a:gd name="connsiteX7" fmla="*/ 285889 w 285961"/>
              <a:gd name="connsiteY7" fmla="*/ 196880 h 330958"/>
              <a:gd name="connsiteX8" fmla="*/ 39826 w 285961"/>
              <a:gd name="connsiteY8" fmla="*/ 330230 h 330958"/>
              <a:gd name="connsiteX9" fmla="*/ 66814 w 285961"/>
              <a:gd name="connsiteY9" fmla="*/ 244505 h 330958"/>
              <a:gd name="connsiteX10" fmla="*/ 119201 w 285961"/>
              <a:gd name="connsiteY10" fmla="*/ 120680 h 330958"/>
              <a:gd name="connsiteX11" fmla="*/ 147776 w 285961"/>
              <a:gd name="connsiteY11" fmla="*/ 30 h 330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85961" h="330958">
                <a:moveTo>
                  <a:pt x="147776" y="30"/>
                </a:moveTo>
                <a:cubicBezTo>
                  <a:pt x="141426" y="-1822"/>
                  <a:pt x="95653" y="81257"/>
                  <a:pt x="81101" y="109567"/>
                </a:cubicBezTo>
                <a:cubicBezTo>
                  <a:pt x="66549" y="137877"/>
                  <a:pt x="60728" y="161425"/>
                  <a:pt x="60464" y="169892"/>
                </a:cubicBezTo>
                <a:cubicBezTo>
                  <a:pt x="60199" y="178359"/>
                  <a:pt x="89304" y="137613"/>
                  <a:pt x="79514" y="160367"/>
                </a:cubicBezTo>
                <a:cubicBezTo>
                  <a:pt x="69724" y="183121"/>
                  <a:pt x="10193" y="284721"/>
                  <a:pt x="1726" y="306417"/>
                </a:cubicBezTo>
                <a:cubicBezTo>
                  <a:pt x="-6741" y="328113"/>
                  <a:pt x="18131" y="292923"/>
                  <a:pt x="28714" y="290542"/>
                </a:cubicBezTo>
                <a:cubicBezTo>
                  <a:pt x="39297" y="288161"/>
                  <a:pt x="22363" y="307740"/>
                  <a:pt x="65226" y="292130"/>
                </a:cubicBezTo>
                <a:cubicBezTo>
                  <a:pt x="108088" y="276520"/>
                  <a:pt x="290122" y="190530"/>
                  <a:pt x="285889" y="196880"/>
                </a:cubicBezTo>
                <a:cubicBezTo>
                  <a:pt x="281656" y="203230"/>
                  <a:pt x="76338" y="322293"/>
                  <a:pt x="39826" y="330230"/>
                </a:cubicBezTo>
                <a:cubicBezTo>
                  <a:pt x="3314" y="338167"/>
                  <a:pt x="53585" y="279430"/>
                  <a:pt x="66814" y="244505"/>
                </a:cubicBezTo>
                <a:cubicBezTo>
                  <a:pt x="80043" y="209580"/>
                  <a:pt x="105972" y="159045"/>
                  <a:pt x="119201" y="120680"/>
                </a:cubicBezTo>
                <a:cubicBezTo>
                  <a:pt x="132430" y="82315"/>
                  <a:pt x="154126" y="1882"/>
                  <a:pt x="147776" y="3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9" name="フリーフォーム: 図形 1098">
            <a:extLst>
              <a:ext uri="{FF2B5EF4-FFF2-40B4-BE49-F238E27FC236}">
                <a16:creationId xmlns:a16="http://schemas.microsoft.com/office/drawing/2014/main" id="{E1F9A65D-76B4-4FA3-9519-E30B28A4F052}"/>
              </a:ext>
            </a:extLst>
          </p:cNvPr>
          <p:cNvSpPr/>
          <p:nvPr/>
        </p:nvSpPr>
        <p:spPr>
          <a:xfrm>
            <a:off x="4522615" y="2757486"/>
            <a:ext cx="252708" cy="117923"/>
          </a:xfrm>
          <a:custGeom>
            <a:avLst/>
            <a:gdLst>
              <a:gd name="connsiteX0" fmla="*/ 252585 w 252708"/>
              <a:gd name="connsiteY0" fmla="*/ 2 h 117923"/>
              <a:gd name="connsiteX1" fmla="*/ 120823 w 252708"/>
              <a:gd name="connsiteY1" fmla="*/ 95252 h 117923"/>
              <a:gd name="connsiteX2" fmla="*/ 73198 w 252708"/>
              <a:gd name="connsiteY2" fmla="*/ 114302 h 117923"/>
              <a:gd name="connsiteX3" fmla="*/ 173 w 252708"/>
              <a:gd name="connsiteY3" fmla="*/ 115889 h 117923"/>
              <a:gd name="connsiteX4" fmla="*/ 95423 w 252708"/>
              <a:gd name="connsiteY4" fmla="*/ 92077 h 117923"/>
              <a:gd name="connsiteX5" fmla="*/ 252585 w 252708"/>
              <a:gd name="connsiteY5" fmla="*/ 2 h 1179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52708" h="117923">
                <a:moveTo>
                  <a:pt x="252585" y="2"/>
                </a:moveTo>
                <a:cubicBezTo>
                  <a:pt x="256818" y="531"/>
                  <a:pt x="150721" y="76202"/>
                  <a:pt x="120823" y="95252"/>
                </a:cubicBezTo>
                <a:cubicBezTo>
                  <a:pt x="90925" y="114302"/>
                  <a:pt x="93306" y="110863"/>
                  <a:pt x="73198" y="114302"/>
                </a:cubicBezTo>
                <a:cubicBezTo>
                  <a:pt x="53090" y="117741"/>
                  <a:pt x="-3531" y="119593"/>
                  <a:pt x="173" y="115889"/>
                </a:cubicBezTo>
                <a:cubicBezTo>
                  <a:pt x="3877" y="112185"/>
                  <a:pt x="56265" y="107952"/>
                  <a:pt x="95423" y="92077"/>
                </a:cubicBezTo>
                <a:cubicBezTo>
                  <a:pt x="134581" y="76202"/>
                  <a:pt x="248352" y="-527"/>
                  <a:pt x="252585" y="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0" name="フリーフォーム: 図形 1099">
            <a:extLst>
              <a:ext uri="{FF2B5EF4-FFF2-40B4-BE49-F238E27FC236}">
                <a16:creationId xmlns:a16="http://schemas.microsoft.com/office/drawing/2014/main" id="{41489BED-7372-44B5-AE4D-1DA3658ADE99}"/>
              </a:ext>
            </a:extLst>
          </p:cNvPr>
          <p:cNvSpPr/>
          <p:nvPr/>
        </p:nvSpPr>
        <p:spPr>
          <a:xfrm>
            <a:off x="4265380" y="1891629"/>
            <a:ext cx="434279" cy="157447"/>
          </a:xfrm>
          <a:custGeom>
            <a:avLst/>
            <a:gdLst>
              <a:gd name="connsiteX0" fmla="*/ 433620 w 434279"/>
              <a:gd name="connsiteY0" fmla="*/ 102271 h 157447"/>
              <a:gd name="connsiteX1" fmla="*/ 200258 w 434279"/>
              <a:gd name="connsiteY1" fmla="*/ 5434 h 157447"/>
              <a:gd name="connsiteX2" fmla="*/ 90720 w 434279"/>
              <a:gd name="connsiteY2" fmla="*/ 27659 h 157447"/>
              <a:gd name="connsiteX3" fmla="*/ 233 w 434279"/>
              <a:gd name="connsiteY3" fmla="*/ 156246 h 157447"/>
              <a:gd name="connsiteX4" fmla="*/ 65320 w 434279"/>
              <a:gd name="connsiteY4" fmla="*/ 91159 h 157447"/>
              <a:gd name="connsiteX5" fmla="*/ 89133 w 434279"/>
              <a:gd name="connsiteY5" fmla="*/ 76871 h 157447"/>
              <a:gd name="connsiteX6" fmla="*/ 139933 w 434279"/>
              <a:gd name="connsiteY6" fmla="*/ 73696 h 157447"/>
              <a:gd name="connsiteX7" fmla="*/ 182795 w 434279"/>
              <a:gd name="connsiteY7" fmla="*/ 14959 h 157447"/>
              <a:gd name="connsiteX8" fmla="*/ 266933 w 434279"/>
              <a:gd name="connsiteY8" fmla="*/ 34009 h 157447"/>
              <a:gd name="connsiteX9" fmla="*/ 433620 w 434279"/>
              <a:gd name="connsiteY9" fmla="*/ 102271 h 1574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34279" h="157447">
                <a:moveTo>
                  <a:pt x="433620" y="102271"/>
                </a:moveTo>
                <a:cubicBezTo>
                  <a:pt x="422508" y="97509"/>
                  <a:pt x="257408" y="17869"/>
                  <a:pt x="200258" y="5434"/>
                </a:cubicBezTo>
                <a:cubicBezTo>
                  <a:pt x="143108" y="-7001"/>
                  <a:pt x="124057" y="2524"/>
                  <a:pt x="90720" y="27659"/>
                </a:cubicBezTo>
                <a:cubicBezTo>
                  <a:pt x="57383" y="52794"/>
                  <a:pt x="4466" y="145663"/>
                  <a:pt x="233" y="156246"/>
                </a:cubicBezTo>
                <a:cubicBezTo>
                  <a:pt x="-4000" y="166829"/>
                  <a:pt x="50503" y="104388"/>
                  <a:pt x="65320" y="91159"/>
                </a:cubicBezTo>
                <a:cubicBezTo>
                  <a:pt x="80137" y="77930"/>
                  <a:pt x="76698" y="79781"/>
                  <a:pt x="89133" y="76871"/>
                </a:cubicBezTo>
                <a:cubicBezTo>
                  <a:pt x="101568" y="73961"/>
                  <a:pt x="124323" y="84015"/>
                  <a:pt x="139933" y="73696"/>
                </a:cubicBezTo>
                <a:cubicBezTo>
                  <a:pt x="155543" y="63377"/>
                  <a:pt x="161628" y="21573"/>
                  <a:pt x="182795" y="14959"/>
                </a:cubicBezTo>
                <a:cubicBezTo>
                  <a:pt x="203962" y="8344"/>
                  <a:pt x="221425" y="18399"/>
                  <a:pt x="266933" y="34009"/>
                </a:cubicBezTo>
                <a:cubicBezTo>
                  <a:pt x="312441" y="49619"/>
                  <a:pt x="444732" y="107033"/>
                  <a:pt x="433620" y="10227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1" name="フリーフォーム: 図形 1100">
            <a:extLst>
              <a:ext uri="{FF2B5EF4-FFF2-40B4-BE49-F238E27FC236}">
                <a16:creationId xmlns:a16="http://schemas.microsoft.com/office/drawing/2014/main" id="{6663FD8D-A776-446F-A214-98FA066F5563}"/>
              </a:ext>
            </a:extLst>
          </p:cNvPr>
          <p:cNvSpPr/>
          <p:nvPr/>
        </p:nvSpPr>
        <p:spPr>
          <a:xfrm>
            <a:off x="4689258" y="2093910"/>
            <a:ext cx="202806" cy="352932"/>
          </a:xfrm>
          <a:custGeom>
            <a:avLst/>
            <a:gdLst>
              <a:gd name="connsiteX0" fmla="*/ 217 w 202806"/>
              <a:gd name="connsiteY0" fmla="*/ 3 h 352932"/>
              <a:gd name="connsiteX1" fmla="*/ 147855 w 202806"/>
              <a:gd name="connsiteY1" fmla="*/ 93665 h 352932"/>
              <a:gd name="connsiteX2" fmla="*/ 181192 w 202806"/>
              <a:gd name="connsiteY2" fmla="*/ 196853 h 352932"/>
              <a:gd name="connsiteX3" fmla="*/ 197067 w 202806"/>
              <a:gd name="connsiteY3" fmla="*/ 352428 h 352932"/>
              <a:gd name="connsiteX4" fmla="*/ 197067 w 202806"/>
              <a:gd name="connsiteY4" fmla="*/ 241303 h 352932"/>
              <a:gd name="connsiteX5" fmla="*/ 184367 w 202806"/>
              <a:gd name="connsiteY5" fmla="*/ 96840 h 352932"/>
              <a:gd name="connsiteX6" fmla="*/ 217 w 202806"/>
              <a:gd name="connsiteY6" fmla="*/ 3 h 352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02806" h="352932">
                <a:moveTo>
                  <a:pt x="217" y="3"/>
                </a:moveTo>
                <a:cubicBezTo>
                  <a:pt x="-5868" y="-526"/>
                  <a:pt x="117693" y="60857"/>
                  <a:pt x="147855" y="93665"/>
                </a:cubicBezTo>
                <a:cubicBezTo>
                  <a:pt x="178017" y="126473"/>
                  <a:pt x="172990" y="153726"/>
                  <a:pt x="181192" y="196853"/>
                </a:cubicBezTo>
                <a:cubicBezTo>
                  <a:pt x="189394" y="239980"/>
                  <a:pt x="194421" y="345020"/>
                  <a:pt x="197067" y="352428"/>
                </a:cubicBezTo>
                <a:cubicBezTo>
                  <a:pt x="199713" y="359836"/>
                  <a:pt x="199184" y="283901"/>
                  <a:pt x="197067" y="241303"/>
                </a:cubicBezTo>
                <a:cubicBezTo>
                  <a:pt x="194950" y="198705"/>
                  <a:pt x="217969" y="135205"/>
                  <a:pt x="184367" y="96840"/>
                </a:cubicBezTo>
                <a:cubicBezTo>
                  <a:pt x="150765" y="58475"/>
                  <a:pt x="6302" y="532"/>
                  <a:pt x="217" y="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2" name="フリーフォーム: 図形 1101">
            <a:extLst>
              <a:ext uri="{FF2B5EF4-FFF2-40B4-BE49-F238E27FC236}">
                <a16:creationId xmlns:a16="http://schemas.microsoft.com/office/drawing/2014/main" id="{4643358C-A933-4F64-8A03-CE26BE58ED43}"/>
              </a:ext>
            </a:extLst>
          </p:cNvPr>
          <p:cNvSpPr/>
          <p:nvPr/>
        </p:nvSpPr>
        <p:spPr>
          <a:xfrm>
            <a:off x="4340026" y="2142463"/>
            <a:ext cx="347679" cy="53953"/>
          </a:xfrm>
          <a:custGeom>
            <a:avLst/>
            <a:gdLst>
              <a:gd name="connsiteX0" fmla="*/ 66874 w 347679"/>
              <a:gd name="connsiteY0" fmla="*/ 41937 h 53953"/>
              <a:gd name="connsiteX1" fmla="*/ 297062 w 347679"/>
              <a:gd name="connsiteY1" fmla="*/ 51462 h 53953"/>
              <a:gd name="connsiteX2" fmla="*/ 338337 w 347679"/>
              <a:gd name="connsiteY2" fmla="*/ 662 h 53953"/>
              <a:gd name="connsiteX3" fmla="*/ 314524 w 347679"/>
              <a:gd name="connsiteY3" fmla="*/ 24475 h 53953"/>
              <a:gd name="connsiteX4" fmla="*/ 16074 w 347679"/>
              <a:gd name="connsiteY4" fmla="*/ 53050 h 53953"/>
              <a:gd name="connsiteX5" fmla="*/ 66874 w 347679"/>
              <a:gd name="connsiteY5" fmla="*/ 41937 h 539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47679" h="53953">
                <a:moveTo>
                  <a:pt x="66874" y="41937"/>
                </a:moveTo>
                <a:cubicBezTo>
                  <a:pt x="113705" y="41672"/>
                  <a:pt x="251818" y="58341"/>
                  <a:pt x="297062" y="51462"/>
                </a:cubicBezTo>
                <a:cubicBezTo>
                  <a:pt x="342306" y="44583"/>
                  <a:pt x="335427" y="5160"/>
                  <a:pt x="338337" y="662"/>
                </a:cubicBezTo>
                <a:cubicBezTo>
                  <a:pt x="341247" y="-3836"/>
                  <a:pt x="368235" y="15744"/>
                  <a:pt x="314524" y="24475"/>
                </a:cubicBezTo>
                <a:cubicBezTo>
                  <a:pt x="260814" y="33206"/>
                  <a:pt x="57084" y="48288"/>
                  <a:pt x="16074" y="53050"/>
                </a:cubicBezTo>
                <a:cubicBezTo>
                  <a:pt x="-24936" y="57812"/>
                  <a:pt x="20043" y="42202"/>
                  <a:pt x="66874" y="4193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3" name="フリーフォーム: 図形 1102">
            <a:extLst>
              <a:ext uri="{FF2B5EF4-FFF2-40B4-BE49-F238E27FC236}">
                <a16:creationId xmlns:a16="http://schemas.microsoft.com/office/drawing/2014/main" id="{6A98C632-A738-42CB-8F59-E7E9823C99C4}"/>
              </a:ext>
            </a:extLst>
          </p:cNvPr>
          <p:cNvSpPr/>
          <p:nvPr/>
        </p:nvSpPr>
        <p:spPr>
          <a:xfrm>
            <a:off x="4847526" y="2152312"/>
            <a:ext cx="178556" cy="565361"/>
          </a:xfrm>
          <a:custGeom>
            <a:avLst/>
            <a:gdLst>
              <a:gd name="connsiteX0" fmla="*/ 86424 w 178556"/>
              <a:gd name="connsiteY0" fmla="*/ 3513 h 565361"/>
              <a:gd name="connsiteX1" fmla="*/ 148337 w 178556"/>
              <a:gd name="connsiteY1" fmla="*/ 146388 h 565361"/>
              <a:gd name="connsiteX2" fmla="*/ 156274 w 178556"/>
              <a:gd name="connsiteY2" fmla="*/ 268626 h 565361"/>
              <a:gd name="connsiteX3" fmla="*/ 108649 w 178556"/>
              <a:gd name="connsiteY3" fmla="*/ 414676 h 565361"/>
              <a:gd name="connsiteX4" fmla="*/ 41974 w 178556"/>
              <a:gd name="connsiteY4" fmla="*/ 535326 h 565361"/>
              <a:gd name="connsiteX5" fmla="*/ 699 w 178556"/>
              <a:gd name="connsiteY5" fmla="*/ 563901 h 565361"/>
              <a:gd name="connsiteX6" fmla="*/ 75312 w 178556"/>
              <a:gd name="connsiteY6" fmla="*/ 503576 h 565361"/>
              <a:gd name="connsiteX7" fmla="*/ 178499 w 178556"/>
              <a:gd name="connsiteY7" fmla="*/ 301963 h 565361"/>
              <a:gd name="connsiteX8" fmla="*/ 86424 w 178556"/>
              <a:gd name="connsiteY8" fmla="*/ 3513 h 5653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8556" h="565361">
                <a:moveTo>
                  <a:pt x="86424" y="3513"/>
                </a:moveTo>
                <a:cubicBezTo>
                  <a:pt x="81397" y="-22416"/>
                  <a:pt x="136695" y="102203"/>
                  <a:pt x="148337" y="146388"/>
                </a:cubicBezTo>
                <a:cubicBezTo>
                  <a:pt x="159979" y="190574"/>
                  <a:pt x="162889" y="223911"/>
                  <a:pt x="156274" y="268626"/>
                </a:cubicBezTo>
                <a:cubicBezTo>
                  <a:pt x="149659" y="313341"/>
                  <a:pt x="127699" y="370226"/>
                  <a:pt x="108649" y="414676"/>
                </a:cubicBezTo>
                <a:cubicBezTo>
                  <a:pt x="89599" y="459126"/>
                  <a:pt x="59966" y="510455"/>
                  <a:pt x="41974" y="535326"/>
                </a:cubicBezTo>
                <a:cubicBezTo>
                  <a:pt x="23982" y="560197"/>
                  <a:pt x="-4857" y="569193"/>
                  <a:pt x="699" y="563901"/>
                </a:cubicBezTo>
                <a:cubicBezTo>
                  <a:pt x="6255" y="558609"/>
                  <a:pt x="45679" y="547232"/>
                  <a:pt x="75312" y="503576"/>
                </a:cubicBezTo>
                <a:cubicBezTo>
                  <a:pt x="104945" y="459920"/>
                  <a:pt x="175853" y="386894"/>
                  <a:pt x="178499" y="301963"/>
                </a:cubicBezTo>
                <a:cubicBezTo>
                  <a:pt x="181145" y="217032"/>
                  <a:pt x="91451" y="29442"/>
                  <a:pt x="86424" y="35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4" name="フリーフォーム: 図形 1103">
            <a:extLst>
              <a:ext uri="{FF2B5EF4-FFF2-40B4-BE49-F238E27FC236}">
                <a16:creationId xmlns:a16="http://schemas.microsoft.com/office/drawing/2014/main" id="{27B5984D-333E-40FA-A7AB-3EEBCF27DB0E}"/>
              </a:ext>
            </a:extLst>
          </p:cNvPr>
          <p:cNvSpPr/>
          <p:nvPr/>
        </p:nvSpPr>
        <p:spPr>
          <a:xfrm>
            <a:off x="4885994" y="2200116"/>
            <a:ext cx="170263" cy="530490"/>
          </a:xfrm>
          <a:custGeom>
            <a:avLst/>
            <a:gdLst>
              <a:gd name="connsiteX0" fmla="*/ 120981 w 170263"/>
              <a:gd name="connsiteY0" fmla="*/ 159 h 530490"/>
              <a:gd name="connsiteX1" fmla="*/ 168606 w 170263"/>
              <a:gd name="connsiteY1" fmla="*/ 219234 h 530490"/>
              <a:gd name="connsiteX2" fmla="*/ 152731 w 170263"/>
              <a:gd name="connsiteY2" fmla="*/ 290672 h 530490"/>
              <a:gd name="connsiteX3" fmla="*/ 89231 w 170263"/>
              <a:gd name="connsiteY3" fmla="*/ 441484 h 530490"/>
              <a:gd name="connsiteX4" fmla="*/ 331 w 170263"/>
              <a:gd name="connsiteY4" fmla="*/ 530384 h 530490"/>
              <a:gd name="connsiteX5" fmla="*/ 62244 w 170263"/>
              <a:gd name="connsiteY5" fmla="*/ 455772 h 530490"/>
              <a:gd name="connsiteX6" fmla="*/ 144794 w 170263"/>
              <a:gd name="connsiteY6" fmla="*/ 295434 h 530490"/>
              <a:gd name="connsiteX7" fmla="*/ 159081 w 170263"/>
              <a:gd name="connsiteY7" fmla="*/ 185897 h 530490"/>
              <a:gd name="connsiteX8" fmla="*/ 120981 w 170263"/>
              <a:gd name="connsiteY8" fmla="*/ 159 h 5304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0263" h="530490">
                <a:moveTo>
                  <a:pt x="120981" y="159"/>
                </a:moveTo>
                <a:cubicBezTo>
                  <a:pt x="122568" y="5715"/>
                  <a:pt x="163314" y="170815"/>
                  <a:pt x="168606" y="219234"/>
                </a:cubicBezTo>
                <a:cubicBezTo>
                  <a:pt x="173898" y="267653"/>
                  <a:pt x="165960" y="253630"/>
                  <a:pt x="152731" y="290672"/>
                </a:cubicBezTo>
                <a:cubicBezTo>
                  <a:pt x="139502" y="327714"/>
                  <a:pt x="114631" y="401532"/>
                  <a:pt x="89231" y="441484"/>
                </a:cubicBezTo>
                <a:cubicBezTo>
                  <a:pt x="63831" y="481436"/>
                  <a:pt x="4829" y="528003"/>
                  <a:pt x="331" y="530384"/>
                </a:cubicBezTo>
                <a:cubicBezTo>
                  <a:pt x="-4167" y="532765"/>
                  <a:pt x="38167" y="494930"/>
                  <a:pt x="62244" y="455772"/>
                </a:cubicBezTo>
                <a:cubicBezTo>
                  <a:pt x="86321" y="416614"/>
                  <a:pt x="128654" y="340413"/>
                  <a:pt x="144794" y="295434"/>
                </a:cubicBezTo>
                <a:cubicBezTo>
                  <a:pt x="160934" y="250455"/>
                  <a:pt x="163844" y="235903"/>
                  <a:pt x="159081" y="185897"/>
                </a:cubicBezTo>
                <a:cubicBezTo>
                  <a:pt x="154319" y="135891"/>
                  <a:pt x="119394" y="-5397"/>
                  <a:pt x="120981" y="15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5" name="フリーフォーム: 図形 1104">
            <a:extLst>
              <a:ext uri="{FF2B5EF4-FFF2-40B4-BE49-F238E27FC236}">
                <a16:creationId xmlns:a16="http://schemas.microsoft.com/office/drawing/2014/main" id="{11D70120-02C4-4FA6-B503-05D2FF2B5202}"/>
              </a:ext>
            </a:extLst>
          </p:cNvPr>
          <p:cNvSpPr/>
          <p:nvPr/>
        </p:nvSpPr>
        <p:spPr>
          <a:xfrm>
            <a:off x="5126034" y="2279495"/>
            <a:ext cx="240873" cy="129043"/>
          </a:xfrm>
          <a:custGeom>
            <a:avLst/>
            <a:gdLst>
              <a:gd name="connsiteX0" fmla="*/ 4 w 240873"/>
              <a:gd name="connsiteY0" fmla="*/ 155 h 129043"/>
              <a:gd name="connsiteX1" fmla="*/ 87316 w 240873"/>
              <a:gd name="connsiteY1" fmla="*/ 98580 h 129043"/>
              <a:gd name="connsiteX2" fmla="*/ 239716 w 240873"/>
              <a:gd name="connsiteY2" fmla="*/ 116043 h 129043"/>
              <a:gd name="connsiteX3" fmla="*/ 153991 w 240873"/>
              <a:gd name="connsiteY3" fmla="*/ 114455 h 129043"/>
              <a:gd name="connsiteX4" fmla="*/ 90491 w 240873"/>
              <a:gd name="connsiteY4" fmla="*/ 123980 h 129043"/>
              <a:gd name="connsiteX5" fmla="*/ 4 w 240873"/>
              <a:gd name="connsiteY5" fmla="*/ 155 h 1290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40873" h="129043">
                <a:moveTo>
                  <a:pt x="4" y="155"/>
                </a:moveTo>
                <a:cubicBezTo>
                  <a:pt x="-525" y="-4078"/>
                  <a:pt x="47364" y="79265"/>
                  <a:pt x="87316" y="98580"/>
                </a:cubicBezTo>
                <a:cubicBezTo>
                  <a:pt x="127268" y="117895"/>
                  <a:pt x="228603" y="113397"/>
                  <a:pt x="239716" y="116043"/>
                </a:cubicBezTo>
                <a:cubicBezTo>
                  <a:pt x="250829" y="118689"/>
                  <a:pt x="178862" y="113132"/>
                  <a:pt x="153991" y="114455"/>
                </a:cubicBezTo>
                <a:cubicBezTo>
                  <a:pt x="129120" y="115778"/>
                  <a:pt x="112980" y="139061"/>
                  <a:pt x="90491" y="123980"/>
                </a:cubicBezTo>
                <a:cubicBezTo>
                  <a:pt x="68002" y="108899"/>
                  <a:pt x="533" y="4388"/>
                  <a:pt x="4" y="15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6" name="フリーフォーム: 図形 1105">
            <a:extLst>
              <a:ext uri="{FF2B5EF4-FFF2-40B4-BE49-F238E27FC236}">
                <a16:creationId xmlns:a16="http://schemas.microsoft.com/office/drawing/2014/main" id="{D6FB1478-484E-4C72-A2F1-3D634057B014}"/>
              </a:ext>
            </a:extLst>
          </p:cNvPr>
          <p:cNvSpPr/>
          <p:nvPr/>
        </p:nvSpPr>
        <p:spPr>
          <a:xfrm>
            <a:off x="4580718" y="2183355"/>
            <a:ext cx="198436" cy="104319"/>
          </a:xfrm>
          <a:custGeom>
            <a:avLst/>
            <a:gdLst>
              <a:gd name="connsiteX0" fmla="*/ 197657 w 198436"/>
              <a:gd name="connsiteY0" fmla="*/ 1045 h 104319"/>
              <a:gd name="connsiteX1" fmla="*/ 161145 w 198436"/>
              <a:gd name="connsiteY1" fmla="*/ 47083 h 104319"/>
              <a:gd name="connsiteX2" fmla="*/ 43670 w 198436"/>
              <a:gd name="connsiteY2" fmla="*/ 88358 h 104319"/>
              <a:gd name="connsiteX3" fmla="*/ 807 w 198436"/>
              <a:gd name="connsiteY3" fmla="*/ 104233 h 104319"/>
              <a:gd name="connsiteX4" fmla="*/ 75420 w 198436"/>
              <a:gd name="connsiteY4" fmla="*/ 94708 h 104319"/>
              <a:gd name="connsiteX5" fmla="*/ 134157 w 198436"/>
              <a:gd name="connsiteY5" fmla="*/ 94708 h 104319"/>
              <a:gd name="connsiteX6" fmla="*/ 197657 w 198436"/>
              <a:gd name="connsiteY6" fmla="*/ 1045 h 1043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8436" h="104319">
                <a:moveTo>
                  <a:pt x="197657" y="1045"/>
                </a:moveTo>
                <a:cubicBezTo>
                  <a:pt x="202155" y="-6893"/>
                  <a:pt x="186810" y="32531"/>
                  <a:pt x="161145" y="47083"/>
                </a:cubicBezTo>
                <a:cubicBezTo>
                  <a:pt x="135480" y="61635"/>
                  <a:pt x="70393" y="78833"/>
                  <a:pt x="43670" y="88358"/>
                </a:cubicBezTo>
                <a:cubicBezTo>
                  <a:pt x="16947" y="97883"/>
                  <a:pt x="-4484" y="103175"/>
                  <a:pt x="807" y="104233"/>
                </a:cubicBezTo>
                <a:cubicBezTo>
                  <a:pt x="6098" y="105291"/>
                  <a:pt x="53195" y="96295"/>
                  <a:pt x="75420" y="94708"/>
                </a:cubicBezTo>
                <a:cubicBezTo>
                  <a:pt x="97645" y="93121"/>
                  <a:pt x="115636" y="106879"/>
                  <a:pt x="134157" y="94708"/>
                </a:cubicBezTo>
                <a:cubicBezTo>
                  <a:pt x="152678" y="82537"/>
                  <a:pt x="193159" y="8983"/>
                  <a:pt x="197657" y="10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7" name="フリーフォーム: 図形 1106">
            <a:extLst>
              <a:ext uri="{FF2B5EF4-FFF2-40B4-BE49-F238E27FC236}">
                <a16:creationId xmlns:a16="http://schemas.microsoft.com/office/drawing/2014/main" id="{B703D416-29C8-4BA0-B624-36960DD98669}"/>
              </a:ext>
            </a:extLst>
          </p:cNvPr>
          <p:cNvSpPr/>
          <p:nvPr/>
        </p:nvSpPr>
        <p:spPr>
          <a:xfrm>
            <a:off x="4703701" y="2439987"/>
            <a:ext cx="171446" cy="286784"/>
          </a:xfrm>
          <a:custGeom>
            <a:avLst/>
            <a:gdLst>
              <a:gd name="connsiteX0" fmla="*/ 161987 w 171446"/>
              <a:gd name="connsiteY0" fmla="*/ 1 h 286784"/>
              <a:gd name="connsiteX1" fmla="*/ 125474 w 171446"/>
              <a:gd name="connsiteY1" fmla="*/ 71438 h 286784"/>
              <a:gd name="connsiteX2" fmla="*/ 131824 w 171446"/>
              <a:gd name="connsiteY2" fmla="*/ 138113 h 286784"/>
              <a:gd name="connsiteX3" fmla="*/ 46099 w 171446"/>
              <a:gd name="connsiteY3" fmla="*/ 285751 h 286784"/>
              <a:gd name="connsiteX4" fmla="*/ 142937 w 171446"/>
              <a:gd name="connsiteY4" fmla="*/ 203201 h 286784"/>
              <a:gd name="connsiteX5" fmla="*/ 62 w 171446"/>
              <a:gd name="connsiteY5" fmla="*/ 192088 h 286784"/>
              <a:gd name="connsiteX6" fmla="*/ 163574 w 171446"/>
              <a:gd name="connsiteY6" fmla="*/ 173038 h 286784"/>
              <a:gd name="connsiteX7" fmla="*/ 146112 w 171446"/>
              <a:gd name="connsiteY7" fmla="*/ 73026 h 286784"/>
              <a:gd name="connsiteX8" fmla="*/ 161987 w 171446"/>
              <a:gd name="connsiteY8" fmla="*/ 1 h 2867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1446" h="286784">
                <a:moveTo>
                  <a:pt x="161987" y="1"/>
                </a:moveTo>
                <a:cubicBezTo>
                  <a:pt x="158547" y="-264"/>
                  <a:pt x="130501" y="48419"/>
                  <a:pt x="125474" y="71438"/>
                </a:cubicBezTo>
                <a:cubicBezTo>
                  <a:pt x="120447" y="94457"/>
                  <a:pt x="145053" y="102394"/>
                  <a:pt x="131824" y="138113"/>
                </a:cubicBezTo>
                <a:cubicBezTo>
                  <a:pt x="118595" y="173832"/>
                  <a:pt x="44247" y="274903"/>
                  <a:pt x="46099" y="285751"/>
                </a:cubicBezTo>
                <a:cubicBezTo>
                  <a:pt x="47951" y="296599"/>
                  <a:pt x="150610" y="218811"/>
                  <a:pt x="142937" y="203201"/>
                </a:cubicBezTo>
                <a:cubicBezTo>
                  <a:pt x="135264" y="187591"/>
                  <a:pt x="-3377" y="197115"/>
                  <a:pt x="62" y="192088"/>
                </a:cubicBezTo>
                <a:cubicBezTo>
                  <a:pt x="3501" y="187061"/>
                  <a:pt x="139232" y="192882"/>
                  <a:pt x="163574" y="173038"/>
                </a:cubicBezTo>
                <a:cubicBezTo>
                  <a:pt x="187916" y="153194"/>
                  <a:pt x="148229" y="97897"/>
                  <a:pt x="146112" y="73026"/>
                </a:cubicBezTo>
                <a:cubicBezTo>
                  <a:pt x="143995" y="48155"/>
                  <a:pt x="165427" y="266"/>
                  <a:pt x="161987" y="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8" name="フリーフォーム: 図形 1107">
            <a:extLst>
              <a:ext uri="{FF2B5EF4-FFF2-40B4-BE49-F238E27FC236}">
                <a16:creationId xmlns:a16="http://schemas.microsoft.com/office/drawing/2014/main" id="{80947E96-8229-4C54-9A49-CDB736BBD01B}"/>
              </a:ext>
            </a:extLst>
          </p:cNvPr>
          <p:cNvSpPr/>
          <p:nvPr/>
        </p:nvSpPr>
        <p:spPr>
          <a:xfrm>
            <a:off x="5014848" y="2203314"/>
            <a:ext cx="217738" cy="325785"/>
          </a:xfrm>
          <a:custGeom>
            <a:avLst/>
            <a:gdLst>
              <a:gd name="connsiteX0" fmla="*/ 65 w 217738"/>
              <a:gd name="connsiteY0" fmla="*/ 136 h 325785"/>
              <a:gd name="connsiteX1" fmla="*/ 111190 w 217738"/>
              <a:gd name="connsiteY1" fmla="*/ 90624 h 325785"/>
              <a:gd name="connsiteX2" fmla="*/ 115952 w 217738"/>
              <a:gd name="connsiteY2" fmla="*/ 128724 h 325785"/>
              <a:gd name="connsiteX3" fmla="*/ 169927 w 217738"/>
              <a:gd name="connsiteY3" fmla="*/ 228736 h 325785"/>
              <a:gd name="connsiteX4" fmla="*/ 217552 w 217738"/>
              <a:gd name="connsiteY4" fmla="*/ 325574 h 325785"/>
              <a:gd name="connsiteX5" fmla="*/ 184215 w 217738"/>
              <a:gd name="connsiteY5" fmla="*/ 201749 h 325785"/>
              <a:gd name="connsiteX6" fmla="*/ 128652 w 217738"/>
              <a:gd name="connsiteY6" fmla="*/ 112849 h 325785"/>
              <a:gd name="connsiteX7" fmla="*/ 65 w 217738"/>
              <a:gd name="connsiteY7" fmla="*/ 136 h 3257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17738" h="325785">
                <a:moveTo>
                  <a:pt x="65" y="136"/>
                </a:moveTo>
                <a:cubicBezTo>
                  <a:pt x="-2845" y="-3568"/>
                  <a:pt x="91876" y="69193"/>
                  <a:pt x="111190" y="90624"/>
                </a:cubicBezTo>
                <a:cubicBezTo>
                  <a:pt x="130505" y="112055"/>
                  <a:pt x="106163" y="105705"/>
                  <a:pt x="115952" y="128724"/>
                </a:cubicBezTo>
                <a:cubicBezTo>
                  <a:pt x="125742" y="151743"/>
                  <a:pt x="152994" y="195928"/>
                  <a:pt x="169927" y="228736"/>
                </a:cubicBezTo>
                <a:cubicBezTo>
                  <a:pt x="186860" y="261544"/>
                  <a:pt x="215171" y="330072"/>
                  <a:pt x="217552" y="325574"/>
                </a:cubicBezTo>
                <a:cubicBezTo>
                  <a:pt x="219933" y="321076"/>
                  <a:pt x="199032" y="237203"/>
                  <a:pt x="184215" y="201749"/>
                </a:cubicBezTo>
                <a:cubicBezTo>
                  <a:pt x="169398" y="166295"/>
                  <a:pt x="156963" y="145393"/>
                  <a:pt x="128652" y="112849"/>
                </a:cubicBezTo>
                <a:cubicBezTo>
                  <a:pt x="100342" y="80305"/>
                  <a:pt x="2975" y="3840"/>
                  <a:pt x="65" y="13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9" name="フリーフォーム: 図形 1108">
            <a:extLst>
              <a:ext uri="{FF2B5EF4-FFF2-40B4-BE49-F238E27FC236}">
                <a16:creationId xmlns:a16="http://schemas.microsoft.com/office/drawing/2014/main" id="{D47BD6F9-0C2A-473A-B432-3131C41D776D}"/>
              </a:ext>
            </a:extLst>
          </p:cNvPr>
          <p:cNvSpPr/>
          <p:nvPr/>
        </p:nvSpPr>
        <p:spPr>
          <a:xfrm>
            <a:off x="4764000" y="2534428"/>
            <a:ext cx="395778" cy="217987"/>
          </a:xfrm>
          <a:custGeom>
            <a:avLst/>
            <a:gdLst>
              <a:gd name="connsiteX0" fmla="*/ 88 w 395778"/>
              <a:gd name="connsiteY0" fmla="*/ 202422 h 217987"/>
              <a:gd name="connsiteX1" fmla="*/ 130263 w 395778"/>
              <a:gd name="connsiteY1" fmla="*/ 216710 h 217987"/>
              <a:gd name="connsiteX2" fmla="*/ 217575 w 395778"/>
              <a:gd name="connsiteY2" fmla="*/ 169085 h 217987"/>
              <a:gd name="connsiteX3" fmla="*/ 390613 w 395778"/>
              <a:gd name="connsiteY3" fmla="*/ 5572 h 217987"/>
              <a:gd name="connsiteX4" fmla="*/ 341400 w 395778"/>
              <a:gd name="connsiteY4" fmla="*/ 46847 h 217987"/>
              <a:gd name="connsiteX5" fmla="*/ 249325 w 395778"/>
              <a:gd name="connsiteY5" fmla="*/ 132572 h 217987"/>
              <a:gd name="connsiteX6" fmla="*/ 201700 w 395778"/>
              <a:gd name="connsiteY6" fmla="*/ 162735 h 217987"/>
              <a:gd name="connsiteX7" fmla="*/ 150900 w 395778"/>
              <a:gd name="connsiteY7" fmla="*/ 181785 h 217987"/>
              <a:gd name="connsiteX8" fmla="*/ 88 w 395778"/>
              <a:gd name="connsiteY8" fmla="*/ 202422 h 2179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5778" h="217987">
                <a:moveTo>
                  <a:pt x="88" y="202422"/>
                </a:moveTo>
                <a:cubicBezTo>
                  <a:pt x="-3351" y="208243"/>
                  <a:pt x="94015" y="222266"/>
                  <a:pt x="130263" y="216710"/>
                </a:cubicBezTo>
                <a:cubicBezTo>
                  <a:pt x="166511" y="211154"/>
                  <a:pt x="174183" y="204275"/>
                  <a:pt x="217575" y="169085"/>
                </a:cubicBezTo>
                <a:cubicBezTo>
                  <a:pt x="260967" y="133895"/>
                  <a:pt x="369976" y="25945"/>
                  <a:pt x="390613" y="5572"/>
                </a:cubicBezTo>
                <a:cubicBezTo>
                  <a:pt x="411250" y="-14801"/>
                  <a:pt x="364948" y="25680"/>
                  <a:pt x="341400" y="46847"/>
                </a:cubicBezTo>
                <a:cubicBezTo>
                  <a:pt x="317852" y="68014"/>
                  <a:pt x="272608" y="113257"/>
                  <a:pt x="249325" y="132572"/>
                </a:cubicBezTo>
                <a:cubicBezTo>
                  <a:pt x="226042" y="151887"/>
                  <a:pt x="218104" y="154533"/>
                  <a:pt x="201700" y="162735"/>
                </a:cubicBezTo>
                <a:cubicBezTo>
                  <a:pt x="185296" y="170937"/>
                  <a:pt x="185031" y="177023"/>
                  <a:pt x="150900" y="181785"/>
                </a:cubicBezTo>
                <a:cubicBezTo>
                  <a:pt x="116769" y="186547"/>
                  <a:pt x="3527" y="196601"/>
                  <a:pt x="88" y="20242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0" name="フリーフォーム: 図形 1109">
            <a:extLst>
              <a:ext uri="{FF2B5EF4-FFF2-40B4-BE49-F238E27FC236}">
                <a16:creationId xmlns:a16="http://schemas.microsoft.com/office/drawing/2014/main" id="{A6B6F8C7-1530-4D51-BE95-E34C273334E6}"/>
              </a:ext>
            </a:extLst>
          </p:cNvPr>
          <p:cNvSpPr/>
          <p:nvPr/>
        </p:nvSpPr>
        <p:spPr>
          <a:xfrm>
            <a:off x="4783022" y="2549281"/>
            <a:ext cx="407415" cy="217363"/>
          </a:xfrm>
          <a:custGeom>
            <a:avLst/>
            <a:gdLst>
              <a:gd name="connsiteX0" fmla="*/ 116 w 407415"/>
              <a:gd name="connsiteY0" fmla="*/ 208207 h 217363"/>
              <a:gd name="connsiteX1" fmla="*/ 141403 w 407415"/>
              <a:gd name="connsiteY1" fmla="*/ 216144 h 217363"/>
              <a:gd name="connsiteX2" fmla="*/ 198553 w 407415"/>
              <a:gd name="connsiteY2" fmla="*/ 179632 h 217363"/>
              <a:gd name="connsiteX3" fmla="*/ 282691 w 407415"/>
              <a:gd name="connsiteY3" fmla="*/ 117719 h 217363"/>
              <a:gd name="connsiteX4" fmla="*/ 406516 w 407415"/>
              <a:gd name="connsiteY4" fmla="*/ 1832 h 217363"/>
              <a:gd name="connsiteX5" fmla="*/ 335078 w 407415"/>
              <a:gd name="connsiteY5" fmla="*/ 51044 h 217363"/>
              <a:gd name="connsiteX6" fmla="*/ 268403 w 407415"/>
              <a:gd name="connsiteY6" fmla="*/ 109782 h 217363"/>
              <a:gd name="connsiteX7" fmla="*/ 166803 w 407415"/>
              <a:gd name="connsiteY7" fmla="*/ 203444 h 217363"/>
              <a:gd name="connsiteX8" fmla="*/ 116 w 407415"/>
              <a:gd name="connsiteY8" fmla="*/ 208207 h 2173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07415" h="217363">
                <a:moveTo>
                  <a:pt x="116" y="208207"/>
                </a:moveTo>
                <a:cubicBezTo>
                  <a:pt x="-4117" y="210324"/>
                  <a:pt x="108330" y="220907"/>
                  <a:pt x="141403" y="216144"/>
                </a:cubicBezTo>
                <a:cubicBezTo>
                  <a:pt x="174476" y="211382"/>
                  <a:pt x="175005" y="196036"/>
                  <a:pt x="198553" y="179632"/>
                </a:cubicBezTo>
                <a:cubicBezTo>
                  <a:pt x="222101" y="163228"/>
                  <a:pt x="248031" y="147352"/>
                  <a:pt x="282691" y="117719"/>
                </a:cubicBezTo>
                <a:cubicBezTo>
                  <a:pt x="317351" y="88086"/>
                  <a:pt x="397785" y="12945"/>
                  <a:pt x="406516" y="1832"/>
                </a:cubicBezTo>
                <a:cubicBezTo>
                  <a:pt x="415247" y="-9281"/>
                  <a:pt x="358097" y="33052"/>
                  <a:pt x="335078" y="51044"/>
                </a:cubicBezTo>
                <a:cubicBezTo>
                  <a:pt x="312059" y="69036"/>
                  <a:pt x="296449" y="84382"/>
                  <a:pt x="268403" y="109782"/>
                </a:cubicBezTo>
                <a:cubicBezTo>
                  <a:pt x="240357" y="135182"/>
                  <a:pt x="205432" y="187305"/>
                  <a:pt x="166803" y="203444"/>
                </a:cubicBezTo>
                <a:cubicBezTo>
                  <a:pt x="128174" y="219583"/>
                  <a:pt x="4349" y="206090"/>
                  <a:pt x="116" y="20820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1" name="フリーフォーム: 図形 1110">
            <a:extLst>
              <a:ext uri="{FF2B5EF4-FFF2-40B4-BE49-F238E27FC236}">
                <a16:creationId xmlns:a16="http://schemas.microsoft.com/office/drawing/2014/main" id="{3246EFEB-C476-45F4-B57A-49A5FBF05EE5}"/>
              </a:ext>
            </a:extLst>
          </p:cNvPr>
          <p:cNvSpPr/>
          <p:nvPr/>
        </p:nvSpPr>
        <p:spPr>
          <a:xfrm>
            <a:off x="5133849" y="2419249"/>
            <a:ext cx="191376" cy="216581"/>
          </a:xfrm>
          <a:custGeom>
            <a:avLst/>
            <a:gdLst>
              <a:gd name="connsiteX0" fmla="*/ 93789 w 191376"/>
              <a:gd name="connsiteY0" fmla="*/ 101 h 216581"/>
              <a:gd name="connsiteX1" fmla="*/ 116014 w 191376"/>
              <a:gd name="connsiteY1" fmla="*/ 92176 h 216581"/>
              <a:gd name="connsiteX2" fmla="*/ 177926 w 191376"/>
              <a:gd name="connsiteY2" fmla="*/ 115989 h 216581"/>
              <a:gd name="connsiteX3" fmla="*/ 143001 w 191376"/>
              <a:gd name="connsiteY3" fmla="*/ 162026 h 216581"/>
              <a:gd name="connsiteX4" fmla="*/ 123951 w 191376"/>
              <a:gd name="connsiteY4" fmla="*/ 211239 h 216581"/>
              <a:gd name="connsiteX5" fmla="*/ 20764 w 191376"/>
              <a:gd name="connsiteY5" fmla="*/ 120751 h 216581"/>
              <a:gd name="connsiteX6" fmla="*/ 4889 w 191376"/>
              <a:gd name="connsiteY6" fmla="*/ 122339 h 216581"/>
              <a:gd name="connsiteX7" fmla="*/ 82676 w 191376"/>
              <a:gd name="connsiteY7" fmla="*/ 179489 h 216581"/>
              <a:gd name="connsiteX8" fmla="*/ 133476 w 191376"/>
              <a:gd name="connsiteY8" fmla="*/ 216001 h 216581"/>
              <a:gd name="connsiteX9" fmla="*/ 182689 w 191376"/>
              <a:gd name="connsiteY9" fmla="*/ 150914 h 216581"/>
              <a:gd name="connsiteX10" fmla="*/ 185864 w 191376"/>
              <a:gd name="connsiteY10" fmla="*/ 106464 h 216581"/>
              <a:gd name="connsiteX11" fmla="*/ 125539 w 191376"/>
              <a:gd name="connsiteY11" fmla="*/ 74714 h 216581"/>
              <a:gd name="connsiteX12" fmla="*/ 93789 w 191376"/>
              <a:gd name="connsiteY12" fmla="*/ 101 h 2165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91376" h="216581">
                <a:moveTo>
                  <a:pt x="93789" y="101"/>
                </a:moveTo>
                <a:cubicBezTo>
                  <a:pt x="92202" y="3011"/>
                  <a:pt x="101991" y="72861"/>
                  <a:pt x="116014" y="92176"/>
                </a:cubicBezTo>
                <a:cubicBezTo>
                  <a:pt x="130037" y="111491"/>
                  <a:pt x="173428" y="104347"/>
                  <a:pt x="177926" y="115989"/>
                </a:cubicBezTo>
                <a:cubicBezTo>
                  <a:pt x="182424" y="127631"/>
                  <a:pt x="151997" y="146151"/>
                  <a:pt x="143001" y="162026"/>
                </a:cubicBezTo>
                <a:cubicBezTo>
                  <a:pt x="134005" y="177901"/>
                  <a:pt x="144324" y="218118"/>
                  <a:pt x="123951" y="211239"/>
                </a:cubicBezTo>
                <a:cubicBezTo>
                  <a:pt x="103578" y="204360"/>
                  <a:pt x="40608" y="135568"/>
                  <a:pt x="20764" y="120751"/>
                </a:cubicBezTo>
                <a:cubicBezTo>
                  <a:pt x="920" y="105934"/>
                  <a:pt x="-5430" y="112549"/>
                  <a:pt x="4889" y="122339"/>
                </a:cubicBezTo>
                <a:cubicBezTo>
                  <a:pt x="15208" y="132129"/>
                  <a:pt x="82676" y="179489"/>
                  <a:pt x="82676" y="179489"/>
                </a:cubicBezTo>
                <a:cubicBezTo>
                  <a:pt x="104107" y="195099"/>
                  <a:pt x="116807" y="220764"/>
                  <a:pt x="133476" y="216001"/>
                </a:cubicBezTo>
                <a:cubicBezTo>
                  <a:pt x="150145" y="211239"/>
                  <a:pt x="173958" y="169170"/>
                  <a:pt x="182689" y="150914"/>
                </a:cubicBezTo>
                <a:cubicBezTo>
                  <a:pt x="191420" y="132658"/>
                  <a:pt x="195389" y="119164"/>
                  <a:pt x="185864" y="106464"/>
                </a:cubicBezTo>
                <a:cubicBezTo>
                  <a:pt x="176339" y="93764"/>
                  <a:pt x="142208" y="91912"/>
                  <a:pt x="125539" y="74714"/>
                </a:cubicBezTo>
                <a:cubicBezTo>
                  <a:pt x="108870" y="57516"/>
                  <a:pt x="95376" y="-2809"/>
                  <a:pt x="93789" y="10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2" name="フリーフォーム: 図形 1111">
            <a:extLst>
              <a:ext uri="{FF2B5EF4-FFF2-40B4-BE49-F238E27FC236}">
                <a16:creationId xmlns:a16="http://schemas.microsoft.com/office/drawing/2014/main" id="{738C4F07-C2D8-41C0-8DC1-04E1A4A87218}"/>
              </a:ext>
            </a:extLst>
          </p:cNvPr>
          <p:cNvSpPr/>
          <p:nvPr/>
        </p:nvSpPr>
        <p:spPr>
          <a:xfrm>
            <a:off x="5238115" y="2333235"/>
            <a:ext cx="125741" cy="251334"/>
          </a:xfrm>
          <a:custGeom>
            <a:avLst/>
            <a:gdLst>
              <a:gd name="connsiteX0" fmla="*/ 76835 w 125741"/>
              <a:gd name="connsiteY0" fmla="*/ 390 h 251334"/>
              <a:gd name="connsiteX1" fmla="*/ 35560 w 125741"/>
              <a:gd name="connsiteY1" fmla="*/ 84528 h 251334"/>
              <a:gd name="connsiteX2" fmla="*/ 72073 w 125741"/>
              <a:gd name="connsiteY2" fmla="*/ 141678 h 251334"/>
              <a:gd name="connsiteX3" fmla="*/ 114935 w 125741"/>
              <a:gd name="connsiteY3" fmla="*/ 192478 h 251334"/>
              <a:gd name="connsiteX4" fmla="*/ 124460 w 125741"/>
              <a:gd name="connsiteY4" fmla="*/ 251215 h 251334"/>
              <a:gd name="connsiteX5" fmla="*/ 111760 w 125741"/>
              <a:gd name="connsiteY5" fmla="*/ 205178 h 251334"/>
              <a:gd name="connsiteX6" fmla="*/ 635 w 125741"/>
              <a:gd name="connsiteY6" fmla="*/ 121040 h 251334"/>
              <a:gd name="connsiteX7" fmla="*/ 76835 w 125741"/>
              <a:gd name="connsiteY7" fmla="*/ 390 h 2513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5741" h="251334">
                <a:moveTo>
                  <a:pt x="76835" y="390"/>
                </a:moveTo>
                <a:cubicBezTo>
                  <a:pt x="82656" y="-5695"/>
                  <a:pt x="36354" y="60980"/>
                  <a:pt x="35560" y="84528"/>
                </a:cubicBezTo>
                <a:cubicBezTo>
                  <a:pt x="34766" y="108076"/>
                  <a:pt x="58844" y="123686"/>
                  <a:pt x="72073" y="141678"/>
                </a:cubicBezTo>
                <a:cubicBezTo>
                  <a:pt x="85302" y="159670"/>
                  <a:pt x="106204" y="174222"/>
                  <a:pt x="114935" y="192478"/>
                </a:cubicBezTo>
                <a:cubicBezTo>
                  <a:pt x="123666" y="210734"/>
                  <a:pt x="124989" y="249098"/>
                  <a:pt x="124460" y="251215"/>
                </a:cubicBezTo>
                <a:cubicBezTo>
                  <a:pt x="123931" y="253332"/>
                  <a:pt x="132398" y="226874"/>
                  <a:pt x="111760" y="205178"/>
                </a:cubicBezTo>
                <a:cubicBezTo>
                  <a:pt x="91123" y="183482"/>
                  <a:pt x="9102" y="154377"/>
                  <a:pt x="635" y="121040"/>
                </a:cubicBezTo>
                <a:cubicBezTo>
                  <a:pt x="-7832" y="87703"/>
                  <a:pt x="71014" y="6475"/>
                  <a:pt x="76835" y="39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3" name="フリーフォーム: 図形 1112">
            <a:extLst>
              <a:ext uri="{FF2B5EF4-FFF2-40B4-BE49-F238E27FC236}">
                <a16:creationId xmlns:a16="http://schemas.microsoft.com/office/drawing/2014/main" id="{0C6DA8D2-8F2A-4087-8BB4-28041023E730}"/>
              </a:ext>
            </a:extLst>
          </p:cNvPr>
          <p:cNvSpPr/>
          <p:nvPr/>
        </p:nvSpPr>
        <p:spPr>
          <a:xfrm>
            <a:off x="4759190" y="2760841"/>
            <a:ext cx="127265" cy="244408"/>
          </a:xfrm>
          <a:custGeom>
            <a:avLst/>
            <a:gdLst>
              <a:gd name="connsiteX0" fmla="*/ 135 w 127265"/>
              <a:gd name="connsiteY0" fmla="*/ 1409 h 244408"/>
              <a:gd name="connsiteX1" fmla="*/ 46173 w 127265"/>
              <a:gd name="connsiteY1" fmla="*/ 63322 h 244408"/>
              <a:gd name="connsiteX2" fmla="*/ 42998 w 127265"/>
              <a:gd name="connsiteY2" fmla="*/ 109359 h 244408"/>
              <a:gd name="connsiteX3" fmla="*/ 46173 w 127265"/>
              <a:gd name="connsiteY3" fmla="*/ 136347 h 244408"/>
              <a:gd name="connsiteX4" fmla="*/ 125548 w 127265"/>
              <a:gd name="connsiteY4" fmla="*/ 242709 h 244408"/>
              <a:gd name="connsiteX5" fmla="*/ 95385 w 127265"/>
              <a:gd name="connsiteY5" fmla="*/ 196672 h 244408"/>
              <a:gd name="connsiteX6" fmla="*/ 33473 w 127265"/>
              <a:gd name="connsiteY6" fmla="*/ 128409 h 244408"/>
              <a:gd name="connsiteX7" fmla="*/ 135 w 127265"/>
              <a:gd name="connsiteY7" fmla="*/ 1409 h 2444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7265" h="244408">
                <a:moveTo>
                  <a:pt x="135" y="1409"/>
                </a:moveTo>
                <a:cubicBezTo>
                  <a:pt x="2252" y="-9439"/>
                  <a:pt x="39029" y="45330"/>
                  <a:pt x="46173" y="63322"/>
                </a:cubicBezTo>
                <a:cubicBezTo>
                  <a:pt x="53317" y="81314"/>
                  <a:pt x="42998" y="97188"/>
                  <a:pt x="42998" y="109359"/>
                </a:cubicBezTo>
                <a:cubicBezTo>
                  <a:pt x="42998" y="121530"/>
                  <a:pt x="32415" y="114122"/>
                  <a:pt x="46173" y="136347"/>
                </a:cubicBezTo>
                <a:cubicBezTo>
                  <a:pt x="59931" y="158572"/>
                  <a:pt x="117346" y="232655"/>
                  <a:pt x="125548" y="242709"/>
                </a:cubicBezTo>
                <a:cubicBezTo>
                  <a:pt x="133750" y="252763"/>
                  <a:pt x="110731" y="215722"/>
                  <a:pt x="95385" y="196672"/>
                </a:cubicBezTo>
                <a:cubicBezTo>
                  <a:pt x="80039" y="177622"/>
                  <a:pt x="45644" y="158307"/>
                  <a:pt x="33473" y="128409"/>
                </a:cubicBezTo>
                <a:cubicBezTo>
                  <a:pt x="21302" y="98511"/>
                  <a:pt x="-1982" y="12257"/>
                  <a:pt x="135" y="140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4" name="フリーフォーム: 図形 1113">
            <a:extLst>
              <a:ext uri="{FF2B5EF4-FFF2-40B4-BE49-F238E27FC236}">
                <a16:creationId xmlns:a16="http://schemas.microsoft.com/office/drawing/2014/main" id="{C2B7051E-DCEC-459C-AA42-235F3F0A4A65}"/>
              </a:ext>
            </a:extLst>
          </p:cNvPr>
          <p:cNvSpPr/>
          <p:nvPr/>
        </p:nvSpPr>
        <p:spPr>
          <a:xfrm>
            <a:off x="4811244" y="2811022"/>
            <a:ext cx="96408" cy="131861"/>
          </a:xfrm>
          <a:custGeom>
            <a:avLst/>
            <a:gdLst>
              <a:gd name="connsiteX0" fmla="*/ 21106 w 96408"/>
              <a:gd name="connsiteY0" fmla="*/ 441 h 131861"/>
              <a:gd name="connsiteX1" fmla="*/ 5231 w 96408"/>
              <a:gd name="connsiteY1" fmla="*/ 59178 h 131861"/>
              <a:gd name="connsiteX2" fmla="*/ 35394 w 96408"/>
              <a:gd name="connsiteY2" fmla="*/ 95691 h 131861"/>
              <a:gd name="connsiteX3" fmla="*/ 95719 w 96408"/>
              <a:gd name="connsiteY3" fmla="*/ 130616 h 131861"/>
              <a:gd name="connsiteX4" fmla="*/ 63969 w 96408"/>
              <a:gd name="connsiteY4" fmla="*/ 121091 h 131861"/>
              <a:gd name="connsiteX5" fmla="*/ 2056 w 96408"/>
              <a:gd name="connsiteY5" fmla="*/ 92516 h 131861"/>
              <a:gd name="connsiteX6" fmla="*/ 21106 w 96408"/>
              <a:gd name="connsiteY6" fmla="*/ 441 h 1318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6408" h="131861">
                <a:moveTo>
                  <a:pt x="21106" y="441"/>
                </a:moveTo>
                <a:cubicBezTo>
                  <a:pt x="21635" y="-5115"/>
                  <a:pt x="2850" y="43303"/>
                  <a:pt x="5231" y="59178"/>
                </a:cubicBezTo>
                <a:cubicBezTo>
                  <a:pt x="7612" y="75053"/>
                  <a:pt x="20313" y="83785"/>
                  <a:pt x="35394" y="95691"/>
                </a:cubicBezTo>
                <a:cubicBezTo>
                  <a:pt x="50475" y="107597"/>
                  <a:pt x="90957" y="126383"/>
                  <a:pt x="95719" y="130616"/>
                </a:cubicBezTo>
                <a:cubicBezTo>
                  <a:pt x="100481" y="134849"/>
                  <a:pt x="79579" y="127441"/>
                  <a:pt x="63969" y="121091"/>
                </a:cubicBezTo>
                <a:cubicBezTo>
                  <a:pt x="48359" y="114741"/>
                  <a:pt x="11846" y="110772"/>
                  <a:pt x="2056" y="92516"/>
                </a:cubicBezTo>
                <a:cubicBezTo>
                  <a:pt x="-7734" y="74260"/>
                  <a:pt x="20577" y="5997"/>
                  <a:pt x="21106" y="44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5" name="フリーフォーム: 図形 1114">
            <a:extLst>
              <a:ext uri="{FF2B5EF4-FFF2-40B4-BE49-F238E27FC236}">
                <a16:creationId xmlns:a16="http://schemas.microsoft.com/office/drawing/2014/main" id="{4D2CEAD7-8368-4104-971E-22CDAC90E746}"/>
              </a:ext>
            </a:extLst>
          </p:cNvPr>
          <p:cNvSpPr/>
          <p:nvPr/>
        </p:nvSpPr>
        <p:spPr>
          <a:xfrm>
            <a:off x="5310162" y="2328863"/>
            <a:ext cx="43133" cy="156175"/>
          </a:xfrm>
          <a:custGeom>
            <a:avLst/>
            <a:gdLst>
              <a:gd name="connsiteX0" fmla="*/ 30188 w 43133"/>
              <a:gd name="connsiteY0" fmla="*/ 0 h 156175"/>
              <a:gd name="connsiteX1" fmla="*/ 42888 w 43133"/>
              <a:gd name="connsiteY1" fmla="*/ 68262 h 156175"/>
              <a:gd name="connsiteX2" fmla="*/ 17488 w 43133"/>
              <a:gd name="connsiteY2" fmla="*/ 93662 h 156175"/>
              <a:gd name="connsiteX3" fmla="*/ 33363 w 43133"/>
              <a:gd name="connsiteY3" fmla="*/ 152400 h 156175"/>
              <a:gd name="connsiteX4" fmla="*/ 22251 w 43133"/>
              <a:gd name="connsiteY4" fmla="*/ 144462 h 156175"/>
              <a:gd name="connsiteX5" fmla="*/ 26 w 43133"/>
              <a:gd name="connsiteY5" fmla="*/ 96837 h 156175"/>
              <a:gd name="connsiteX6" fmla="*/ 27013 w 43133"/>
              <a:gd name="connsiteY6" fmla="*/ 68262 h 156175"/>
              <a:gd name="connsiteX7" fmla="*/ 30188 w 43133"/>
              <a:gd name="connsiteY7" fmla="*/ 0 h 156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3133" h="156175">
                <a:moveTo>
                  <a:pt x="30188" y="0"/>
                </a:moveTo>
                <a:cubicBezTo>
                  <a:pt x="32834" y="0"/>
                  <a:pt x="45005" y="52652"/>
                  <a:pt x="42888" y="68262"/>
                </a:cubicBezTo>
                <a:cubicBezTo>
                  <a:pt x="40771" y="83872"/>
                  <a:pt x="19075" y="79639"/>
                  <a:pt x="17488" y="93662"/>
                </a:cubicBezTo>
                <a:cubicBezTo>
                  <a:pt x="15901" y="107685"/>
                  <a:pt x="32569" y="143933"/>
                  <a:pt x="33363" y="152400"/>
                </a:cubicBezTo>
                <a:cubicBezTo>
                  <a:pt x="34157" y="160867"/>
                  <a:pt x="27807" y="153722"/>
                  <a:pt x="22251" y="144462"/>
                </a:cubicBezTo>
                <a:cubicBezTo>
                  <a:pt x="16695" y="135202"/>
                  <a:pt x="-768" y="109537"/>
                  <a:pt x="26" y="96837"/>
                </a:cubicBezTo>
                <a:cubicBezTo>
                  <a:pt x="820" y="84137"/>
                  <a:pt x="21721" y="80962"/>
                  <a:pt x="27013" y="68262"/>
                </a:cubicBezTo>
                <a:cubicBezTo>
                  <a:pt x="32305" y="55562"/>
                  <a:pt x="27542" y="0"/>
                  <a:pt x="30188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6" name="フリーフォーム: 図形 1115">
            <a:extLst>
              <a:ext uri="{FF2B5EF4-FFF2-40B4-BE49-F238E27FC236}">
                <a16:creationId xmlns:a16="http://schemas.microsoft.com/office/drawing/2014/main" id="{303F7EE2-3250-4A5E-8A76-2F5D6BDEDA7C}"/>
              </a:ext>
            </a:extLst>
          </p:cNvPr>
          <p:cNvSpPr/>
          <p:nvPr/>
        </p:nvSpPr>
        <p:spPr>
          <a:xfrm>
            <a:off x="4817992" y="2503153"/>
            <a:ext cx="579608" cy="335799"/>
          </a:xfrm>
          <a:custGeom>
            <a:avLst/>
            <a:gdLst>
              <a:gd name="connsiteX0" fmla="*/ 71 w 579608"/>
              <a:gd name="connsiteY0" fmla="*/ 268622 h 335799"/>
              <a:gd name="connsiteX1" fmla="*/ 152471 w 579608"/>
              <a:gd name="connsiteY1" fmla="*/ 327360 h 335799"/>
              <a:gd name="connsiteX2" fmla="*/ 236608 w 579608"/>
              <a:gd name="connsiteY2" fmla="*/ 322597 h 335799"/>
              <a:gd name="connsiteX3" fmla="*/ 446158 w 579608"/>
              <a:gd name="connsiteY3" fmla="*/ 208297 h 335799"/>
              <a:gd name="connsiteX4" fmla="*/ 541408 w 579608"/>
              <a:gd name="connsiteY4" fmla="*/ 168610 h 335799"/>
              <a:gd name="connsiteX5" fmla="*/ 579508 w 579608"/>
              <a:gd name="connsiteY5" fmla="*/ 335 h 335799"/>
              <a:gd name="connsiteX6" fmla="*/ 531883 w 579608"/>
              <a:gd name="connsiteY6" fmla="*/ 127335 h 335799"/>
              <a:gd name="connsiteX7" fmla="*/ 420758 w 579608"/>
              <a:gd name="connsiteY7" fmla="*/ 198772 h 335799"/>
              <a:gd name="connsiteX8" fmla="*/ 184221 w 579608"/>
              <a:gd name="connsiteY8" fmla="*/ 308310 h 335799"/>
              <a:gd name="connsiteX9" fmla="*/ 133421 w 579608"/>
              <a:gd name="connsiteY9" fmla="*/ 313072 h 335799"/>
              <a:gd name="connsiteX10" fmla="*/ 71 w 579608"/>
              <a:gd name="connsiteY10" fmla="*/ 268622 h 3357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79608" h="335799">
                <a:moveTo>
                  <a:pt x="71" y="268622"/>
                </a:moveTo>
                <a:cubicBezTo>
                  <a:pt x="3246" y="271003"/>
                  <a:pt x="113048" y="318364"/>
                  <a:pt x="152471" y="327360"/>
                </a:cubicBezTo>
                <a:cubicBezTo>
                  <a:pt x="191894" y="336356"/>
                  <a:pt x="187660" y="342441"/>
                  <a:pt x="236608" y="322597"/>
                </a:cubicBezTo>
                <a:cubicBezTo>
                  <a:pt x="285556" y="302753"/>
                  <a:pt x="395358" y="233961"/>
                  <a:pt x="446158" y="208297"/>
                </a:cubicBezTo>
                <a:cubicBezTo>
                  <a:pt x="496958" y="182633"/>
                  <a:pt x="519183" y="203270"/>
                  <a:pt x="541408" y="168610"/>
                </a:cubicBezTo>
                <a:cubicBezTo>
                  <a:pt x="563633" y="133950"/>
                  <a:pt x="581095" y="7214"/>
                  <a:pt x="579508" y="335"/>
                </a:cubicBezTo>
                <a:cubicBezTo>
                  <a:pt x="577921" y="-6544"/>
                  <a:pt x="558341" y="94262"/>
                  <a:pt x="531883" y="127335"/>
                </a:cubicBezTo>
                <a:cubicBezTo>
                  <a:pt x="505425" y="160408"/>
                  <a:pt x="478702" y="168610"/>
                  <a:pt x="420758" y="198772"/>
                </a:cubicBezTo>
                <a:cubicBezTo>
                  <a:pt x="362814" y="228934"/>
                  <a:pt x="232111" y="289260"/>
                  <a:pt x="184221" y="308310"/>
                </a:cubicBezTo>
                <a:cubicBezTo>
                  <a:pt x="136332" y="327360"/>
                  <a:pt x="165965" y="319158"/>
                  <a:pt x="133421" y="313072"/>
                </a:cubicBezTo>
                <a:cubicBezTo>
                  <a:pt x="100877" y="306987"/>
                  <a:pt x="-3104" y="266241"/>
                  <a:pt x="71" y="26862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7" name="フリーフォーム: 図形 1116">
            <a:extLst>
              <a:ext uri="{FF2B5EF4-FFF2-40B4-BE49-F238E27FC236}">
                <a16:creationId xmlns:a16="http://schemas.microsoft.com/office/drawing/2014/main" id="{DD1FE4D2-BC81-409C-B84B-0D410B0CA2AC}"/>
              </a:ext>
            </a:extLst>
          </p:cNvPr>
          <p:cNvSpPr/>
          <p:nvPr/>
        </p:nvSpPr>
        <p:spPr>
          <a:xfrm>
            <a:off x="5369321" y="2395493"/>
            <a:ext cx="107003" cy="277705"/>
          </a:xfrm>
          <a:custGeom>
            <a:avLst/>
            <a:gdLst>
              <a:gd name="connsiteX0" fmla="*/ 18654 w 107003"/>
              <a:gd name="connsiteY0" fmla="*/ 45 h 277705"/>
              <a:gd name="connsiteX1" fmla="*/ 1192 w 107003"/>
              <a:gd name="connsiteY1" fmla="*/ 93707 h 277705"/>
              <a:gd name="connsiteX2" fmla="*/ 58342 w 107003"/>
              <a:gd name="connsiteY2" fmla="*/ 136570 h 277705"/>
              <a:gd name="connsiteX3" fmla="*/ 99617 w 107003"/>
              <a:gd name="connsiteY3" fmla="*/ 196895 h 277705"/>
              <a:gd name="connsiteX4" fmla="*/ 99617 w 107003"/>
              <a:gd name="connsiteY4" fmla="*/ 276270 h 277705"/>
              <a:gd name="connsiteX5" fmla="*/ 25004 w 107003"/>
              <a:gd name="connsiteY5" fmla="*/ 249282 h 277705"/>
              <a:gd name="connsiteX6" fmla="*/ 94854 w 107003"/>
              <a:gd name="connsiteY6" fmla="*/ 265157 h 277705"/>
              <a:gd name="connsiteX7" fmla="*/ 94854 w 107003"/>
              <a:gd name="connsiteY7" fmla="*/ 220707 h 277705"/>
              <a:gd name="connsiteX8" fmla="*/ 67867 w 107003"/>
              <a:gd name="connsiteY8" fmla="*/ 163557 h 277705"/>
              <a:gd name="connsiteX9" fmla="*/ 7542 w 107003"/>
              <a:gd name="connsiteY9" fmla="*/ 106407 h 277705"/>
              <a:gd name="connsiteX10" fmla="*/ 18654 w 107003"/>
              <a:gd name="connsiteY10" fmla="*/ 45 h 2777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07003" h="277705">
                <a:moveTo>
                  <a:pt x="18654" y="45"/>
                </a:moveTo>
                <a:cubicBezTo>
                  <a:pt x="17596" y="-2072"/>
                  <a:pt x="-5423" y="70953"/>
                  <a:pt x="1192" y="93707"/>
                </a:cubicBezTo>
                <a:cubicBezTo>
                  <a:pt x="7807" y="116461"/>
                  <a:pt x="41938" y="119372"/>
                  <a:pt x="58342" y="136570"/>
                </a:cubicBezTo>
                <a:cubicBezTo>
                  <a:pt x="74746" y="153768"/>
                  <a:pt x="92738" y="173612"/>
                  <a:pt x="99617" y="196895"/>
                </a:cubicBezTo>
                <a:cubicBezTo>
                  <a:pt x="106496" y="220178"/>
                  <a:pt x="112052" y="267539"/>
                  <a:pt x="99617" y="276270"/>
                </a:cubicBezTo>
                <a:cubicBezTo>
                  <a:pt x="87182" y="285001"/>
                  <a:pt x="25798" y="251134"/>
                  <a:pt x="25004" y="249282"/>
                </a:cubicBezTo>
                <a:cubicBezTo>
                  <a:pt x="24210" y="247430"/>
                  <a:pt x="83212" y="269919"/>
                  <a:pt x="94854" y="265157"/>
                </a:cubicBezTo>
                <a:cubicBezTo>
                  <a:pt x="106496" y="260395"/>
                  <a:pt x="99352" y="237640"/>
                  <a:pt x="94854" y="220707"/>
                </a:cubicBezTo>
                <a:cubicBezTo>
                  <a:pt x="90356" y="203774"/>
                  <a:pt x="82419" y="182607"/>
                  <a:pt x="67867" y="163557"/>
                </a:cubicBezTo>
                <a:cubicBezTo>
                  <a:pt x="53315" y="144507"/>
                  <a:pt x="18655" y="129426"/>
                  <a:pt x="7542" y="106407"/>
                </a:cubicBezTo>
                <a:cubicBezTo>
                  <a:pt x="-3571" y="83388"/>
                  <a:pt x="19712" y="2162"/>
                  <a:pt x="18654" y="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8" name="フリーフォーム: 図形 1117">
            <a:extLst>
              <a:ext uri="{FF2B5EF4-FFF2-40B4-BE49-F238E27FC236}">
                <a16:creationId xmlns:a16="http://schemas.microsoft.com/office/drawing/2014/main" id="{907EDB26-948A-4517-9016-5392A93445D3}"/>
              </a:ext>
            </a:extLst>
          </p:cNvPr>
          <p:cNvSpPr/>
          <p:nvPr/>
        </p:nvSpPr>
        <p:spPr>
          <a:xfrm>
            <a:off x="5355812" y="2468487"/>
            <a:ext cx="102668" cy="178531"/>
          </a:xfrm>
          <a:custGeom>
            <a:avLst/>
            <a:gdLst>
              <a:gd name="connsiteX0" fmla="*/ 413 w 102668"/>
              <a:gd name="connsiteY0" fmla="*/ 76 h 178531"/>
              <a:gd name="connsiteX1" fmla="*/ 44863 w 102668"/>
              <a:gd name="connsiteY1" fmla="*/ 77863 h 178531"/>
              <a:gd name="connsiteX2" fmla="*/ 94076 w 102668"/>
              <a:gd name="connsiteY2" fmla="*/ 158826 h 178531"/>
              <a:gd name="connsiteX3" fmla="*/ 87726 w 102668"/>
              <a:gd name="connsiteY3" fmla="*/ 169938 h 178531"/>
              <a:gd name="connsiteX4" fmla="*/ 57563 w 102668"/>
              <a:gd name="connsiteY4" fmla="*/ 115963 h 178531"/>
              <a:gd name="connsiteX5" fmla="*/ 35338 w 102668"/>
              <a:gd name="connsiteY5" fmla="*/ 90563 h 178531"/>
              <a:gd name="connsiteX6" fmla="*/ 44863 w 102668"/>
              <a:gd name="connsiteY6" fmla="*/ 173113 h 178531"/>
              <a:gd name="connsiteX7" fmla="*/ 102013 w 102668"/>
              <a:gd name="connsiteY7" fmla="*/ 162001 h 178531"/>
              <a:gd name="connsiteX8" fmla="*/ 71851 w 102668"/>
              <a:gd name="connsiteY8" fmla="*/ 92151 h 178531"/>
              <a:gd name="connsiteX9" fmla="*/ 413 w 102668"/>
              <a:gd name="connsiteY9" fmla="*/ 76 h 1785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2668" h="178531">
                <a:moveTo>
                  <a:pt x="413" y="76"/>
                </a:moveTo>
                <a:cubicBezTo>
                  <a:pt x="-4085" y="-2305"/>
                  <a:pt x="29253" y="51405"/>
                  <a:pt x="44863" y="77863"/>
                </a:cubicBezTo>
                <a:cubicBezTo>
                  <a:pt x="60474" y="104321"/>
                  <a:pt x="86932" y="143480"/>
                  <a:pt x="94076" y="158826"/>
                </a:cubicBezTo>
                <a:cubicBezTo>
                  <a:pt x="101220" y="174172"/>
                  <a:pt x="93812" y="177082"/>
                  <a:pt x="87726" y="169938"/>
                </a:cubicBezTo>
                <a:cubicBezTo>
                  <a:pt x="81641" y="162794"/>
                  <a:pt x="66294" y="129192"/>
                  <a:pt x="57563" y="115963"/>
                </a:cubicBezTo>
                <a:cubicBezTo>
                  <a:pt x="48832" y="102734"/>
                  <a:pt x="37455" y="81038"/>
                  <a:pt x="35338" y="90563"/>
                </a:cubicBezTo>
                <a:cubicBezTo>
                  <a:pt x="33221" y="100088"/>
                  <a:pt x="33751" y="161207"/>
                  <a:pt x="44863" y="173113"/>
                </a:cubicBezTo>
                <a:cubicBezTo>
                  <a:pt x="55975" y="185019"/>
                  <a:pt x="97515" y="175495"/>
                  <a:pt x="102013" y="162001"/>
                </a:cubicBezTo>
                <a:cubicBezTo>
                  <a:pt x="106511" y="148507"/>
                  <a:pt x="86932" y="115170"/>
                  <a:pt x="71851" y="92151"/>
                </a:cubicBezTo>
                <a:cubicBezTo>
                  <a:pt x="56770" y="69132"/>
                  <a:pt x="4911" y="2457"/>
                  <a:pt x="413" y="7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9" name="フリーフォーム: 図形 1118">
            <a:extLst>
              <a:ext uri="{FF2B5EF4-FFF2-40B4-BE49-F238E27FC236}">
                <a16:creationId xmlns:a16="http://schemas.microsoft.com/office/drawing/2014/main" id="{1732B48B-9276-414E-A0C3-5F3750593476}"/>
              </a:ext>
            </a:extLst>
          </p:cNvPr>
          <p:cNvSpPr/>
          <p:nvPr/>
        </p:nvSpPr>
        <p:spPr>
          <a:xfrm>
            <a:off x="5325932" y="2642677"/>
            <a:ext cx="158983" cy="226023"/>
          </a:xfrm>
          <a:custGeom>
            <a:avLst/>
            <a:gdLst>
              <a:gd name="connsiteX0" fmla="*/ 44581 w 158983"/>
              <a:gd name="connsiteY0" fmla="*/ 511 h 226023"/>
              <a:gd name="connsiteX1" fmla="*/ 136656 w 158983"/>
              <a:gd name="connsiteY1" fmla="*/ 57661 h 226023"/>
              <a:gd name="connsiteX2" fmla="*/ 158881 w 158983"/>
              <a:gd name="connsiteY2" fmla="*/ 79886 h 226023"/>
              <a:gd name="connsiteX3" fmla="*/ 136656 w 158983"/>
              <a:gd name="connsiteY3" fmla="*/ 111636 h 226023"/>
              <a:gd name="connsiteX4" fmla="*/ 8068 w 158983"/>
              <a:gd name="connsiteY4" fmla="*/ 114811 h 226023"/>
              <a:gd name="connsiteX5" fmla="*/ 52518 w 158983"/>
              <a:gd name="connsiteY5" fmla="*/ 137036 h 226023"/>
              <a:gd name="connsiteX6" fmla="*/ 131893 w 158983"/>
              <a:gd name="connsiteY6" fmla="*/ 173548 h 226023"/>
              <a:gd name="connsiteX7" fmla="*/ 96968 w 158983"/>
              <a:gd name="connsiteY7" fmla="*/ 225936 h 226023"/>
              <a:gd name="connsiteX8" fmla="*/ 111256 w 158983"/>
              <a:gd name="connsiteY8" fmla="*/ 184661 h 226023"/>
              <a:gd name="connsiteX9" fmla="*/ 131 w 158983"/>
              <a:gd name="connsiteY9" fmla="*/ 135448 h 226023"/>
              <a:gd name="connsiteX10" fmla="*/ 136656 w 158983"/>
              <a:gd name="connsiteY10" fmla="*/ 94173 h 226023"/>
              <a:gd name="connsiteX11" fmla="*/ 149356 w 158983"/>
              <a:gd name="connsiteY11" fmla="*/ 94173 h 226023"/>
              <a:gd name="connsiteX12" fmla="*/ 44581 w 158983"/>
              <a:gd name="connsiteY12" fmla="*/ 511 h 2260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58983" h="226023">
                <a:moveTo>
                  <a:pt x="44581" y="511"/>
                </a:moveTo>
                <a:cubicBezTo>
                  <a:pt x="42464" y="-5574"/>
                  <a:pt x="117606" y="44432"/>
                  <a:pt x="136656" y="57661"/>
                </a:cubicBezTo>
                <a:cubicBezTo>
                  <a:pt x="155706" y="70890"/>
                  <a:pt x="158881" y="70890"/>
                  <a:pt x="158881" y="79886"/>
                </a:cubicBezTo>
                <a:cubicBezTo>
                  <a:pt x="158881" y="88882"/>
                  <a:pt x="161792" y="105815"/>
                  <a:pt x="136656" y="111636"/>
                </a:cubicBezTo>
                <a:cubicBezTo>
                  <a:pt x="111520" y="117457"/>
                  <a:pt x="22091" y="110578"/>
                  <a:pt x="8068" y="114811"/>
                </a:cubicBezTo>
                <a:cubicBezTo>
                  <a:pt x="-5955" y="119044"/>
                  <a:pt x="31881" y="127247"/>
                  <a:pt x="52518" y="137036"/>
                </a:cubicBezTo>
                <a:cubicBezTo>
                  <a:pt x="73155" y="146825"/>
                  <a:pt x="124485" y="158731"/>
                  <a:pt x="131893" y="173548"/>
                </a:cubicBezTo>
                <a:cubicBezTo>
                  <a:pt x="139301" y="188365"/>
                  <a:pt x="100407" y="224084"/>
                  <a:pt x="96968" y="225936"/>
                </a:cubicBezTo>
                <a:cubicBezTo>
                  <a:pt x="93529" y="227788"/>
                  <a:pt x="127395" y="199742"/>
                  <a:pt x="111256" y="184661"/>
                </a:cubicBezTo>
                <a:cubicBezTo>
                  <a:pt x="95117" y="169580"/>
                  <a:pt x="-4102" y="150529"/>
                  <a:pt x="131" y="135448"/>
                </a:cubicBezTo>
                <a:cubicBezTo>
                  <a:pt x="4364" y="120367"/>
                  <a:pt x="111785" y="101052"/>
                  <a:pt x="136656" y="94173"/>
                </a:cubicBezTo>
                <a:cubicBezTo>
                  <a:pt x="161527" y="87294"/>
                  <a:pt x="161527" y="102904"/>
                  <a:pt x="149356" y="94173"/>
                </a:cubicBezTo>
                <a:cubicBezTo>
                  <a:pt x="137185" y="85442"/>
                  <a:pt x="46698" y="6596"/>
                  <a:pt x="44581" y="5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0" name="フリーフォーム: 図形 1119">
            <a:extLst>
              <a:ext uri="{FF2B5EF4-FFF2-40B4-BE49-F238E27FC236}">
                <a16:creationId xmlns:a16="http://schemas.microsoft.com/office/drawing/2014/main" id="{D477401A-A63D-4DAD-B533-39F1E62F8290}"/>
              </a:ext>
            </a:extLst>
          </p:cNvPr>
          <p:cNvSpPr/>
          <p:nvPr/>
        </p:nvSpPr>
        <p:spPr>
          <a:xfrm>
            <a:off x="5295185" y="2619248"/>
            <a:ext cx="170907" cy="243016"/>
          </a:xfrm>
          <a:custGeom>
            <a:avLst/>
            <a:gdLst>
              <a:gd name="connsiteX0" fmla="*/ 75328 w 170907"/>
              <a:gd name="connsiteY0" fmla="*/ 127 h 243016"/>
              <a:gd name="connsiteX1" fmla="*/ 76915 w 170907"/>
              <a:gd name="connsiteY1" fmla="*/ 106490 h 243016"/>
              <a:gd name="connsiteX2" fmla="*/ 13415 w 170907"/>
              <a:gd name="connsiteY2" fmla="*/ 120777 h 243016"/>
              <a:gd name="connsiteX3" fmla="*/ 715 w 170907"/>
              <a:gd name="connsiteY3" fmla="*/ 146177 h 243016"/>
              <a:gd name="connsiteX4" fmla="*/ 26115 w 170907"/>
              <a:gd name="connsiteY4" fmla="*/ 195390 h 243016"/>
              <a:gd name="connsiteX5" fmla="*/ 170578 w 170907"/>
              <a:gd name="connsiteY5" fmla="*/ 243015 h 243016"/>
              <a:gd name="connsiteX6" fmla="*/ 64215 w 170907"/>
              <a:gd name="connsiteY6" fmla="*/ 196977 h 243016"/>
              <a:gd name="connsiteX7" fmla="*/ 18178 w 170907"/>
              <a:gd name="connsiteY7" fmla="*/ 173165 h 243016"/>
              <a:gd name="connsiteX8" fmla="*/ 62628 w 170907"/>
              <a:gd name="connsiteY8" fmla="*/ 130302 h 243016"/>
              <a:gd name="connsiteX9" fmla="*/ 75328 w 170907"/>
              <a:gd name="connsiteY9" fmla="*/ 127 h 2430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70907" h="243016">
                <a:moveTo>
                  <a:pt x="75328" y="127"/>
                </a:moveTo>
                <a:cubicBezTo>
                  <a:pt x="77709" y="-3842"/>
                  <a:pt x="87234" y="86382"/>
                  <a:pt x="76915" y="106490"/>
                </a:cubicBezTo>
                <a:cubicBezTo>
                  <a:pt x="66596" y="126598"/>
                  <a:pt x="26115" y="114163"/>
                  <a:pt x="13415" y="120777"/>
                </a:cubicBezTo>
                <a:cubicBezTo>
                  <a:pt x="715" y="127391"/>
                  <a:pt x="-1402" y="133742"/>
                  <a:pt x="715" y="146177"/>
                </a:cubicBezTo>
                <a:cubicBezTo>
                  <a:pt x="2832" y="158612"/>
                  <a:pt x="-2195" y="179250"/>
                  <a:pt x="26115" y="195390"/>
                </a:cubicBezTo>
                <a:cubicBezTo>
                  <a:pt x="54425" y="211530"/>
                  <a:pt x="164228" y="242751"/>
                  <a:pt x="170578" y="243015"/>
                </a:cubicBezTo>
                <a:cubicBezTo>
                  <a:pt x="176928" y="243279"/>
                  <a:pt x="89615" y="208619"/>
                  <a:pt x="64215" y="196977"/>
                </a:cubicBezTo>
                <a:cubicBezTo>
                  <a:pt x="38815" y="185335"/>
                  <a:pt x="18442" y="184277"/>
                  <a:pt x="18178" y="173165"/>
                </a:cubicBezTo>
                <a:cubicBezTo>
                  <a:pt x="17914" y="162053"/>
                  <a:pt x="49663" y="152792"/>
                  <a:pt x="62628" y="130302"/>
                </a:cubicBezTo>
                <a:cubicBezTo>
                  <a:pt x="75593" y="107812"/>
                  <a:pt x="72947" y="4096"/>
                  <a:pt x="75328" y="1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1" name="フリーフォーム: 図形 1120">
            <a:extLst>
              <a:ext uri="{FF2B5EF4-FFF2-40B4-BE49-F238E27FC236}">
                <a16:creationId xmlns:a16="http://schemas.microsoft.com/office/drawing/2014/main" id="{E42235C9-EA78-4F84-80B1-DA67F1FB8510}"/>
              </a:ext>
            </a:extLst>
          </p:cNvPr>
          <p:cNvSpPr/>
          <p:nvPr/>
        </p:nvSpPr>
        <p:spPr>
          <a:xfrm>
            <a:off x="4867987" y="2797171"/>
            <a:ext cx="170843" cy="164006"/>
          </a:xfrm>
          <a:custGeom>
            <a:avLst/>
            <a:gdLst>
              <a:gd name="connsiteX0" fmla="*/ 11988 w 170843"/>
              <a:gd name="connsiteY0" fmla="*/ 4 h 164006"/>
              <a:gd name="connsiteX1" fmla="*/ 4051 w 170843"/>
              <a:gd name="connsiteY1" fmla="*/ 66679 h 164006"/>
              <a:gd name="connsiteX2" fmla="*/ 78663 w 170843"/>
              <a:gd name="connsiteY2" fmla="*/ 96842 h 164006"/>
              <a:gd name="connsiteX3" fmla="*/ 169151 w 170843"/>
              <a:gd name="connsiteY3" fmla="*/ 163517 h 164006"/>
              <a:gd name="connsiteX4" fmla="*/ 129463 w 170843"/>
              <a:gd name="connsiteY4" fmla="*/ 123829 h 164006"/>
              <a:gd name="connsiteX5" fmla="*/ 29451 w 170843"/>
              <a:gd name="connsiteY5" fmla="*/ 63504 h 164006"/>
              <a:gd name="connsiteX6" fmla="*/ 11988 w 170843"/>
              <a:gd name="connsiteY6" fmla="*/ 4 h 1640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70843" h="164006">
                <a:moveTo>
                  <a:pt x="11988" y="4"/>
                </a:moveTo>
                <a:cubicBezTo>
                  <a:pt x="7755" y="533"/>
                  <a:pt x="-7061" y="50539"/>
                  <a:pt x="4051" y="66679"/>
                </a:cubicBezTo>
                <a:cubicBezTo>
                  <a:pt x="15163" y="82819"/>
                  <a:pt x="51146" y="80702"/>
                  <a:pt x="78663" y="96842"/>
                </a:cubicBezTo>
                <a:cubicBezTo>
                  <a:pt x="106180" y="112982"/>
                  <a:pt x="160684" y="159019"/>
                  <a:pt x="169151" y="163517"/>
                </a:cubicBezTo>
                <a:cubicBezTo>
                  <a:pt x="177618" y="168015"/>
                  <a:pt x="152746" y="140498"/>
                  <a:pt x="129463" y="123829"/>
                </a:cubicBezTo>
                <a:cubicBezTo>
                  <a:pt x="106180" y="107160"/>
                  <a:pt x="49295" y="81231"/>
                  <a:pt x="29451" y="63504"/>
                </a:cubicBezTo>
                <a:cubicBezTo>
                  <a:pt x="9607" y="45777"/>
                  <a:pt x="16221" y="-525"/>
                  <a:pt x="11988" y="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2" name="フリーフォーム: 図形 1121">
            <a:extLst>
              <a:ext uri="{FF2B5EF4-FFF2-40B4-BE49-F238E27FC236}">
                <a16:creationId xmlns:a16="http://schemas.microsoft.com/office/drawing/2014/main" id="{1C9BC4E2-552E-4CDB-B596-C3A00C9F0F14}"/>
              </a:ext>
            </a:extLst>
          </p:cNvPr>
          <p:cNvSpPr/>
          <p:nvPr/>
        </p:nvSpPr>
        <p:spPr>
          <a:xfrm>
            <a:off x="4879916" y="2908286"/>
            <a:ext cx="400214" cy="85587"/>
          </a:xfrm>
          <a:custGeom>
            <a:avLst/>
            <a:gdLst>
              <a:gd name="connsiteX0" fmla="*/ 59 w 400214"/>
              <a:gd name="connsiteY0" fmla="*/ 14 h 85587"/>
              <a:gd name="connsiteX1" fmla="*/ 112772 w 400214"/>
              <a:gd name="connsiteY1" fmla="*/ 46052 h 85587"/>
              <a:gd name="connsiteX2" fmla="*/ 173097 w 400214"/>
              <a:gd name="connsiteY2" fmla="*/ 84152 h 85587"/>
              <a:gd name="connsiteX3" fmla="*/ 400109 w 400214"/>
              <a:gd name="connsiteY3" fmla="*/ 76214 h 85587"/>
              <a:gd name="connsiteX4" fmla="*/ 201672 w 400214"/>
              <a:gd name="connsiteY4" fmla="*/ 63514 h 85587"/>
              <a:gd name="connsiteX5" fmla="*/ 128647 w 400214"/>
              <a:gd name="connsiteY5" fmla="*/ 50814 h 85587"/>
              <a:gd name="connsiteX6" fmla="*/ 59 w 400214"/>
              <a:gd name="connsiteY6" fmla="*/ 14 h 855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00214" h="85587">
                <a:moveTo>
                  <a:pt x="59" y="14"/>
                </a:moveTo>
                <a:cubicBezTo>
                  <a:pt x="-2587" y="-780"/>
                  <a:pt x="83932" y="32029"/>
                  <a:pt x="112772" y="46052"/>
                </a:cubicBezTo>
                <a:cubicBezTo>
                  <a:pt x="141612" y="60075"/>
                  <a:pt x="125208" y="79125"/>
                  <a:pt x="173097" y="84152"/>
                </a:cubicBezTo>
                <a:cubicBezTo>
                  <a:pt x="220986" y="89179"/>
                  <a:pt x="395347" y="79654"/>
                  <a:pt x="400109" y="76214"/>
                </a:cubicBezTo>
                <a:cubicBezTo>
                  <a:pt x="404871" y="72774"/>
                  <a:pt x="246916" y="67747"/>
                  <a:pt x="201672" y="63514"/>
                </a:cubicBezTo>
                <a:cubicBezTo>
                  <a:pt x="156428" y="59281"/>
                  <a:pt x="159339" y="61662"/>
                  <a:pt x="128647" y="50814"/>
                </a:cubicBezTo>
                <a:cubicBezTo>
                  <a:pt x="97955" y="39966"/>
                  <a:pt x="2705" y="808"/>
                  <a:pt x="59" y="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3" name="フリーフォーム: 図形 1122">
            <a:extLst>
              <a:ext uri="{FF2B5EF4-FFF2-40B4-BE49-F238E27FC236}">
                <a16:creationId xmlns:a16="http://schemas.microsoft.com/office/drawing/2014/main" id="{89F15A9B-4882-452C-8B7C-BFB52FC80F91}"/>
              </a:ext>
            </a:extLst>
          </p:cNvPr>
          <p:cNvSpPr/>
          <p:nvPr/>
        </p:nvSpPr>
        <p:spPr>
          <a:xfrm>
            <a:off x="5546676" y="2646189"/>
            <a:ext cx="60679" cy="132417"/>
          </a:xfrm>
          <a:custGeom>
            <a:avLst/>
            <a:gdLst>
              <a:gd name="connsiteX0" fmla="*/ 4812 w 60679"/>
              <a:gd name="connsiteY0" fmla="*/ 174 h 132417"/>
              <a:gd name="connsiteX1" fmla="*/ 49262 w 60679"/>
              <a:gd name="connsiteY1" fmla="*/ 74786 h 132417"/>
              <a:gd name="connsiteX2" fmla="*/ 49 w 60679"/>
              <a:gd name="connsiteY2" fmla="*/ 131936 h 132417"/>
              <a:gd name="connsiteX3" fmla="*/ 60374 w 60679"/>
              <a:gd name="connsiteY3" fmla="*/ 97011 h 132417"/>
              <a:gd name="connsiteX4" fmla="*/ 4812 w 60679"/>
              <a:gd name="connsiteY4" fmla="*/ 174 h 1324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679" h="132417">
                <a:moveTo>
                  <a:pt x="4812" y="174"/>
                </a:moveTo>
                <a:cubicBezTo>
                  <a:pt x="2960" y="-3530"/>
                  <a:pt x="50056" y="52826"/>
                  <a:pt x="49262" y="74786"/>
                </a:cubicBezTo>
                <a:cubicBezTo>
                  <a:pt x="48468" y="96746"/>
                  <a:pt x="-1803" y="128232"/>
                  <a:pt x="49" y="131936"/>
                </a:cubicBezTo>
                <a:cubicBezTo>
                  <a:pt x="1901" y="135640"/>
                  <a:pt x="55347" y="117384"/>
                  <a:pt x="60374" y="97011"/>
                </a:cubicBezTo>
                <a:cubicBezTo>
                  <a:pt x="65401" y="76638"/>
                  <a:pt x="6664" y="3878"/>
                  <a:pt x="4812" y="17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4" name="フリーフォーム: 図形 1123">
            <a:extLst>
              <a:ext uri="{FF2B5EF4-FFF2-40B4-BE49-F238E27FC236}">
                <a16:creationId xmlns:a16="http://schemas.microsoft.com/office/drawing/2014/main" id="{4CF8C1AB-63FE-4C82-8867-82577C825BC7}"/>
              </a:ext>
            </a:extLst>
          </p:cNvPr>
          <p:cNvSpPr/>
          <p:nvPr/>
        </p:nvSpPr>
        <p:spPr>
          <a:xfrm>
            <a:off x="5452885" y="2777933"/>
            <a:ext cx="144871" cy="227701"/>
          </a:xfrm>
          <a:custGeom>
            <a:avLst/>
            <a:gdLst>
              <a:gd name="connsiteX0" fmla="*/ 144640 w 144871"/>
              <a:gd name="connsiteY0" fmla="*/ 192 h 227701"/>
              <a:gd name="connsiteX1" fmla="*/ 41453 w 144871"/>
              <a:gd name="connsiteY1" fmla="*/ 100205 h 227701"/>
              <a:gd name="connsiteX2" fmla="*/ 14465 w 144871"/>
              <a:gd name="connsiteY2" fmla="*/ 225617 h 227701"/>
              <a:gd name="connsiteX3" fmla="*/ 9703 w 144871"/>
              <a:gd name="connsiteY3" fmla="*/ 174817 h 227701"/>
              <a:gd name="connsiteX4" fmla="*/ 9703 w 144871"/>
              <a:gd name="connsiteY4" fmla="*/ 125605 h 227701"/>
              <a:gd name="connsiteX5" fmla="*/ 144640 w 144871"/>
              <a:gd name="connsiteY5" fmla="*/ 192 h 2277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4871" h="227701">
                <a:moveTo>
                  <a:pt x="144640" y="192"/>
                </a:moveTo>
                <a:cubicBezTo>
                  <a:pt x="149932" y="-4041"/>
                  <a:pt x="63149" y="62634"/>
                  <a:pt x="41453" y="100205"/>
                </a:cubicBezTo>
                <a:cubicBezTo>
                  <a:pt x="19757" y="137776"/>
                  <a:pt x="19757" y="213182"/>
                  <a:pt x="14465" y="225617"/>
                </a:cubicBezTo>
                <a:cubicBezTo>
                  <a:pt x="9173" y="238052"/>
                  <a:pt x="10497" y="191486"/>
                  <a:pt x="9703" y="174817"/>
                </a:cubicBezTo>
                <a:cubicBezTo>
                  <a:pt x="8909" y="158148"/>
                  <a:pt x="-11728" y="153122"/>
                  <a:pt x="9703" y="125605"/>
                </a:cubicBezTo>
                <a:cubicBezTo>
                  <a:pt x="31134" y="98088"/>
                  <a:pt x="139348" y="4425"/>
                  <a:pt x="144640" y="19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5" name="フリーフォーム: 図形 1124">
            <a:extLst>
              <a:ext uri="{FF2B5EF4-FFF2-40B4-BE49-F238E27FC236}">
                <a16:creationId xmlns:a16="http://schemas.microsoft.com/office/drawing/2014/main" id="{7A6137A4-69DC-40C7-8099-66A6F05C9D7A}"/>
              </a:ext>
            </a:extLst>
          </p:cNvPr>
          <p:cNvSpPr/>
          <p:nvPr/>
        </p:nvSpPr>
        <p:spPr>
          <a:xfrm>
            <a:off x="5537275" y="2811403"/>
            <a:ext cx="74641" cy="186684"/>
          </a:xfrm>
          <a:custGeom>
            <a:avLst/>
            <a:gdLst>
              <a:gd name="connsiteX0" fmla="*/ 74538 w 74641"/>
              <a:gd name="connsiteY0" fmla="*/ 60 h 186684"/>
              <a:gd name="connsiteX1" fmla="*/ 20563 w 74641"/>
              <a:gd name="connsiteY1" fmla="*/ 104835 h 186684"/>
              <a:gd name="connsiteX2" fmla="*/ 26913 w 74641"/>
              <a:gd name="connsiteY2" fmla="*/ 185797 h 186684"/>
              <a:gd name="connsiteX3" fmla="*/ 9450 w 74641"/>
              <a:gd name="connsiteY3" fmla="*/ 144522 h 186684"/>
              <a:gd name="connsiteX4" fmla="*/ 4688 w 74641"/>
              <a:gd name="connsiteY4" fmla="*/ 90547 h 186684"/>
              <a:gd name="connsiteX5" fmla="*/ 74538 w 74641"/>
              <a:gd name="connsiteY5" fmla="*/ 60 h 1866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4641" h="186684">
                <a:moveTo>
                  <a:pt x="74538" y="60"/>
                </a:moveTo>
                <a:cubicBezTo>
                  <a:pt x="77184" y="2441"/>
                  <a:pt x="28500" y="73879"/>
                  <a:pt x="20563" y="104835"/>
                </a:cubicBezTo>
                <a:cubicBezTo>
                  <a:pt x="12626" y="135791"/>
                  <a:pt x="28765" y="179183"/>
                  <a:pt x="26913" y="185797"/>
                </a:cubicBezTo>
                <a:cubicBezTo>
                  <a:pt x="25061" y="192412"/>
                  <a:pt x="13154" y="160397"/>
                  <a:pt x="9450" y="144522"/>
                </a:cubicBezTo>
                <a:cubicBezTo>
                  <a:pt x="5746" y="128647"/>
                  <a:pt x="-6689" y="114624"/>
                  <a:pt x="4688" y="90547"/>
                </a:cubicBezTo>
                <a:cubicBezTo>
                  <a:pt x="16065" y="66470"/>
                  <a:pt x="71892" y="-2321"/>
                  <a:pt x="74538" y="6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6" name="フリーフォーム: 図形 1125">
            <a:extLst>
              <a:ext uri="{FF2B5EF4-FFF2-40B4-BE49-F238E27FC236}">
                <a16:creationId xmlns:a16="http://schemas.microsoft.com/office/drawing/2014/main" id="{1872160E-FA40-4038-A56A-E2275B8DBA81}"/>
              </a:ext>
            </a:extLst>
          </p:cNvPr>
          <p:cNvSpPr/>
          <p:nvPr/>
        </p:nvSpPr>
        <p:spPr>
          <a:xfrm>
            <a:off x="5010125" y="2735171"/>
            <a:ext cx="338321" cy="164106"/>
          </a:xfrm>
          <a:custGeom>
            <a:avLst/>
            <a:gdLst>
              <a:gd name="connsiteX0" fmla="*/ 25 w 338321"/>
              <a:gd name="connsiteY0" fmla="*/ 114392 h 164106"/>
              <a:gd name="connsiteX1" fmla="*/ 207988 w 338321"/>
              <a:gd name="connsiteY1" fmla="*/ 163604 h 164106"/>
              <a:gd name="connsiteX2" fmla="*/ 258788 w 338321"/>
              <a:gd name="connsiteY2" fmla="*/ 77879 h 164106"/>
              <a:gd name="connsiteX3" fmla="*/ 338163 w 338321"/>
              <a:gd name="connsiteY3" fmla="*/ 92 h 164106"/>
              <a:gd name="connsiteX4" fmla="*/ 277838 w 338321"/>
              <a:gd name="connsiteY4" fmla="*/ 63592 h 164106"/>
              <a:gd name="connsiteX5" fmla="*/ 230213 w 338321"/>
              <a:gd name="connsiteY5" fmla="*/ 130267 h 164106"/>
              <a:gd name="connsiteX6" fmla="*/ 222275 w 338321"/>
              <a:gd name="connsiteY6" fmla="*/ 138204 h 164106"/>
              <a:gd name="connsiteX7" fmla="*/ 25 w 338321"/>
              <a:gd name="connsiteY7" fmla="*/ 114392 h 1641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38321" h="164106">
                <a:moveTo>
                  <a:pt x="25" y="114392"/>
                </a:moveTo>
                <a:cubicBezTo>
                  <a:pt x="-2356" y="118625"/>
                  <a:pt x="164861" y="169689"/>
                  <a:pt x="207988" y="163604"/>
                </a:cubicBezTo>
                <a:cubicBezTo>
                  <a:pt x="251115" y="157519"/>
                  <a:pt x="237092" y="105131"/>
                  <a:pt x="258788" y="77879"/>
                </a:cubicBezTo>
                <a:cubicBezTo>
                  <a:pt x="280484" y="50627"/>
                  <a:pt x="334988" y="2473"/>
                  <a:pt x="338163" y="92"/>
                </a:cubicBezTo>
                <a:cubicBezTo>
                  <a:pt x="341338" y="-2289"/>
                  <a:pt x="295830" y="41896"/>
                  <a:pt x="277838" y="63592"/>
                </a:cubicBezTo>
                <a:cubicBezTo>
                  <a:pt x="259846" y="85288"/>
                  <a:pt x="239473" y="117832"/>
                  <a:pt x="230213" y="130267"/>
                </a:cubicBezTo>
                <a:cubicBezTo>
                  <a:pt x="220953" y="142702"/>
                  <a:pt x="258258" y="140850"/>
                  <a:pt x="222275" y="138204"/>
                </a:cubicBezTo>
                <a:cubicBezTo>
                  <a:pt x="186292" y="135558"/>
                  <a:pt x="2406" y="110159"/>
                  <a:pt x="25" y="11439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7" name="フリーフォーム: 図形 1126">
            <a:extLst>
              <a:ext uri="{FF2B5EF4-FFF2-40B4-BE49-F238E27FC236}">
                <a16:creationId xmlns:a16="http://schemas.microsoft.com/office/drawing/2014/main" id="{D53CE576-0B2E-4A6F-832C-5A116B2DB8DC}"/>
              </a:ext>
            </a:extLst>
          </p:cNvPr>
          <p:cNvSpPr/>
          <p:nvPr/>
        </p:nvSpPr>
        <p:spPr>
          <a:xfrm>
            <a:off x="4882145" y="3000117"/>
            <a:ext cx="185720" cy="218773"/>
          </a:xfrm>
          <a:custGeom>
            <a:avLst/>
            <a:gdLst>
              <a:gd name="connsiteX0" fmla="*/ 1005 w 185720"/>
              <a:gd name="connsiteY0" fmla="*/ 258 h 218773"/>
              <a:gd name="connsiteX1" fmla="*/ 145468 w 185720"/>
              <a:gd name="connsiteY1" fmla="*/ 130433 h 218773"/>
              <a:gd name="connsiteX2" fmla="*/ 185155 w 185720"/>
              <a:gd name="connsiteY2" fmla="*/ 217746 h 218773"/>
              <a:gd name="connsiteX3" fmla="*/ 162930 w 185720"/>
              <a:gd name="connsiteY3" fmla="*/ 173296 h 218773"/>
              <a:gd name="connsiteX4" fmla="*/ 85143 w 185720"/>
              <a:gd name="connsiteY4" fmla="*/ 98683 h 218773"/>
              <a:gd name="connsiteX5" fmla="*/ 1005 w 185720"/>
              <a:gd name="connsiteY5" fmla="*/ 258 h 2187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5720" h="218773">
                <a:moveTo>
                  <a:pt x="1005" y="258"/>
                </a:moveTo>
                <a:cubicBezTo>
                  <a:pt x="11059" y="5550"/>
                  <a:pt x="114776" y="94185"/>
                  <a:pt x="145468" y="130433"/>
                </a:cubicBezTo>
                <a:cubicBezTo>
                  <a:pt x="176160" y="166681"/>
                  <a:pt x="182245" y="210602"/>
                  <a:pt x="185155" y="217746"/>
                </a:cubicBezTo>
                <a:cubicBezTo>
                  <a:pt x="188065" y="224890"/>
                  <a:pt x="179599" y="193140"/>
                  <a:pt x="162930" y="173296"/>
                </a:cubicBezTo>
                <a:cubicBezTo>
                  <a:pt x="146261" y="153452"/>
                  <a:pt x="111337" y="124877"/>
                  <a:pt x="85143" y="98683"/>
                </a:cubicBezTo>
                <a:cubicBezTo>
                  <a:pt x="58949" y="72489"/>
                  <a:pt x="-9049" y="-5034"/>
                  <a:pt x="1005" y="25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8" name="フリーフォーム: 図形 1127">
            <a:extLst>
              <a:ext uri="{FF2B5EF4-FFF2-40B4-BE49-F238E27FC236}">
                <a16:creationId xmlns:a16="http://schemas.microsoft.com/office/drawing/2014/main" id="{FA86D1A2-A940-43F0-9D23-F6B601A80025}"/>
              </a:ext>
            </a:extLst>
          </p:cNvPr>
          <p:cNvSpPr/>
          <p:nvPr/>
        </p:nvSpPr>
        <p:spPr>
          <a:xfrm>
            <a:off x="5225949" y="2892425"/>
            <a:ext cx="313544" cy="129370"/>
          </a:xfrm>
          <a:custGeom>
            <a:avLst/>
            <a:gdLst>
              <a:gd name="connsiteX0" fmla="*/ 228701 w 313544"/>
              <a:gd name="connsiteY0" fmla="*/ 0 h 129370"/>
              <a:gd name="connsiteX1" fmla="*/ 95351 w 313544"/>
              <a:gd name="connsiteY1" fmla="*/ 93663 h 129370"/>
              <a:gd name="connsiteX2" fmla="*/ 101 w 313544"/>
              <a:gd name="connsiteY2" fmla="*/ 122238 h 129370"/>
              <a:gd name="connsiteX3" fmla="*/ 112814 w 313544"/>
              <a:gd name="connsiteY3" fmla="*/ 120650 h 129370"/>
              <a:gd name="connsiteX4" fmla="*/ 79476 w 313544"/>
              <a:gd name="connsiteY4" fmla="*/ 128588 h 129370"/>
              <a:gd name="connsiteX5" fmla="*/ 139801 w 313544"/>
              <a:gd name="connsiteY5" fmla="*/ 98425 h 129370"/>
              <a:gd name="connsiteX6" fmla="*/ 312839 w 313544"/>
              <a:gd name="connsiteY6" fmla="*/ 95250 h 129370"/>
              <a:gd name="connsiteX7" fmla="*/ 196951 w 313544"/>
              <a:gd name="connsiteY7" fmla="*/ 79375 h 129370"/>
              <a:gd name="connsiteX8" fmla="*/ 96939 w 313544"/>
              <a:gd name="connsiteY8" fmla="*/ 95250 h 129370"/>
              <a:gd name="connsiteX9" fmla="*/ 228701 w 313544"/>
              <a:gd name="connsiteY9" fmla="*/ 0 h 1293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13544" h="129370">
                <a:moveTo>
                  <a:pt x="228701" y="0"/>
                </a:moveTo>
                <a:cubicBezTo>
                  <a:pt x="228436" y="-264"/>
                  <a:pt x="133451" y="73290"/>
                  <a:pt x="95351" y="93663"/>
                </a:cubicBezTo>
                <a:cubicBezTo>
                  <a:pt x="57251" y="114036"/>
                  <a:pt x="-2810" y="117740"/>
                  <a:pt x="101" y="122238"/>
                </a:cubicBezTo>
                <a:cubicBezTo>
                  <a:pt x="3011" y="126736"/>
                  <a:pt x="99585" y="119592"/>
                  <a:pt x="112814" y="120650"/>
                </a:cubicBezTo>
                <a:cubicBezTo>
                  <a:pt x="126043" y="121708"/>
                  <a:pt x="74978" y="132292"/>
                  <a:pt x="79476" y="128588"/>
                </a:cubicBezTo>
                <a:cubicBezTo>
                  <a:pt x="83974" y="124884"/>
                  <a:pt x="100907" y="103981"/>
                  <a:pt x="139801" y="98425"/>
                </a:cubicBezTo>
                <a:cubicBezTo>
                  <a:pt x="178695" y="92869"/>
                  <a:pt x="303314" y="98425"/>
                  <a:pt x="312839" y="95250"/>
                </a:cubicBezTo>
                <a:cubicBezTo>
                  <a:pt x="322364" y="92075"/>
                  <a:pt x="232934" y="79375"/>
                  <a:pt x="196951" y="79375"/>
                </a:cubicBezTo>
                <a:cubicBezTo>
                  <a:pt x="160968" y="79375"/>
                  <a:pt x="92970" y="105039"/>
                  <a:pt x="96939" y="95250"/>
                </a:cubicBezTo>
                <a:cubicBezTo>
                  <a:pt x="100908" y="85461"/>
                  <a:pt x="228966" y="264"/>
                  <a:pt x="228701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9" name="フリーフォーム: 図形 1128">
            <a:extLst>
              <a:ext uri="{FF2B5EF4-FFF2-40B4-BE49-F238E27FC236}">
                <a16:creationId xmlns:a16="http://schemas.microsoft.com/office/drawing/2014/main" id="{9F1B2F05-B405-4BC9-9390-29BB7F63C1C9}"/>
              </a:ext>
            </a:extLst>
          </p:cNvPr>
          <p:cNvSpPr/>
          <p:nvPr/>
        </p:nvSpPr>
        <p:spPr>
          <a:xfrm>
            <a:off x="5503495" y="2608230"/>
            <a:ext cx="47080" cy="124243"/>
          </a:xfrm>
          <a:custGeom>
            <a:avLst/>
            <a:gdLst>
              <a:gd name="connsiteX0" fmla="*/ 368 w 47080"/>
              <a:gd name="connsiteY0" fmla="*/ 33 h 124243"/>
              <a:gd name="connsiteX1" fmla="*/ 22593 w 47080"/>
              <a:gd name="connsiteY1" fmla="*/ 74645 h 124243"/>
              <a:gd name="connsiteX2" fmla="*/ 3543 w 47080"/>
              <a:gd name="connsiteY2" fmla="*/ 123858 h 124243"/>
              <a:gd name="connsiteX3" fmla="*/ 38468 w 47080"/>
              <a:gd name="connsiteY3" fmla="*/ 96870 h 124243"/>
              <a:gd name="connsiteX4" fmla="*/ 44818 w 47080"/>
              <a:gd name="connsiteY4" fmla="*/ 84170 h 124243"/>
              <a:gd name="connsiteX5" fmla="*/ 368 w 47080"/>
              <a:gd name="connsiteY5" fmla="*/ 33 h 1242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7080" h="124243">
                <a:moveTo>
                  <a:pt x="368" y="33"/>
                </a:moveTo>
                <a:cubicBezTo>
                  <a:pt x="-3336" y="-1554"/>
                  <a:pt x="22064" y="54008"/>
                  <a:pt x="22593" y="74645"/>
                </a:cubicBezTo>
                <a:cubicBezTo>
                  <a:pt x="23122" y="95282"/>
                  <a:pt x="897" y="120154"/>
                  <a:pt x="3543" y="123858"/>
                </a:cubicBezTo>
                <a:cubicBezTo>
                  <a:pt x="6189" y="127562"/>
                  <a:pt x="31589" y="103485"/>
                  <a:pt x="38468" y="96870"/>
                </a:cubicBezTo>
                <a:cubicBezTo>
                  <a:pt x="45347" y="90255"/>
                  <a:pt x="50110" y="98722"/>
                  <a:pt x="44818" y="84170"/>
                </a:cubicBezTo>
                <a:cubicBezTo>
                  <a:pt x="39526" y="69618"/>
                  <a:pt x="4072" y="1620"/>
                  <a:pt x="368" y="3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0" name="フリーフォーム: 図形 1129">
            <a:extLst>
              <a:ext uri="{FF2B5EF4-FFF2-40B4-BE49-F238E27FC236}">
                <a16:creationId xmlns:a16="http://schemas.microsoft.com/office/drawing/2014/main" id="{F1E17474-9259-4FDC-BD87-4FE4CEE6EA37}"/>
              </a:ext>
            </a:extLst>
          </p:cNvPr>
          <p:cNvSpPr/>
          <p:nvPr/>
        </p:nvSpPr>
        <p:spPr>
          <a:xfrm>
            <a:off x="5402138" y="2878135"/>
            <a:ext cx="296213" cy="304805"/>
          </a:xfrm>
          <a:custGeom>
            <a:avLst/>
            <a:gdLst>
              <a:gd name="connsiteX0" fmla="*/ 287462 w 296213"/>
              <a:gd name="connsiteY0" fmla="*/ 3 h 304805"/>
              <a:gd name="connsiteX1" fmla="*/ 285875 w 296213"/>
              <a:gd name="connsiteY1" fmla="*/ 82553 h 304805"/>
              <a:gd name="connsiteX2" fmla="*/ 163637 w 296213"/>
              <a:gd name="connsiteY2" fmla="*/ 177803 h 304805"/>
              <a:gd name="connsiteX3" fmla="*/ 35050 w 296213"/>
              <a:gd name="connsiteY3" fmla="*/ 260353 h 304805"/>
              <a:gd name="connsiteX4" fmla="*/ 125 w 296213"/>
              <a:gd name="connsiteY4" fmla="*/ 304803 h 304805"/>
              <a:gd name="connsiteX5" fmla="*/ 42987 w 296213"/>
              <a:gd name="connsiteY5" fmla="*/ 258765 h 304805"/>
              <a:gd name="connsiteX6" fmla="*/ 203325 w 296213"/>
              <a:gd name="connsiteY6" fmla="*/ 142878 h 304805"/>
              <a:gd name="connsiteX7" fmla="*/ 268412 w 296213"/>
              <a:gd name="connsiteY7" fmla="*/ 85728 h 304805"/>
              <a:gd name="connsiteX8" fmla="*/ 287462 w 296213"/>
              <a:gd name="connsiteY8" fmla="*/ 3 h 3048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96213" h="304805">
                <a:moveTo>
                  <a:pt x="287462" y="3"/>
                </a:moveTo>
                <a:cubicBezTo>
                  <a:pt x="290373" y="-526"/>
                  <a:pt x="306512" y="52920"/>
                  <a:pt x="285875" y="82553"/>
                </a:cubicBezTo>
                <a:cubicBezTo>
                  <a:pt x="265238" y="112186"/>
                  <a:pt x="205441" y="148170"/>
                  <a:pt x="163637" y="177803"/>
                </a:cubicBezTo>
                <a:cubicBezTo>
                  <a:pt x="121833" y="207436"/>
                  <a:pt x="62302" y="239186"/>
                  <a:pt x="35050" y="260353"/>
                </a:cubicBezTo>
                <a:cubicBezTo>
                  <a:pt x="7798" y="281520"/>
                  <a:pt x="-1198" y="305068"/>
                  <a:pt x="125" y="304803"/>
                </a:cubicBezTo>
                <a:cubicBezTo>
                  <a:pt x="1448" y="304538"/>
                  <a:pt x="9120" y="285752"/>
                  <a:pt x="42987" y="258765"/>
                </a:cubicBezTo>
                <a:cubicBezTo>
                  <a:pt x="76854" y="231778"/>
                  <a:pt x="165754" y="171718"/>
                  <a:pt x="203325" y="142878"/>
                </a:cubicBezTo>
                <a:cubicBezTo>
                  <a:pt x="240896" y="114039"/>
                  <a:pt x="253066" y="109805"/>
                  <a:pt x="268412" y="85728"/>
                </a:cubicBezTo>
                <a:cubicBezTo>
                  <a:pt x="283758" y="61651"/>
                  <a:pt x="284551" y="532"/>
                  <a:pt x="287462" y="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1" name="フリーフォーム: 図形 1130">
            <a:extLst>
              <a:ext uri="{FF2B5EF4-FFF2-40B4-BE49-F238E27FC236}">
                <a16:creationId xmlns:a16="http://schemas.microsoft.com/office/drawing/2014/main" id="{C2AF5DE5-5E3E-4593-933D-6C211AD037D4}"/>
              </a:ext>
            </a:extLst>
          </p:cNvPr>
          <p:cNvSpPr/>
          <p:nvPr/>
        </p:nvSpPr>
        <p:spPr>
          <a:xfrm>
            <a:off x="5366006" y="2976529"/>
            <a:ext cx="341391" cy="253772"/>
          </a:xfrm>
          <a:custGeom>
            <a:avLst/>
            <a:gdLst>
              <a:gd name="connsiteX0" fmla="*/ 341057 w 341391"/>
              <a:gd name="connsiteY0" fmla="*/ 34 h 253772"/>
              <a:gd name="connsiteX1" fmla="*/ 266444 w 341391"/>
              <a:gd name="connsiteY1" fmla="*/ 127034 h 253772"/>
              <a:gd name="connsiteX2" fmla="*/ 147382 w 341391"/>
              <a:gd name="connsiteY2" fmla="*/ 196884 h 253772"/>
              <a:gd name="connsiteX3" fmla="*/ 1332 w 341391"/>
              <a:gd name="connsiteY3" fmla="*/ 252446 h 253772"/>
              <a:gd name="connsiteX4" fmla="*/ 237869 w 341391"/>
              <a:gd name="connsiteY4" fmla="*/ 139734 h 253772"/>
              <a:gd name="connsiteX5" fmla="*/ 341057 w 341391"/>
              <a:gd name="connsiteY5" fmla="*/ 34 h 2537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41391" h="253772">
                <a:moveTo>
                  <a:pt x="341057" y="34"/>
                </a:moveTo>
                <a:cubicBezTo>
                  <a:pt x="345819" y="-2083"/>
                  <a:pt x="298723" y="94226"/>
                  <a:pt x="266444" y="127034"/>
                </a:cubicBezTo>
                <a:cubicBezTo>
                  <a:pt x="234165" y="159842"/>
                  <a:pt x="191567" y="175982"/>
                  <a:pt x="147382" y="196884"/>
                </a:cubicBezTo>
                <a:cubicBezTo>
                  <a:pt x="103197" y="217786"/>
                  <a:pt x="-13749" y="261971"/>
                  <a:pt x="1332" y="252446"/>
                </a:cubicBezTo>
                <a:cubicBezTo>
                  <a:pt x="16413" y="242921"/>
                  <a:pt x="182836" y="184184"/>
                  <a:pt x="237869" y="139734"/>
                </a:cubicBezTo>
                <a:cubicBezTo>
                  <a:pt x="292902" y="95284"/>
                  <a:pt x="336295" y="2151"/>
                  <a:pt x="341057" y="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2" name="フリーフォーム: 図形 1131">
            <a:extLst>
              <a:ext uri="{FF2B5EF4-FFF2-40B4-BE49-F238E27FC236}">
                <a16:creationId xmlns:a16="http://schemas.microsoft.com/office/drawing/2014/main" id="{DB358406-4297-4773-BF4F-07E7F7770304}"/>
              </a:ext>
            </a:extLst>
          </p:cNvPr>
          <p:cNvSpPr/>
          <p:nvPr/>
        </p:nvSpPr>
        <p:spPr>
          <a:xfrm>
            <a:off x="4993335" y="3000367"/>
            <a:ext cx="718890" cy="323713"/>
          </a:xfrm>
          <a:custGeom>
            <a:avLst/>
            <a:gdLst>
              <a:gd name="connsiteX0" fmla="*/ 718490 w 718890"/>
              <a:gd name="connsiteY0" fmla="*/ 8 h 323713"/>
              <a:gd name="connsiteX1" fmla="*/ 629590 w 718890"/>
              <a:gd name="connsiteY1" fmla="*/ 150821 h 323713"/>
              <a:gd name="connsiteX2" fmla="*/ 545453 w 718890"/>
              <a:gd name="connsiteY2" fmla="*/ 195271 h 323713"/>
              <a:gd name="connsiteX3" fmla="*/ 415278 w 718890"/>
              <a:gd name="connsiteY3" fmla="*/ 261946 h 323713"/>
              <a:gd name="connsiteX4" fmla="*/ 448615 w 718890"/>
              <a:gd name="connsiteY4" fmla="*/ 284171 h 323713"/>
              <a:gd name="connsiteX5" fmla="*/ 369240 w 718890"/>
              <a:gd name="connsiteY5" fmla="*/ 314333 h 323713"/>
              <a:gd name="connsiteX6" fmla="*/ 224778 w 718890"/>
              <a:gd name="connsiteY6" fmla="*/ 322271 h 323713"/>
              <a:gd name="connsiteX7" fmla="*/ 124765 w 718890"/>
              <a:gd name="connsiteY7" fmla="*/ 288933 h 323713"/>
              <a:gd name="connsiteX8" fmla="*/ 73965 w 718890"/>
              <a:gd name="connsiteY8" fmla="*/ 238133 h 323713"/>
              <a:gd name="connsiteX9" fmla="*/ 940 w 718890"/>
              <a:gd name="connsiteY9" fmla="*/ 196858 h 323713"/>
              <a:gd name="connsiteX10" fmla="*/ 129528 w 718890"/>
              <a:gd name="connsiteY10" fmla="*/ 239721 h 323713"/>
              <a:gd name="connsiteX11" fmla="*/ 358128 w 718890"/>
              <a:gd name="connsiteY11" fmla="*/ 319096 h 323713"/>
              <a:gd name="connsiteX12" fmla="*/ 447028 w 718890"/>
              <a:gd name="connsiteY12" fmla="*/ 250833 h 323713"/>
              <a:gd name="connsiteX13" fmla="*/ 651815 w 718890"/>
              <a:gd name="connsiteY13" fmla="*/ 144471 h 323713"/>
              <a:gd name="connsiteX14" fmla="*/ 718490 w 718890"/>
              <a:gd name="connsiteY14" fmla="*/ 8 h 3237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718890" h="323713">
                <a:moveTo>
                  <a:pt x="718490" y="8"/>
                </a:moveTo>
                <a:cubicBezTo>
                  <a:pt x="714786" y="1066"/>
                  <a:pt x="658430" y="118277"/>
                  <a:pt x="629590" y="150821"/>
                </a:cubicBezTo>
                <a:cubicBezTo>
                  <a:pt x="600750" y="183365"/>
                  <a:pt x="581172" y="176750"/>
                  <a:pt x="545453" y="195271"/>
                </a:cubicBezTo>
                <a:cubicBezTo>
                  <a:pt x="509734" y="213792"/>
                  <a:pt x="431418" y="247129"/>
                  <a:pt x="415278" y="261946"/>
                </a:cubicBezTo>
                <a:cubicBezTo>
                  <a:pt x="399138" y="276763"/>
                  <a:pt x="456288" y="275440"/>
                  <a:pt x="448615" y="284171"/>
                </a:cubicBezTo>
                <a:cubicBezTo>
                  <a:pt x="440942" y="292902"/>
                  <a:pt x="406546" y="307983"/>
                  <a:pt x="369240" y="314333"/>
                </a:cubicBezTo>
                <a:cubicBezTo>
                  <a:pt x="331934" y="320683"/>
                  <a:pt x="265524" y="326504"/>
                  <a:pt x="224778" y="322271"/>
                </a:cubicBezTo>
                <a:cubicBezTo>
                  <a:pt x="184032" y="318038"/>
                  <a:pt x="149900" y="302956"/>
                  <a:pt x="124765" y="288933"/>
                </a:cubicBezTo>
                <a:cubicBezTo>
                  <a:pt x="99630" y="274910"/>
                  <a:pt x="94602" y="253479"/>
                  <a:pt x="73965" y="238133"/>
                </a:cubicBezTo>
                <a:cubicBezTo>
                  <a:pt x="53328" y="222787"/>
                  <a:pt x="-8320" y="196593"/>
                  <a:pt x="940" y="196858"/>
                </a:cubicBezTo>
                <a:cubicBezTo>
                  <a:pt x="10200" y="197123"/>
                  <a:pt x="69997" y="219348"/>
                  <a:pt x="129528" y="239721"/>
                </a:cubicBezTo>
                <a:cubicBezTo>
                  <a:pt x="189059" y="260094"/>
                  <a:pt x="305211" y="317244"/>
                  <a:pt x="358128" y="319096"/>
                </a:cubicBezTo>
                <a:cubicBezTo>
                  <a:pt x="411045" y="320948"/>
                  <a:pt x="398080" y="279937"/>
                  <a:pt x="447028" y="250833"/>
                </a:cubicBezTo>
                <a:cubicBezTo>
                  <a:pt x="495976" y="221729"/>
                  <a:pt x="603396" y="188656"/>
                  <a:pt x="651815" y="144471"/>
                </a:cubicBezTo>
                <a:cubicBezTo>
                  <a:pt x="700234" y="100286"/>
                  <a:pt x="722194" y="-1050"/>
                  <a:pt x="718490" y="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3" name="フリーフォーム: 図形 1132">
            <a:extLst>
              <a:ext uri="{FF2B5EF4-FFF2-40B4-BE49-F238E27FC236}">
                <a16:creationId xmlns:a16="http://schemas.microsoft.com/office/drawing/2014/main" id="{65BC3224-D0EA-4A35-8FF3-E9E6F494F6FB}"/>
              </a:ext>
            </a:extLst>
          </p:cNvPr>
          <p:cNvSpPr/>
          <p:nvPr/>
        </p:nvSpPr>
        <p:spPr>
          <a:xfrm>
            <a:off x="4861226" y="2981254"/>
            <a:ext cx="121908" cy="349312"/>
          </a:xfrm>
          <a:custGeom>
            <a:avLst/>
            <a:gdLst>
              <a:gd name="connsiteX0" fmla="*/ 7637 w 121908"/>
              <a:gd name="connsiteY0" fmla="*/ 71 h 349312"/>
              <a:gd name="connsiteX1" fmla="*/ 9224 w 121908"/>
              <a:gd name="connsiteY1" fmla="*/ 125484 h 349312"/>
              <a:gd name="connsiteX2" fmla="*/ 117174 w 121908"/>
              <a:gd name="connsiteY2" fmla="*/ 342971 h 349312"/>
              <a:gd name="connsiteX3" fmla="*/ 94949 w 121908"/>
              <a:gd name="connsiteY3" fmla="*/ 277884 h 349312"/>
              <a:gd name="connsiteX4" fmla="*/ 25099 w 121908"/>
              <a:gd name="connsiteY4" fmla="*/ 141359 h 349312"/>
              <a:gd name="connsiteX5" fmla="*/ 7637 w 121908"/>
              <a:gd name="connsiteY5" fmla="*/ 71 h 3493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1908" h="349312">
                <a:moveTo>
                  <a:pt x="7637" y="71"/>
                </a:moveTo>
                <a:cubicBezTo>
                  <a:pt x="4991" y="-2575"/>
                  <a:pt x="-9032" y="68334"/>
                  <a:pt x="9224" y="125484"/>
                </a:cubicBezTo>
                <a:cubicBezTo>
                  <a:pt x="27480" y="182634"/>
                  <a:pt x="102887" y="317571"/>
                  <a:pt x="117174" y="342971"/>
                </a:cubicBezTo>
                <a:cubicBezTo>
                  <a:pt x="131461" y="368371"/>
                  <a:pt x="110295" y="311486"/>
                  <a:pt x="94949" y="277884"/>
                </a:cubicBezTo>
                <a:cubicBezTo>
                  <a:pt x="79603" y="244282"/>
                  <a:pt x="40974" y="179459"/>
                  <a:pt x="25099" y="141359"/>
                </a:cubicBezTo>
                <a:cubicBezTo>
                  <a:pt x="9224" y="103259"/>
                  <a:pt x="10283" y="2717"/>
                  <a:pt x="7637" y="7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4" name="フリーフォーム: 図形 1133">
            <a:extLst>
              <a:ext uri="{FF2B5EF4-FFF2-40B4-BE49-F238E27FC236}">
                <a16:creationId xmlns:a16="http://schemas.microsoft.com/office/drawing/2014/main" id="{FEEC1D86-88C1-4134-841B-3653D431D026}"/>
              </a:ext>
            </a:extLst>
          </p:cNvPr>
          <p:cNvSpPr/>
          <p:nvPr/>
        </p:nvSpPr>
        <p:spPr>
          <a:xfrm>
            <a:off x="4889500" y="3011414"/>
            <a:ext cx="100021" cy="258546"/>
          </a:xfrm>
          <a:custGeom>
            <a:avLst/>
            <a:gdLst>
              <a:gd name="connsiteX0" fmla="*/ 0 w 100021"/>
              <a:gd name="connsiteY0" fmla="*/ 74 h 258546"/>
              <a:gd name="connsiteX1" fmla="*/ 14288 w 100021"/>
              <a:gd name="connsiteY1" fmla="*/ 98499 h 258546"/>
              <a:gd name="connsiteX2" fmla="*/ 26988 w 100021"/>
              <a:gd name="connsiteY2" fmla="*/ 109611 h 258546"/>
              <a:gd name="connsiteX3" fmla="*/ 42863 w 100021"/>
              <a:gd name="connsiteY3" fmla="*/ 71511 h 258546"/>
              <a:gd name="connsiteX4" fmla="*/ 69850 w 100021"/>
              <a:gd name="connsiteY4" fmla="*/ 174699 h 258546"/>
              <a:gd name="connsiteX5" fmla="*/ 100013 w 100021"/>
              <a:gd name="connsiteY5" fmla="*/ 96911 h 258546"/>
              <a:gd name="connsiteX6" fmla="*/ 73025 w 100021"/>
              <a:gd name="connsiteY6" fmla="*/ 257249 h 258546"/>
              <a:gd name="connsiteX7" fmla="*/ 84138 w 100021"/>
              <a:gd name="connsiteY7" fmla="*/ 173111 h 258546"/>
              <a:gd name="connsiteX8" fmla="*/ 55563 w 100021"/>
              <a:gd name="connsiteY8" fmla="*/ 182636 h 258546"/>
              <a:gd name="connsiteX9" fmla="*/ 38100 w 100021"/>
              <a:gd name="connsiteY9" fmla="*/ 112786 h 258546"/>
              <a:gd name="connsiteX10" fmla="*/ 14288 w 100021"/>
              <a:gd name="connsiteY10" fmla="*/ 115961 h 258546"/>
              <a:gd name="connsiteX11" fmla="*/ 0 w 100021"/>
              <a:gd name="connsiteY11" fmla="*/ 74 h 2585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00021" h="258546">
                <a:moveTo>
                  <a:pt x="0" y="74"/>
                </a:moveTo>
                <a:cubicBezTo>
                  <a:pt x="0" y="-2836"/>
                  <a:pt x="9790" y="80243"/>
                  <a:pt x="14288" y="98499"/>
                </a:cubicBezTo>
                <a:cubicBezTo>
                  <a:pt x="18786" y="116755"/>
                  <a:pt x="22225" y="114109"/>
                  <a:pt x="26988" y="109611"/>
                </a:cubicBezTo>
                <a:cubicBezTo>
                  <a:pt x="31751" y="105113"/>
                  <a:pt x="35719" y="60663"/>
                  <a:pt x="42863" y="71511"/>
                </a:cubicBezTo>
                <a:cubicBezTo>
                  <a:pt x="50007" y="82359"/>
                  <a:pt x="60325" y="170466"/>
                  <a:pt x="69850" y="174699"/>
                </a:cubicBezTo>
                <a:cubicBezTo>
                  <a:pt x="79375" y="178932"/>
                  <a:pt x="99484" y="83153"/>
                  <a:pt x="100013" y="96911"/>
                </a:cubicBezTo>
                <a:cubicBezTo>
                  <a:pt x="100542" y="110669"/>
                  <a:pt x="75671" y="244549"/>
                  <a:pt x="73025" y="257249"/>
                </a:cubicBezTo>
                <a:cubicBezTo>
                  <a:pt x="70379" y="269949"/>
                  <a:pt x="87048" y="185546"/>
                  <a:pt x="84138" y="173111"/>
                </a:cubicBezTo>
                <a:cubicBezTo>
                  <a:pt x="81228" y="160676"/>
                  <a:pt x="63236" y="192690"/>
                  <a:pt x="55563" y="182636"/>
                </a:cubicBezTo>
                <a:cubicBezTo>
                  <a:pt x="47890" y="172582"/>
                  <a:pt x="44979" y="123898"/>
                  <a:pt x="38100" y="112786"/>
                </a:cubicBezTo>
                <a:cubicBezTo>
                  <a:pt x="31221" y="101674"/>
                  <a:pt x="21432" y="134217"/>
                  <a:pt x="14288" y="115961"/>
                </a:cubicBezTo>
                <a:cubicBezTo>
                  <a:pt x="7144" y="97705"/>
                  <a:pt x="0" y="2984"/>
                  <a:pt x="0" y="7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5" name="フリーフォーム: 図形 1134">
            <a:extLst>
              <a:ext uri="{FF2B5EF4-FFF2-40B4-BE49-F238E27FC236}">
                <a16:creationId xmlns:a16="http://schemas.microsoft.com/office/drawing/2014/main" id="{27930786-50CA-415B-A68F-F8671F802A67}"/>
              </a:ext>
            </a:extLst>
          </p:cNvPr>
          <p:cNvSpPr/>
          <p:nvPr/>
        </p:nvSpPr>
        <p:spPr>
          <a:xfrm>
            <a:off x="4950538" y="2965705"/>
            <a:ext cx="783393" cy="400842"/>
          </a:xfrm>
          <a:custGeom>
            <a:avLst/>
            <a:gdLst>
              <a:gd name="connsiteX0" fmla="*/ 781925 w 783393"/>
              <a:gd name="connsiteY0" fmla="*/ 1333 h 400842"/>
              <a:gd name="connsiteX1" fmla="*/ 727950 w 783393"/>
              <a:gd name="connsiteY1" fmla="*/ 171195 h 400842"/>
              <a:gd name="connsiteX2" fmla="*/ 677150 w 783393"/>
              <a:gd name="connsiteY2" fmla="*/ 282320 h 400842"/>
              <a:gd name="connsiteX3" fmla="*/ 648575 w 783393"/>
              <a:gd name="connsiteY3" fmla="*/ 369633 h 400842"/>
              <a:gd name="connsiteX4" fmla="*/ 599362 w 783393"/>
              <a:gd name="connsiteY4" fmla="*/ 350583 h 400842"/>
              <a:gd name="connsiteX5" fmla="*/ 593012 w 783393"/>
              <a:gd name="connsiteY5" fmla="*/ 358520 h 400842"/>
              <a:gd name="connsiteX6" fmla="*/ 424737 w 783393"/>
              <a:gd name="connsiteY6" fmla="*/ 399795 h 400842"/>
              <a:gd name="connsiteX7" fmla="*/ 205662 w 783393"/>
              <a:gd name="connsiteY7" fmla="*/ 383920 h 400842"/>
              <a:gd name="connsiteX8" fmla="*/ 4050 w 783393"/>
              <a:gd name="connsiteY8" fmla="*/ 334708 h 400842"/>
              <a:gd name="connsiteX9" fmla="*/ 65962 w 783393"/>
              <a:gd name="connsiteY9" fmla="*/ 348995 h 400842"/>
              <a:gd name="connsiteX10" fmla="*/ 7225 w 783393"/>
              <a:gd name="connsiteY10" fmla="*/ 250570 h 400842"/>
              <a:gd name="connsiteX11" fmla="*/ 59612 w 783393"/>
              <a:gd name="connsiteY11" fmla="*/ 250570 h 400842"/>
              <a:gd name="connsiteX12" fmla="*/ 45325 w 783393"/>
              <a:gd name="connsiteY12" fmla="*/ 282320 h 400842"/>
              <a:gd name="connsiteX13" fmla="*/ 32625 w 783393"/>
              <a:gd name="connsiteY13" fmla="*/ 306133 h 400842"/>
              <a:gd name="connsiteX14" fmla="*/ 135812 w 783393"/>
              <a:gd name="connsiteY14" fmla="*/ 337883 h 400842"/>
              <a:gd name="connsiteX15" fmla="*/ 448550 w 783393"/>
              <a:gd name="connsiteY15" fmla="*/ 398208 h 400842"/>
              <a:gd name="connsiteX16" fmla="*/ 642225 w 783393"/>
              <a:gd name="connsiteY16" fmla="*/ 375983 h 400842"/>
              <a:gd name="connsiteX17" fmla="*/ 659687 w 783393"/>
              <a:gd name="connsiteY17" fmla="*/ 322008 h 400842"/>
              <a:gd name="connsiteX18" fmla="*/ 666037 w 783393"/>
              <a:gd name="connsiteY18" fmla="*/ 269620 h 400842"/>
              <a:gd name="connsiteX19" fmla="*/ 781925 w 783393"/>
              <a:gd name="connsiteY19" fmla="*/ 1333 h 4008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783393" h="400842">
                <a:moveTo>
                  <a:pt x="781925" y="1333"/>
                </a:moveTo>
                <a:cubicBezTo>
                  <a:pt x="792244" y="-15071"/>
                  <a:pt x="745412" y="124364"/>
                  <a:pt x="727950" y="171195"/>
                </a:cubicBezTo>
                <a:cubicBezTo>
                  <a:pt x="710487" y="218026"/>
                  <a:pt x="690379" y="249247"/>
                  <a:pt x="677150" y="282320"/>
                </a:cubicBezTo>
                <a:cubicBezTo>
                  <a:pt x="663921" y="315393"/>
                  <a:pt x="661540" y="358256"/>
                  <a:pt x="648575" y="369633"/>
                </a:cubicBezTo>
                <a:cubicBezTo>
                  <a:pt x="635610" y="381010"/>
                  <a:pt x="608622" y="352435"/>
                  <a:pt x="599362" y="350583"/>
                </a:cubicBezTo>
                <a:cubicBezTo>
                  <a:pt x="590102" y="348731"/>
                  <a:pt x="622116" y="350318"/>
                  <a:pt x="593012" y="358520"/>
                </a:cubicBezTo>
                <a:cubicBezTo>
                  <a:pt x="563908" y="366722"/>
                  <a:pt x="489295" y="395562"/>
                  <a:pt x="424737" y="399795"/>
                </a:cubicBezTo>
                <a:cubicBezTo>
                  <a:pt x="360179" y="404028"/>
                  <a:pt x="275776" y="394768"/>
                  <a:pt x="205662" y="383920"/>
                </a:cubicBezTo>
                <a:cubicBezTo>
                  <a:pt x="135548" y="373072"/>
                  <a:pt x="27333" y="340529"/>
                  <a:pt x="4050" y="334708"/>
                </a:cubicBezTo>
                <a:cubicBezTo>
                  <a:pt x="-19233" y="328887"/>
                  <a:pt x="65433" y="363018"/>
                  <a:pt x="65962" y="348995"/>
                </a:cubicBezTo>
                <a:cubicBezTo>
                  <a:pt x="66491" y="334972"/>
                  <a:pt x="8283" y="266974"/>
                  <a:pt x="7225" y="250570"/>
                </a:cubicBezTo>
                <a:cubicBezTo>
                  <a:pt x="6167" y="234166"/>
                  <a:pt x="53262" y="245278"/>
                  <a:pt x="59612" y="250570"/>
                </a:cubicBezTo>
                <a:cubicBezTo>
                  <a:pt x="65962" y="255862"/>
                  <a:pt x="49823" y="273060"/>
                  <a:pt x="45325" y="282320"/>
                </a:cubicBezTo>
                <a:cubicBezTo>
                  <a:pt x="40827" y="291580"/>
                  <a:pt x="17544" y="296873"/>
                  <a:pt x="32625" y="306133"/>
                </a:cubicBezTo>
                <a:cubicBezTo>
                  <a:pt x="47706" y="315393"/>
                  <a:pt x="66491" y="322537"/>
                  <a:pt x="135812" y="337883"/>
                </a:cubicBezTo>
                <a:cubicBezTo>
                  <a:pt x="205133" y="353229"/>
                  <a:pt x="364148" y="391858"/>
                  <a:pt x="448550" y="398208"/>
                </a:cubicBezTo>
                <a:cubicBezTo>
                  <a:pt x="532952" y="404558"/>
                  <a:pt x="607036" y="388683"/>
                  <a:pt x="642225" y="375983"/>
                </a:cubicBezTo>
                <a:cubicBezTo>
                  <a:pt x="677414" y="363283"/>
                  <a:pt x="655718" y="339735"/>
                  <a:pt x="659687" y="322008"/>
                </a:cubicBezTo>
                <a:cubicBezTo>
                  <a:pt x="663656" y="304281"/>
                  <a:pt x="644341" y="326770"/>
                  <a:pt x="666037" y="269620"/>
                </a:cubicBezTo>
                <a:cubicBezTo>
                  <a:pt x="687733" y="212470"/>
                  <a:pt x="771606" y="17737"/>
                  <a:pt x="781925" y="133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6" name="フリーフォーム: 図形 1135">
            <a:extLst>
              <a:ext uri="{FF2B5EF4-FFF2-40B4-BE49-F238E27FC236}">
                <a16:creationId xmlns:a16="http://schemas.microsoft.com/office/drawing/2014/main" id="{E9B4AD58-A807-414E-9377-32FD306E6C97}"/>
              </a:ext>
            </a:extLst>
          </p:cNvPr>
          <p:cNvSpPr/>
          <p:nvPr/>
        </p:nvSpPr>
        <p:spPr>
          <a:xfrm>
            <a:off x="5004400" y="3330534"/>
            <a:ext cx="447311" cy="79955"/>
          </a:xfrm>
          <a:custGeom>
            <a:avLst/>
            <a:gdLst>
              <a:gd name="connsiteX0" fmla="*/ 988 w 447311"/>
              <a:gd name="connsiteY0" fmla="*/ 41 h 79955"/>
              <a:gd name="connsiteX1" fmla="*/ 328013 w 447311"/>
              <a:gd name="connsiteY1" fmla="*/ 66716 h 79955"/>
              <a:gd name="connsiteX2" fmla="*/ 447075 w 447311"/>
              <a:gd name="connsiteY2" fmla="*/ 46079 h 79955"/>
              <a:gd name="connsiteX3" fmla="*/ 355000 w 447311"/>
              <a:gd name="connsiteY3" fmla="*/ 54016 h 79955"/>
              <a:gd name="connsiteX4" fmla="*/ 231175 w 447311"/>
              <a:gd name="connsiteY4" fmla="*/ 77829 h 79955"/>
              <a:gd name="connsiteX5" fmla="*/ 988 w 447311"/>
              <a:gd name="connsiteY5" fmla="*/ 41 h 799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7311" h="79955">
                <a:moveTo>
                  <a:pt x="988" y="41"/>
                </a:moveTo>
                <a:cubicBezTo>
                  <a:pt x="17128" y="-1811"/>
                  <a:pt x="253665" y="59043"/>
                  <a:pt x="328013" y="66716"/>
                </a:cubicBezTo>
                <a:cubicBezTo>
                  <a:pt x="402361" y="74389"/>
                  <a:pt x="442577" y="48196"/>
                  <a:pt x="447075" y="46079"/>
                </a:cubicBezTo>
                <a:cubicBezTo>
                  <a:pt x="451573" y="43962"/>
                  <a:pt x="390983" y="48724"/>
                  <a:pt x="355000" y="54016"/>
                </a:cubicBezTo>
                <a:cubicBezTo>
                  <a:pt x="319017" y="59308"/>
                  <a:pt x="291500" y="87883"/>
                  <a:pt x="231175" y="77829"/>
                </a:cubicBezTo>
                <a:cubicBezTo>
                  <a:pt x="170850" y="67775"/>
                  <a:pt x="-15152" y="1893"/>
                  <a:pt x="988" y="4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7" name="フリーフォーム: 図形 1136">
            <a:extLst>
              <a:ext uri="{FF2B5EF4-FFF2-40B4-BE49-F238E27FC236}">
                <a16:creationId xmlns:a16="http://schemas.microsoft.com/office/drawing/2014/main" id="{34A28647-B664-4499-9799-C24482CCE6A7}"/>
              </a:ext>
            </a:extLst>
          </p:cNvPr>
          <p:cNvSpPr/>
          <p:nvPr/>
        </p:nvSpPr>
        <p:spPr>
          <a:xfrm>
            <a:off x="5657500" y="3025743"/>
            <a:ext cx="140357" cy="311191"/>
          </a:xfrm>
          <a:custGeom>
            <a:avLst/>
            <a:gdLst>
              <a:gd name="connsiteX0" fmla="*/ 111475 w 140357"/>
              <a:gd name="connsiteY0" fmla="*/ 32 h 311191"/>
              <a:gd name="connsiteX1" fmla="*/ 41625 w 140357"/>
              <a:gd name="connsiteY1" fmla="*/ 177832 h 311191"/>
              <a:gd name="connsiteX2" fmla="*/ 350 w 140357"/>
              <a:gd name="connsiteY2" fmla="*/ 311182 h 311191"/>
              <a:gd name="connsiteX3" fmla="*/ 63850 w 140357"/>
              <a:gd name="connsiteY3" fmla="*/ 184182 h 311191"/>
              <a:gd name="connsiteX4" fmla="*/ 140050 w 140357"/>
              <a:gd name="connsiteY4" fmla="*/ 69882 h 311191"/>
              <a:gd name="connsiteX5" fmla="*/ 33688 w 140357"/>
              <a:gd name="connsiteY5" fmla="*/ 292132 h 311191"/>
              <a:gd name="connsiteX6" fmla="*/ 43213 w 140357"/>
              <a:gd name="connsiteY6" fmla="*/ 192120 h 311191"/>
              <a:gd name="connsiteX7" fmla="*/ 111475 w 140357"/>
              <a:gd name="connsiteY7" fmla="*/ 32 h 311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40357" h="311191">
                <a:moveTo>
                  <a:pt x="111475" y="32"/>
                </a:moveTo>
                <a:cubicBezTo>
                  <a:pt x="111210" y="-2349"/>
                  <a:pt x="60146" y="125974"/>
                  <a:pt x="41625" y="177832"/>
                </a:cubicBezTo>
                <a:cubicBezTo>
                  <a:pt x="23104" y="229690"/>
                  <a:pt x="-3354" y="310124"/>
                  <a:pt x="350" y="311182"/>
                </a:cubicBezTo>
                <a:cubicBezTo>
                  <a:pt x="4054" y="312240"/>
                  <a:pt x="40567" y="224399"/>
                  <a:pt x="63850" y="184182"/>
                </a:cubicBezTo>
                <a:cubicBezTo>
                  <a:pt x="87133" y="143965"/>
                  <a:pt x="145077" y="51891"/>
                  <a:pt x="140050" y="69882"/>
                </a:cubicBezTo>
                <a:cubicBezTo>
                  <a:pt x="135023" y="87873"/>
                  <a:pt x="49827" y="271759"/>
                  <a:pt x="33688" y="292132"/>
                </a:cubicBezTo>
                <a:cubicBezTo>
                  <a:pt x="17548" y="312505"/>
                  <a:pt x="29719" y="236041"/>
                  <a:pt x="43213" y="192120"/>
                </a:cubicBezTo>
                <a:cubicBezTo>
                  <a:pt x="56707" y="148199"/>
                  <a:pt x="111740" y="2413"/>
                  <a:pt x="111475" y="3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8" name="フリーフォーム: 図形 1137">
            <a:extLst>
              <a:ext uri="{FF2B5EF4-FFF2-40B4-BE49-F238E27FC236}">
                <a16:creationId xmlns:a16="http://schemas.microsoft.com/office/drawing/2014/main" id="{1C966159-47E7-41E1-AA4C-E44D01512E5D}"/>
              </a:ext>
            </a:extLst>
          </p:cNvPr>
          <p:cNvSpPr/>
          <p:nvPr/>
        </p:nvSpPr>
        <p:spPr>
          <a:xfrm>
            <a:off x="5043175" y="3348036"/>
            <a:ext cx="388172" cy="152810"/>
          </a:xfrm>
          <a:custGeom>
            <a:avLst/>
            <a:gdLst>
              <a:gd name="connsiteX0" fmla="*/ 313 w 388172"/>
              <a:gd name="connsiteY0" fmla="*/ 2 h 152810"/>
              <a:gd name="connsiteX1" fmla="*/ 227325 w 388172"/>
              <a:gd name="connsiteY1" fmla="*/ 90489 h 152810"/>
              <a:gd name="connsiteX2" fmla="*/ 359088 w 388172"/>
              <a:gd name="connsiteY2" fmla="*/ 131764 h 152810"/>
              <a:gd name="connsiteX3" fmla="*/ 386075 w 388172"/>
              <a:gd name="connsiteY3" fmla="*/ 152402 h 152810"/>
              <a:gd name="connsiteX4" fmla="*/ 322575 w 388172"/>
              <a:gd name="connsiteY4" fmla="*/ 114302 h 152810"/>
              <a:gd name="connsiteX5" fmla="*/ 279713 w 388172"/>
              <a:gd name="connsiteY5" fmla="*/ 87314 h 152810"/>
              <a:gd name="connsiteX6" fmla="*/ 313 w 388172"/>
              <a:gd name="connsiteY6" fmla="*/ 2 h 1528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88172" h="152810">
                <a:moveTo>
                  <a:pt x="313" y="2"/>
                </a:moveTo>
                <a:cubicBezTo>
                  <a:pt x="-8418" y="531"/>
                  <a:pt x="167529" y="68529"/>
                  <a:pt x="227325" y="90489"/>
                </a:cubicBezTo>
                <a:cubicBezTo>
                  <a:pt x="287121" y="112449"/>
                  <a:pt x="332630" y="121445"/>
                  <a:pt x="359088" y="131764"/>
                </a:cubicBezTo>
                <a:cubicBezTo>
                  <a:pt x="385546" y="142083"/>
                  <a:pt x="392160" y="155312"/>
                  <a:pt x="386075" y="152402"/>
                </a:cubicBezTo>
                <a:cubicBezTo>
                  <a:pt x="379990" y="149492"/>
                  <a:pt x="340302" y="125150"/>
                  <a:pt x="322575" y="114302"/>
                </a:cubicBezTo>
                <a:cubicBezTo>
                  <a:pt x="304848" y="103454"/>
                  <a:pt x="331836" y="104512"/>
                  <a:pt x="279713" y="87314"/>
                </a:cubicBezTo>
                <a:cubicBezTo>
                  <a:pt x="227590" y="70116"/>
                  <a:pt x="9044" y="-527"/>
                  <a:pt x="313" y="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9" name="フリーフォーム: 図形 1138">
            <a:extLst>
              <a:ext uri="{FF2B5EF4-FFF2-40B4-BE49-F238E27FC236}">
                <a16:creationId xmlns:a16="http://schemas.microsoft.com/office/drawing/2014/main" id="{3E729EC5-ECCB-4432-8EC8-DE2DB001A5D5}"/>
              </a:ext>
            </a:extLst>
          </p:cNvPr>
          <p:cNvSpPr/>
          <p:nvPr/>
        </p:nvSpPr>
        <p:spPr>
          <a:xfrm>
            <a:off x="5068654" y="3382963"/>
            <a:ext cx="346845" cy="200237"/>
          </a:xfrm>
          <a:custGeom>
            <a:avLst/>
            <a:gdLst>
              <a:gd name="connsiteX0" fmla="*/ 234 w 346845"/>
              <a:gd name="connsiteY0" fmla="*/ 0 h 200237"/>
              <a:gd name="connsiteX1" fmla="*/ 236771 w 346845"/>
              <a:gd name="connsiteY1" fmla="*/ 93662 h 200237"/>
              <a:gd name="connsiteX2" fmla="*/ 346309 w 346845"/>
              <a:gd name="connsiteY2" fmla="*/ 122237 h 200237"/>
              <a:gd name="connsiteX3" fmla="*/ 276459 w 346845"/>
              <a:gd name="connsiteY3" fmla="*/ 109537 h 200237"/>
              <a:gd name="connsiteX4" fmla="*/ 225659 w 346845"/>
              <a:gd name="connsiteY4" fmla="*/ 200025 h 200237"/>
              <a:gd name="connsiteX5" fmla="*/ 251059 w 346845"/>
              <a:gd name="connsiteY5" fmla="*/ 133350 h 200237"/>
              <a:gd name="connsiteX6" fmla="*/ 193909 w 346845"/>
              <a:gd name="connsiteY6" fmla="*/ 92075 h 200237"/>
              <a:gd name="connsiteX7" fmla="*/ 234 w 346845"/>
              <a:gd name="connsiteY7" fmla="*/ 0 h 2002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6845" h="200237">
                <a:moveTo>
                  <a:pt x="234" y="0"/>
                </a:moveTo>
                <a:cubicBezTo>
                  <a:pt x="7378" y="264"/>
                  <a:pt x="179092" y="73289"/>
                  <a:pt x="236771" y="93662"/>
                </a:cubicBezTo>
                <a:cubicBezTo>
                  <a:pt x="294450" y="114035"/>
                  <a:pt x="339694" y="119591"/>
                  <a:pt x="346309" y="122237"/>
                </a:cubicBezTo>
                <a:cubicBezTo>
                  <a:pt x="352924" y="124883"/>
                  <a:pt x="296567" y="96572"/>
                  <a:pt x="276459" y="109537"/>
                </a:cubicBezTo>
                <a:cubicBezTo>
                  <a:pt x="256351" y="122502"/>
                  <a:pt x="229892" y="196056"/>
                  <a:pt x="225659" y="200025"/>
                </a:cubicBezTo>
                <a:cubicBezTo>
                  <a:pt x="221426" y="203994"/>
                  <a:pt x="256351" y="151342"/>
                  <a:pt x="251059" y="133350"/>
                </a:cubicBezTo>
                <a:cubicBezTo>
                  <a:pt x="245767" y="115358"/>
                  <a:pt x="236242" y="115094"/>
                  <a:pt x="193909" y="92075"/>
                </a:cubicBezTo>
                <a:cubicBezTo>
                  <a:pt x="151576" y="69056"/>
                  <a:pt x="-6910" y="-264"/>
                  <a:pt x="234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0" name="フリーフォーム: 図形 1139">
            <a:extLst>
              <a:ext uri="{FF2B5EF4-FFF2-40B4-BE49-F238E27FC236}">
                <a16:creationId xmlns:a16="http://schemas.microsoft.com/office/drawing/2014/main" id="{5EC27D52-0F19-49A5-B625-571215E76AF3}"/>
              </a:ext>
            </a:extLst>
          </p:cNvPr>
          <p:cNvSpPr/>
          <p:nvPr/>
        </p:nvSpPr>
        <p:spPr>
          <a:xfrm>
            <a:off x="5700629" y="3063398"/>
            <a:ext cx="249520" cy="253305"/>
          </a:xfrm>
          <a:custGeom>
            <a:avLst/>
            <a:gdLst>
              <a:gd name="connsiteX0" fmla="*/ 106446 w 249520"/>
              <a:gd name="connsiteY0" fmla="*/ 477 h 253305"/>
              <a:gd name="connsiteX1" fmla="*/ 236621 w 249520"/>
              <a:gd name="connsiteY1" fmla="*/ 54452 h 253305"/>
              <a:gd name="connsiteX2" fmla="*/ 231859 w 249520"/>
              <a:gd name="connsiteY2" fmla="*/ 90965 h 253305"/>
              <a:gd name="connsiteX3" fmla="*/ 122321 w 249520"/>
              <a:gd name="connsiteY3" fmla="*/ 184627 h 253305"/>
              <a:gd name="connsiteX4" fmla="*/ 84 w 249520"/>
              <a:gd name="connsiteY4" fmla="*/ 252890 h 253305"/>
              <a:gd name="connsiteX5" fmla="*/ 141371 w 249520"/>
              <a:gd name="connsiteY5" fmla="*/ 152877 h 253305"/>
              <a:gd name="connsiteX6" fmla="*/ 212809 w 249520"/>
              <a:gd name="connsiteY6" fmla="*/ 87790 h 253305"/>
              <a:gd name="connsiteX7" fmla="*/ 106446 w 249520"/>
              <a:gd name="connsiteY7" fmla="*/ 477 h 2533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49520" h="253305">
                <a:moveTo>
                  <a:pt x="106446" y="477"/>
                </a:moveTo>
                <a:cubicBezTo>
                  <a:pt x="110415" y="-5079"/>
                  <a:pt x="215719" y="39371"/>
                  <a:pt x="236621" y="54452"/>
                </a:cubicBezTo>
                <a:cubicBezTo>
                  <a:pt x="257523" y="69533"/>
                  <a:pt x="250909" y="69269"/>
                  <a:pt x="231859" y="90965"/>
                </a:cubicBezTo>
                <a:cubicBezTo>
                  <a:pt x="212809" y="112661"/>
                  <a:pt x="160950" y="157640"/>
                  <a:pt x="122321" y="184627"/>
                </a:cubicBezTo>
                <a:cubicBezTo>
                  <a:pt x="83692" y="211614"/>
                  <a:pt x="-3091" y="258182"/>
                  <a:pt x="84" y="252890"/>
                </a:cubicBezTo>
                <a:cubicBezTo>
                  <a:pt x="3259" y="247598"/>
                  <a:pt x="105917" y="180394"/>
                  <a:pt x="141371" y="152877"/>
                </a:cubicBezTo>
                <a:cubicBezTo>
                  <a:pt x="176825" y="125360"/>
                  <a:pt x="219159" y="109486"/>
                  <a:pt x="212809" y="87790"/>
                </a:cubicBezTo>
                <a:cubicBezTo>
                  <a:pt x="206459" y="66094"/>
                  <a:pt x="102477" y="6033"/>
                  <a:pt x="106446" y="47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1" name="フリーフォーム: 図形 1140">
            <a:extLst>
              <a:ext uri="{FF2B5EF4-FFF2-40B4-BE49-F238E27FC236}">
                <a16:creationId xmlns:a16="http://schemas.microsoft.com/office/drawing/2014/main" id="{9966CB6D-1A49-44F6-9526-C91701423141}"/>
              </a:ext>
            </a:extLst>
          </p:cNvPr>
          <p:cNvSpPr/>
          <p:nvPr/>
        </p:nvSpPr>
        <p:spPr>
          <a:xfrm>
            <a:off x="5051529" y="3358758"/>
            <a:ext cx="109683" cy="236138"/>
          </a:xfrm>
          <a:custGeom>
            <a:avLst/>
            <a:gdLst>
              <a:gd name="connsiteX0" fmla="*/ 18946 w 109683"/>
              <a:gd name="connsiteY0" fmla="*/ 392 h 236138"/>
              <a:gd name="connsiteX1" fmla="*/ 11009 w 109683"/>
              <a:gd name="connsiteY1" fmla="*/ 67067 h 236138"/>
              <a:gd name="connsiteX2" fmla="*/ 28471 w 109683"/>
              <a:gd name="connsiteY2" fmla="*/ 103580 h 236138"/>
              <a:gd name="connsiteX3" fmla="*/ 107846 w 109683"/>
              <a:gd name="connsiteY3" fmla="*/ 233755 h 236138"/>
              <a:gd name="connsiteX4" fmla="*/ 77684 w 109683"/>
              <a:gd name="connsiteY4" fmla="*/ 181367 h 236138"/>
              <a:gd name="connsiteX5" fmla="*/ 3071 w 109683"/>
              <a:gd name="connsiteY5" fmla="*/ 100405 h 236138"/>
              <a:gd name="connsiteX6" fmla="*/ 18946 w 109683"/>
              <a:gd name="connsiteY6" fmla="*/ 392 h 236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9683" h="236138">
                <a:moveTo>
                  <a:pt x="18946" y="392"/>
                </a:moveTo>
                <a:cubicBezTo>
                  <a:pt x="20269" y="-5164"/>
                  <a:pt x="9421" y="49869"/>
                  <a:pt x="11009" y="67067"/>
                </a:cubicBezTo>
                <a:cubicBezTo>
                  <a:pt x="12596" y="84265"/>
                  <a:pt x="12332" y="75799"/>
                  <a:pt x="28471" y="103580"/>
                </a:cubicBezTo>
                <a:cubicBezTo>
                  <a:pt x="44610" y="131361"/>
                  <a:pt x="99644" y="220791"/>
                  <a:pt x="107846" y="233755"/>
                </a:cubicBezTo>
                <a:cubicBezTo>
                  <a:pt x="116048" y="246720"/>
                  <a:pt x="95146" y="203592"/>
                  <a:pt x="77684" y="181367"/>
                </a:cubicBezTo>
                <a:cubicBezTo>
                  <a:pt x="60222" y="159142"/>
                  <a:pt x="14977" y="129509"/>
                  <a:pt x="3071" y="100405"/>
                </a:cubicBezTo>
                <a:cubicBezTo>
                  <a:pt x="-8835" y="71301"/>
                  <a:pt x="17623" y="5948"/>
                  <a:pt x="18946" y="39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2" name="フリーフォーム: 図形 1141">
            <a:extLst>
              <a:ext uri="{FF2B5EF4-FFF2-40B4-BE49-F238E27FC236}">
                <a16:creationId xmlns:a16="http://schemas.microsoft.com/office/drawing/2014/main" id="{DB6754F4-C857-4970-99FC-8D75067C7289}"/>
              </a:ext>
            </a:extLst>
          </p:cNvPr>
          <p:cNvSpPr/>
          <p:nvPr/>
        </p:nvSpPr>
        <p:spPr>
          <a:xfrm>
            <a:off x="5040198" y="3328958"/>
            <a:ext cx="197215" cy="429990"/>
          </a:xfrm>
          <a:custGeom>
            <a:avLst/>
            <a:gdLst>
              <a:gd name="connsiteX0" fmla="*/ 1702 w 197215"/>
              <a:gd name="connsiteY0" fmla="*/ 30 h 429990"/>
              <a:gd name="connsiteX1" fmla="*/ 4877 w 197215"/>
              <a:gd name="connsiteY1" fmla="*/ 122267 h 429990"/>
              <a:gd name="connsiteX2" fmla="*/ 36627 w 197215"/>
              <a:gd name="connsiteY2" fmla="*/ 144492 h 429990"/>
              <a:gd name="connsiteX3" fmla="*/ 193790 w 197215"/>
              <a:gd name="connsiteY3" fmla="*/ 420717 h 429990"/>
              <a:gd name="connsiteX4" fmla="*/ 135052 w 197215"/>
              <a:gd name="connsiteY4" fmla="*/ 341342 h 429990"/>
              <a:gd name="connsiteX5" fmla="*/ 20752 w 197215"/>
              <a:gd name="connsiteY5" fmla="*/ 112742 h 429990"/>
              <a:gd name="connsiteX6" fmla="*/ 1702 w 197215"/>
              <a:gd name="connsiteY6" fmla="*/ 30 h 429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7215" h="429990">
                <a:moveTo>
                  <a:pt x="1702" y="30"/>
                </a:moveTo>
                <a:cubicBezTo>
                  <a:pt x="-944" y="1618"/>
                  <a:pt x="-944" y="98190"/>
                  <a:pt x="4877" y="122267"/>
                </a:cubicBezTo>
                <a:cubicBezTo>
                  <a:pt x="10698" y="146344"/>
                  <a:pt x="5142" y="94750"/>
                  <a:pt x="36627" y="144492"/>
                </a:cubicBezTo>
                <a:cubicBezTo>
                  <a:pt x="68112" y="194234"/>
                  <a:pt x="177386" y="387909"/>
                  <a:pt x="193790" y="420717"/>
                </a:cubicBezTo>
                <a:cubicBezTo>
                  <a:pt x="210194" y="453525"/>
                  <a:pt x="163892" y="392671"/>
                  <a:pt x="135052" y="341342"/>
                </a:cubicBezTo>
                <a:cubicBezTo>
                  <a:pt x="106212" y="290013"/>
                  <a:pt x="40860" y="165923"/>
                  <a:pt x="20752" y="112742"/>
                </a:cubicBezTo>
                <a:cubicBezTo>
                  <a:pt x="644" y="59561"/>
                  <a:pt x="4348" y="-1558"/>
                  <a:pt x="1702" y="3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3" name="フリーフォーム: 図形 1142">
            <a:extLst>
              <a:ext uri="{FF2B5EF4-FFF2-40B4-BE49-F238E27FC236}">
                <a16:creationId xmlns:a16="http://schemas.microsoft.com/office/drawing/2014/main" id="{71830319-55CB-4CBB-9F09-DD878A94CB53}"/>
              </a:ext>
            </a:extLst>
          </p:cNvPr>
          <p:cNvSpPr/>
          <p:nvPr/>
        </p:nvSpPr>
        <p:spPr>
          <a:xfrm>
            <a:off x="5092510" y="3370249"/>
            <a:ext cx="48501" cy="114832"/>
          </a:xfrm>
          <a:custGeom>
            <a:avLst/>
            <a:gdLst>
              <a:gd name="connsiteX0" fmla="*/ 22415 w 48501"/>
              <a:gd name="connsiteY0" fmla="*/ 14 h 114832"/>
              <a:gd name="connsiteX1" fmla="*/ 24003 w 48501"/>
              <a:gd name="connsiteY1" fmla="*/ 79389 h 114832"/>
              <a:gd name="connsiteX2" fmla="*/ 47815 w 48501"/>
              <a:gd name="connsiteY2" fmla="*/ 114314 h 114832"/>
              <a:gd name="connsiteX3" fmla="*/ 38290 w 48501"/>
              <a:gd name="connsiteY3" fmla="*/ 98439 h 114832"/>
              <a:gd name="connsiteX4" fmla="*/ 190 w 48501"/>
              <a:gd name="connsiteY4" fmla="*/ 73039 h 114832"/>
              <a:gd name="connsiteX5" fmla="*/ 22415 w 48501"/>
              <a:gd name="connsiteY5" fmla="*/ 14 h 1148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8501" h="114832">
                <a:moveTo>
                  <a:pt x="22415" y="14"/>
                </a:moveTo>
                <a:cubicBezTo>
                  <a:pt x="26384" y="1072"/>
                  <a:pt x="19770" y="60339"/>
                  <a:pt x="24003" y="79389"/>
                </a:cubicBezTo>
                <a:cubicBezTo>
                  <a:pt x="28236" y="98439"/>
                  <a:pt x="45434" y="111139"/>
                  <a:pt x="47815" y="114314"/>
                </a:cubicBezTo>
                <a:cubicBezTo>
                  <a:pt x="50196" y="117489"/>
                  <a:pt x="46228" y="105318"/>
                  <a:pt x="38290" y="98439"/>
                </a:cubicBezTo>
                <a:cubicBezTo>
                  <a:pt x="30352" y="91560"/>
                  <a:pt x="2571" y="88120"/>
                  <a:pt x="190" y="73039"/>
                </a:cubicBezTo>
                <a:cubicBezTo>
                  <a:pt x="-2191" y="57958"/>
                  <a:pt x="18446" y="-1044"/>
                  <a:pt x="22415" y="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4" name="フリーフォーム: 図形 1143">
            <a:extLst>
              <a:ext uri="{FF2B5EF4-FFF2-40B4-BE49-F238E27FC236}">
                <a16:creationId xmlns:a16="http://schemas.microsoft.com/office/drawing/2014/main" id="{97D65CF4-64F2-4613-BF7C-5C8CACEF2B41}"/>
              </a:ext>
            </a:extLst>
          </p:cNvPr>
          <p:cNvSpPr/>
          <p:nvPr/>
        </p:nvSpPr>
        <p:spPr>
          <a:xfrm>
            <a:off x="5173417" y="3362325"/>
            <a:ext cx="443158" cy="241375"/>
          </a:xfrm>
          <a:custGeom>
            <a:avLst/>
            <a:gdLst>
              <a:gd name="connsiteX0" fmla="*/ 443158 w 443158"/>
              <a:gd name="connsiteY0" fmla="*/ 0 h 241375"/>
              <a:gd name="connsiteX1" fmla="*/ 241546 w 443158"/>
              <a:gd name="connsiteY1" fmla="*/ 150813 h 241375"/>
              <a:gd name="connsiteX2" fmla="*/ 162171 w 443158"/>
              <a:gd name="connsiteY2" fmla="*/ 211138 h 241375"/>
              <a:gd name="connsiteX3" fmla="*/ 146296 w 443158"/>
              <a:gd name="connsiteY3" fmla="*/ 241300 h 241375"/>
              <a:gd name="connsiteX4" fmla="*/ 66921 w 443158"/>
              <a:gd name="connsiteY4" fmla="*/ 203200 h 241375"/>
              <a:gd name="connsiteX5" fmla="*/ 3421 w 443158"/>
              <a:gd name="connsiteY5" fmla="*/ 173038 h 241375"/>
              <a:gd name="connsiteX6" fmla="*/ 174871 w 443158"/>
              <a:gd name="connsiteY6" fmla="*/ 192088 h 241375"/>
              <a:gd name="connsiteX7" fmla="*/ 227258 w 443158"/>
              <a:gd name="connsiteY7" fmla="*/ 155575 h 241375"/>
              <a:gd name="connsiteX8" fmla="*/ 443158 w 443158"/>
              <a:gd name="connsiteY8" fmla="*/ 0 h 241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43158" h="241375">
                <a:moveTo>
                  <a:pt x="443158" y="0"/>
                </a:moveTo>
                <a:lnTo>
                  <a:pt x="241546" y="150813"/>
                </a:lnTo>
                <a:cubicBezTo>
                  <a:pt x="194715" y="186003"/>
                  <a:pt x="178046" y="196057"/>
                  <a:pt x="162171" y="211138"/>
                </a:cubicBezTo>
                <a:cubicBezTo>
                  <a:pt x="146296" y="226219"/>
                  <a:pt x="162171" y="242623"/>
                  <a:pt x="146296" y="241300"/>
                </a:cubicBezTo>
                <a:cubicBezTo>
                  <a:pt x="130421" y="239977"/>
                  <a:pt x="66921" y="203200"/>
                  <a:pt x="66921" y="203200"/>
                </a:cubicBezTo>
                <a:cubicBezTo>
                  <a:pt x="43109" y="191823"/>
                  <a:pt x="-14571" y="174890"/>
                  <a:pt x="3421" y="173038"/>
                </a:cubicBezTo>
                <a:cubicBezTo>
                  <a:pt x="21413" y="171186"/>
                  <a:pt x="137565" y="194998"/>
                  <a:pt x="174871" y="192088"/>
                </a:cubicBezTo>
                <a:cubicBezTo>
                  <a:pt x="212177" y="189178"/>
                  <a:pt x="227258" y="155575"/>
                  <a:pt x="227258" y="155575"/>
                </a:cubicBezTo>
                <a:lnTo>
                  <a:pt x="443158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5" name="フリーフォーム: 図形 1144">
            <a:extLst>
              <a:ext uri="{FF2B5EF4-FFF2-40B4-BE49-F238E27FC236}">
                <a16:creationId xmlns:a16="http://schemas.microsoft.com/office/drawing/2014/main" id="{75965196-4AED-496F-8D6B-10FFDF422E3D}"/>
              </a:ext>
            </a:extLst>
          </p:cNvPr>
          <p:cNvSpPr/>
          <p:nvPr/>
        </p:nvSpPr>
        <p:spPr>
          <a:xfrm>
            <a:off x="5094168" y="3481326"/>
            <a:ext cx="220894" cy="137175"/>
          </a:xfrm>
          <a:custGeom>
            <a:avLst/>
            <a:gdLst>
              <a:gd name="connsiteX0" fmla="*/ 120 w 220894"/>
              <a:gd name="connsiteY0" fmla="*/ 62 h 137175"/>
              <a:gd name="connsiteX1" fmla="*/ 127120 w 220894"/>
              <a:gd name="connsiteY1" fmla="*/ 85787 h 137175"/>
              <a:gd name="connsiteX2" fmla="*/ 138232 w 220894"/>
              <a:gd name="connsiteY2" fmla="*/ 130237 h 137175"/>
              <a:gd name="connsiteX3" fmla="*/ 138232 w 220894"/>
              <a:gd name="connsiteY3" fmla="*/ 136587 h 137175"/>
              <a:gd name="connsiteX4" fmla="*/ 220782 w 220894"/>
              <a:gd name="connsiteY4" fmla="*/ 125474 h 137175"/>
              <a:gd name="connsiteX5" fmla="*/ 152520 w 220894"/>
              <a:gd name="connsiteY5" fmla="*/ 100074 h 137175"/>
              <a:gd name="connsiteX6" fmla="*/ 120 w 220894"/>
              <a:gd name="connsiteY6" fmla="*/ 62 h 137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0894" h="137175">
                <a:moveTo>
                  <a:pt x="120" y="62"/>
                </a:moveTo>
                <a:cubicBezTo>
                  <a:pt x="-4113" y="-2319"/>
                  <a:pt x="104102" y="64091"/>
                  <a:pt x="127120" y="85787"/>
                </a:cubicBezTo>
                <a:cubicBezTo>
                  <a:pt x="150138" y="107483"/>
                  <a:pt x="136380" y="121770"/>
                  <a:pt x="138232" y="130237"/>
                </a:cubicBezTo>
                <a:cubicBezTo>
                  <a:pt x="140084" y="138704"/>
                  <a:pt x="124474" y="137381"/>
                  <a:pt x="138232" y="136587"/>
                </a:cubicBezTo>
                <a:cubicBezTo>
                  <a:pt x="151990" y="135793"/>
                  <a:pt x="218401" y="131560"/>
                  <a:pt x="220782" y="125474"/>
                </a:cubicBezTo>
                <a:cubicBezTo>
                  <a:pt x="223163" y="119388"/>
                  <a:pt x="187445" y="120976"/>
                  <a:pt x="152520" y="100074"/>
                </a:cubicBezTo>
                <a:cubicBezTo>
                  <a:pt x="117595" y="79172"/>
                  <a:pt x="4353" y="2443"/>
                  <a:pt x="120" y="6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6" name="フリーフォーム: 図形 1145">
            <a:extLst>
              <a:ext uri="{FF2B5EF4-FFF2-40B4-BE49-F238E27FC236}">
                <a16:creationId xmlns:a16="http://schemas.microsoft.com/office/drawing/2014/main" id="{C2D4F06A-4EB1-46FB-B30E-1547AEA8585F}"/>
              </a:ext>
            </a:extLst>
          </p:cNvPr>
          <p:cNvSpPr/>
          <p:nvPr/>
        </p:nvSpPr>
        <p:spPr>
          <a:xfrm>
            <a:off x="5699105" y="3250462"/>
            <a:ext cx="227125" cy="254418"/>
          </a:xfrm>
          <a:custGeom>
            <a:avLst/>
            <a:gdLst>
              <a:gd name="connsiteX0" fmla="*/ 221212 w 227125"/>
              <a:gd name="connsiteY0" fmla="*/ 738 h 254418"/>
              <a:gd name="connsiteX1" fmla="*/ 219095 w 227125"/>
              <a:gd name="connsiteY1" fmla="*/ 220871 h 254418"/>
              <a:gd name="connsiteX2" fmla="*/ 210628 w 227125"/>
              <a:gd name="connsiteY2" fmla="*/ 242038 h 254418"/>
              <a:gd name="connsiteX3" fmla="*/ 24362 w 227125"/>
              <a:gd name="connsiteY3" fmla="*/ 199705 h 254418"/>
              <a:gd name="connsiteX4" fmla="*/ 11662 w 227125"/>
              <a:gd name="connsiteY4" fmla="*/ 87521 h 254418"/>
              <a:gd name="connsiteX5" fmla="*/ 3195 w 227125"/>
              <a:gd name="connsiteY5" fmla="*/ 167955 h 254418"/>
              <a:gd name="connsiteX6" fmla="*/ 68812 w 227125"/>
              <a:gd name="connsiteY6" fmla="*/ 244155 h 254418"/>
              <a:gd name="connsiteX7" fmla="*/ 180995 w 227125"/>
              <a:gd name="connsiteY7" fmla="*/ 250505 h 254418"/>
              <a:gd name="connsiteX8" fmla="*/ 187345 w 227125"/>
              <a:gd name="connsiteY8" fmla="*/ 214521 h 254418"/>
              <a:gd name="connsiteX9" fmla="*/ 202162 w 227125"/>
              <a:gd name="connsiteY9" fmla="*/ 151021 h 254418"/>
              <a:gd name="connsiteX10" fmla="*/ 221212 w 227125"/>
              <a:gd name="connsiteY10" fmla="*/ 738 h 254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27125" h="254418">
                <a:moveTo>
                  <a:pt x="221212" y="738"/>
                </a:moveTo>
                <a:cubicBezTo>
                  <a:pt x="224034" y="12380"/>
                  <a:pt x="220859" y="180654"/>
                  <a:pt x="219095" y="220871"/>
                </a:cubicBezTo>
                <a:cubicBezTo>
                  <a:pt x="217331" y="261088"/>
                  <a:pt x="243083" y="245566"/>
                  <a:pt x="210628" y="242038"/>
                </a:cubicBezTo>
                <a:cubicBezTo>
                  <a:pt x="178173" y="238510"/>
                  <a:pt x="57523" y="225458"/>
                  <a:pt x="24362" y="199705"/>
                </a:cubicBezTo>
                <a:cubicBezTo>
                  <a:pt x="-8799" y="173952"/>
                  <a:pt x="15190" y="92813"/>
                  <a:pt x="11662" y="87521"/>
                </a:cubicBezTo>
                <a:cubicBezTo>
                  <a:pt x="8134" y="82229"/>
                  <a:pt x="-6330" y="141849"/>
                  <a:pt x="3195" y="167955"/>
                </a:cubicBezTo>
                <a:cubicBezTo>
                  <a:pt x="12720" y="194061"/>
                  <a:pt x="39179" y="230397"/>
                  <a:pt x="68812" y="244155"/>
                </a:cubicBezTo>
                <a:cubicBezTo>
                  <a:pt x="98445" y="257913"/>
                  <a:pt x="161239" y="255444"/>
                  <a:pt x="180995" y="250505"/>
                </a:cubicBezTo>
                <a:cubicBezTo>
                  <a:pt x="200750" y="245566"/>
                  <a:pt x="183817" y="231102"/>
                  <a:pt x="187345" y="214521"/>
                </a:cubicBezTo>
                <a:cubicBezTo>
                  <a:pt x="190873" y="197940"/>
                  <a:pt x="195459" y="183477"/>
                  <a:pt x="202162" y="151021"/>
                </a:cubicBezTo>
                <a:cubicBezTo>
                  <a:pt x="208865" y="118566"/>
                  <a:pt x="218390" y="-10904"/>
                  <a:pt x="221212" y="73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7" name="フリーフォーム: 図形 1146">
            <a:extLst>
              <a:ext uri="{FF2B5EF4-FFF2-40B4-BE49-F238E27FC236}">
                <a16:creationId xmlns:a16="http://schemas.microsoft.com/office/drawing/2014/main" id="{D057D324-CE2C-4BEB-9F3C-27A01F218909}"/>
              </a:ext>
            </a:extLst>
          </p:cNvPr>
          <p:cNvSpPr/>
          <p:nvPr/>
        </p:nvSpPr>
        <p:spPr>
          <a:xfrm>
            <a:off x="5187202" y="3716386"/>
            <a:ext cx="369139" cy="641653"/>
          </a:xfrm>
          <a:custGeom>
            <a:avLst/>
            <a:gdLst>
              <a:gd name="connsiteX0" fmla="*/ 748 w 369139"/>
              <a:gd name="connsiteY0" fmla="*/ 481 h 641653"/>
              <a:gd name="connsiteX1" fmla="*/ 74831 w 369139"/>
              <a:gd name="connsiteY1" fmla="*/ 85147 h 641653"/>
              <a:gd name="connsiteX2" fmla="*/ 104465 w 369139"/>
              <a:gd name="connsiteY2" fmla="*/ 157114 h 641653"/>
              <a:gd name="connsiteX3" fmla="*/ 193365 w 369139"/>
              <a:gd name="connsiteY3" fmla="*/ 332797 h 641653"/>
              <a:gd name="connsiteX4" fmla="*/ 362698 w 369139"/>
              <a:gd name="connsiteY4" fmla="*/ 629131 h 641653"/>
              <a:gd name="connsiteX5" fmla="*/ 324598 w 369139"/>
              <a:gd name="connsiteY5" fmla="*/ 571981 h 641653"/>
              <a:gd name="connsiteX6" fmla="*/ 237815 w 369139"/>
              <a:gd name="connsiteY6" fmla="*/ 438631 h 641653"/>
              <a:gd name="connsiteX7" fmla="*/ 131981 w 369139"/>
              <a:gd name="connsiteY7" fmla="*/ 254481 h 641653"/>
              <a:gd name="connsiteX8" fmla="*/ 40965 w 369139"/>
              <a:gd name="connsiteY8" fmla="*/ 59747 h 641653"/>
              <a:gd name="connsiteX9" fmla="*/ 748 w 369139"/>
              <a:gd name="connsiteY9" fmla="*/ 481 h 6416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69139" h="641653">
                <a:moveTo>
                  <a:pt x="748" y="481"/>
                </a:moveTo>
                <a:cubicBezTo>
                  <a:pt x="6392" y="4714"/>
                  <a:pt x="57545" y="59042"/>
                  <a:pt x="74831" y="85147"/>
                </a:cubicBezTo>
                <a:cubicBezTo>
                  <a:pt x="92117" y="111252"/>
                  <a:pt x="84709" y="115839"/>
                  <a:pt x="104465" y="157114"/>
                </a:cubicBezTo>
                <a:cubicBezTo>
                  <a:pt x="124221" y="198389"/>
                  <a:pt x="150326" y="254127"/>
                  <a:pt x="193365" y="332797"/>
                </a:cubicBezTo>
                <a:cubicBezTo>
                  <a:pt x="236404" y="411467"/>
                  <a:pt x="340826" y="589267"/>
                  <a:pt x="362698" y="629131"/>
                </a:cubicBezTo>
                <a:cubicBezTo>
                  <a:pt x="384570" y="668995"/>
                  <a:pt x="345412" y="603731"/>
                  <a:pt x="324598" y="571981"/>
                </a:cubicBezTo>
                <a:cubicBezTo>
                  <a:pt x="303784" y="540231"/>
                  <a:pt x="269918" y="491548"/>
                  <a:pt x="237815" y="438631"/>
                </a:cubicBezTo>
                <a:cubicBezTo>
                  <a:pt x="205712" y="385714"/>
                  <a:pt x="164789" y="317628"/>
                  <a:pt x="131981" y="254481"/>
                </a:cubicBezTo>
                <a:cubicBezTo>
                  <a:pt x="99173" y="191334"/>
                  <a:pt x="59309" y="99258"/>
                  <a:pt x="40965" y="59747"/>
                </a:cubicBezTo>
                <a:cubicBezTo>
                  <a:pt x="22621" y="20236"/>
                  <a:pt x="-4896" y="-3752"/>
                  <a:pt x="748" y="48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8" name="フリーフォーム: 図形 1147">
            <a:extLst>
              <a:ext uri="{FF2B5EF4-FFF2-40B4-BE49-F238E27FC236}">
                <a16:creationId xmlns:a16="http://schemas.microsoft.com/office/drawing/2014/main" id="{895C6FC3-408F-430F-88FE-2A39DE040EFA}"/>
              </a:ext>
            </a:extLst>
          </p:cNvPr>
          <p:cNvSpPr/>
          <p:nvPr/>
        </p:nvSpPr>
        <p:spPr>
          <a:xfrm>
            <a:off x="6009669" y="3316811"/>
            <a:ext cx="139427" cy="260826"/>
          </a:xfrm>
          <a:custGeom>
            <a:avLst/>
            <a:gdLst>
              <a:gd name="connsiteX0" fmla="*/ 139248 w 139427"/>
              <a:gd name="connsiteY0" fmla="*/ 6 h 260826"/>
              <a:gd name="connsiteX1" fmla="*/ 37648 w 139427"/>
              <a:gd name="connsiteY1" fmla="*/ 101606 h 260826"/>
              <a:gd name="connsiteX2" fmla="*/ 10131 w 139427"/>
              <a:gd name="connsiteY2" fmla="*/ 258239 h 260826"/>
              <a:gd name="connsiteX3" fmla="*/ 14364 w 139427"/>
              <a:gd name="connsiteY3" fmla="*/ 192622 h 260826"/>
              <a:gd name="connsiteX4" fmla="*/ 10131 w 139427"/>
              <a:gd name="connsiteY4" fmla="*/ 105839 h 260826"/>
              <a:gd name="connsiteX5" fmla="*/ 139248 w 139427"/>
              <a:gd name="connsiteY5" fmla="*/ 6 h 2608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9427" h="260826">
                <a:moveTo>
                  <a:pt x="139248" y="6"/>
                </a:moveTo>
                <a:cubicBezTo>
                  <a:pt x="143834" y="-700"/>
                  <a:pt x="59167" y="58567"/>
                  <a:pt x="37648" y="101606"/>
                </a:cubicBezTo>
                <a:cubicBezTo>
                  <a:pt x="16129" y="144645"/>
                  <a:pt x="14012" y="243070"/>
                  <a:pt x="10131" y="258239"/>
                </a:cubicBezTo>
                <a:cubicBezTo>
                  <a:pt x="6250" y="273408"/>
                  <a:pt x="14364" y="218022"/>
                  <a:pt x="14364" y="192622"/>
                </a:cubicBezTo>
                <a:cubicBezTo>
                  <a:pt x="14364" y="167222"/>
                  <a:pt x="-14916" y="135120"/>
                  <a:pt x="10131" y="105839"/>
                </a:cubicBezTo>
                <a:cubicBezTo>
                  <a:pt x="35178" y="76559"/>
                  <a:pt x="134662" y="712"/>
                  <a:pt x="139248" y="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9" name="フリーフォーム: 図形 1148">
            <a:extLst>
              <a:ext uri="{FF2B5EF4-FFF2-40B4-BE49-F238E27FC236}">
                <a16:creationId xmlns:a16="http://schemas.microsoft.com/office/drawing/2014/main" id="{9A5625DD-FD99-4FEE-8AE2-EB3A4120FA75}"/>
              </a:ext>
            </a:extLst>
          </p:cNvPr>
          <p:cNvSpPr/>
          <p:nvPr/>
        </p:nvSpPr>
        <p:spPr>
          <a:xfrm>
            <a:off x="5374217" y="3597045"/>
            <a:ext cx="517461" cy="120002"/>
          </a:xfrm>
          <a:custGeom>
            <a:avLst/>
            <a:gdLst>
              <a:gd name="connsiteX0" fmla="*/ 0 w 517461"/>
              <a:gd name="connsiteY0" fmla="*/ 7638 h 120002"/>
              <a:gd name="connsiteX1" fmla="*/ 277283 w 517461"/>
              <a:gd name="connsiteY1" fmla="*/ 11872 h 120002"/>
              <a:gd name="connsiteX2" fmla="*/ 516466 w 517461"/>
              <a:gd name="connsiteY2" fmla="*/ 119822 h 120002"/>
              <a:gd name="connsiteX3" fmla="*/ 357716 w 517461"/>
              <a:gd name="connsiteY3" fmla="*/ 37272 h 120002"/>
              <a:gd name="connsiteX4" fmla="*/ 237066 w 517461"/>
              <a:gd name="connsiteY4" fmla="*/ 28805 h 120002"/>
              <a:gd name="connsiteX5" fmla="*/ 171450 w 517461"/>
              <a:gd name="connsiteY5" fmla="*/ 20338 h 120002"/>
              <a:gd name="connsiteX6" fmla="*/ 0 w 517461"/>
              <a:gd name="connsiteY6" fmla="*/ 7638 h 120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17461" h="120002">
                <a:moveTo>
                  <a:pt x="0" y="7638"/>
                </a:moveTo>
                <a:cubicBezTo>
                  <a:pt x="95602" y="406"/>
                  <a:pt x="191205" y="-6825"/>
                  <a:pt x="277283" y="11872"/>
                </a:cubicBezTo>
                <a:cubicBezTo>
                  <a:pt x="363361" y="30569"/>
                  <a:pt x="503061" y="115589"/>
                  <a:pt x="516466" y="119822"/>
                </a:cubicBezTo>
                <a:cubicBezTo>
                  <a:pt x="529872" y="124055"/>
                  <a:pt x="404283" y="52442"/>
                  <a:pt x="357716" y="37272"/>
                </a:cubicBezTo>
                <a:cubicBezTo>
                  <a:pt x="311149" y="22102"/>
                  <a:pt x="268110" y="31627"/>
                  <a:pt x="237066" y="28805"/>
                </a:cubicBezTo>
                <a:cubicBezTo>
                  <a:pt x="206022" y="25983"/>
                  <a:pt x="171450" y="20338"/>
                  <a:pt x="171450" y="20338"/>
                </a:cubicBezTo>
                <a:lnTo>
                  <a:pt x="0" y="7638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0" name="フリーフォーム: 図形 1149">
            <a:extLst>
              <a:ext uri="{FF2B5EF4-FFF2-40B4-BE49-F238E27FC236}">
                <a16:creationId xmlns:a16="http://schemas.microsoft.com/office/drawing/2014/main" id="{B63B0FA8-A814-432C-B48C-363FBE11BBDB}"/>
              </a:ext>
            </a:extLst>
          </p:cNvPr>
          <p:cNvSpPr/>
          <p:nvPr/>
        </p:nvSpPr>
        <p:spPr>
          <a:xfrm>
            <a:off x="5324110" y="3645410"/>
            <a:ext cx="517479" cy="167350"/>
          </a:xfrm>
          <a:custGeom>
            <a:avLst/>
            <a:gdLst>
              <a:gd name="connsiteX0" fmla="*/ 9890 w 517479"/>
              <a:gd name="connsiteY0" fmla="*/ 3723 h 167350"/>
              <a:gd name="connsiteX1" fmla="*/ 69157 w 517479"/>
              <a:gd name="connsiteY1" fmla="*/ 16423 h 167350"/>
              <a:gd name="connsiteX2" fmla="*/ 166523 w 517479"/>
              <a:gd name="connsiteY2" fmla="*/ 62990 h 167350"/>
              <a:gd name="connsiteX3" fmla="*/ 153823 w 517479"/>
              <a:gd name="connsiteY3" fmla="*/ 82040 h 167350"/>
              <a:gd name="connsiteX4" fmla="*/ 488257 w 517479"/>
              <a:gd name="connsiteY4" fmla="*/ 160357 h 167350"/>
              <a:gd name="connsiteX5" fmla="*/ 481907 w 517479"/>
              <a:gd name="connsiteY5" fmla="*/ 156123 h 167350"/>
              <a:gd name="connsiteX6" fmla="*/ 325273 w 517479"/>
              <a:gd name="connsiteY6" fmla="*/ 94740 h 167350"/>
              <a:gd name="connsiteX7" fmla="*/ 357023 w 517479"/>
              <a:gd name="connsiteY7" fmla="*/ 31240 h 167350"/>
              <a:gd name="connsiteX8" fmla="*/ 363373 w 517479"/>
              <a:gd name="connsiteY8" fmla="*/ 113790 h 167350"/>
              <a:gd name="connsiteX9" fmla="*/ 280823 w 517479"/>
              <a:gd name="connsiteY9" fmla="*/ 77807 h 167350"/>
              <a:gd name="connsiteX10" fmla="*/ 9890 w 517479"/>
              <a:gd name="connsiteY10" fmla="*/ 3723 h 167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17479" h="167350">
                <a:moveTo>
                  <a:pt x="9890" y="3723"/>
                </a:moveTo>
                <a:cubicBezTo>
                  <a:pt x="-25388" y="-6508"/>
                  <a:pt x="43051" y="6545"/>
                  <a:pt x="69157" y="16423"/>
                </a:cubicBezTo>
                <a:cubicBezTo>
                  <a:pt x="95263" y="26301"/>
                  <a:pt x="152412" y="52054"/>
                  <a:pt x="166523" y="62990"/>
                </a:cubicBezTo>
                <a:cubicBezTo>
                  <a:pt x="180634" y="73926"/>
                  <a:pt x="100201" y="65812"/>
                  <a:pt x="153823" y="82040"/>
                </a:cubicBezTo>
                <a:cubicBezTo>
                  <a:pt x="207445" y="98268"/>
                  <a:pt x="433576" y="148010"/>
                  <a:pt x="488257" y="160357"/>
                </a:cubicBezTo>
                <a:cubicBezTo>
                  <a:pt x="542938" y="172704"/>
                  <a:pt x="509071" y="167059"/>
                  <a:pt x="481907" y="156123"/>
                </a:cubicBezTo>
                <a:cubicBezTo>
                  <a:pt x="454743" y="145187"/>
                  <a:pt x="346087" y="115554"/>
                  <a:pt x="325273" y="94740"/>
                </a:cubicBezTo>
                <a:cubicBezTo>
                  <a:pt x="304459" y="73926"/>
                  <a:pt x="350673" y="28065"/>
                  <a:pt x="357023" y="31240"/>
                </a:cubicBezTo>
                <a:cubicBezTo>
                  <a:pt x="363373" y="34415"/>
                  <a:pt x="376073" y="106029"/>
                  <a:pt x="363373" y="113790"/>
                </a:cubicBezTo>
                <a:cubicBezTo>
                  <a:pt x="350673" y="121551"/>
                  <a:pt x="340090" y="96857"/>
                  <a:pt x="280823" y="77807"/>
                </a:cubicBezTo>
                <a:cubicBezTo>
                  <a:pt x="221556" y="58757"/>
                  <a:pt x="45168" y="13954"/>
                  <a:pt x="9890" y="37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1" name="フリーフォーム: 図形 1150">
            <a:extLst>
              <a:ext uri="{FF2B5EF4-FFF2-40B4-BE49-F238E27FC236}">
                <a16:creationId xmlns:a16="http://schemas.microsoft.com/office/drawing/2014/main" id="{6D44746F-BFA4-40DA-B632-A772171B6DDE}"/>
              </a:ext>
            </a:extLst>
          </p:cNvPr>
          <p:cNvSpPr/>
          <p:nvPr/>
        </p:nvSpPr>
        <p:spPr>
          <a:xfrm>
            <a:off x="5215386" y="3663896"/>
            <a:ext cx="610901" cy="777752"/>
          </a:xfrm>
          <a:custGeom>
            <a:avLst/>
            <a:gdLst>
              <a:gd name="connsiteX0" fmla="*/ 81 w 610901"/>
              <a:gd name="connsiteY0" fmla="*/ 54 h 777752"/>
              <a:gd name="connsiteX1" fmla="*/ 122847 w 610901"/>
              <a:gd name="connsiteY1" fmla="*/ 76254 h 777752"/>
              <a:gd name="connsiteX2" fmla="*/ 148247 w 610901"/>
              <a:gd name="connsiteY2" fmla="*/ 218071 h 777752"/>
              <a:gd name="connsiteX3" fmla="*/ 222331 w 610901"/>
              <a:gd name="connsiteY3" fmla="*/ 355654 h 777752"/>
              <a:gd name="connsiteX4" fmla="*/ 359914 w 610901"/>
              <a:gd name="connsiteY4" fmla="*/ 582137 h 777752"/>
              <a:gd name="connsiteX5" fmla="*/ 607564 w 610901"/>
              <a:gd name="connsiteY5" fmla="*/ 774754 h 777752"/>
              <a:gd name="connsiteX6" fmla="*/ 491147 w 610901"/>
              <a:gd name="connsiteY6" fmla="*/ 690087 h 777752"/>
              <a:gd name="connsiteX7" fmla="*/ 323931 w 610901"/>
              <a:gd name="connsiteY7" fmla="*/ 563087 h 777752"/>
              <a:gd name="connsiteX8" fmla="*/ 122847 w 610901"/>
              <a:gd name="connsiteY8" fmla="*/ 196904 h 777752"/>
              <a:gd name="connsiteX9" fmla="*/ 103797 w 610901"/>
              <a:gd name="connsiteY9" fmla="*/ 86837 h 777752"/>
              <a:gd name="connsiteX10" fmla="*/ 81 w 610901"/>
              <a:gd name="connsiteY10" fmla="*/ 54 h 7777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10901" h="777752">
                <a:moveTo>
                  <a:pt x="81" y="54"/>
                </a:moveTo>
                <a:cubicBezTo>
                  <a:pt x="3256" y="-1710"/>
                  <a:pt x="98153" y="39918"/>
                  <a:pt x="122847" y="76254"/>
                </a:cubicBezTo>
                <a:cubicBezTo>
                  <a:pt x="147541" y="112590"/>
                  <a:pt x="131666" y="171505"/>
                  <a:pt x="148247" y="218071"/>
                </a:cubicBezTo>
                <a:cubicBezTo>
                  <a:pt x="164828" y="264637"/>
                  <a:pt x="187053" y="294977"/>
                  <a:pt x="222331" y="355654"/>
                </a:cubicBezTo>
                <a:cubicBezTo>
                  <a:pt x="257609" y="416331"/>
                  <a:pt x="295709" y="512287"/>
                  <a:pt x="359914" y="582137"/>
                </a:cubicBezTo>
                <a:cubicBezTo>
                  <a:pt x="424119" y="651987"/>
                  <a:pt x="585692" y="756762"/>
                  <a:pt x="607564" y="774754"/>
                </a:cubicBezTo>
                <a:cubicBezTo>
                  <a:pt x="629436" y="792746"/>
                  <a:pt x="538419" y="725365"/>
                  <a:pt x="491147" y="690087"/>
                </a:cubicBezTo>
                <a:cubicBezTo>
                  <a:pt x="443875" y="654809"/>
                  <a:pt x="385314" y="645284"/>
                  <a:pt x="323931" y="563087"/>
                </a:cubicBezTo>
                <a:cubicBezTo>
                  <a:pt x="262548" y="480890"/>
                  <a:pt x="159536" y="276279"/>
                  <a:pt x="122847" y="196904"/>
                </a:cubicBezTo>
                <a:cubicBezTo>
                  <a:pt x="86158" y="117529"/>
                  <a:pt x="120377" y="114354"/>
                  <a:pt x="103797" y="86837"/>
                </a:cubicBezTo>
                <a:cubicBezTo>
                  <a:pt x="87217" y="59320"/>
                  <a:pt x="-3094" y="1818"/>
                  <a:pt x="81" y="5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2" name="フリーフォーム: 図形 1151">
            <a:extLst>
              <a:ext uri="{FF2B5EF4-FFF2-40B4-BE49-F238E27FC236}">
                <a16:creationId xmlns:a16="http://schemas.microsoft.com/office/drawing/2014/main" id="{8957F920-97E7-413B-9832-02CDE2523530}"/>
              </a:ext>
            </a:extLst>
          </p:cNvPr>
          <p:cNvSpPr/>
          <p:nvPr/>
        </p:nvSpPr>
        <p:spPr>
          <a:xfrm>
            <a:off x="5512744" y="4275588"/>
            <a:ext cx="289747" cy="206186"/>
          </a:xfrm>
          <a:custGeom>
            <a:avLst/>
            <a:gdLst>
              <a:gd name="connsiteX0" fmla="*/ 49856 w 289747"/>
              <a:gd name="connsiteY0" fmla="*/ 79 h 206186"/>
              <a:gd name="connsiteX1" fmla="*/ 49856 w 289747"/>
              <a:gd name="connsiteY1" fmla="*/ 112262 h 206186"/>
              <a:gd name="connsiteX2" fmla="*/ 104889 w 289747"/>
              <a:gd name="connsiteY2" fmla="*/ 133429 h 206186"/>
              <a:gd name="connsiteX3" fmla="*/ 289039 w 289747"/>
              <a:gd name="connsiteY3" fmla="*/ 205395 h 206186"/>
              <a:gd name="connsiteX4" fmla="*/ 162039 w 289747"/>
              <a:gd name="connsiteY4" fmla="*/ 169412 h 206186"/>
              <a:gd name="connsiteX5" fmla="*/ 3289 w 289747"/>
              <a:gd name="connsiteY5" fmla="*/ 131312 h 206186"/>
              <a:gd name="connsiteX6" fmla="*/ 49856 w 289747"/>
              <a:gd name="connsiteY6" fmla="*/ 79 h 2061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89747" h="206186">
                <a:moveTo>
                  <a:pt x="49856" y="79"/>
                </a:moveTo>
                <a:cubicBezTo>
                  <a:pt x="57617" y="-3096"/>
                  <a:pt x="40684" y="90037"/>
                  <a:pt x="49856" y="112262"/>
                </a:cubicBezTo>
                <a:cubicBezTo>
                  <a:pt x="59028" y="134487"/>
                  <a:pt x="104889" y="133429"/>
                  <a:pt x="104889" y="133429"/>
                </a:cubicBezTo>
                <a:cubicBezTo>
                  <a:pt x="144753" y="148951"/>
                  <a:pt x="279514" y="199398"/>
                  <a:pt x="289039" y="205395"/>
                </a:cubicBezTo>
                <a:cubicBezTo>
                  <a:pt x="298564" y="211392"/>
                  <a:pt x="209664" y="181759"/>
                  <a:pt x="162039" y="169412"/>
                </a:cubicBezTo>
                <a:cubicBezTo>
                  <a:pt x="114414" y="157065"/>
                  <a:pt x="20575" y="152479"/>
                  <a:pt x="3289" y="131312"/>
                </a:cubicBezTo>
                <a:cubicBezTo>
                  <a:pt x="-13997" y="110145"/>
                  <a:pt x="42095" y="3254"/>
                  <a:pt x="49856" y="7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3" name="フリーフォーム: 図形 1152">
            <a:extLst>
              <a:ext uri="{FF2B5EF4-FFF2-40B4-BE49-F238E27FC236}">
                <a16:creationId xmlns:a16="http://schemas.microsoft.com/office/drawing/2014/main" id="{7BB8C277-FBB1-4AC2-8ACC-1D4B24127C83}"/>
              </a:ext>
            </a:extLst>
          </p:cNvPr>
          <p:cNvSpPr/>
          <p:nvPr/>
        </p:nvSpPr>
        <p:spPr>
          <a:xfrm>
            <a:off x="5566830" y="4379242"/>
            <a:ext cx="212706" cy="72195"/>
          </a:xfrm>
          <a:custGeom>
            <a:avLst/>
            <a:gdLst>
              <a:gd name="connsiteX0" fmla="*/ 3 w 212706"/>
              <a:gd name="connsiteY0" fmla="*/ 12841 h 72195"/>
              <a:gd name="connsiteX1" fmla="*/ 137587 w 212706"/>
              <a:gd name="connsiteY1" fmla="*/ 27658 h 72195"/>
              <a:gd name="connsiteX2" fmla="*/ 211670 w 212706"/>
              <a:gd name="connsiteY2" fmla="*/ 72108 h 72195"/>
              <a:gd name="connsiteX3" fmla="*/ 177803 w 212706"/>
              <a:gd name="connsiteY3" fmla="*/ 14958 h 72195"/>
              <a:gd name="connsiteX4" fmla="*/ 133353 w 212706"/>
              <a:gd name="connsiteY4" fmla="*/ 141 h 72195"/>
              <a:gd name="connsiteX5" fmla="*/ 3 w 212706"/>
              <a:gd name="connsiteY5" fmla="*/ 12841 h 721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2706" h="72195">
                <a:moveTo>
                  <a:pt x="3" y="12841"/>
                </a:moveTo>
                <a:cubicBezTo>
                  <a:pt x="709" y="17427"/>
                  <a:pt x="102309" y="17780"/>
                  <a:pt x="137587" y="27658"/>
                </a:cubicBezTo>
                <a:cubicBezTo>
                  <a:pt x="172865" y="37536"/>
                  <a:pt x="204967" y="74225"/>
                  <a:pt x="211670" y="72108"/>
                </a:cubicBezTo>
                <a:cubicBezTo>
                  <a:pt x="218373" y="69991"/>
                  <a:pt x="190856" y="26953"/>
                  <a:pt x="177803" y="14958"/>
                </a:cubicBezTo>
                <a:cubicBezTo>
                  <a:pt x="164750" y="2963"/>
                  <a:pt x="160517" y="1552"/>
                  <a:pt x="133353" y="141"/>
                </a:cubicBezTo>
                <a:cubicBezTo>
                  <a:pt x="106189" y="-1270"/>
                  <a:pt x="-703" y="8255"/>
                  <a:pt x="3" y="1284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4" name="フリーフォーム: 図形 1153">
            <a:extLst>
              <a:ext uri="{FF2B5EF4-FFF2-40B4-BE49-F238E27FC236}">
                <a16:creationId xmlns:a16="http://schemas.microsoft.com/office/drawing/2014/main" id="{CC12E1DE-E4B9-4325-9126-3E8EFA29FF4B}"/>
              </a:ext>
            </a:extLst>
          </p:cNvPr>
          <p:cNvSpPr/>
          <p:nvPr/>
        </p:nvSpPr>
        <p:spPr>
          <a:xfrm>
            <a:off x="5984527" y="3392904"/>
            <a:ext cx="223797" cy="292495"/>
          </a:xfrm>
          <a:custGeom>
            <a:avLst/>
            <a:gdLst>
              <a:gd name="connsiteX0" fmla="*/ 223656 w 223797"/>
              <a:gd name="connsiteY0" fmla="*/ 113 h 292495"/>
              <a:gd name="connsiteX1" fmla="*/ 111473 w 223797"/>
              <a:gd name="connsiteY1" fmla="*/ 139813 h 292495"/>
              <a:gd name="connsiteX2" fmla="*/ 60673 w 223797"/>
              <a:gd name="connsiteY2" fmla="*/ 171563 h 292495"/>
              <a:gd name="connsiteX3" fmla="*/ 1406 w 223797"/>
              <a:gd name="connsiteY3" fmla="*/ 292213 h 292495"/>
              <a:gd name="connsiteX4" fmla="*/ 22573 w 223797"/>
              <a:gd name="connsiteY4" fmla="*/ 203313 h 292495"/>
              <a:gd name="connsiteX5" fmla="*/ 67023 w 223797"/>
              <a:gd name="connsiteY5" fmla="*/ 150396 h 292495"/>
              <a:gd name="connsiteX6" fmla="*/ 132640 w 223797"/>
              <a:gd name="connsiteY6" fmla="*/ 116529 h 292495"/>
              <a:gd name="connsiteX7" fmla="*/ 223656 w 223797"/>
              <a:gd name="connsiteY7" fmla="*/ 113 h 2924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23797" h="292495">
                <a:moveTo>
                  <a:pt x="223656" y="113"/>
                </a:moveTo>
                <a:cubicBezTo>
                  <a:pt x="220128" y="3994"/>
                  <a:pt x="138637" y="111238"/>
                  <a:pt x="111473" y="139813"/>
                </a:cubicBezTo>
                <a:cubicBezTo>
                  <a:pt x="84309" y="168388"/>
                  <a:pt x="79018" y="146163"/>
                  <a:pt x="60673" y="171563"/>
                </a:cubicBezTo>
                <a:cubicBezTo>
                  <a:pt x="42328" y="196963"/>
                  <a:pt x="7756" y="286921"/>
                  <a:pt x="1406" y="292213"/>
                </a:cubicBezTo>
                <a:cubicBezTo>
                  <a:pt x="-4944" y="297505"/>
                  <a:pt x="11637" y="226949"/>
                  <a:pt x="22573" y="203313"/>
                </a:cubicBezTo>
                <a:cubicBezTo>
                  <a:pt x="33509" y="179677"/>
                  <a:pt x="48679" y="164860"/>
                  <a:pt x="67023" y="150396"/>
                </a:cubicBezTo>
                <a:cubicBezTo>
                  <a:pt x="85367" y="135932"/>
                  <a:pt x="101595" y="139812"/>
                  <a:pt x="132640" y="116529"/>
                </a:cubicBezTo>
                <a:cubicBezTo>
                  <a:pt x="163684" y="93246"/>
                  <a:pt x="227184" y="-3768"/>
                  <a:pt x="223656" y="1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5" name="フリーフォーム: 図形 1154">
            <a:extLst>
              <a:ext uri="{FF2B5EF4-FFF2-40B4-BE49-F238E27FC236}">
                <a16:creationId xmlns:a16="http://schemas.microsoft.com/office/drawing/2014/main" id="{F381DD5E-CEB1-4CB1-8A10-920E12139FDC}"/>
              </a:ext>
            </a:extLst>
          </p:cNvPr>
          <p:cNvSpPr/>
          <p:nvPr/>
        </p:nvSpPr>
        <p:spPr>
          <a:xfrm>
            <a:off x="5477856" y="3660870"/>
            <a:ext cx="385508" cy="98330"/>
          </a:xfrm>
          <a:custGeom>
            <a:avLst/>
            <a:gdLst>
              <a:gd name="connsiteX0" fmla="*/ 77 w 385508"/>
              <a:gd name="connsiteY0" fmla="*/ 963 h 98330"/>
              <a:gd name="connsiteX1" fmla="*/ 311227 w 385508"/>
              <a:gd name="connsiteY1" fmla="*/ 62347 h 98330"/>
              <a:gd name="connsiteX2" fmla="*/ 385311 w 385508"/>
              <a:gd name="connsiteY2" fmla="*/ 98330 h 98330"/>
              <a:gd name="connsiteX3" fmla="*/ 334511 w 385508"/>
              <a:gd name="connsiteY3" fmla="*/ 62347 h 98330"/>
              <a:gd name="connsiteX4" fmla="*/ 281594 w 385508"/>
              <a:gd name="connsiteY4" fmla="*/ 28480 h 98330"/>
              <a:gd name="connsiteX5" fmla="*/ 77 w 385508"/>
              <a:gd name="connsiteY5" fmla="*/ 963 h 983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85508" h="98330">
                <a:moveTo>
                  <a:pt x="77" y="963"/>
                </a:moveTo>
                <a:cubicBezTo>
                  <a:pt x="5016" y="6607"/>
                  <a:pt x="247021" y="46119"/>
                  <a:pt x="311227" y="62347"/>
                </a:cubicBezTo>
                <a:cubicBezTo>
                  <a:pt x="375433" y="78575"/>
                  <a:pt x="381430" y="98330"/>
                  <a:pt x="385311" y="98330"/>
                </a:cubicBezTo>
                <a:cubicBezTo>
                  <a:pt x="389192" y="98330"/>
                  <a:pt x="334511" y="62347"/>
                  <a:pt x="334511" y="62347"/>
                </a:cubicBezTo>
                <a:cubicBezTo>
                  <a:pt x="317225" y="50705"/>
                  <a:pt x="336980" y="41180"/>
                  <a:pt x="281594" y="28480"/>
                </a:cubicBezTo>
                <a:cubicBezTo>
                  <a:pt x="226208" y="15780"/>
                  <a:pt x="-4862" y="-4681"/>
                  <a:pt x="77" y="96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6" name="フリーフォーム: 図形 1155">
            <a:extLst>
              <a:ext uri="{FF2B5EF4-FFF2-40B4-BE49-F238E27FC236}">
                <a16:creationId xmlns:a16="http://schemas.microsoft.com/office/drawing/2014/main" id="{07191A5E-617E-452F-8466-1FBA2F066A41}"/>
              </a:ext>
            </a:extLst>
          </p:cNvPr>
          <p:cNvSpPr/>
          <p:nvPr/>
        </p:nvSpPr>
        <p:spPr>
          <a:xfrm>
            <a:off x="5748790" y="3550173"/>
            <a:ext cx="419604" cy="795344"/>
          </a:xfrm>
          <a:custGeom>
            <a:avLst/>
            <a:gdLst>
              <a:gd name="connsiteX0" fmla="*/ 419177 w 419604"/>
              <a:gd name="connsiteY0" fmla="*/ 1594 h 795344"/>
              <a:gd name="connsiteX1" fmla="*/ 372610 w 419604"/>
              <a:gd name="connsiteY1" fmla="*/ 259827 h 795344"/>
              <a:gd name="connsiteX2" fmla="*/ 309110 w 419604"/>
              <a:gd name="connsiteY2" fmla="*/ 427044 h 795344"/>
              <a:gd name="connsiteX3" fmla="*/ 230793 w 419604"/>
              <a:gd name="connsiteY3" fmla="*/ 418577 h 795344"/>
              <a:gd name="connsiteX4" fmla="*/ 311227 w 419604"/>
              <a:gd name="connsiteY4" fmla="*/ 443977 h 795344"/>
              <a:gd name="connsiteX5" fmla="*/ 154593 w 419604"/>
              <a:gd name="connsiteY5" fmla="*/ 463027 h 795344"/>
              <a:gd name="connsiteX6" fmla="*/ 283710 w 419604"/>
              <a:gd name="connsiteY6" fmla="*/ 463027 h 795344"/>
              <a:gd name="connsiteX7" fmla="*/ 135543 w 419604"/>
              <a:gd name="connsiteY7" fmla="*/ 562510 h 795344"/>
              <a:gd name="connsiteX8" fmla="*/ 148243 w 419604"/>
              <a:gd name="connsiteY8" fmla="*/ 562510 h 795344"/>
              <a:gd name="connsiteX9" fmla="*/ 80510 w 419604"/>
              <a:gd name="connsiteY9" fmla="*/ 611194 h 795344"/>
              <a:gd name="connsiteX10" fmla="*/ 209627 w 419604"/>
              <a:gd name="connsiteY10" fmla="*/ 613310 h 795344"/>
              <a:gd name="connsiteX11" fmla="*/ 77 w 419604"/>
              <a:gd name="connsiteY11" fmla="*/ 795344 h 795344"/>
              <a:gd name="connsiteX12" fmla="*/ 237143 w 419604"/>
              <a:gd name="connsiteY12" fmla="*/ 611194 h 795344"/>
              <a:gd name="connsiteX13" fmla="*/ 154593 w 419604"/>
              <a:gd name="connsiteY13" fmla="*/ 579444 h 795344"/>
              <a:gd name="connsiteX14" fmla="*/ 287943 w 419604"/>
              <a:gd name="connsiteY14" fmla="*/ 460910 h 795344"/>
              <a:gd name="connsiteX15" fmla="*/ 389543 w 419604"/>
              <a:gd name="connsiteY15" fmla="*/ 391060 h 795344"/>
              <a:gd name="connsiteX16" fmla="*/ 419177 w 419604"/>
              <a:gd name="connsiteY16" fmla="*/ 1594 h 7953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19604" h="795344">
                <a:moveTo>
                  <a:pt x="419177" y="1594"/>
                </a:moveTo>
                <a:cubicBezTo>
                  <a:pt x="416355" y="-20278"/>
                  <a:pt x="390954" y="188919"/>
                  <a:pt x="372610" y="259827"/>
                </a:cubicBezTo>
                <a:cubicBezTo>
                  <a:pt x="354266" y="330735"/>
                  <a:pt x="332746" y="400586"/>
                  <a:pt x="309110" y="427044"/>
                </a:cubicBezTo>
                <a:cubicBezTo>
                  <a:pt x="285474" y="453502"/>
                  <a:pt x="230440" y="415755"/>
                  <a:pt x="230793" y="418577"/>
                </a:cubicBezTo>
                <a:cubicBezTo>
                  <a:pt x="231146" y="421399"/>
                  <a:pt x="323927" y="436569"/>
                  <a:pt x="311227" y="443977"/>
                </a:cubicBezTo>
                <a:cubicBezTo>
                  <a:pt x="298527" y="451385"/>
                  <a:pt x="159179" y="459852"/>
                  <a:pt x="154593" y="463027"/>
                </a:cubicBezTo>
                <a:cubicBezTo>
                  <a:pt x="150007" y="466202"/>
                  <a:pt x="286885" y="446447"/>
                  <a:pt x="283710" y="463027"/>
                </a:cubicBezTo>
                <a:cubicBezTo>
                  <a:pt x="280535" y="479607"/>
                  <a:pt x="158121" y="545930"/>
                  <a:pt x="135543" y="562510"/>
                </a:cubicBezTo>
                <a:cubicBezTo>
                  <a:pt x="112965" y="579091"/>
                  <a:pt x="157415" y="554396"/>
                  <a:pt x="148243" y="562510"/>
                </a:cubicBezTo>
                <a:cubicBezTo>
                  <a:pt x="139071" y="570624"/>
                  <a:pt x="70279" y="602727"/>
                  <a:pt x="80510" y="611194"/>
                </a:cubicBezTo>
                <a:cubicBezTo>
                  <a:pt x="90741" y="619661"/>
                  <a:pt x="223033" y="582618"/>
                  <a:pt x="209627" y="613310"/>
                </a:cubicBezTo>
                <a:cubicBezTo>
                  <a:pt x="196221" y="644002"/>
                  <a:pt x="-4509" y="795697"/>
                  <a:pt x="77" y="795344"/>
                </a:cubicBezTo>
                <a:cubicBezTo>
                  <a:pt x="4663" y="794991"/>
                  <a:pt x="211390" y="647177"/>
                  <a:pt x="237143" y="611194"/>
                </a:cubicBezTo>
                <a:cubicBezTo>
                  <a:pt x="262896" y="575211"/>
                  <a:pt x="146126" y="604491"/>
                  <a:pt x="154593" y="579444"/>
                </a:cubicBezTo>
                <a:cubicBezTo>
                  <a:pt x="163060" y="554397"/>
                  <a:pt x="248785" y="492307"/>
                  <a:pt x="287943" y="460910"/>
                </a:cubicBezTo>
                <a:cubicBezTo>
                  <a:pt x="327101" y="429513"/>
                  <a:pt x="368376" y="466907"/>
                  <a:pt x="389543" y="391060"/>
                </a:cubicBezTo>
                <a:cubicBezTo>
                  <a:pt x="410710" y="315213"/>
                  <a:pt x="421999" y="23466"/>
                  <a:pt x="419177" y="159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7" name="フリーフォーム: 図形 1156">
            <a:extLst>
              <a:ext uri="{FF2B5EF4-FFF2-40B4-BE49-F238E27FC236}">
                <a16:creationId xmlns:a16="http://schemas.microsoft.com/office/drawing/2014/main" id="{00178BFE-C269-4710-B13F-34F8A1FB1C73}"/>
              </a:ext>
            </a:extLst>
          </p:cNvPr>
          <p:cNvSpPr/>
          <p:nvPr/>
        </p:nvSpPr>
        <p:spPr>
          <a:xfrm>
            <a:off x="6098046" y="3541118"/>
            <a:ext cx="182721" cy="500595"/>
          </a:xfrm>
          <a:custGeom>
            <a:avLst/>
            <a:gdLst>
              <a:gd name="connsiteX0" fmla="*/ 156704 w 182721"/>
              <a:gd name="connsiteY0" fmla="*/ 65 h 500595"/>
              <a:gd name="connsiteX1" fmla="*/ 101671 w 182721"/>
              <a:gd name="connsiteY1" fmla="*/ 332382 h 500595"/>
              <a:gd name="connsiteX2" fmla="*/ 182104 w 182721"/>
              <a:gd name="connsiteY2" fmla="*/ 381065 h 500595"/>
              <a:gd name="connsiteX3" fmla="*/ 131304 w 182721"/>
              <a:gd name="connsiteY3" fmla="*/ 484782 h 500595"/>
              <a:gd name="connsiteX4" fmla="*/ 71 w 182721"/>
              <a:gd name="connsiteY4" fmla="*/ 497482 h 500595"/>
              <a:gd name="connsiteX5" fmla="*/ 150354 w 182721"/>
              <a:gd name="connsiteY5" fmla="*/ 457265 h 500595"/>
              <a:gd name="connsiteX6" fmla="*/ 120721 w 182721"/>
              <a:gd name="connsiteY6" fmla="*/ 410699 h 500595"/>
              <a:gd name="connsiteX7" fmla="*/ 88971 w 182721"/>
              <a:gd name="connsiteY7" fmla="*/ 362015 h 500595"/>
              <a:gd name="connsiteX8" fmla="*/ 156704 w 182721"/>
              <a:gd name="connsiteY8" fmla="*/ 65 h 5005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2721" h="500595">
                <a:moveTo>
                  <a:pt x="156704" y="65"/>
                </a:moveTo>
                <a:cubicBezTo>
                  <a:pt x="158821" y="-4874"/>
                  <a:pt x="97438" y="268882"/>
                  <a:pt x="101671" y="332382"/>
                </a:cubicBezTo>
                <a:cubicBezTo>
                  <a:pt x="105904" y="395882"/>
                  <a:pt x="177165" y="355665"/>
                  <a:pt x="182104" y="381065"/>
                </a:cubicBezTo>
                <a:cubicBezTo>
                  <a:pt x="187043" y="406465"/>
                  <a:pt x="161643" y="465379"/>
                  <a:pt x="131304" y="484782"/>
                </a:cubicBezTo>
                <a:cubicBezTo>
                  <a:pt x="100965" y="504185"/>
                  <a:pt x="-3104" y="502068"/>
                  <a:pt x="71" y="497482"/>
                </a:cubicBezTo>
                <a:cubicBezTo>
                  <a:pt x="3246" y="492896"/>
                  <a:pt x="130246" y="471729"/>
                  <a:pt x="150354" y="457265"/>
                </a:cubicBezTo>
                <a:cubicBezTo>
                  <a:pt x="170462" y="442801"/>
                  <a:pt x="130951" y="426574"/>
                  <a:pt x="120721" y="410699"/>
                </a:cubicBezTo>
                <a:cubicBezTo>
                  <a:pt x="110490" y="394824"/>
                  <a:pt x="83327" y="431159"/>
                  <a:pt x="88971" y="362015"/>
                </a:cubicBezTo>
                <a:cubicBezTo>
                  <a:pt x="94615" y="292871"/>
                  <a:pt x="154587" y="5004"/>
                  <a:pt x="156704" y="6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8" name="フリーフォーム: 図形 1157">
            <a:extLst>
              <a:ext uri="{FF2B5EF4-FFF2-40B4-BE49-F238E27FC236}">
                <a16:creationId xmlns:a16="http://schemas.microsoft.com/office/drawing/2014/main" id="{AB6EE1F8-860E-44D3-96CA-2AD32F8A5477}"/>
              </a:ext>
            </a:extLst>
          </p:cNvPr>
          <p:cNvSpPr/>
          <p:nvPr/>
        </p:nvSpPr>
        <p:spPr>
          <a:xfrm>
            <a:off x="5752963" y="4152065"/>
            <a:ext cx="275585" cy="214628"/>
          </a:xfrm>
          <a:custGeom>
            <a:avLst/>
            <a:gdLst>
              <a:gd name="connsiteX0" fmla="*/ 275304 w 275585"/>
              <a:gd name="connsiteY0" fmla="*/ 835 h 214628"/>
              <a:gd name="connsiteX1" fmla="*/ 167354 w 275585"/>
              <a:gd name="connsiteY1" fmla="*/ 157468 h 214628"/>
              <a:gd name="connsiteX2" fmla="*/ 137 w 275585"/>
              <a:gd name="connsiteY2" fmla="*/ 214618 h 214628"/>
              <a:gd name="connsiteX3" fmla="*/ 139837 w 275585"/>
              <a:gd name="connsiteY3" fmla="*/ 161702 h 214628"/>
              <a:gd name="connsiteX4" fmla="*/ 196987 w 275585"/>
              <a:gd name="connsiteY4" fmla="*/ 98202 h 214628"/>
              <a:gd name="connsiteX5" fmla="*/ 275304 w 275585"/>
              <a:gd name="connsiteY5" fmla="*/ 835 h 2146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75585" h="214628">
                <a:moveTo>
                  <a:pt x="275304" y="835"/>
                </a:moveTo>
                <a:cubicBezTo>
                  <a:pt x="270365" y="10713"/>
                  <a:pt x="213215" y="121838"/>
                  <a:pt x="167354" y="157468"/>
                </a:cubicBezTo>
                <a:cubicBezTo>
                  <a:pt x="121493" y="193098"/>
                  <a:pt x="4723" y="213912"/>
                  <a:pt x="137" y="214618"/>
                </a:cubicBezTo>
                <a:cubicBezTo>
                  <a:pt x="-4449" y="215324"/>
                  <a:pt x="107029" y="181105"/>
                  <a:pt x="139837" y="161702"/>
                </a:cubicBezTo>
                <a:cubicBezTo>
                  <a:pt x="172645" y="142299"/>
                  <a:pt x="175115" y="125013"/>
                  <a:pt x="196987" y="98202"/>
                </a:cubicBezTo>
                <a:cubicBezTo>
                  <a:pt x="218859" y="71391"/>
                  <a:pt x="280243" y="-9043"/>
                  <a:pt x="275304" y="8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9" name="フリーフォーム: 図形 1158">
            <a:extLst>
              <a:ext uri="{FF2B5EF4-FFF2-40B4-BE49-F238E27FC236}">
                <a16:creationId xmlns:a16="http://schemas.microsoft.com/office/drawing/2014/main" id="{057C5144-ABCC-4B86-895A-16E9A26D2EA2}"/>
              </a:ext>
            </a:extLst>
          </p:cNvPr>
          <p:cNvSpPr/>
          <p:nvPr/>
        </p:nvSpPr>
        <p:spPr>
          <a:xfrm>
            <a:off x="5727482" y="4180407"/>
            <a:ext cx="356036" cy="206867"/>
          </a:xfrm>
          <a:custGeom>
            <a:avLst/>
            <a:gdLst>
              <a:gd name="connsiteX0" fmla="*/ 355818 w 356036"/>
              <a:gd name="connsiteY0" fmla="*/ 10 h 206867"/>
              <a:gd name="connsiteX1" fmla="*/ 188601 w 356036"/>
              <a:gd name="connsiteY1" fmla="*/ 179926 h 206867"/>
              <a:gd name="connsiteX2" fmla="*/ 118751 w 356036"/>
              <a:gd name="connsiteY2" fmla="*/ 198976 h 206867"/>
              <a:gd name="connsiteX3" fmla="*/ 218 w 356036"/>
              <a:gd name="connsiteY3" fmla="*/ 205326 h 206867"/>
              <a:gd name="connsiteX4" fmla="*/ 150501 w 356036"/>
              <a:gd name="connsiteY4" fmla="*/ 171460 h 206867"/>
              <a:gd name="connsiteX5" fmla="*/ 355818 w 356036"/>
              <a:gd name="connsiteY5" fmla="*/ 10 h 2068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6036" h="206867">
                <a:moveTo>
                  <a:pt x="355818" y="10"/>
                </a:moveTo>
                <a:cubicBezTo>
                  <a:pt x="362168" y="1421"/>
                  <a:pt x="228112" y="146765"/>
                  <a:pt x="188601" y="179926"/>
                </a:cubicBezTo>
                <a:cubicBezTo>
                  <a:pt x="149090" y="213087"/>
                  <a:pt x="150148" y="194743"/>
                  <a:pt x="118751" y="198976"/>
                </a:cubicBezTo>
                <a:cubicBezTo>
                  <a:pt x="87354" y="203209"/>
                  <a:pt x="-5074" y="209912"/>
                  <a:pt x="218" y="205326"/>
                </a:cubicBezTo>
                <a:cubicBezTo>
                  <a:pt x="5510" y="200740"/>
                  <a:pt x="94762" y="203210"/>
                  <a:pt x="150501" y="171460"/>
                </a:cubicBezTo>
                <a:cubicBezTo>
                  <a:pt x="206240" y="139710"/>
                  <a:pt x="349468" y="-1401"/>
                  <a:pt x="355818" y="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0" name="フリーフォーム: 図形 1159">
            <a:extLst>
              <a:ext uri="{FF2B5EF4-FFF2-40B4-BE49-F238E27FC236}">
                <a16:creationId xmlns:a16="http://schemas.microsoft.com/office/drawing/2014/main" id="{BBA176A2-7D36-4828-9FA2-9EAD2DDC1B1A}"/>
              </a:ext>
            </a:extLst>
          </p:cNvPr>
          <p:cNvSpPr/>
          <p:nvPr/>
        </p:nvSpPr>
        <p:spPr>
          <a:xfrm>
            <a:off x="6144887" y="3683438"/>
            <a:ext cx="393440" cy="504878"/>
          </a:xfrm>
          <a:custGeom>
            <a:avLst/>
            <a:gdLst>
              <a:gd name="connsiteX0" fmla="*/ 392438 w 393440"/>
              <a:gd name="connsiteY0" fmla="*/ 1150 h 504878"/>
              <a:gd name="connsiteX1" fmla="*/ 294013 w 393440"/>
              <a:gd name="connsiteY1" fmla="*/ 112275 h 504878"/>
              <a:gd name="connsiteX2" fmla="*/ 217813 w 393440"/>
              <a:gd name="connsiteY2" fmla="*/ 118625 h 504878"/>
              <a:gd name="connsiteX3" fmla="*/ 259088 w 393440"/>
              <a:gd name="connsiteY3" fmla="*/ 145612 h 504878"/>
              <a:gd name="connsiteX4" fmla="*/ 147963 w 393440"/>
              <a:gd name="connsiteY4" fmla="*/ 255150 h 504878"/>
              <a:gd name="connsiteX5" fmla="*/ 206701 w 393440"/>
              <a:gd name="connsiteY5" fmla="*/ 255150 h 504878"/>
              <a:gd name="connsiteX6" fmla="*/ 326 w 393440"/>
              <a:gd name="connsiteY6" fmla="*/ 504387 h 504878"/>
              <a:gd name="connsiteX7" fmla="*/ 160663 w 393440"/>
              <a:gd name="connsiteY7" fmla="*/ 315475 h 504878"/>
              <a:gd name="connsiteX8" fmla="*/ 228926 w 393440"/>
              <a:gd name="connsiteY8" fmla="*/ 191650 h 504878"/>
              <a:gd name="connsiteX9" fmla="*/ 392438 w 393440"/>
              <a:gd name="connsiteY9" fmla="*/ 1150 h 5048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93440" h="504878">
                <a:moveTo>
                  <a:pt x="392438" y="1150"/>
                </a:moveTo>
                <a:cubicBezTo>
                  <a:pt x="403286" y="-12079"/>
                  <a:pt x="323117" y="92696"/>
                  <a:pt x="294013" y="112275"/>
                </a:cubicBezTo>
                <a:cubicBezTo>
                  <a:pt x="264909" y="131854"/>
                  <a:pt x="223634" y="113069"/>
                  <a:pt x="217813" y="118625"/>
                </a:cubicBezTo>
                <a:cubicBezTo>
                  <a:pt x="211992" y="124181"/>
                  <a:pt x="270730" y="122858"/>
                  <a:pt x="259088" y="145612"/>
                </a:cubicBezTo>
                <a:cubicBezTo>
                  <a:pt x="247446" y="168366"/>
                  <a:pt x="156694" y="236894"/>
                  <a:pt x="147963" y="255150"/>
                </a:cubicBezTo>
                <a:cubicBezTo>
                  <a:pt x="139232" y="273406"/>
                  <a:pt x="231307" y="213611"/>
                  <a:pt x="206701" y="255150"/>
                </a:cubicBezTo>
                <a:cubicBezTo>
                  <a:pt x="182095" y="296689"/>
                  <a:pt x="7999" y="494333"/>
                  <a:pt x="326" y="504387"/>
                </a:cubicBezTo>
                <a:cubicBezTo>
                  <a:pt x="-7347" y="514441"/>
                  <a:pt x="122563" y="367598"/>
                  <a:pt x="160663" y="315475"/>
                </a:cubicBezTo>
                <a:cubicBezTo>
                  <a:pt x="198763" y="263352"/>
                  <a:pt x="188445" y="243773"/>
                  <a:pt x="228926" y="191650"/>
                </a:cubicBezTo>
                <a:cubicBezTo>
                  <a:pt x="269407" y="139527"/>
                  <a:pt x="381590" y="14379"/>
                  <a:pt x="392438" y="11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1" name="フリーフォーム: 図形 1160">
            <a:extLst>
              <a:ext uri="{FF2B5EF4-FFF2-40B4-BE49-F238E27FC236}">
                <a16:creationId xmlns:a16="http://schemas.microsoft.com/office/drawing/2014/main" id="{000AF7F5-C988-40BE-8329-E3E9C1FDC71C}"/>
              </a:ext>
            </a:extLst>
          </p:cNvPr>
          <p:cNvSpPr/>
          <p:nvPr/>
        </p:nvSpPr>
        <p:spPr>
          <a:xfrm>
            <a:off x="6175309" y="3419330"/>
            <a:ext cx="238366" cy="470085"/>
          </a:xfrm>
          <a:custGeom>
            <a:avLst/>
            <a:gdLst>
              <a:gd name="connsiteX0" fmla="*/ 66 w 238366"/>
              <a:gd name="connsiteY0" fmla="*/ 145 h 470085"/>
              <a:gd name="connsiteX1" fmla="*/ 87379 w 238366"/>
              <a:gd name="connsiteY1" fmla="*/ 160483 h 470085"/>
              <a:gd name="connsiteX2" fmla="*/ 76266 w 238366"/>
              <a:gd name="connsiteY2" fmla="*/ 316058 h 470085"/>
              <a:gd name="connsiteX3" fmla="*/ 233429 w 238366"/>
              <a:gd name="connsiteY3" fmla="*/ 425595 h 470085"/>
              <a:gd name="connsiteX4" fmla="*/ 192154 w 238366"/>
              <a:gd name="connsiteY4" fmla="*/ 411308 h 470085"/>
              <a:gd name="connsiteX5" fmla="*/ 123891 w 238366"/>
              <a:gd name="connsiteY5" fmla="*/ 416070 h 470085"/>
              <a:gd name="connsiteX6" fmla="*/ 36579 w 238366"/>
              <a:gd name="connsiteY6" fmla="*/ 470045 h 470085"/>
              <a:gd name="connsiteX7" fmla="*/ 142941 w 238366"/>
              <a:gd name="connsiteY7" fmla="*/ 406545 h 470085"/>
              <a:gd name="connsiteX8" fmla="*/ 95316 w 238366"/>
              <a:gd name="connsiteY8" fmla="*/ 316058 h 470085"/>
              <a:gd name="connsiteX9" fmla="*/ 103254 w 238366"/>
              <a:gd name="connsiteY9" fmla="*/ 135083 h 470085"/>
              <a:gd name="connsiteX10" fmla="*/ 66 w 238366"/>
              <a:gd name="connsiteY10" fmla="*/ 145 h 470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38366" h="470085">
                <a:moveTo>
                  <a:pt x="66" y="145"/>
                </a:moveTo>
                <a:cubicBezTo>
                  <a:pt x="-2580" y="4378"/>
                  <a:pt x="74679" y="107831"/>
                  <a:pt x="87379" y="160483"/>
                </a:cubicBezTo>
                <a:cubicBezTo>
                  <a:pt x="100079" y="213135"/>
                  <a:pt x="51924" y="271873"/>
                  <a:pt x="76266" y="316058"/>
                </a:cubicBezTo>
                <a:cubicBezTo>
                  <a:pt x="100608" y="360243"/>
                  <a:pt x="214114" y="409720"/>
                  <a:pt x="233429" y="425595"/>
                </a:cubicBezTo>
                <a:cubicBezTo>
                  <a:pt x="252744" y="441470"/>
                  <a:pt x="210410" y="412896"/>
                  <a:pt x="192154" y="411308"/>
                </a:cubicBezTo>
                <a:cubicBezTo>
                  <a:pt x="173898" y="409721"/>
                  <a:pt x="149820" y="406280"/>
                  <a:pt x="123891" y="416070"/>
                </a:cubicBezTo>
                <a:cubicBezTo>
                  <a:pt x="97962" y="425860"/>
                  <a:pt x="33404" y="471632"/>
                  <a:pt x="36579" y="470045"/>
                </a:cubicBezTo>
                <a:cubicBezTo>
                  <a:pt x="39754" y="468458"/>
                  <a:pt x="133151" y="432210"/>
                  <a:pt x="142941" y="406545"/>
                </a:cubicBezTo>
                <a:cubicBezTo>
                  <a:pt x="152731" y="380880"/>
                  <a:pt x="101930" y="361302"/>
                  <a:pt x="95316" y="316058"/>
                </a:cubicBezTo>
                <a:cubicBezTo>
                  <a:pt x="88702" y="270814"/>
                  <a:pt x="118071" y="185089"/>
                  <a:pt x="103254" y="135083"/>
                </a:cubicBezTo>
                <a:cubicBezTo>
                  <a:pt x="88437" y="85077"/>
                  <a:pt x="2712" y="-4088"/>
                  <a:pt x="66" y="1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2" name="フリーフォーム: 図形 1161">
            <a:extLst>
              <a:ext uri="{FF2B5EF4-FFF2-40B4-BE49-F238E27FC236}">
                <a16:creationId xmlns:a16="http://schemas.microsoft.com/office/drawing/2014/main" id="{D65BC9FE-351F-488F-9E21-C1640EE215C9}"/>
              </a:ext>
            </a:extLst>
          </p:cNvPr>
          <p:cNvSpPr/>
          <p:nvPr/>
        </p:nvSpPr>
        <p:spPr>
          <a:xfrm>
            <a:off x="6382757" y="3612958"/>
            <a:ext cx="77074" cy="122826"/>
          </a:xfrm>
          <a:custGeom>
            <a:avLst/>
            <a:gdLst>
              <a:gd name="connsiteX0" fmla="*/ 18043 w 77074"/>
              <a:gd name="connsiteY0" fmla="*/ 192 h 122826"/>
              <a:gd name="connsiteX1" fmla="*/ 13281 w 77074"/>
              <a:gd name="connsiteY1" fmla="*/ 90680 h 122826"/>
              <a:gd name="connsiteX2" fmla="*/ 73606 w 77074"/>
              <a:gd name="connsiteY2" fmla="*/ 116080 h 122826"/>
              <a:gd name="connsiteX3" fmla="*/ 62493 w 77074"/>
              <a:gd name="connsiteY3" fmla="*/ 109730 h 122826"/>
              <a:gd name="connsiteX4" fmla="*/ 2168 w 77074"/>
              <a:gd name="connsiteY4" fmla="*/ 117667 h 122826"/>
              <a:gd name="connsiteX5" fmla="*/ 18043 w 77074"/>
              <a:gd name="connsiteY5" fmla="*/ 192 h 1228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7074" h="122826">
                <a:moveTo>
                  <a:pt x="18043" y="192"/>
                </a:moveTo>
                <a:cubicBezTo>
                  <a:pt x="19895" y="-4306"/>
                  <a:pt x="4020" y="71365"/>
                  <a:pt x="13281" y="90680"/>
                </a:cubicBezTo>
                <a:cubicBezTo>
                  <a:pt x="22542" y="109995"/>
                  <a:pt x="65404" y="112905"/>
                  <a:pt x="73606" y="116080"/>
                </a:cubicBezTo>
                <a:cubicBezTo>
                  <a:pt x="81808" y="119255"/>
                  <a:pt x="74399" y="109466"/>
                  <a:pt x="62493" y="109730"/>
                </a:cubicBezTo>
                <a:cubicBezTo>
                  <a:pt x="50587" y="109994"/>
                  <a:pt x="11428" y="132748"/>
                  <a:pt x="2168" y="117667"/>
                </a:cubicBezTo>
                <a:cubicBezTo>
                  <a:pt x="-7092" y="102586"/>
                  <a:pt x="16191" y="4690"/>
                  <a:pt x="18043" y="19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3" name="フリーフォーム: 図形 1162">
            <a:extLst>
              <a:ext uri="{FF2B5EF4-FFF2-40B4-BE49-F238E27FC236}">
                <a16:creationId xmlns:a16="http://schemas.microsoft.com/office/drawing/2014/main" id="{DC5995F6-EFD3-48B2-9DDB-95C869C51459}"/>
              </a:ext>
            </a:extLst>
          </p:cNvPr>
          <p:cNvSpPr/>
          <p:nvPr/>
        </p:nvSpPr>
        <p:spPr>
          <a:xfrm>
            <a:off x="6503213" y="3604707"/>
            <a:ext cx="105623" cy="94174"/>
          </a:xfrm>
          <a:custGeom>
            <a:avLst/>
            <a:gdLst>
              <a:gd name="connsiteX0" fmla="*/ 775 w 105623"/>
              <a:gd name="connsiteY0" fmla="*/ 94168 h 94174"/>
              <a:gd name="connsiteX1" fmla="*/ 18237 w 105623"/>
              <a:gd name="connsiteY1" fmla="*/ 10031 h 94174"/>
              <a:gd name="connsiteX2" fmla="*/ 105550 w 105623"/>
              <a:gd name="connsiteY2" fmla="*/ 2093 h 94174"/>
              <a:gd name="connsiteX3" fmla="*/ 32525 w 105623"/>
              <a:gd name="connsiteY3" fmla="*/ 14793 h 94174"/>
              <a:gd name="connsiteX4" fmla="*/ 775 w 105623"/>
              <a:gd name="connsiteY4" fmla="*/ 94168 h 94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5623" h="94174">
                <a:moveTo>
                  <a:pt x="775" y="94168"/>
                </a:moveTo>
                <a:cubicBezTo>
                  <a:pt x="-1606" y="93374"/>
                  <a:pt x="775" y="25377"/>
                  <a:pt x="18237" y="10031"/>
                </a:cubicBezTo>
                <a:cubicBezTo>
                  <a:pt x="35699" y="-5315"/>
                  <a:pt x="103169" y="1299"/>
                  <a:pt x="105550" y="2093"/>
                </a:cubicBezTo>
                <a:cubicBezTo>
                  <a:pt x="107931" y="2887"/>
                  <a:pt x="51575" y="3945"/>
                  <a:pt x="32525" y="14793"/>
                </a:cubicBezTo>
                <a:cubicBezTo>
                  <a:pt x="13475" y="25641"/>
                  <a:pt x="3156" y="94962"/>
                  <a:pt x="775" y="9416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4" name="フリーフォーム: 図形 1163">
            <a:extLst>
              <a:ext uri="{FF2B5EF4-FFF2-40B4-BE49-F238E27FC236}">
                <a16:creationId xmlns:a16="http://schemas.microsoft.com/office/drawing/2014/main" id="{68C6B483-F7E4-488A-8406-EA0662DD475F}"/>
              </a:ext>
            </a:extLst>
          </p:cNvPr>
          <p:cNvSpPr/>
          <p:nvPr/>
        </p:nvSpPr>
        <p:spPr>
          <a:xfrm>
            <a:off x="6471986" y="3697416"/>
            <a:ext cx="332039" cy="204968"/>
          </a:xfrm>
          <a:custGeom>
            <a:avLst/>
            <a:gdLst>
              <a:gd name="connsiteX0" fmla="*/ 252 w 332039"/>
              <a:gd name="connsiteY0" fmla="*/ 204659 h 204968"/>
              <a:gd name="connsiteX1" fmla="*/ 93914 w 332039"/>
              <a:gd name="connsiteY1" fmla="*/ 3047 h 204968"/>
              <a:gd name="connsiteX2" fmla="*/ 225677 w 332039"/>
              <a:gd name="connsiteY2" fmla="*/ 85597 h 204968"/>
              <a:gd name="connsiteX3" fmla="*/ 332039 w 332039"/>
              <a:gd name="connsiteY3" fmla="*/ 120522 h 204968"/>
              <a:gd name="connsiteX4" fmla="*/ 211389 w 332039"/>
              <a:gd name="connsiteY4" fmla="*/ 82422 h 204968"/>
              <a:gd name="connsiteX5" fmla="*/ 125664 w 332039"/>
              <a:gd name="connsiteY5" fmla="*/ 72897 h 204968"/>
              <a:gd name="connsiteX6" fmla="*/ 225677 w 332039"/>
              <a:gd name="connsiteY6" fmla="*/ 112584 h 204968"/>
              <a:gd name="connsiteX7" fmla="*/ 197102 w 332039"/>
              <a:gd name="connsiteY7" fmla="*/ 118934 h 204968"/>
              <a:gd name="connsiteX8" fmla="*/ 155827 w 332039"/>
              <a:gd name="connsiteY8" fmla="*/ 145922 h 204968"/>
              <a:gd name="connsiteX9" fmla="*/ 54227 w 332039"/>
              <a:gd name="connsiteY9" fmla="*/ 152272 h 204968"/>
              <a:gd name="connsiteX10" fmla="*/ 174877 w 332039"/>
              <a:gd name="connsiteY10" fmla="*/ 34797 h 204968"/>
              <a:gd name="connsiteX11" fmla="*/ 112964 w 332039"/>
              <a:gd name="connsiteY11" fmla="*/ 22097 h 204968"/>
              <a:gd name="connsiteX12" fmla="*/ 66927 w 332039"/>
              <a:gd name="connsiteY12" fmla="*/ 49084 h 204968"/>
              <a:gd name="connsiteX13" fmla="*/ 252 w 332039"/>
              <a:gd name="connsiteY13" fmla="*/ 204659 h 2049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332039" h="204968">
                <a:moveTo>
                  <a:pt x="252" y="204659"/>
                </a:moveTo>
                <a:cubicBezTo>
                  <a:pt x="4750" y="196986"/>
                  <a:pt x="56343" y="22891"/>
                  <a:pt x="93914" y="3047"/>
                </a:cubicBezTo>
                <a:cubicBezTo>
                  <a:pt x="131485" y="-16797"/>
                  <a:pt x="185990" y="66018"/>
                  <a:pt x="225677" y="85597"/>
                </a:cubicBezTo>
                <a:cubicBezTo>
                  <a:pt x="265364" y="105176"/>
                  <a:pt x="332039" y="120522"/>
                  <a:pt x="332039" y="120522"/>
                </a:cubicBezTo>
                <a:cubicBezTo>
                  <a:pt x="329658" y="119993"/>
                  <a:pt x="245785" y="90359"/>
                  <a:pt x="211389" y="82422"/>
                </a:cubicBezTo>
                <a:cubicBezTo>
                  <a:pt x="176993" y="74485"/>
                  <a:pt x="123283" y="67870"/>
                  <a:pt x="125664" y="72897"/>
                </a:cubicBezTo>
                <a:cubicBezTo>
                  <a:pt x="128045" y="77924"/>
                  <a:pt x="213771" y="104911"/>
                  <a:pt x="225677" y="112584"/>
                </a:cubicBezTo>
                <a:cubicBezTo>
                  <a:pt x="237583" y="120257"/>
                  <a:pt x="208744" y="113378"/>
                  <a:pt x="197102" y="118934"/>
                </a:cubicBezTo>
                <a:cubicBezTo>
                  <a:pt x="185460" y="124490"/>
                  <a:pt x="179639" y="140366"/>
                  <a:pt x="155827" y="145922"/>
                </a:cubicBezTo>
                <a:cubicBezTo>
                  <a:pt x="132015" y="151478"/>
                  <a:pt x="51052" y="170793"/>
                  <a:pt x="54227" y="152272"/>
                </a:cubicBezTo>
                <a:cubicBezTo>
                  <a:pt x="57402" y="133751"/>
                  <a:pt x="165088" y="56493"/>
                  <a:pt x="174877" y="34797"/>
                </a:cubicBezTo>
                <a:cubicBezTo>
                  <a:pt x="184666" y="13101"/>
                  <a:pt x="130956" y="19716"/>
                  <a:pt x="112964" y="22097"/>
                </a:cubicBezTo>
                <a:cubicBezTo>
                  <a:pt x="94972" y="24478"/>
                  <a:pt x="81214" y="23155"/>
                  <a:pt x="66927" y="49084"/>
                </a:cubicBezTo>
                <a:cubicBezTo>
                  <a:pt x="52640" y="75013"/>
                  <a:pt x="-4246" y="212332"/>
                  <a:pt x="252" y="20465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5" name="フリーフォーム: 図形 1164">
            <a:extLst>
              <a:ext uri="{FF2B5EF4-FFF2-40B4-BE49-F238E27FC236}">
                <a16:creationId xmlns:a16="http://schemas.microsoft.com/office/drawing/2014/main" id="{51889907-4233-4079-B924-A45B7F55CE17}"/>
              </a:ext>
            </a:extLst>
          </p:cNvPr>
          <p:cNvSpPr/>
          <p:nvPr/>
        </p:nvSpPr>
        <p:spPr>
          <a:xfrm>
            <a:off x="6198295" y="3963839"/>
            <a:ext cx="418902" cy="261011"/>
          </a:xfrm>
          <a:custGeom>
            <a:avLst/>
            <a:gdLst>
              <a:gd name="connsiteX0" fmla="*/ 418405 w 418902"/>
              <a:gd name="connsiteY0" fmla="*/ 149 h 261011"/>
              <a:gd name="connsiteX1" fmla="*/ 315218 w 418902"/>
              <a:gd name="connsiteY1" fmla="*/ 104924 h 261011"/>
              <a:gd name="connsiteX2" fmla="*/ 324743 w 418902"/>
              <a:gd name="connsiteY2" fmla="*/ 133499 h 261011"/>
              <a:gd name="connsiteX3" fmla="*/ 893 w 418902"/>
              <a:gd name="connsiteY3" fmla="*/ 260499 h 261011"/>
              <a:gd name="connsiteX4" fmla="*/ 229493 w 418902"/>
              <a:gd name="connsiteY4" fmla="*/ 176361 h 261011"/>
              <a:gd name="connsiteX5" fmla="*/ 266005 w 418902"/>
              <a:gd name="connsiteY5" fmla="*/ 130324 h 261011"/>
              <a:gd name="connsiteX6" fmla="*/ 418405 w 418902"/>
              <a:gd name="connsiteY6" fmla="*/ 149 h 2610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8902" h="261011">
                <a:moveTo>
                  <a:pt x="418405" y="149"/>
                </a:moveTo>
                <a:cubicBezTo>
                  <a:pt x="426607" y="-4084"/>
                  <a:pt x="330828" y="82699"/>
                  <a:pt x="315218" y="104924"/>
                </a:cubicBezTo>
                <a:cubicBezTo>
                  <a:pt x="299608" y="127149"/>
                  <a:pt x="377130" y="107570"/>
                  <a:pt x="324743" y="133499"/>
                </a:cubicBezTo>
                <a:cubicBezTo>
                  <a:pt x="272356" y="159428"/>
                  <a:pt x="16768" y="253355"/>
                  <a:pt x="893" y="260499"/>
                </a:cubicBezTo>
                <a:cubicBezTo>
                  <a:pt x="-14982" y="267643"/>
                  <a:pt x="185308" y="198057"/>
                  <a:pt x="229493" y="176361"/>
                </a:cubicBezTo>
                <a:cubicBezTo>
                  <a:pt x="273678" y="154665"/>
                  <a:pt x="234255" y="157576"/>
                  <a:pt x="266005" y="130324"/>
                </a:cubicBezTo>
                <a:cubicBezTo>
                  <a:pt x="297755" y="103072"/>
                  <a:pt x="410203" y="4382"/>
                  <a:pt x="418405" y="14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6" name="フリーフォーム: 図形 1165">
            <a:extLst>
              <a:ext uri="{FF2B5EF4-FFF2-40B4-BE49-F238E27FC236}">
                <a16:creationId xmlns:a16="http://schemas.microsoft.com/office/drawing/2014/main" id="{EFC25B0C-FAC4-4686-BA3B-7F2884C44F8B}"/>
              </a:ext>
            </a:extLst>
          </p:cNvPr>
          <p:cNvSpPr/>
          <p:nvPr/>
        </p:nvSpPr>
        <p:spPr>
          <a:xfrm>
            <a:off x="6334121" y="4076406"/>
            <a:ext cx="247701" cy="278162"/>
          </a:xfrm>
          <a:custGeom>
            <a:avLst/>
            <a:gdLst>
              <a:gd name="connsiteX0" fmla="*/ 247654 w 247701"/>
              <a:gd name="connsiteY0" fmla="*/ 294 h 278162"/>
              <a:gd name="connsiteX1" fmla="*/ 125417 w 247701"/>
              <a:gd name="connsiteY1" fmla="*/ 189207 h 278162"/>
              <a:gd name="connsiteX2" fmla="*/ 4 w 247701"/>
              <a:gd name="connsiteY2" fmla="*/ 278107 h 278162"/>
              <a:gd name="connsiteX3" fmla="*/ 120654 w 247701"/>
              <a:gd name="connsiteY3" fmla="*/ 178094 h 278162"/>
              <a:gd name="connsiteX4" fmla="*/ 139704 w 247701"/>
              <a:gd name="connsiteY4" fmla="*/ 146344 h 278162"/>
              <a:gd name="connsiteX5" fmla="*/ 247654 w 247701"/>
              <a:gd name="connsiteY5" fmla="*/ 294 h 2781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47701" h="278162">
                <a:moveTo>
                  <a:pt x="247654" y="294"/>
                </a:moveTo>
                <a:cubicBezTo>
                  <a:pt x="245273" y="7438"/>
                  <a:pt x="166692" y="142905"/>
                  <a:pt x="125417" y="189207"/>
                </a:cubicBezTo>
                <a:cubicBezTo>
                  <a:pt x="84142" y="235509"/>
                  <a:pt x="798" y="279959"/>
                  <a:pt x="4" y="278107"/>
                </a:cubicBezTo>
                <a:cubicBezTo>
                  <a:pt x="-790" y="276255"/>
                  <a:pt x="97371" y="200055"/>
                  <a:pt x="120654" y="178094"/>
                </a:cubicBezTo>
                <a:cubicBezTo>
                  <a:pt x="143937" y="156133"/>
                  <a:pt x="116685" y="174390"/>
                  <a:pt x="139704" y="146344"/>
                </a:cubicBezTo>
                <a:cubicBezTo>
                  <a:pt x="162723" y="118298"/>
                  <a:pt x="250035" y="-6850"/>
                  <a:pt x="247654" y="29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7" name="フリーフォーム: 図形 1166">
            <a:extLst>
              <a:ext uri="{FF2B5EF4-FFF2-40B4-BE49-F238E27FC236}">
                <a16:creationId xmlns:a16="http://schemas.microsoft.com/office/drawing/2014/main" id="{F654BA88-EC6B-40C5-B81B-8DB24026DDDB}"/>
              </a:ext>
            </a:extLst>
          </p:cNvPr>
          <p:cNvSpPr/>
          <p:nvPr/>
        </p:nvSpPr>
        <p:spPr>
          <a:xfrm>
            <a:off x="5927702" y="4268834"/>
            <a:ext cx="676718" cy="234996"/>
          </a:xfrm>
          <a:custGeom>
            <a:avLst/>
            <a:gdLst>
              <a:gd name="connsiteX0" fmla="*/ 23 w 676718"/>
              <a:gd name="connsiteY0" fmla="*/ 234904 h 234996"/>
              <a:gd name="connsiteX1" fmla="*/ 190523 w 676718"/>
              <a:gd name="connsiteY1" fmla="*/ 141241 h 234996"/>
              <a:gd name="connsiteX2" fmla="*/ 261961 w 676718"/>
              <a:gd name="connsiteY2" fmla="*/ 1541 h 234996"/>
              <a:gd name="connsiteX3" fmla="*/ 269898 w 676718"/>
              <a:gd name="connsiteY3" fmla="*/ 63454 h 234996"/>
              <a:gd name="connsiteX4" fmla="*/ 325461 w 676718"/>
              <a:gd name="connsiteY4" fmla="*/ 12654 h 234996"/>
              <a:gd name="connsiteX5" fmla="*/ 360386 w 676718"/>
              <a:gd name="connsiteY5" fmla="*/ 61866 h 234996"/>
              <a:gd name="connsiteX6" fmla="*/ 660423 w 676718"/>
              <a:gd name="connsiteY6" fmla="*/ 80916 h 234996"/>
              <a:gd name="connsiteX7" fmla="*/ 612798 w 676718"/>
              <a:gd name="connsiteY7" fmla="*/ 84091 h 234996"/>
              <a:gd name="connsiteX8" fmla="*/ 409598 w 676718"/>
              <a:gd name="connsiteY8" fmla="*/ 80916 h 234996"/>
              <a:gd name="connsiteX9" fmla="*/ 346098 w 676718"/>
              <a:gd name="connsiteY9" fmla="*/ 76154 h 234996"/>
              <a:gd name="connsiteX10" fmla="*/ 304823 w 676718"/>
              <a:gd name="connsiteY10" fmla="*/ 57104 h 234996"/>
              <a:gd name="connsiteX11" fmla="*/ 261961 w 676718"/>
              <a:gd name="connsiteY11" fmla="*/ 74566 h 234996"/>
              <a:gd name="connsiteX12" fmla="*/ 252436 w 676718"/>
              <a:gd name="connsiteY12" fmla="*/ 72979 h 234996"/>
              <a:gd name="connsiteX13" fmla="*/ 177823 w 676718"/>
              <a:gd name="connsiteY13" fmla="*/ 157116 h 234996"/>
              <a:gd name="connsiteX14" fmla="*/ 23 w 676718"/>
              <a:gd name="connsiteY14" fmla="*/ 234904 h 234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676718" h="234996">
                <a:moveTo>
                  <a:pt x="23" y="234904"/>
                </a:moveTo>
                <a:cubicBezTo>
                  <a:pt x="2140" y="232258"/>
                  <a:pt x="146867" y="180135"/>
                  <a:pt x="190523" y="141241"/>
                </a:cubicBezTo>
                <a:cubicBezTo>
                  <a:pt x="234179" y="102347"/>
                  <a:pt x="248732" y="14505"/>
                  <a:pt x="261961" y="1541"/>
                </a:cubicBezTo>
                <a:cubicBezTo>
                  <a:pt x="275190" y="-11423"/>
                  <a:pt x="259315" y="61602"/>
                  <a:pt x="269898" y="63454"/>
                </a:cubicBezTo>
                <a:cubicBezTo>
                  <a:pt x="280481" y="65306"/>
                  <a:pt x="310380" y="12919"/>
                  <a:pt x="325461" y="12654"/>
                </a:cubicBezTo>
                <a:cubicBezTo>
                  <a:pt x="340542" y="12389"/>
                  <a:pt x="304559" y="50489"/>
                  <a:pt x="360386" y="61866"/>
                </a:cubicBezTo>
                <a:cubicBezTo>
                  <a:pt x="416213" y="73243"/>
                  <a:pt x="618354" y="77212"/>
                  <a:pt x="660423" y="80916"/>
                </a:cubicBezTo>
                <a:cubicBezTo>
                  <a:pt x="702492" y="84620"/>
                  <a:pt x="654602" y="84091"/>
                  <a:pt x="612798" y="84091"/>
                </a:cubicBezTo>
                <a:cubicBezTo>
                  <a:pt x="570994" y="84091"/>
                  <a:pt x="409598" y="80916"/>
                  <a:pt x="409598" y="80916"/>
                </a:cubicBezTo>
                <a:cubicBezTo>
                  <a:pt x="365148" y="79593"/>
                  <a:pt x="363561" y="80123"/>
                  <a:pt x="346098" y="76154"/>
                </a:cubicBezTo>
                <a:cubicBezTo>
                  <a:pt x="328635" y="72185"/>
                  <a:pt x="318846" y="57369"/>
                  <a:pt x="304823" y="57104"/>
                </a:cubicBezTo>
                <a:cubicBezTo>
                  <a:pt x="290800" y="56839"/>
                  <a:pt x="270692" y="71920"/>
                  <a:pt x="261961" y="74566"/>
                </a:cubicBezTo>
                <a:cubicBezTo>
                  <a:pt x="253230" y="77212"/>
                  <a:pt x="266459" y="59221"/>
                  <a:pt x="252436" y="72979"/>
                </a:cubicBezTo>
                <a:cubicBezTo>
                  <a:pt x="238413" y="86737"/>
                  <a:pt x="216452" y="131452"/>
                  <a:pt x="177823" y="157116"/>
                </a:cubicBezTo>
                <a:cubicBezTo>
                  <a:pt x="139194" y="182780"/>
                  <a:pt x="-2094" y="237550"/>
                  <a:pt x="23" y="23490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8" name="フリーフォーム: 図形 1167">
            <a:extLst>
              <a:ext uri="{FF2B5EF4-FFF2-40B4-BE49-F238E27FC236}">
                <a16:creationId xmlns:a16="http://schemas.microsoft.com/office/drawing/2014/main" id="{ADDAB850-C905-48CE-BA27-5D1F576FA525}"/>
              </a:ext>
            </a:extLst>
          </p:cNvPr>
          <p:cNvSpPr/>
          <p:nvPr/>
        </p:nvSpPr>
        <p:spPr>
          <a:xfrm>
            <a:off x="5991115" y="4458094"/>
            <a:ext cx="377737" cy="104457"/>
          </a:xfrm>
          <a:custGeom>
            <a:avLst/>
            <a:gdLst>
              <a:gd name="connsiteX0" fmla="*/ 110 w 377737"/>
              <a:gd name="connsiteY0" fmla="*/ 104381 h 104457"/>
              <a:gd name="connsiteX1" fmla="*/ 230298 w 377737"/>
              <a:gd name="connsiteY1" fmla="*/ 26594 h 104457"/>
              <a:gd name="connsiteX2" fmla="*/ 376348 w 377737"/>
              <a:gd name="connsiteY2" fmla="*/ 25006 h 104457"/>
              <a:gd name="connsiteX3" fmla="*/ 301735 w 377737"/>
              <a:gd name="connsiteY3" fmla="*/ 12306 h 104457"/>
              <a:gd name="connsiteX4" fmla="*/ 265223 w 377737"/>
              <a:gd name="connsiteY4" fmla="*/ 1194 h 104457"/>
              <a:gd name="connsiteX5" fmla="*/ 200135 w 377737"/>
              <a:gd name="connsiteY5" fmla="*/ 10719 h 104457"/>
              <a:gd name="connsiteX6" fmla="*/ 110 w 377737"/>
              <a:gd name="connsiteY6" fmla="*/ 104381 h 1044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77737" h="104457">
                <a:moveTo>
                  <a:pt x="110" y="104381"/>
                </a:moveTo>
                <a:cubicBezTo>
                  <a:pt x="5137" y="107027"/>
                  <a:pt x="167592" y="39823"/>
                  <a:pt x="230298" y="26594"/>
                </a:cubicBezTo>
                <a:cubicBezTo>
                  <a:pt x="293004" y="13365"/>
                  <a:pt x="364442" y="27387"/>
                  <a:pt x="376348" y="25006"/>
                </a:cubicBezTo>
                <a:cubicBezTo>
                  <a:pt x="388254" y="22625"/>
                  <a:pt x="320256" y="16275"/>
                  <a:pt x="301735" y="12306"/>
                </a:cubicBezTo>
                <a:cubicBezTo>
                  <a:pt x="283214" y="8337"/>
                  <a:pt x="282156" y="1458"/>
                  <a:pt x="265223" y="1194"/>
                </a:cubicBezTo>
                <a:cubicBezTo>
                  <a:pt x="248290" y="929"/>
                  <a:pt x="236647" y="-4627"/>
                  <a:pt x="200135" y="10719"/>
                </a:cubicBezTo>
                <a:cubicBezTo>
                  <a:pt x="163623" y="26065"/>
                  <a:pt x="-4917" y="101735"/>
                  <a:pt x="110" y="10438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9" name="フリーフォーム: 図形 1168">
            <a:extLst>
              <a:ext uri="{FF2B5EF4-FFF2-40B4-BE49-F238E27FC236}">
                <a16:creationId xmlns:a16="http://schemas.microsoft.com/office/drawing/2014/main" id="{F4D64D50-527A-4693-A84B-2611F4E6C5DF}"/>
              </a:ext>
            </a:extLst>
          </p:cNvPr>
          <p:cNvSpPr/>
          <p:nvPr/>
        </p:nvSpPr>
        <p:spPr>
          <a:xfrm>
            <a:off x="8339077" y="4164987"/>
            <a:ext cx="345746" cy="375274"/>
          </a:xfrm>
          <a:custGeom>
            <a:avLst/>
            <a:gdLst>
              <a:gd name="connsiteX0" fmla="*/ 61 w 345746"/>
              <a:gd name="connsiteY0" fmla="*/ 8551 h 375274"/>
              <a:gd name="connsiteX1" fmla="*/ 308036 w 345746"/>
              <a:gd name="connsiteY1" fmla="*/ 11726 h 375274"/>
              <a:gd name="connsiteX2" fmla="*/ 47686 w 345746"/>
              <a:gd name="connsiteY2" fmla="*/ 153013 h 375274"/>
              <a:gd name="connsiteX3" fmla="*/ 265173 w 345746"/>
              <a:gd name="connsiteY3" fmla="*/ 64113 h 375274"/>
              <a:gd name="connsiteX4" fmla="*/ 9586 w 345746"/>
              <a:gd name="connsiteY4" fmla="*/ 299063 h 375274"/>
              <a:gd name="connsiteX5" fmla="*/ 246123 w 345746"/>
              <a:gd name="connsiteY5" fmla="*/ 149838 h 375274"/>
              <a:gd name="connsiteX6" fmla="*/ 34986 w 345746"/>
              <a:gd name="connsiteY6" fmla="*/ 375263 h 375274"/>
              <a:gd name="connsiteX7" fmla="*/ 217548 w 345746"/>
              <a:gd name="connsiteY7" fmla="*/ 138726 h 375274"/>
              <a:gd name="connsiteX8" fmla="*/ 338198 w 345746"/>
              <a:gd name="connsiteY8" fmla="*/ 14901 h 375274"/>
              <a:gd name="connsiteX9" fmla="*/ 61 w 345746"/>
              <a:gd name="connsiteY9" fmla="*/ 8551 h 3752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45746" h="375274">
                <a:moveTo>
                  <a:pt x="61" y="8551"/>
                </a:moveTo>
                <a:cubicBezTo>
                  <a:pt x="-4966" y="8022"/>
                  <a:pt x="300099" y="-12351"/>
                  <a:pt x="308036" y="11726"/>
                </a:cubicBezTo>
                <a:cubicBezTo>
                  <a:pt x="315973" y="35803"/>
                  <a:pt x="54830" y="144282"/>
                  <a:pt x="47686" y="153013"/>
                </a:cubicBezTo>
                <a:cubicBezTo>
                  <a:pt x="40542" y="161744"/>
                  <a:pt x="271523" y="39771"/>
                  <a:pt x="265173" y="64113"/>
                </a:cubicBezTo>
                <a:cubicBezTo>
                  <a:pt x="258823" y="88455"/>
                  <a:pt x="12761" y="284776"/>
                  <a:pt x="9586" y="299063"/>
                </a:cubicBezTo>
                <a:cubicBezTo>
                  <a:pt x="6411" y="313350"/>
                  <a:pt x="241890" y="137138"/>
                  <a:pt x="246123" y="149838"/>
                </a:cubicBezTo>
                <a:cubicBezTo>
                  <a:pt x="250356" y="162538"/>
                  <a:pt x="39749" y="377115"/>
                  <a:pt x="34986" y="375263"/>
                </a:cubicBezTo>
                <a:cubicBezTo>
                  <a:pt x="30223" y="373411"/>
                  <a:pt x="167013" y="198786"/>
                  <a:pt x="217548" y="138726"/>
                </a:cubicBezTo>
                <a:cubicBezTo>
                  <a:pt x="268083" y="78666"/>
                  <a:pt x="374975" y="35538"/>
                  <a:pt x="338198" y="14901"/>
                </a:cubicBezTo>
                <a:cubicBezTo>
                  <a:pt x="301421" y="-5736"/>
                  <a:pt x="5088" y="9080"/>
                  <a:pt x="61" y="855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1" name="フリーフォーム: 図形 1170">
            <a:extLst>
              <a:ext uri="{FF2B5EF4-FFF2-40B4-BE49-F238E27FC236}">
                <a16:creationId xmlns:a16="http://schemas.microsoft.com/office/drawing/2014/main" id="{42D0C6C1-FD27-42F4-AFC7-D2A1EE291931}"/>
              </a:ext>
            </a:extLst>
          </p:cNvPr>
          <p:cNvSpPr/>
          <p:nvPr/>
        </p:nvSpPr>
        <p:spPr>
          <a:xfrm>
            <a:off x="8311915" y="4157591"/>
            <a:ext cx="225838" cy="449334"/>
          </a:xfrm>
          <a:custGeom>
            <a:avLst/>
            <a:gdLst>
              <a:gd name="connsiteX0" fmla="*/ 55798 w 225838"/>
              <a:gd name="connsiteY0" fmla="*/ 72 h 449334"/>
              <a:gd name="connsiteX1" fmla="*/ 20873 w 225838"/>
              <a:gd name="connsiteY1" fmla="*/ 93734 h 449334"/>
              <a:gd name="connsiteX2" fmla="*/ 93898 w 225838"/>
              <a:gd name="connsiteY2" fmla="*/ 63572 h 449334"/>
              <a:gd name="connsiteX3" fmla="*/ 225660 w 225838"/>
              <a:gd name="connsiteY3" fmla="*/ 63572 h 449334"/>
              <a:gd name="connsiteX4" fmla="*/ 63735 w 225838"/>
              <a:gd name="connsiteY4" fmla="*/ 108022 h 449334"/>
              <a:gd name="connsiteX5" fmla="*/ 39923 w 225838"/>
              <a:gd name="connsiteY5" fmla="*/ 131834 h 449334"/>
              <a:gd name="connsiteX6" fmla="*/ 19285 w 225838"/>
              <a:gd name="connsiteY6" fmla="*/ 322334 h 449334"/>
              <a:gd name="connsiteX7" fmla="*/ 3410 w 225838"/>
              <a:gd name="connsiteY7" fmla="*/ 196922 h 449334"/>
              <a:gd name="connsiteX8" fmla="*/ 3410 w 225838"/>
              <a:gd name="connsiteY8" fmla="*/ 449334 h 449334"/>
              <a:gd name="connsiteX9" fmla="*/ 3410 w 225838"/>
              <a:gd name="connsiteY9" fmla="*/ 111197 h 449334"/>
              <a:gd name="connsiteX10" fmla="*/ 55798 w 225838"/>
              <a:gd name="connsiteY10" fmla="*/ 72 h 4493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25838" h="449334">
                <a:moveTo>
                  <a:pt x="55798" y="72"/>
                </a:moveTo>
                <a:cubicBezTo>
                  <a:pt x="58708" y="-2838"/>
                  <a:pt x="14523" y="83151"/>
                  <a:pt x="20873" y="93734"/>
                </a:cubicBezTo>
                <a:cubicBezTo>
                  <a:pt x="27223" y="104317"/>
                  <a:pt x="59767" y="68599"/>
                  <a:pt x="93898" y="63572"/>
                </a:cubicBezTo>
                <a:cubicBezTo>
                  <a:pt x="128029" y="58545"/>
                  <a:pt x="230687" y="56164"/>
                  <a:pt x="225660" y="63572"/>
                </a:cubicBezTo>
                <a:cubicBezTo>
                  <a:pt x="220633" y="70980"/>
                  <a:pt x="94691" y="96645"/>
                  <a:pt x="63735" y="108022"/>
                </a:cubicBezTo>
                <a:cubicBezTo>
                  <a:pt x="32779" y="119399"/>
                  <a:pt x="47331" y="96115"/>
                  <a:pt x="39923" y="131834"/>
                </a:cubicBezTo>
                <a:cubicBezTo>
                  <a:pt x="32515" y="167553"/>
                  <a:pt x="25370" y="311486"/>
                  <a:pt x="19285" y="322334"/>
                </a:cubicBezTo>
                <a:cubicBezTo>
                  <a:pt x="13200" y="333182"/>
                  <a:pt x="6056" y="175755"/>
                  <a:pt x="3410" y="196922"/>
                </a:cubicBezTo>
                <a:cubicBezTo>
                  <a:pt x="764" y="218089"/>
                  <a:pt x="3410" y="449334"/>
                  <a:pt x="3410" y="449334"/>
                </a:cubicBezTo>
                <a:cubicBezTo>
                  <a:pt x="3410" y="435047"/>
                  <a:pt x="-4263" y="185016"/>
                  <a:pt x="3410" y="111197"/>
                </a:cubicBezTo>
                <a:cubicBezTo>
                  <a:pt x="11083" y="37378"/>
                  <a:pt x="52888" y="2982"/>
                  <a:pt x="55798" y="7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2" name="フリーフォーム: 図形 1171">
            <a:extLst>
              <a:ext uri="{FF2B5EF4-FFF2-40B4-BE49-F238E27FC236}">
                <a16:creationId xmlns:a16="http://schemas.microsoft.com/office/drawing/2014/main" id="{8D8D731C-D56A-471D-845D-4C1220DED5EA}"/>
              </a:ext>
            </a:extLst>
          </p:cNvPr>
          <p:cNvSpPr/>
          <p:nvPr/>
        </p:nvSpPr>
        <p:spPr>
          <a:xfrm>
            <a:off x="8777586" y="4295752"/>
            <a:ext cx="345147" cy="347898"/>
          </a:xfrm>
          <a:custGeom>
            <a:avLst/>
            <a:gdLst>
              <a:gd name="connsiteX0" fmla="*/ 55264 w 345147"/>
              <a:gd name="connsiteY0" fmla="*/ 23 h 347898"/>
              <a:gd name="connsiteX1" fmla="*/ 94952 w 345147"/>
              <a:gd name="connsiteY1" fmla="*/ 138136 h 347898"/>
              <a:gd name="connsiteX2" fmla="*/ 315614 w 345147"/>
              <a:gd name="connsiteY2" fmla="*/ 301648 h 347898"/>
              <a:gd name="connsiteX3" fmla="*/ 233064 w 345147"/>
              <a:gd name="connsiteY3" fmla="*/ 263548 h 347898"/>
              <a:gd name="connsiteX4" fmla="*/ 136227 w 345147"/>
              <a:gd name="connsiteY4" fmla="*/ 223861 h 347898"/>
              <a:gd name="connsiteX5" fmla="*/ 344189 w 345147"/>
              <a:gd name="connsiteY5" fmla="*/ 347686 h 347898"/>
              <a:gd name="connsiteX6" fmla="*/ 36214 w 345147"/>
              <a:gd name="connsiteY6" fmla="*/ 188936 h 347898"/>
              <a:gd name="connsiteX7" fmla="*/ 17164 w 345147"/>
              <a:gd name="connsiteY7" fmla="*/ 180998 h 347898"/>
              <a:gd name="connsiteX8" fmla="*/ 136227 w 345147"/>
              <a:gd name="connsiteY8" fmla="*/ 131786 h 347898"/>
              <a:gd name="connsiteX9" fmla="*/ 88602 w 345147"/>
              <a:gd name="connsiteY9" fmla="*/ 127023 h 347898"/>
              <a:gd name="connsiteX10" fmla="*/ 55264 w 345147"/>
              <a:gd name="connsiteY10" fmla="*/ 23 h 3478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45147" h="347898">
                <a:moveTo>
                  <a:pt x="55264" y="23"/>
                </a:moveTo>
                <a:cubicBezTo>
                  <a:pt x="56322" y="1875"/>
                  <a:pt x="51560" y="87865"/>
                  <a:pt x="94952" y="138136"/>
                </a:cubicBezTo>
                <a:cubicBezTo>
                  <a:pt x="138344" y="188407"/>
                  <a:pt x="292595" y="280746"/>
                  <a:pt x="315614" y="301648"/>
                </a:cubicBezTo>
                <a:cubicBezTo>
                  <a:pt x="338633" y="322550"/>
                  <a:pt x="233064" y="263548"/>
                  <a:pt x="233064" y="263548"/>
                </a:cubicBezTo>
                <a:cubicBezTo>
                  <a:pt x="203166" y="250584"/>
                  <a:pt x="117706" y="209838"/>
                  <a:pt x="136227" y="223861"/>
                </a:cubicBezTo>
                <a:cubicBezTo>
                  <a:pt x="154748" y="237884"/>
                  <a:pt x="360858" y="353507"/>
                  <a:pt x="344189" y="347686"/>
                </a:cubicBezTo>
                <a:cubicBezTo>
                  <a:pt x="327520" y="341865"/>
                  <a:pt x="90718" y="216717"/>
                  <a:pt x="36214" y="188936"/>
                </a:cubicBezTo>
                <a:cubicBezTo>
                  <a:pt x="-18290" y="161155"/>
                  <a:pt x="495" y="190523"/>
                  <a:pt x="17164" y="180998"/>
                </a:cubicBezTo>
                <a:cubicBezTo>
                  <a:pt x="33833" y="171473"/>
                  <a:pt x="124321" y="140782"/>
                  <a:pt x="136227" y="131786"/>
                </a:cubicBezTo>
                <a:cubicBezTo>
                  <a:pt x="148133" y="122790"/>
                  <a:pt x="103419" y="147660"/>
                  <a:pt x="88602" y="127023"/>
                </a:cubicBezTo>
                <a:cubicBezTo>
                  <a:pt x="73785" y="106386"/>
                  <a:pt x="54206" y="-1829"/>
                  <a:pt x="55264" y="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3" name="フリーフォーム: 図形 1172">
            <a:extLst>
              <a:ext uri="{FF2B5EF4-FFF2-40B4-BE49-F238E27FC236}">
                <a16:creationId xmlns:a16="http://schemas.microsoft.com/office/drawing/2014/main" id="{099897E8-D338-4B93-99E2-372021B8400B}"/>
              </a:ext>
            </a:extLst>
          </p:cNvPr>
          <p:cNvSpPr/>
          <p:nvPr/>
        </p:nvSpPr>
        <p:spPr>
          <a:xfrm>
            <a:off x="8505568" y="4414838"/>
            <a:ext cx="170129" cy="398239"/>
          </a:xfrm>
          <a:custGeom>
            <a:avLst/>
            <a:gdLst>
              <a:gd name="connsiteX0" fmla="*/ 170120 w 170129"/>
              <a:gd name="connsiteY0" fmla="*/ 0 h 398239"/>
              <a:gd name="connsiteX1" fmla="*/ 47882 w 170129"/>
              <a:gd name="connsiteY1" fmla="*/ 128587 h 398239"/>
              <a:gd name="connsiteX2" fmla="*/ 49470 w 170129"/>
              <a:gd name="connsiteY2" fmla="*/ 228600 h 398239"/>
              <a:gd name="connsiteX3" fmla="*/ 16132 w 170129"/>
              <a:gd name="connsiteY3" fmla="*/ 322262 h 398239"/>
              <a:gd name="connsiteX4" fmla="*/ 66932 w 170129"/>
              <a:gd name="connsiteY4" fmla="*/ 396875 h 398239"/>
              <a:gd name="connsiteX5" fmla="*/ 35182 w 170129"/>
              <a:gd name="connsiteY5" fmla="*/ 363537 h 398239"/>
              <a:gd name="connsiteX6" fmla="*/ 257 w 170129"/>
              <a:gd name="connsiteY6" fmla="*/ 277812 h 398239"/>
              <a:gd name="connsiteX7" fmla="*/ 54232 w 170129"/>
              <a:gd name="connsiteY7" fmla="*/ 127000 h 398239"/>
              <a:gd name="connsiteX8" fmla="*/ 170120 w 170129"/>
              <a:gd name="connsiteY8" fmla="*/ 0 h 3982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0129" h="398239">
                <a:moveTo>
                  <a:pt x="170120" y="0"/>
                </a:moveTo>
                <a:cubicBezTo>
                  <a:pt x="169062" y="265"/>
                  <a:pt x="67990" y="90487"/>
                  <a:pt x="47882" y="128587"/>
                </a:cubicBezTo>
                <a:cubicBezTo>
                  <a:pt x="27774" y="166687"/>
                  <a:pt x="54762" y="196321"/>
                  <a:pt x="49470" y="228600"/>
                </a:cubicBezTo>
                <a:cubicBezTo>
                  <a:pt x="44178" y="260879"/>
                  <a:pt x="13222" y="294216"/>
                  <a:pt x="16132" y="322262"/>
                </a:cubicBezTo>
                <a:cubicBezTo>
                  <a:pt x="19042" y="350308"/>
                  <a:pt x="63757" y="389996"/>
                  <a:pt x="66932" y="396875"/>
                </a:cubicBezTo>
                <a:cubicBezTo>
                  <a:pt x="70107" y="403754"/>
                  <a:pt x="46294" y="383381"/>
                  <a:pt x="35182" y="363537"/>
                </a:cubicBezTo>
                <a:cubicBezTo>
                  <a:pt x="24070" y="343693"/>
                  <a:pt x="-2918" y="317235"/>
                  <a:pt x="257" y="277812"/>
                </a:cubicBezTo>
                <a:cubicBezTo>
                  <a:pt x="3432" y="238389"/>
                  <a:pt x="23011" y="172244"/>
                  <a:pt x="54232" y="127000"/>
                </a:cubicBezTo>
                <a:cubicBezTo>
                  <a:pt x="85453" y="81756"/>
                  <a:pt x="171178" y="-265"/>
                  <a:pt x="170120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4" name="フリーフォーム: 図形 1173">
            <a:extLst>
              <a:ext uri="{FF2B5EF4-FFF2-40B4-BE49-F238E27FC236}">
                <a16:creationId xmlns:a16="http://schemas.microsoft.com/office/drawing/2014/main" id="{1381D398-6E62-455F-861D-2CA56B924F31}"/>
              </a:ext>
            </a:extLst>
          </p:cNvPr>
          <p:cNvSpPr/>
          <p:nvPr/>
        </p:nvSpPr>
        <p:spPr>
          <a:xfrm>
            <a:off x="9026763" y="4689074"/>
            <a:ext cx="119674" cy="495094"/>
          </a:xfrm>
          <a:custGeom>
            <a:avLst/>
            <a:gdLst>
              <a:gd name="connsiteX0" fmla="*/ 90250 w 119674"/>
              <a:gd name="connsiteY0" fmla="*/ 401 h 495094"/>
              <a:gd name="connsiteX1" fmla="*/ 96600 w 119674"/>
              <a:gd name="connsiteY1" fmla="*/ 178201 h 495094"/>
              <a:gd name="connsiteX2" fmla="*/ 1350 w 119674"/>
              <a:gd name="connsiteY2" fmla="*/ 489351 h 495094"/>
              <a:gd name="connsiteX3" fmla="*/ 45800 w 119674"/>
              <a:gd name="connsiteY3" fmla="*/ 368701 h 495094"/>
              <a:gd name="connsiteX4" fmla="*/ 118825 w 119674"/>
              <a:gd name="connsiteY4" fmla="*/ 224239 h 495094"/>
              <a:gd name="connsiteX5" fmla="*/ 90250 w 119674"/>
              <a:gd name="connsiteY5" fmla="*/ 401 h 4950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9674" h="495094">
                <a:moveTo>
                  <a:pt x="90250" y="401"/>
                </a:moveTo>
                <a:cubicBezTo>
                  <a:pt x="86546" y="-7272"/>
                  <a:pt x="111417" y="96709"/>
                  <a:pt x="96600" y="178201"/>
                </a:cubicBezTo>
                <a:cubicBezTo>
                  <a:pt x="81783" y="259693"/>
                  <a:pt x="9817" y="457601"/>
                  <a:pt x="1350" y="489351"/>
                </a:cubicBezTo>
                <a:cubicBezTo>
                  <a:pt x="-7117" y="521101"/>
                  <a:pt x="26221" y="412886"/>
                  <a:pt x="45800" y="368701"/>
                </a:cubicBezTo>
                <a:cubicBezTo>
                  <a:pt x="65379" y="324516"/>
                  <a:pt x="112475" y="285358"/>
                  <a:pt x="118825" y="224239"/>
                </a:cubicBezTo>
                <a:cubicBezTo>
                  <a:pt x="125175" y="163120"/>
                  <a:pt x="93954" y="8074"/>
                  <a:pt x="90250" y="40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5" name="フリーフォーム: 図形 1174">
            <a:extLst>
              <a:ext uri="{FF2B5EF4-FFF2-40B4-BE49-F238E27FC236}">
                <a16:creationId xmlns:a16="http://schemas.microsoft.com/office/drawing/2014/main" id="{E7A025EE-317E-45A9-BE5C-9358D9E32567}"/>
              </a:ext>
            </a:extLst>
          </p:cNvPr>
          <p:cNvSpPr/>
          <p:nvPr/>
        </p:nvSpPr>
        <p:spPr>
          <a:xfrm>
            <a:off x="8605469" y="5248090"/>
            <a:ext cx="249502" cy="208491"/>
          </a:xfrm>
          <a:custGeom>
            <a:avLst/>
            <a:gdLst>
              <a:gd name="connsiteX0" fmla="*/ 3544 w 249502"/>
              <a:gd name="connsiteY0" fmla="*/ 1773 h 208491"/>
              <a:gd name="connsiteX1" fmla="*/ 22594 w 249502"/>
              <a:gd name="connsiteY1" fmla="*/ 171635 h 208491"/>
              <a:gd name="connsiteX2" fmla="*/ 206744 w 249502"/>
              <a:gd name="connsiteY2" fmla="*/ 155760 h 208491"/>
              <a:gd name="connsiteX3" fmla="*/ 248019 w 249502"/>
              <a:gd name="connsiteY3" fmla="*/ 93848 h 208491"/>
              <a:gd name="connsiteX4" fmla="*/ 173406 w 249502"/>
              <a:gd name="connsiteY4" fmla="*/ 157348 h 208491"/>
              <a:gd name="connsiteX5" fmla="*/ 28944 w 249502"/>
              <a:gd name="connsiteY5" fmla="*/ 206560 h 208491"/>
              <a:gd name="connsiteX6" fmla="*/ 27356 w 249502"/>
              <a:gd name="connsiteY6" fmla="*/ 89085 h 208491"/>
              <a:gd name="connsiteX7" fmla="*/ 3544 w 249502"/>
              <a:gd name="connsiteY7" fmla="*/ 1773 h 2084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49502" h="208491">
                <a:moveTo>
                  <a:pt x="3544" y="1773"/>
                </a:moveTo>
                <a:cubicBezTo>
                  <a:pt x="2750" y="15531"/>
                  <a:pt x="-11273" y="145970"/>
                  <a:pt x="22594" y="171635"/>
                </a:cubicBezTo>
                <a:cubicBezTo>
                  <a:pt x="56461" y="197300"/>
                  <a:pt x="169173" y="168724"/>
                  <a:pt x="206744" y="155760"/>
                </a:cubicBezTo>
                <a:cubicBezTo>
                  <a:pt x="244315" y="142796"/>
                  <a:pt x="253575" y="93583"/>
                  <a:pt x="248019" y="93848"/>
                </a:cubicBezTo>
                <a:cubicBezTo>
                  <a:pt x="242463" y="94113"/>
                  <a:pt x="209919" y="138563"/>
                  <a:pt x="173406" y="157348"/>
                </a:cubicBezTo>
                <a:cubicBezTo>
                  <a:pt x="136893" y="176133"/>
                  <a:pt x="53286" y="217937"/>
                  <a:pt x="28944" y="206560"/>
                </a:cubicBezTo>
                <a:cubicBezTo>
                  <a:pt x="4602" y="195183"/>
                  <a:pt x="31854" y="120306"/>
                  <a:pt x="27356" y="89085"/>
                </a:cubicBezTo>
                <a:cubicBezTo>
                  <a:pt x="22858" y="57864"/>
                  <a:pt x="4338" y="-11985"/>
                  <a:pt x="3544" y="177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6" name="フリーフォーム: 図形 1175">
            <a:extLst>
              <a:ext uri="{FF2B5EF4-FFF2-40B4-BE49-F238E27FC236}">
                <a16:creationId xmlns:a16="http://schemas.microsoft.com/office/drawing/2014/main" id="{9F9BAEC9-8796-4438-AD2B-0D918F9C29B4}"/>
              </a:ext>
            </a:extLst>
          </p:cNvPr>
          <p:cNvSpPr/>
          <p:nvPr/>
        </p:nvSpPr>
        <p:spPr>
          <a:xfrm>
            <a:off x="9073656" y="4720778"/>
            <a:ext cx="38658" cy="141916"/>
          </a:xfrm>
          <a:custGeom>
            <a:avLst/>
            <a:gdLst>
              <a:gd name="connsiteX0" fmla="*/ 38594 w 38658"/>
              <a:gd name="connsiteY0" fmla="*/ 447 h 141916"/>
              <a:gd name="connsiteX1" fmla="*/ 10019 w 38658"/>
              <a:gd name="connsiteY1" fmla="*/ 103635 h 141916"/>
              <a:gd name="connsiteX2" fmla="*/ 27482 w 38658"/>
              <a:gd name="connsiteY2" fmla="*/ 141735 h 141916"/>
              <a:gd name="connsiteX3" fmla="*/ 14782 w 38658"/>
              <a:gd name="connsiteY3" fmla="*/ 90935 h 141916"/>
              <a:gd name="connsiteX4" fmla="*/ 494 w 38658"/>
              <a:gd name="connsiteY4" fmla="*/ 67122 h 141916"/>
              <a:gd name="connsiteX5" fmla="*/ 38594 w 38658"/>
              <a:gd name="connsiteY5" fmla="*/ 447 h 1419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8658" h="141916">
                <a:moveTo>
                  <a:pt x="38594" y="447"/>
                </a:moveTo>
                <a:cubicBezTo>
                  <a:pt x="40181" y="6532"/>
                  <a:pt x="11871" y="80087"/>
                  <a:pt x="10019" y="103635"/>
                </a:cubicBezTo>
                <a:cubicBezTo>
                  <a:pt x="8167" y="127183"/>
                  <a:pt x="26688" y="143852"/>
                  <a:pt x="27482" y="141735"/>
                </a:cubicBezTo>
                <a:cubicBezTo>
                  <a:pt x="28276" y="139618"/>
                  <a:pt x="19280" y="103370"/>
                  <a:pt x="14782" y="90935"/>
                </a:cubicBezTo>
                <a:cubicBezTo>
                  <a:pt x="10284" y="78500"/>
                  <a:pt x="-2681" y="82203"/>
                  <a:pt x="494" y="67122"/>
                </a:cubicBezTo>
                <a:cubicBezTo>
                  <a:pt x="3669" y="52041"/>
                  <a:pt x="37007" y="-5638"/>
                  <a:pt x="38594" y="44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7" name="フリーフォーム: 図形 1176">
            <a:extLst>
              <a:ext uri="{FF2B5EF4-FFF2-40B4-BE49-F238E27FC236}">
                <a16:creationId xmlns:a16="http://schemas.microsoft.com/office/drawing/2014/main" id="{3E8BFE10-0C80-4D6D-B6C2-1C246AAAB6A1}"/>
              </a:ext>
            </a:extLst>
          </p:cNvPr>
          <p:cNvSpPr/>
          <p:nvPr/>
        </p:nvSpPr>
        <p:spPr>
          <a:xfrm>
            <a:off x="8674001" y="4583112"/>
            <a:ext cx="363713" cy="522270"/>
          </a:xfrm>
          <a:custGeom>
            <a:avLst/>
            <a:gdLst>
              <a:gd name="connsiteX0" fmla="*/ 99 w 363713"/>
              <a:gd name="connsiteY0" fmla="*/ 128588 h 522270"/>
              <a:gd name="connsiteX1" fmla="*/ 138212 w 363713"/>
              <a:gd name="connsiteY1" fmla="*/ 133351 h 522270"/>
              <a:gd name="connsiteX2" fmla="*/ 157262 w 363713"/>
              <a:gd name="connsiteY2" fmla="*/ 1 h 522270"/>
              <a:gd name="connsiteX3" fmla="*/ 179487 w 363713"/>
              <a:gd name="connsiteY3" fmla="*/ 136526 h 522270"/>
              <a:gd name="connsiteX4" fmla="*/ 354112 w 363713"/>
              <a:gd name="connsiteY4" fmla="*/ 179388 h 522270"/>
              <a:gd name="connsiteX5" fmla="*/ 198537 w 363713"/>
              <a:gd name="connsiteY5" fmla="*/ 157163 h 522270"/>
              <a:gd name="connsiteX6" fmla="*/ 357287 w 363713"/>
              <a:gd name="connsiteY6" fmla="*/ 244476 h 522270"/>
              <a:gd name="connsiteX7" fmla="*/ 335062 w 363713"/>
              <a:gd name="connsiteY7" fmla="*/ 239713 h 522270"/>
              <a:gd name="connsiteX8" fmla="*/ 219174 w 363713"/>
              <a:gd name="connsiteY8" fmla="*/ 220663 h 522270"/>
              <a:gd name="connsiteX9" fmla="*/ 331887 w 363713"/>
              <a:gd name="connsiteY9" fmla="*/ 325438 h 522270"/>
              <a:gd name="connsiteX10" fmla="*/ 166787 w 363713"/>
              <a:gd name="connsiteY10" fmla="*/ 271463 h 522270"/>
              <a:gd name="connsiteX11" fmla="*/ 133449 w 363713"/>
              <a:gd name="connsiteY11" fmla="*/ 304801 h 522270"/>
              <a:gd name="connsiteX12" fmla="*/ 241399 w 363713"/>
              <a:gd name="connsiteY12" fmla="*/ 519113 h 522270"/>
              <a:gd name="connsiteX13" fmla="*/ 181074 w 363713"/>
              <a:gd name="connsiteY13" fmla="*/ 420688 h 522270"/>
              <a:gd name="connsiteX14" fmla="*/ 169962 w 363713"/>
              <a:gd name="connsiteY14" fmla="*/ 255588 h 522270"/>
              <a:gd name="connsiteX15" fmla="*/ 282674 w 363713"/>
              <a:gd name="connsiteY15" fmla="*/ 276226 h 522270"/>
              <a:gd name="connsiteX16" fmla="*/ 215999 w 363713"/>
              <a:gd name="connsiteY16" fmla="*/ 220663 h 522270"/>
              <a:gd name="connsiteX17" fmla="*/ 228699 w 363713"/>
              <a:gd name="connsiteY17" fmla="*/ 193676 h 522270"/>
              <a:gd name="connsiteX18" fmla="*/ 162024 w 363713"/>
              <a:gd name="connsiteY18" fmla="*/ 136526 h 522270"/>
              <a:gd name="connsiteX19" fmla="*/ 99 w 363713"/>
              <a:gd name="connsiteY19" fmla="*/ 128588 h 5222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363713" h="522270">
                <a:moveTo>
                  <a:pt x="99" y="128588"/>
                </a:moveTo>
                <a:cubicBezTo>
                  <a:pt x="-3870" y="128059"/>
                  <a:pt x="112018" y="154782"/>
                  <a:pt x="138212" y="133351"/>
                </a:cubicBezTo>
                <a:cubicBezTo>
                  <a:pt x="164406" y="111920"/>
                  <a:pt x="150383" y="-528"/>
                  <a:pt x="157262" y="1"/>
                </a:cubicBezTo>
                <a:cubicBezTo>
                  <a:pt x="164141" y="530"/>
                  <a:pt x="146679" y="106628"/>
                  <a:pt x="179487" y="136526"/>
                </a:cubicBezTo>
                <a:cubicBezTo>
                  <a:pt x="212295" y="166424"/>
                  <a:pt x="350937" y="175948"/>
                  <a:pt x="354112" y="179388"/>
                </a:cubicBezTo>
                <a:cubicBezTo>
                  <a:pt x="357287" y="182828"/>
                  <a:pt x="198008" y="146315"/>
                  <a:pt x="198537" y="157163"/>
                </a:cubicBezTo>
                <a:cubicBezTo>
                  <a:pt x="199066" y="168011"/>
                  <a:pt x="334533" y="230718"/>
                  <a:pt x="357287" y="244476"/>
                </a:cubicBezTo>
                <a:cubicBezTo>
                  <a:pt x="380041" y="258234"/>
                  <a:pt x="335062" y="239713"/>
                  <a:pt x="335062" y="239713"/>
                </a:cubicBezTo>
                <a:cubicBezTo>
                  <a:pt x="312043" y="235744"/>
                  <a:pt x="219703" y="206376"/>
                  <a:pt x="219174" y="220663"/>
                </a:cubicBezTo>
                <a:cubicBezTo>
                  <a:pt x="218645" y="234951"/>
                  <a:pt x="340618" y="316971"/>
                  <a:pt x="331887" y="325438"/>
                </a:cubicBezTo>
                <a:cubicBezTo>
                  <a:pt x="323156" y="333905"/>
                  <a:pt x="199860" y="274902"/>
                  <a:pt x="166787" y="271463"/>
                </a:cubicBezTo>
                <a:cubicBezTo>
                  <a:pt x="133714" y="268024"/>
                  <a:pt x="121014" y="263526"/>
                  <a:pt x="133449" y="304801"/>
                </a:cubicBezTo>
                <a:cubicBezTo>
                  <a:pt x="145884" y="346076"/>
                  <a:pt x="233462" y="499799"/>
                  <a:pt x="241399" y="519113"/>
                </a:cubicBezTo>
                <a:cubicBezTo>
                  <a:pt x="249337" y="538428"/>
                  <a:pt x="192980" y="464609"/>
                  <a:pt x="181074" y="420688"/>
                </a:cubicBezTo>
                <a:cubicBezTo>
                  <a:pt x="169168" y="376767"/>
                  <a:pt x="153029" y="279665"/>
                  <a:pt x="169962" y="255588"/>
                </a:cubicBezTo>
                <a:cubicBezTo>
                  <a:pt x="186895" y="231511"/>
                  <a:pt x="275001" y="282047"/>
                  <a:pt x="282674" y="276226"/>
                </a:cubicBezTo>
                <a:cubicBezTo>
                  <a:pt x="290347" y="270405"/>
                  <a:pt x="224995" y="234421"/>
                  <a:pt x="215999" y="220663"/>
                </a:cubicBezTo>
                <a:cubicBezTo>
                  <a:pt x="207003" y="206905"/>
                  <a:pt x="237695" y="207699"/>
                  <a:pt x="228699" y="193676"/>
                </a:cubicBezTo>
                <a:cubicBezTo>
                  <a:pt x="219703" y="179653"/>
                  <a:pt x="196684" y="146580"/>
                  <a:pt x="162024" y="136526"/>
                </a:cubicBezTo>
                <a:cubicBezTo>
                  <a:pt x="127364" y="126472"/>
                  <a:pt x="4068" y="129117"/>
                  <a:pt x="99" y="12858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8" name="フリーフォーム: 図形 1177">
            <a:extLst>
              <a:ext uri="{FF2B5EF4-FFF2-40B4-BE49-F238E27FC236}">
                <a16:creationId xmlns:a16="http://schemas.microsoft.com/office/drawing/2014/main" id="{A7DC2E83-400D-4CDB-A726-32A0E80213C0}"/>
              </a:ext>
            </a:extLst>
          </p:cNvPr>
          <p:cNvSpPr/>
          <p:nvPr/>
        </p:nvSpPr>
        <p:spPr>
          <a:xfrm>
            <a:off x="7873840" y="4691690"/>
            <a:ext cx="284434" cy="148702"/>
          </a:xfrm>
          <a:custGeom>
            <a:avLst/>
            <a:gdLst>
              <a:gd name="connsiteX0" fmla="*/ 160 w 284434"/>
              <a:gd name="connsiteY0" fmla="*/ 80335 h 148702"/>
              <a:gd name="connsiteX1" fmla="*/ 190660 w 284434"/>
              <a:gd name="connsiteY1" fmla="*/ 69223 h 148702"/>
              <a:gd name="connsiteX2" fmla="*/ 252573 w 284434"/>
              <a:gd name="connsiteY2" fmla="*/ 960 h 148702"/>
              <a:gd name="connsiteX3" fmla="*/ 252573 w 284434"/>
              <a:gd name="connsiteY3" fmla="*/ 37473 h 148702"/>
              <a:gd name="connsiteX4" fmla="*/ 284323 w 284434"/>
              <a:gd name="connsiteY4" fmla="*/ 148598 h 148702"/>
              <a:gd name="connsiteX5" fmla="*/ 239873 w 284434"/>
              <a:gd name="connsiteY5" fmla="*/ 58110 h 148702"/>
              <a:gd name="connsiteX6" fmla="*/ 225585 w 284434"/>
              <a:gd name="connsiteY6" fmla="*/ 78748 h 148702"/>
              <a:gd name="connsiteX7" fmla="*/ 160 w 284434"/>
              <a:gd name="connsiteY7" fmla="*/ 80335 h 1487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84434" h="148702">
                <a:moveTo>
                  <a:pt x="160" y="80335"/>
                </a:moveTo>
                <a:cubicBezTo>
                  <a:pt x="-5661" y="78747"/>
                  <a:pt x="148591" y="82452"/>
                  <a:pt x="190660" y="69223"/>
                </a:cubicBezTo>
                <a:cubicBezTo>
                  <a:pt x="232729" y="55994"/>
                  <a:pt x="242254" y="6252"/>
                  <a:pt x="252573" y="960"/>
                </a:cubicBezTo>
                <a:cubicBezTo>
                  <a:pt x="262892" y="-4332"/>
                  <a:pt x="247281" y="12867"/>
                  <a:pt x="252573" y="37473"/>
                </a:cubicBezTo>
                <a:cubicBezTo>
                  <a:pt x="257865" y="62079"/>
                  <a:pt x="286440" y="145159"/>
                  <a:pt x="284323" y="148598"/>
                </a:cubicBezTo>
                <a:cubicBezTo>
                  <a:pt x="282206" y="152038"/>
                  <a:pt x="249663" y="69752"/>
                  <a:pt x="239873" y="58110"/>
                </a:cubicBezTo>
                <a:cubicBezTo>
                  <a:pt x="230083" y="46468"/>
                  <a:pt x="263950" y="75837"/>
                  <a:pt x="225585" y="78748"/>
                </a:cubicBezTo>
                <a:cubicBezTo>
                  <a:pt x="187220" y="81659"/>
                  <a:pt x="5981" y="81923"/>
                  <a:pt x="160" y="803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9" name="フリーフォーム: 図形 1178">
            <a:extLst>
              <a:ext uri="{FF2B5EF4-FFF2-40B4-BE49-F238E27FC236}">
                <a16:creationId xmlns:a16="http://schemas.microsoft.com/office/drawing/2014/main" id="{22F00AFE-EED3-41AB-AB0E-C27E1064ABF5}"/>
              </a:ext>
            </a:extLst>
          </p:cNvPr>
          <p:cNvSpPr/>
          <p:nvPr/>
        </p:nvSpPr>
        <p:spPr>
          <a:xfrm>
            <a:off x="7935082" y="5144891"/>
            <a:ext cx="304175" cy="125142"/>
          </a:xfrm>
          <a:custGeom>
            <a:avLst/>
            <a:gdLst>
              <a:gd name="connsiteX0" fmla="*/ 302456 w 304175"/>
              <a:gd name="connsiteY0" fmla="*/ 38297 h 125142"/>
              <a:gd name="connsiteX1" fmla="*/ 159581 w 304175"/>
              <a:gd name="connsiteY1" fmla="*/ 4959 h 125142"/>
              <a:gd name="connsiteX2" fmla="*/ 4006 w 304175"/>
              <a:gd name="connsiteY2" fmla="*/ 58934 h 125142"/>
              <a:gd name="connsiteX3" fmla="*/ 45281 w 304175"/>
              <a:gd name="connsiteY3" fmla="*/ 76397 h 125142"/>
              <a:gd name="connsiteX4" fmla="*/ 37343 w 304175"/>
              <a:gd name="connsiteY4" fmla="*/ 124022 h 125142"/>
              <a:gd name="connsiteX5" fmla="*/ 23056 w 304175"/>
              <a:gd name="connsiteY5" fmla="*/ 106559 h 125142"/>
              <a:gd name="connsiteX6" fmla="*/ 10356 w 304175"/>
              <a:gd name="connsiteY6" fmla="*/ 66872 h 125142"/>
              <a:gd name="connsiteX7" fmla="*/ 54806 w 304175"/>
              <a:gd name="connsiteY7" fmla="*/ 14484 h 125142"/>
              <a:gd name="connsiteX8" fmla="*/ 227843 w 304175"/>
              <a:gd name="connsiteY8" fmla="*/ 1784 h 125142"/>
              <a:gd name="connsiteX9" fmla="*/ 302456 w 304175"/>
              <a:gd name="connsiteY9" fmla="*/ 38297 h 1251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04175" h="125142">
                <a:moveTo>
                  <a:pt x="302456" y="38297"/>
                </a:moveTo>
                <a:cubicBezTo>
                  <a:pt x="291079" y="38826"/>
                  <a:pt x="209323" y="1519"/>
                  <a:pt x="159581" y="4959"/>
                </a:cubicBezTo>
                <a:cubicBezTo>
                  <a:pt x="109839" y="8398"/>
                  <a:pt x="23056" y="47028"/>
                  <a:pt x="4006" y="58934"/>
                </a:cubicBezTo>
                <a:cubicBezTo>
                  <a:pt x="-15044" y="70840"/>
                  <a:pt x="39725" y="65549"/>
                  <a:pt x="45281" y="76397"/>
                </a:cubicBezTo>
                <a:cubicBezTo>
                  <a:pt x="50837" y="87245"/>
                  <a:pt x="41047" y="118995"/>
                  <a:pt x="37343" y="124022"/>
                </a:cubicBezTo>
                <a:cubicBezTo>
                  <a:pt x="33639" y="129049"/>
                  <a:pt x="27554" y="116084"/>
                  <a:pt x="23056" y="106559"/>
                </a:cubicBezTo>
                <a:cubicBezTo>
                  <a:pt x="18558" y="97034"/>
                  <a:pt x="5064" y="82218"/>
                  <a:pt x="10356" y="66872"/>
                </a:cubicBezTo>
                <a:cubicBezTo>
                  <a:pt x="15648" y="51526"/>
                  <a:pt x="18558" y="25332"/>
                  <a:pt x="54806" y="14484"/>
                </a:cubicBezTo>
                <a:cubicBezTo>
                  <a:pt x="91054" y="3636"/>
                  <a:pt x="189214" y="-3508"/>
                  <a:pt x="227843" y="1784"/>
                </a:cubicBezTo>
                <a:cubicBezTo>
                  <a:pt x="266472" y="7076"/>
                  <a:pt x="313833" y="37768"/>
                  <a:pt x="302456" y="3829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0" name="フリーフォーム: 図形 1179">
            <a:extLst>
              <a:ext uri="{FF2B5EF4-FFF2-40B4-BE49-F238E27FC236}">
                <a16:creationId xmlns:a16="http://schemas.microsoft.com/office/drawing/2014/main" id="{6C471B0B-7514-4F85-9A07-210606046426}"/>
              </a:ext>
            </a:extLst>
          </p:cNvPr>
          <p:cNvSpPr/>
          <p:nvPr/>
        </p:nvSpPr>
        <p:spPr>
          <a:xfrm>
            <a:off x="7914653" y="5405417"/>
            <a:ext cx="364575" cy="92711"/>
          </a:xfrm>
          <a:custGeom>
            <a:avLst/>
            <a:gdLst>
              <a:gd name="connsiteX0" fmla="*/ 40310 w 364575"/>
              <a:gd name="connsiteY0" fmla="*/ 4783 h 92711"/>
              <a:gd name="connsiteX1" fmla="*/ 2210 w 364575"/>
              <a:gd name="connsiteY1" fmla="*/ 50821 h 92711"/>
              <a:gd name="connsiteX2" fmla="*/ 118097 w 364575"/>
              <a:gd name="connsiteY2" fmla="*/ 31771 h 92711"/>
              <a:gd name="connsiteX3" fmla="*/ 157785 w 364575"/>
              <a:gd name="connsiteY3" fmla="*/ 3196 h 92711"/>
              <a:gd name="connsiteX4" fmla="*/ 299072 w 364575"/>
              <a:gd name="connsiteY4" fmla="*/ 38121 h 92711"/>
              <a:gd name="connsiteX5" fmla="*/ 362572 w 364575"/>
              <a:gd name="connsiteY5" fmla="*/ 21 h 92711"/>
              <a:gd name="connsiteX6" fmla="*/ 333997 w 364575"/>
              <a:gd name="connsiteY6" fmla="*/ 44471 h 92711"/>
              <a:gd name="connsiteX7" fmla="*/ 192710 w 364575"/>
              <a:gd name="connsiteY7" fmla="*/ 46058 h 92711"/>
              <a:gd name="connsiteX8" fmla="*/ 135560 w 364575"/>
              <a:gd name="connsiteY8" fmla="*/ 46058 h 92711"/>
              <a:gd name="connsiteX9" fmla="*/ 19672 w 364575"/>
              <a:gd name="connsiteY9" fmla="*/ 92096 h 92711"/>
              <a:gd name="connsiteX10" fmla="*/ 40310 w 364575"/>
              <a:gd name="connsiteY10" fmla="*/ 4783 h 927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4575" h="92711">
                <a:moveTo>
                  <a:pt x="40310" y="4783"/>
                </a:moveTo>
                <a:cubicBezTo>
                  <a:pt x="37400" y="-2096"/>
                  <a:pt x="-10754" y="46323"/>
                  <a:pt x="2210" y="50821"/>
                </a:cubicBezTo>
                <a:cubicBezTo>
                  <a:pt x="15174" y="55319"/>
                  <a:pt x="92168" y="39708"/>
                  <a:pt x="118097" y="31771"/>
                </a:cubicBezTo>
                <a:cubicBezTo>
                  <a:pt x="144026" y="23834"/>
                  <a:pt x="127623" y="2138"/>
                  <a:pt x="157785" y="3196"/>
                </a:cubicBezTo>
                <a:cubicBezTo>
                  <a:pt x="187947" y="4254"/>
                  <a:pt x="264941" y="38650"/>
                  <a:pt x="299072" y="38121"/>
                </a:cubicBezTo>
                <a:cubicBezTo>
                  <a:pt x="333203" y="37592"/>
                  <a:pt x="356751" y="-1037"/>
                  <a:pt x="362572" y="21"/>
                </a:cubicBezTo>
                <a:cubicBezTo>
                  <a:pt x="368393" y="1079"/>
                  <a:pt x="362307" y="36798"/>
                  <a:pt x="333997" y="44471"/>
                </a:cubicBezTo>
                <a:cubicBezTo>
                  <a:pt x="305687" y="52144"/>
                  <a:pt x="225783" y="45794"/>
                  <a:pt x="192710" y="46058"/>
                </a:cubicBezTo>
                <a:cubicBezTo>
                  <a:pt x="159637" y="46322"/>
                  <a:pt x="164400" y="38385"/>
                  <a:pt x="135560" y="46058"/>
                </a:cubicBezTo>
                <a:cubicBezTo>
                  <a:pt x="106720" y="53731"/>
                  <a:pt x="36870" y="98446"/>
                  <a:pt x="19672" y="92096"/>
                </a:cubicBezTo>
                <a:cubicBezTo>
                  <a:pt x="2474" y="85746"/>
                  <a:pt x="43220" y="11662"/>
                  <a:pt x="40310" y="478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1" name="フリーフォーム: 図形 1180">
            <a:extLst>
              <a:ext uri="{FF2B5EF4-FFF2-40B4-BE49-F238E27FC236}">
                <a16:creationId xmlns:a16="http://schemas.microsoft.com/office/drawing/2014/main" id="{F6491A0C-B549-4297-8EEA-F0DE13B484FB}"/>
              </a:ext>
            </a:extLst>
          </p:cNvPr>
          <p:cNvSpPr/>
          <p:nvPr/>
        </p:nvSpPr>
        <p:spPr>
          <a:xfrm>
            <a:off x="4533900" y="1960563"/>
            <a:ext cx="260841" cy="138112"/>
          </a:xfrm>
          <a:custGeom>
            <a:avLst/>
            <a:gdLst>
              <a:gd name="connsiteX0" fmla="*/ 0 w 260841"/>
              <a:gd name="connsiteY0" fmla="*/ 0 h 138112"/>
              <a:gd name="connsiteX1" fmla="*/ 161925 w 260841"/>
              <a:gd name="connsiteY1" fmla="*/ 100012 h 138112"/>
              <a:gd name="connsiteX2" fmla="*/ 260350 w 260841"/>
              <a:gd name="connsiteY2" fmla="*/ 136525 h 138112"/>
              <a:gd name="connsiteX3" fmla="*/ 122238 w 260841"/>
              <a:gd name="connsiteY3" fmla="*/ 53975 h 138112"/>
              <a:gd name="connsiteX4" fmla="*/ 165100 w 260841"/>
              <a:gd name="connsiteY4" fmla="*/ 92075 h 138112"/>
              <a:gd name="connsiteX5" fmla="*/ 130175 w 260841"/>
              <a:gd name="connsiteY5" fmla="*/ 73025 h 138112"/>
              <a:gd name="connsiteX6" fmla="*/ 0 w 260841"/>
              <a:gd name="connsiteY6" fmla="*/ 0 h 1381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0841" h="138112">
                <a:moveTo>
                  <a:pt x="0" y="0"/>
                </a:moveTo>
                <a:cubicBezTo>
                  <a:pt x="59266" y="38629"/>
                  <a:pt x="118533" y="77258"/>
                  <a:pt x="161925" y="100012"/>
                </a:cubicBezTo>
                <a:cubicBezTo>
                  <a:pt x="205317" y="122766"/>
                  <a:pt x="266965" y="144198"/>
                  <a:pt x="260350" y="136525"/>
                </a:cubicBezTo>
                <a:cubicBezTo>
                  <a:pt x="253736" y="128852"/>
                  <a:pt x="138113" y="61383"/>
                  <a:pt x="122238" y="53975"/>
                </a:cubicBezTo>
                <a:cubicBezTo>
                  <a:pt x="106363" y="46567"/>
                  <a:pt x="163777" y="88900"/>
                  <a:pt x="165100" y="92075"/>
                </a:cubicBezTo>
                <a:cubicBezTo>
                  <a:pt x="166423" y="95250"/>
                  <a:pt x="130175" y="73025"/>
                  <a:pt x="130175" y="73025"/>
                </a:cubicBez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2" name="フリーフォーム: 図形 1181">
            <a:extLst>
              <a:ext uri="{FF2B5EF4-FFF2-40B4-BE49-F238E27FC236}">
                <a16:creationId xmlns:a16="http://schemas.microsoft.com/office/drawing/2014/main" id="{2BB22222-BDF5-4BD0-ACC1-0E045B361825}"/>
              </a:ext>
            </a:extLst>
          </p:cNvPr>
          <p:cNvSpPr/>
          <p:nvPr/>
        </p:nvSpPr>
        <p:spPr>
          <a:xfrm>
            <a:off x="4248918" y="1906084"/>
            <a:ext cx="102436" cy="105658"/>
          </a:xfrm>
          <a:custGeom>
            <a:avLst/>
            <a:gdLst>
              <a:gd name="connsiteX0" fmla="*/ 102420 w 102436"/>
              <a:gd name="connsiteY0" fmla="*/ 504 h 105658"/>
              <a:gd name="connsiteX1" fmla="*/ 5582 w 102436"/>
              <a:gd name="connsiteY1" fmla="*/ 37016 h 105658"/>
              <a:gd name="connsiteX2" fmla="*/ 11932 w 102436"/>
              <a:gd name="connsiteY2" fmla="*/ 105279 h 105658"/>
              <a:gd name="connsiteX3" fmla="*/ 13520 w 102436"/>
              <a:gd name="connsiteY3" fmla="*/ 62416 h 105658"/>
              <a:gd name="connsiteX4" fmla="*/ 102420 w 102436"/>
              <a:gd name="connsiteY4" fmla="*/ 504 h 1056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2436" h="105658">
                <a:moveTo>
                  <a:pt x="102420" y="504"/>
                </a:moveTo>
                <a:cubicBezTo>
                  <a:pt x="101097" y="-3729"/>
                  <a:pt x="20663" y="19554"/>
                  <a:pt x="5582" y="37016"/>
                </a:cubicBezTo>
                <a:cubicBezTo>
                  <a:pt x="-9499" y="54479"/>
                  <a:pt x="10609" y="101046"/>
                  <a:pt x="11932" y="105279"/>
                </a:cubicBezTo>
                <a:cubicBezTo>
                  <a:pt x="13255" y="109512"/>
                  <a:pt x="1614" y="77233"/>
                  <a:pt x="13520" y="62416"/>
                </a:cubicBezTo>
                <a:cubicBezTo>
                  <a:pt x="25426" y="47599"/>
                  <a:pt x="103743" y="4737"/>
                  <a:pt x="102420" y="50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3" name="フリーフォーム: 図形 1182">
            <a:extLst>
              <a:ext uri="{FF2B5EF4-FFF2-40B4-BE49-F238E27FC236}">
                <a16:creationId xmlns:a16="http://schemas.microsoft.com/office/drawing/2014/main" id="{3ECE72E8-AB91-48F9-A539-667FBFFA3017}"/>
              </a:ext>
            </a:extLst>
          </p:cNvPr>
          <p:cNvSpPr/>
          <p:nvPr/>
        </p:nvSpPr>
        <p:spPr>
          <a:xfrm>
            <a:off x="4817774" y="2068504"/>
            <a:ext cx="118146" cy="95296"/>
          </a:xfrm>
          <a:custGeom>
            <a:avLst/>
            <a:gdLst>
              <a:gd name="connsiteX0" fmla="*/ 289 w 118146"/>
              <a:gd name="connsiteY0" fmla="*/ 9 h 95296"/>
              <a:gd name="connsiteX1" fmla="*/ 27276 w 118146"/>
              <a:gd name="connsiteY1" fmla="*/ 61921 h 95296"/>
              <a:gd name="connsiteX2" fmla="*/ 117764 w 118146"/>
              <a:gd name="connsiteY2" fmla="*/ 95259 h 95296"/>
              <a:gd name="connsiteX3" fmla="*/ 59026 w 118146"/>
              <a:gd name="connsiteY3" fmla="*/ 68271 h 95296"/>
              <a:gd name="connsiteX4" fmla="*/ 39976 w 118146"/>
              <a:gd name="connsiteY4" fmla="*/ 57159 h 95296"/>
              <a:gd name="connsiteX5" fmla="*/ 289 w 118146"/>
              <a:gd name="connsiteY5" fmla="*/ 9 h 952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8146" h="95296">
                <a:moveTo>
                  <a:pt x="289" y="9"/>
                </a:moveTo>
                <a:cubicBezTo>
                  <a:pt x="-1828" y="803"/>
                  <a:pt x="7697" y="46046"/>
                  <a:pt x="27276" y="61921"/>
                </a:cubicBezTo>
                <a:cubicBezTo>
                  <a:pt x="46855" y="77796"/>
                  <a:pt x="112473" y="94201"/>
                  <a:pt x="117764" y="95259"/>
                </a:cubicBezTo>
                <a:cubicBezTo>
                  <a:pt x="123055" y="96317"/>
                  <a:pt x="71991" y="74621"/>
                  <a:pt x="59026" y="68271"/>
                </a:cubicBezTo>
                <a:cubicBezTo>
                  <a:pt x="46061" y="61921"/>
                  <a:pt x="47649" y="65361"/>
                  <a:pt x="39976" y="57159"/>
                </a:cubicBezTo>
                <a:cubicBezTo>
                  <a:pt x="32303" y="48957"/>
                  <a:pt x="2406" y="-785"/>
                  <a:pt x="289" y="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4" name="フリーフォーム: 図形 1183">
            <a:extLst>
              <a:ext uri="{FF2B5EF4-FFF2-40B4-BE49-F238E27FC236}">
                <a16:creationId xmlns:a16="http://schemas.microsoft.com/office/drawing/2014/main" id="{9C4B0A86-8078-4EEE-801F-FE333DBF1D15}"/>
              </a:ext>
            </a:extLst>
          </p:cNvPr>
          <p:cNvSpPr/>
          <p:nvPr/>
        </p:nvSpPr>
        <p:spPr>
          <a:xfrm>
            <a:off x="4417990" y="2220533"/>
            <a:ext cx="150720" cy="76607"/>
          </a:xfrm>
          <a:custGeom>
            <a:avLst/>
            <a:gdLst>
              <a:gd name="connsiteX0" fmla="*/ 23 w 150720"/>
              <a:gd name="connsiteY0" fmla="*/ 380 h 76607"/>
              <a:gd name="connsiteX1" fmla="*/ 130198 w 150720"/>
              <a:gd name="connsiteY1" fmla="*/ 35305 h 76607"/>
              <a:gd name="connsiteX2" fmla="*/ 149248 w 150720"/>
              <a:gd name="connsiteY2" fmla="*/ 76580 h 76607"/>
              <a:gd name="connsiteX3" fmla="*/ 142898 w 150720"/>
              <a:gd name="connsiteY3" fmla="*/ 28955 h 76607"/>
              <a:gd name="connsiteX4" fmla="*/ 141310 w 150720"/>
              <a:gd name="connsiteY4" fmla="*/ 17842 h 76607"/>
              <a:gd name="connsiteX5" fmla="*/ 23 w 150720"/>
              <a:gd name="connsiteY5" fmla="*/ 380 h 766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0720" h="76607">
                <a:moveTo>
                  <a:pt x="23" y="380"/>
                </a:moveTo>
                <a:cubicBezTo>
                  <a:pt x="-1829" y="3290"/>
                  <a:pt x="105327" y="22605"/>
                  <a:pt x="130198" y="35305"/>
                </a:cubicBezTo>
                <a:cubicBezTo>
                  <a:pt x="155069" y="48005"/>
                  <a:pt x="147131" y="77638"/>
                  <a:pt x="149248" y="76580"/>
                </a:cubicBezTo>
                <a:cubicBezTo>
                  <a:pt x="151365" y="75522"/>
                  <a:pt x="144221" y="38745"/>
                  <a:pt x="142898" y="28955"/>
                </a:cubicBezTo>
                <a:cubicBezTo>
                  <a:pt x="141575" y="19165"/>
                  <a:pt x="162212" y="23663"/>
                  <a:pt x="141310" y="17842"/>
                </a:cubicBezTo>
                <a:cubicBezTo>
                  <a:pt x="120408" y="12021"/>
                  <a:pt x="1875" y="-2530"/>
                  <a:pt x="23" y="38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5" name="フリーフォーム: 図形 1184">
            <a:extLst>
              <a:ext uri="{FF2B5EF4-FFF2-40B4-BE49-F238E27FC236}">
                <a16:creationId xmlns:a16="http://schemas.microsoft.com/office/drawing/2014/main" id="{CABFB51C-0E91-444A-9FD1-203E359C1E15}"/>
              </a:ext>
            </a:extLst>
          </p:cNvPr>
          <p:cNvSpPr/>
          <p:nvPr/>
        </p:nvSpPr>
        <p:spPr>
          <a:xfrm>
            <a:off x="4556795" y="2299113"/>
            <a:ext cx="245727" cy="508393"/>
          </a:xfrm>
          <a:custGeom>
            <a:avLst/>
            <a:gdLst>
              <a:gd name="connsiteX0" fmla="*/ 77118 w 245727"/>
              <a:gd name="connsiteY0" fmla="*/ 23400 h 508393"/>
              <a:gd name="connsiteX1" fmla="*/ 226343 w 245727"/>
              <a:gd name="connsiteY1" fmla="*/ 1175 h 508393"/>
              <a:gd name="connsiteX2" fmla="*/ 200943 w 245727"/>
              <a:gd name="connsiteY2" fmla="*/ 64675 h 508393"/>
              <a:gd name="connsiteX3" fmla="*/ 205705 w 245727"/>
              <a:gd name="connsiteY3" fmla="*/ 144050 h 508393"/>
              <a:gd name="connsiteX4" fmla="*/ 145380 w 245727"/>
              <a:gd name="connsiteY4" fmla="*/ 164687 h 508393"/>
              <a:gd name="connsiteX5" fmla="*/ 245393 w 245727"/>
              <a:gd name="connsiteY5" fmla="*/ 164687 h 508393"/>
              <a:gd name="connsiteX6" fmla="*/ 175543 w 245727"/>
              <a:gd name="connsiteY6" fmla="*/ 264700 h 508393"/>
              <a:gd name="connsiteX7" fmla="*/ 113630 w 245727"/>
              <a:gd name="connsiteY7" fmla="*/ 352012 h 508393"/>
              <a:gd name="connsiteX8" fmla="*/ 169193 w 245727"/>
              <a:gd name="connsiteY8" fmla="*/ 434562 h 508393"/>
              <a:gd name="connsiteX9" fmla="*/ 94580 w 245727"/>
              <a:gd name="connsiteY9" fmla="*/ 425037 h 508393"/>
              <a:gd name="connsiteX10" fmla="*/ 4093 w 245727"/>
              <a:gd name="connsiteY10" fmla="*/ 506000 h 508393"/>
              <a:gd name="connsiteX11" fmla="*/ 27905 w 245727"/>
              <a:gd name="connsiteY11" fmla="*/ 482187 h 508393"/>
              <a:gd name="connsiteX12" fmla="*/ 137443 w 245727"/>
              <a:gd name="connsiteY12" fmla="*/ 432975 h 508393"/>
              <a:gd name="connsiteX13" fmla="*/ 118393 w 245727"/>
              <a:gd name="connsiteY13" fmla="*/ 409162 h 508393"/>
              <a:gd name="connsiteX14" fmla="*/ 140618 w 245727"/>
              <a:gd name="connsiteY14" fmla="*/ 321850 h 508393"/>
              <a:gd name="connsiteX15" fmla="*/ 213643 w 245727"/>
              <a:gd name="connsiteY15" fmla="*/ 174212 h 508393"/>
              <a:gd name="connsiteX16" fmla="*/ 183480 w 245727"/>
              <a:gd name="connsiteY16" fmla="*/ 77375 h 508393"/>
              <a:gd name="connsiteX17" fmla="*/ 164430 w 245727"/>
              <a:gd name="connsiteY17" fmla="*/ 23400 h 508393"/>
              <a:gd name="connsiteX18" fmla="*/ 77118 w 245727"/>
              <a:gd name="connsiteY18" fmla="*/ 23400 h 5083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245727" h="508393">
                <a:moveTo>
                  <a:pt x="77118" y="23400"/>
                </a:moveTo>
                <a:cubicBezTo>
                  <a:pt x="87437" y="19696"/>
                  <a:pt x="205706" y="-5704"/>
                  <a:pt x="226343" y="1175"/>
                </a:cubicBezTo>
                <a:cubicBezTo>
                  <a:pt x="246980" y="8054"/>
                  <a:pt x="204383" y="40863"/>
                  <a:pt x="200943" y="64675"/>
                </a:cubicBezTo>
                <a:cubicBezTo>
                  <a:pt x="197503" y="88487"/>
                  <a:pt x="214965" y="127381"/>
                  <a:pt x="205705" y="144050"/>
                </a:cubicBezTo>
                <a:cubicBezTo>
                  <a:pt x="196445" y="160719"/>
                  <a:pt x="138765" y="161248"/>
                  <a:pt x="145380" y="164687"/>
                </a:cubicBezTo>
                <a:cubicBezTo>
                  <a:pt x="151995" y="168126"/>
                  <a:pt x="240366" y="148018"/>
                  <a:pt x="245393" y="164687"/>
                </a:cubicBezTo>
                <a:cubicBezTo>
                  <a:pt x="250420" y="181356"/>
                  <a:pt x="197504" y="233479"/>
                  <a:pt x="175543" y="264700"/>
                </a:cubicBezTo>
                <a:cubicBezTo>
                  <a:pt x="153582" y="295921"/>
                  <a:pt x="114688" y="323702"/>
                  <a:pt x="113630" y="352012"/>
                </a:cubicBezTo>
                <a:cubicBezTo>
                  <a:pt x="112572" y="380322"/>
                  <a:pt x="172368" y="422391"/>
                  <a:pt x="169193" y="434562"/>
                </a:cubicBezTo>
                <a:cubicBezTo>
                  <a:pt x="166018" y="446733"/>
                  <a:pt x="122097" y="413131"/>
                  <a:pt x="94580" y="425037"/>
                </a:cubicBezTo>
                <a:cubicBezTo>
                  <a:pt x="67063" y="436943"/>
                  <a:pt x="15205" y="496475"/>
                  <a:pt x="4093" y="506000"/>
                </a:cubicBezTo>
                <a:cubicBezTo>
                  <a:pt x="-7020" y="515525"/>
                  <a:pt x="5680" y="494358"/>
                  <a:pt x="27905" y="482187"/>
                </a:cubicBezTo>
                <a:cubicBezTo>
                  <a:pt x="50130" y="470016"/>
                  <a:pt x="122362" y="445146"/>
                  <a:pt x="137443" y="432975"/>
                </a:cubicBezTo>
                <a:cubicBezTo>
                  <a:pt x="152524" y="420804"/>
                  <a:pt x="117864" y="427683"/>
                  <a:pt x="118393" y="409162"/>
                </a:cubicBezTo>
                <a:cubicBezTo>
                  <a:pt x="118922" y="390641"/>
                  <a:pt x="124743" y="361008"/>
                  <a:pt x="140618" y="321850"/>
                </a:cubicBezTo>
                <a:cubicBezTo>
                  <a:pt x="156493" y="282692"/>
                  <a:pt x="206499" y="214958"/>
                  <a:pt x="213643" y="174212"/>
                </a:cubicBezTo>
                <a:cubicBezTo>
                  <a:pt x="220787" y="133466"/>
                  <a:pt x="191682" y="102510"/>
                  <a:pt x="183480" y="77375"/>
                </a:cubicBezTo>
                <a:cubicBezTo>
                  <a:pt x="175278" y="52240"/>
                  <a:pt x="181099" y="31867"/>
                  <a:pt x="164430" y="23400"/>
                </a:cubicBezTo>
                <a:cubicBezTo>
                  <a:pt x="147761" y="14933"/>
                  <a:pt x="66799" y="27104"/>
                  <a:pt x="77118" y="2340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6" name="フリーフォーム: 図形 1185">
            <a:extLst>
              <a:ext uri="{FF2B5EF4-FFF2-40B4-BE49-F238E27FC236}">
                <a16:creationId xmlns:a16="http://schemas.microsoft.com/office/drawing/2014/main" id="{16700624-D17D-46F8-9464-074DF43C2966}"/>
              </a:ext>
            </a:extLst>
          </p:cNvPr>
          <p:cNvSpPr/>
          <p:nvPr/>
        </p:nvSpPr>
        <p:spPr>
          <a:xfrm>
            <a:off x="4219114" y="2003337"/>
            <a:ext cx="122835" cy="184607"/>
          </a:xfrm>
          <a:custGeom>
            <a:avLst/>
            <a:gdLst>
              <a:gd name="connsiteX0" fmla="*/ 81424 w 122835"/>
              <a:gd name="connsiteY0" fmla="*/ 65176 h 184607"/>
              <a:gd name="connsiteX1" fmla="*/ 121111 w 122835"/>
              <a:gd name="connsiteY1" fmla="*/ 179476 h 184607"/>
              <a:gd name="connsiteX2" fmla="*/ 109999 w 122835"/>
              <a:gd name="connsiteY2" fmla="*/ 160426 h 184607"/>
              <a:gd name="connsiteX3" fmla="*/ 59199 w 122835"/>
              <a:gd name="connsiteY3" fmla="*/ 120738 h 184607"/>
              <a:gd name="connsiteX4" fmla="*/ 461 w 122835"/>
              <a:gd name="connsiteY4" fmla="*/ 88 h 184607"/>
              <a:gd name="connsiteX5" fmla="*/ 92536 w 122835"/>
              <a:gd name="connsiteY5" fmla="*/ 141376 h 184607"/>
              <a:gd name="connsiteX6" fmla="*/ 81424 w 122835"/>
              <a:gd name="connsiteY6" fmla="*/ 65176 h 1846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2835" h="184607">
                <a:moveTo>
                  <a:pt x="81424" y="65176"/>
                </a:moveTo>
                <a:cubicBezTo>
                  <a:pt x="86186" y="71526"/>
                  <a:pt x="116349" y="163601"/>
                  <a:pt x="121111" y="179476"/>
                </a:cubicBezTo>
                <a:cubicBezTo>
                  <a:pt x="125873" y="195351"/>
                  <a:pt x="120318" y="170216"/>
                  <a:pt x="109999" y="160426"/>
                </a:cubicBezTo>
                <a:cubicBezTo>
                  <a:pt x="99680" y="150636"/>
                  <a:pt x="77455" y="147461"/>
                  <a:pt x="59199" y="120738"/>
                </a:cubicBezTo>
                <a:cubicBezTo>
                  <a:pt x="40943" y="94015"/>
                  <a:pt x="-5095" y="-3352"/>
                  <a:pt x="461" y="88"/>
                </a:cubicBezTo>
                <a:cubicBezTo>
                  <a:pt x="6017" y="3528"/>
                  <a:pt x="77190" y="125501"/>
                  <a:pt x="92536" y="141376"/>
                </a:cubicBezTo>
                <a:cubicBezTo>
                  <a:pt x="107882" y="157251"/>
                  <a:pt x="76662" y="58826"/>
                  <a:pt x="81424" y="6517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7" name="フリーフォーム: 図形 1186">
            <a:extLst>
              <a:ext uri="{FF2B5EF4-FFF2-40B4-BE49-F238E27FC236}">
                <a16:creationId xmlns:a16="http://schemas.microsoft.com/office/drawing/2014/main" id="{84629E54-978E-46C6-960F-73156B39F05F}"/>
              </a:ext>
            </a:extLst>
          </p:cNvPr>
          <p:cNvSpPr/>
          <p:nvPr/>
        </p:nvSpPr>
        <p:spPr>
          <a:xfrm>
            <a:off x="4401996" y="1973206"/>
            <a:ext cx="241636" cy="70178"/>
          </a:xfrm>
          <a:custGeom>
            <a:avLst/>
            <a:gdLst>
              <a:gd name="connsiteX0" fmla="*/ 142 w 241636"/>
              <a:gd name="connsiteY0" fmla="*/ 57207 h 70178"/>
              <a:gd name="connsiteX1" fmla="*/ 87454 w 241636"/>
              <a:gd name="connsiteY1" fmla="*/ 57 h 70178"/>
              <a:gd name="connsiteX2" fmla="*/ 239854 w 241636"/>
              <a:gd name="connsiteY2" fmla="*/ 69907 h 70178"/>
              <a:gd name="connsiteX3" fmla="*/ 166829 w 241636"/>
              <a:gd name="connsiteY3" fmla="*/ 23869 h 70178"/>
              <a:gd name="connsiteX4" fmla="*/ 106504 w 241636"/>
              <a:gd name="connsiteY4" fmla="*/ 14344 h 70178"/>
              <a:gd name="connsiteX5" fmla="*/ 142 w 241636"/>
              <a:gd name="connsiteY5" fmla="*/ 57207 h 701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41636" h="70178">
                <a:moveTo>
                  <a:pt x="142" y="57207"/>
                </a:moveTo>
                <a:cubicBezTo>
                  <a:pt x="-3033" y="54826"/>
                  <a:pt x="47502" y="-2060"/>
                  <a:pt x="87454" y="57"/>
                </a:cubicBezTo>
                <a:cubicBezTo>
                  <a:pt x="127406" y="2174"/>
                  <a:pt x="226625" y="65938"/>
                  <a:pt x="239854" y="69907"/>
                </a:cubicBezTo>
                <a:cubicBezTo>
                  <a:pt x="253083" y="73876"/>
                  <a:pt x="189054" y="33129"/>
                  <a:pt x="166829" y="23869"/>
                </a:cubicBezTo>
                <a:cubicBezTo>
                  <a:pt x="144604" y="14609"/>
                  <a:pt x="132962" y="11698"/>
                  <a:pt x="106504" y="14344"/>
                </a:cubicBezTo>
                <a:cubicBezTo>
                  <a:pt x="80046" y="16990"/>
                  <a:pt x="3317" y="59588"/>
                  <a:pt x="142" y="5720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8" name="フリーフォーム: 図形 1187">
            <a:extLst>
              <a:ext uri="{FF2B5EF4-FFF2-40B4-BE49-F238E27FC236}">
                <a16:creationId xmlns:a16="http://schemas.microsoft.com/office/drawing/2014/main" id="{EECF5449-3C19-477B-B1B2-63112D22DD3D}"/>
              </a:ext>
            </a:extLst>
          </p:cNvPr>
          <p:cNvSpPr/>
          <p:nvPr/>
        </p:nvSpPr>
        <p:spPr>
          <a:xfrm>
            <a:off x="4411605" y="2081204"/>
            <a:ext cx="262024" cy="46064"/>
          </a:xfrm>
          <a:custGeom>
            <a:avLst/>
            <a:gdLst>
              <a:gd name="connsiteX0" fmla="*/ 58 w 262024"/>
              <a:gd name="connsiteY0" fmla="*/ 22234 h 46064"/>
              <a:gd name="connsiteX1" fmla="*/ 198495 w 262024"/>
              <a:gd name="connsiteY1" fmla="*/ 17471 h 46064"/>
              <a:gd name="connsiteX2" fmla="*/ 261995 w 262024"/>
              <a:gd name="connsiteY2" fmla="*/ 46046 h 46064"/>
              <a:gd name="connsiteX3" fmla="*/ 206433 w 262024"/>
              <a:gd name="connsiteY3" fmla="*/ 12709 h 46064"/>
              <a:gd name="connsiteX4" fmla="*/ 177858 w 262024"/>
              <a:gd name="connsiteY4" fmla="*/ 9 h 46064"/>
              <a:gd name="connsiteX5" fmla="*/ 58 w 262024"/>
              <a:gd name="connsiteY5" fmla="*/ 22234 h 460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2024" h="46064">
                <a:moveTo>
                  <a:pt x="58" y="22234"/>
                </a:moveTo>
                <a:cubicBezTo>
                  <a:pt x="3497" y="25144"/>
                  <a:pt x="154839" y="13502"/>
                  <a:pt x="198495" y="17471"/>
                </a:cubicBezTo>
                <a:cubicBezTo>
                  <a:pt x="242151" y="21440"/>
                  <a:pt x="260672" y="46840"/>
                  <a:pt x="261995" y="46046"/>
                </a:cubicBezTo>
                <a:cubicBezTo>
                  <a:pt x="263318" y="45252"/>
                  <a:pt x="220456" y="20382"/>
                  <a:pt x="206433" y="12709"/>
                </a:cubicBezTo>
                <a:cubicBezTo>
                  <a:pt x="192410" y="5036"/>
                  <a:pt x="210137" y="-255"/>
                  <a:pt x="177858" y="9"/>
                </a:cubicBezTo>
                <a:cubicBezTo>
                  <a:pt x="145579" y="273"/>
                  <a:pt x="-3381" y="19324"/>
                  <a:pt x="58" y="222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9" name="フリーフォーム: 図形 1188">
            <a:extLst>
              <a:ext uri="{FF2B5EF4-FFF2-40B4-BE49-F238E27FC236}">
                <a16:creationId xmlns:a16="http://schemas.microsoft.com/office/drawing/2014/main" id="{0DD5D765-58A4-44AD-BD49-F22A9CB8EFBF}"/>
              </a:ext>
            </a:extLst>
          </p:cNvPr>
          <p:cNvSpPr/>
          <p:nvPr/>
        </p:nvSpPr>
        <p:spPr>
          <a:xfrm>
            <a:off x="4352638" y="2061922"/>
            <a:ext cx="119702" cy="91948"/>
          </a:xfrm>
          <a:custGeom>
            <a:avLst/>
            <a:gdLst>
              <a:gd name="connsiteX0" fmla="*/ 119350 w 119702"/>
              <a:gd name="connsiteY0" fmla="*/ 241 h 91948"/>
              <a:gd name="connsiteX1" fmla="*/ 38387 w 119702"/>
              <a:gd name="connsiteY1" fmla="*/ 57391 h 91948"/>
              <a:gd name="connsiteX2" fmla="*/ 84425 w 119702"/>
              <a:gd name="connsiteY2" fmla="*/ 90728 h 91948"/>
              <a:gd name="connsiteX3" fmla="*/ 65375 w 119702"/>
              <a:gd name="connsiteY3" fmla="*/ 84378 h 91948"/>
              <a:gd name="connsiteX4" fmla="*/ 287 w 119702"/>
              <a:gd name="connsiteY4" fmla="*/ 81203 h 91948"/>
              <a:gd name="connsiteX5" fmla="*/ 119350 w 119702"/>
              <a:gd name="connsiteY5" fmla="*/ 241 h 919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9702" h="91948">
                <a:moveTo>
                  <a:pt x="119350" y="241"/>
                </a:moveTo>
                <a:cubicBezTo>
                  <a:pt x="125700" y="-3728"/>
                  <a:pt x="44208" y="42310"/>
                  <a:pt x="38387" y="57391"/>
                </a:cubicBezTo>
                <a:cubicBezTo>
                  <a:pt x="32566" y="72472"/>
                  <a:pt x="79927" y="86230"/>
                  <a:pt x="84425" y="90728"/>
                </a:cubicBezTo>
                <a:cubicBezTo>
                  <a:pt x="88923" y="95226"/>
                  <a:pt x="79398" y="85965"/>
                  <a:pt x="65375" y="84378"/>
                </a:cubicBezTo>
                <a:cubicBezTo>
                  <a:pt x="51352" y="82791"/>
                  <a:pt x="-4476" y="95226"/>
                  <a:pt x="287" y="81203"/>
                </a:cubicBezTo>
                <a:cubicBezTo>
                  <a:pt x="5050" y="67180"/>
                  <a:pt x="113000" y="4210"/>
                  <a:pt x="119350" y="24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0" name="フリーフォーム: 図形 1189">
            <a:extLst>
              <a:ext uri="{FF2B5EF4-FFF2-40B4-BE49-F238E27FC236}">
                <a16:creationId xmlns:a16="http://schemas.microsoft.com/office/drawing/2014/main" id="{05734351-5A66-4BBF-83BB-C9735C4CFAE2}"/>
              </a:ext>
            </a:extLst>
          </p:cNvPr>
          <p:cNvSpPr/>
          <p:nvPr/>
        </p:nvSpPr>
        <p:spPr>
          <a:xfrm>
            <a:off x="5013001" y="2264020"/>
            <a:ext cx="167061" cy="377330"/>
          </a:xfrm>
          <a:custGeom>
            <a:avLst/>
            <a:gdLst>
              <a:gd name="connsiteX0" fmla="*/ 47949 w 167061"/>
              <a:gd name="connsiteY0" fmla="*/ 1343 h 377330"/>
              <a:gd name="connsiteX1" fmla="*/ 93987 w 167061"/>
              <a:gd name="connsiteY1" fmla="*/ 225180 h 377330"/>
              <a:gd name="connsiteX2" fmla="*/ 324 w 167061"/>
              <a:gd name="connsiteY2" fmla="*/ 375993 h 377330"/>
              <a:gd name="connsiteX3" fmla="*/ 65412 w 167061"/>
              <a:gd name="connsiteY3" fmla="*/ 295030 h 377330"/>
              <a:gd name="connsiteX4" fmla="*/ 125737 w 167061"/>
              <a:gd name="connsiteY4" fmla="*/ 225180 h 377330"/>
              <a:gd name="connsiteX5" fmla="*/ 167012 w 167061"/>
              <a:gd name="connsiteY5" fmla="*/ 280743 h 377330"/>
              <a:gd name="connsiteX6" fmla="*/ 117799 w 167061"/>
              <a:gd name="connsiteY6" fmla="*/ 187080 h 377330"/>
              <a:gd name="connsiteX7" fmla="*/ 103512 w 167061"/>
              <a:gd name="connsiteY7" fmla="*/ 133105 h 377330"/>
              <a:gd name="connsiteX8" fmla="*/ 47949 w 167061"/>
              <a:gd name="connsiteY8" fmla="*/ 1343 h 3773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7061" h="377330">
                <a:moveTo>
                  <a:pt x="47949" y="1343"/>
                </a:moveTo>
                <a:cubicBezTo>
                  <a:pt x="46361" y="16689"/>
                  <a:pt x="101924" y="162738"/>
                  <a:pt x="93987" y="225180"/>
                </a:cubicBezTo>
                <a:cubicBezTo>
                  <a:pt x="86050" y="287622"/>
                  <a:pt x="5086" y="364351"/>
                  <a:pt x="324" y="375993"/>
                </a:cubicBezTo>
                <a:cubicBezTo>
                  <a:pt x="-4438" y="387635"/>
                  <a:pt x="44510" y="320166"/>
                  <a:pt x="65412" y="295030"/>
                </a:cubicBezTo>
                <a:cubicBezTo>
                  <a:pt x="86314" y="269895"/>
                  <a:pt x="108804" y="227561"/>
                  <a:pt x="125737" y="225180"/>
                </a:cubicBezTo>
                <a:cubicBezTo>
                  <a:pt x="142670" y="222799"/>
                  <a:pt x="168335" y="287093"/>
                  <a:pt x="167012" y="280743"/>
                </a:cubicBezTo>
                <a:cubicBezTo>
                  <a:pt x="165689" y="274393"/>
                  <a:pt x="128382" y="211686"/>
                  <a:pt x="117799" y="187080"/>
                </a:cubicBezTo>
                <a:cubicBezTo>
                  <a:pt x="107216" y="162474"/>
                  <a:pt x="114625" y="159563"/>
                  <a:pt x="103512" y="133105"/>
                </a:cubicBezTo>
                <a:cubicBezTo>
                  <a:pt x="92400" y="106647"/>
                  <a:pt x="49537" y="-14003"/>
                  <a:pt x="47949" y="13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1" name="フリーフォーム: 図形 1190">
            <a:extLst>
              <a:ext uri="{FF2B5EF4-FFF2-40B4-BE49-F238E27FC236}">
                <a16:creationId xmlns:a16="http://schemas.microsoft.com/office/drawing/2014/main" id="{AC05F311-9801-498C-8725-9C798533D5E3}"/>
              </a:ext>
            </a:extLst>
          </p:cNvPr>
          <p:cNvSpPr/>
          <p:nvPr/>
        </p:nvSpPr>
        <p:spPr>
          <a:xfrm>
            <a:off x="4978949" y="3019145"/>
            <a:ext cx="523779" cy="204232"/>
          </a:xfrm>
          <a:custGeom>
            <a:avLst/>
            <a:gdLst>
              <a:gd name="connsiteX0" fmla="*/ 1039 w 523779"/>
              <a:gd name="connsiteY0" fmla="*/ 24093 h 204232"/>
              <a:gd name="connsiteX1" fmla="*/ 105814 w 523779"/>
              <a:gd name="connsiteY1" fmla="*/ 92355 h 204232"/>
              <a:gd name="connsiteX2" fmla="*/ 162964 w 523779"/>
              <a:gd name="connsiteY2" fmla="*/ 203480 h 204232"/>
              <a:gd name="connsiteX3" fmla="*/ 153439 w 523779"/>
              <a:gd name="connsiteY3" fmla="*/ 139980 h 204232"/>
              <a:gd name="connsiteX4" fmla="*/ 366164 w 523779"/>
              <a:gd name="connsiteY4" fmla="*/ 117755 h 204232"/>
              <a:gd name="connsiteX5" fmla="*/ 388389 w 523779"/>
              <a:gd name="connsiteY5" fmla="*/ 160618 h 204232"/>
              <a:gd name="connsiteX6" fmla="*/ 436014 w 523779"/>
              <a:gd name="connsiteY6" fmla="*/ 1868 h 204232"/>
              <a:gd name="connsiteX7" fmla="*/ 475701 w 523779"/>
              <a:gd name="connsiteY7" fmla="*/ 73305 h 204232"/>
              <a:gd name="connsiteX8" fmla="*/ 523326 w 523779"/>
              <a:gd name="connsiteY8" fmla="*/ 68543 h 204232"/>
              <a:gd name="connsiteX9" fmla="*/ 445539 w 523779"/>
              <a:gd name="connsiteY9" fmla="*/ 22505 h 204232"/>
              <a:gd name="connsiteX10" fmla="*/ 397914 w 523779"/>
              <a:gd name="connsiteY10" fmla="*/ 103468 h 204232"/>
              <a:gd name="connsiteX11" fmla="*/ 353464 w 523779"/>
              <a:gd name="connsiteY11" fmla="*/ 163793 h 204232"/>
              <a:gd name="connsiteX12" fmla="*/ 258214 w 523779"/>
              <a:gd name="connsiteY12" fmla="*/ 144743 h 204232"/>
              <a:gd name="connsiteX13" fmla="*/ 213764 w 523779"/>
              <a:gd name="connsiteY13" fmla="*/ 98705 h 204232"/>
              <a:gd name="connsiteX14" fmla="*/ 175664 w 523779"/>
              <a:gd name="connsiteY14" fmla="*/ 116168 h 204232"/>
              <a:gd name="connsiteX15" fmla="*/ 1039 w 523779"/>
              <a:gd name="connsiteY15" fmla="*/ 24093 h 2042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523779" h="204232">
                <a:moveTo>
                  <a:pt x="1039" y="24093"/>
                </a:moveTo>
                <a:cubicBezTo>
                  <a:pt x="-10603" y="20124"/>
                  <a:pt x="78827" y="62457"/>
                  <a:pt x="105814" y="92355"/>
                </a:cubicBezTo>
                <a:cubicBezTo>
                  <a:pt x="132801" y="122253"/>
                  <a:pt x="155027" y="195543"/>
                  <a:pt x="162964" y="203480"/>
                </a:cubicBezTo>
                <a:cubicBezTo>
                  <a:pt x="170901" y="211417"/>
                  <a:pt x="119572" y="154268"/>
                  <a:pt x="153439" y="139980"/>
                </a:cubicBezTo>
                <a:cubicBezTo>
                  <a:pt x="187306" y="125692"/>
                  <a:pt x="327006" y="114315"/>
                  <a:pt x="366164" y="117755"/>
                </a:cubicBezTo>
                <a:cubicBezTo>
                  <a:pt x="405322" y="121195"/>
                  <a:pt x="376747" y="179933"/>
                  <a:pt x="388389" y="160618"/>
                </a:cubicBezTo>
                <a:cubicBezTo>
                  <a:pt x="400031" y="141304"/>
                  <a:pt x="421462" y="16420"/>
                  <a:pt x="436014" y="1868"/>
                </a:cubicBezTo>
                <a:cubicBezTo>
                  <a:pt x="450566" y="-12684"/>
                  <a:pt x="461149" y="62193"/>
                  <a:pt x="475701" y="73305"/>
                </a:cubicBezTo>
                <a:cubicBezTo>
                  <a:pt x="490253" y="84417"/>
                  <a:pt x="528353" y="77010"/>
                  <a:pt x="523326" y="68543"/>
                </a:cubicBezTo>
                <a:cubicBezTo>
                  <a:pt x="518299" y="60076"/>
                  <a:pt x="466441" y="16684"/>
                  <a:pt x="445539" y="22505"/>
                </a:cubicBezTo>
                <a:cubicBezTo>
                  <a:pt x="424637" y="28326"/>
                  <a:pt x="413260" y="79920"/>
                  <a:pt x="397914" y="103468"/>
                </a:cubicBezTo>
                <a:cubicBezTo>
                  <a:pt x="382568" y="127016"/>
                  <a:pt x="376747" y="156914"/>
                  <a:pt x="353464" y="163793"/>
                </a:cubicBezTo>
                <a:cubicBezTo>
                  <a:pt x="330181" y="170672"/>
                  <a:pt x="281497" y="155591"/>
                  <a:pt x="258214" y="144743"/>
                </a:cubicBezTo>
                <a:cubicBezTo>
                  <a:pt x="234931" y="133895"/>
                  <a:pt x="227522" y="103467"/>
                  <a:pt x="213764" y="98705"/>
                </a:cubicBezTo>
                <a:cubicBezTo>
                  <a:pt x="200006" y="93943"/>
                  <a:pt x="203710" y="126487"/>
                  <a:pt x="175664" y="116168"/>
                </a:cubicBezTo>
                <a:cubicBezTo>
                  <a:pt x="147618" y="105849"/>
                  <a:pt x="12681" y="28062"/>
                  <a:pt x="1039" y="2409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2" name="フリーフォーム: 図形 1191">
            <a:extLst>
              <a:ext uri="{FF2B5EF4-FFF2-40B4-BE49-F238E27FC236}">
                <a16:creationId xmlns:a16="http://schemas.microsoft.com/office/drawing/2014/main" id="{D1B62C74-A0F3-4A44-AF24-61467B684893}"/>
              </a:ext>
            </a:extLst>
          </p:cNvPr>
          <p:cNvSpPr/>
          <p:nvPr/>
        </p:nvSpPr>
        <p:spPr>
          <a:xfrm>
            <a:off x="5157676" y="3455888"/>
            <a:ext cx="154105" cy="98626"/>
          </a:xfrm>
          <a:custGeom>
            <a:avLst/>
            <a:gdLst>
              <a:gd name="connsiteX0" fmla="*/ 112 w 154105"/>
              <a:gd name="connsiteY0" fmla="*/ 100 h 98626"/>
              <a:gd name="connsiteX1" fmla="*/ 98537 w 154105"/>
              <a:gd name="connsiteY1" fmla="*/ 49312 h 98626"/>
              <a:gd name="connsiteX2" fmla="*/ 154099 w 154105"/>
              <a:gd name="connsiteY2" fmla="*/ 52487 h 98626"/>
              <a:gd name="connsiteX3" fmla="*/ 95362 w 154105"/>
              <a:gd name="connsiteY3" fmla="*/ 98525 h 98626"/>
              <a:gd name="connsiteX4" fmla="*/ 119174 w 154105"/>
              <a:gd name="connsiteY4" fmla="*/ 38200 h 98626"/>
              <a:gd name="connsiteX5" fmla="*/ 112 w 154105"/>
              <a:gd name="connsiteY5" fmla="*/ 100 h 986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4105" h="98626">
                <a:moveTo>
                  <a:pt x="112" y="100"/>
                </a:moveTo>
                <a:cubicBezTo>
                  <a:pt x="-3327" y="1952"/>
                  <a:pt x="72873" y="40581"/>
                  <a:pt x="98537" y="49312"/>
                </a:cubicBezTo>
                <a:cubicBezTo>
                  <a:pt x="124201" y="58043"/>
                  <a:pt x="154628" y="44285"/>
                  <a:pt x="154099" y="52487"/>
                </a:cubicBezTo>
                <a:cubicBezTo>
                  <a:pt x="153570" y="60689"/>
                  <a:pt x="101183" y="100906"/>
                  <a:pt x="95362" y="98525"/>
                </a:cubicBezTo>
                <a:cubicBezTo>
                  <a:pt x="89541" y="96144"/>
                  <a:pt x="133462" y="54075"/>
                  <a:pt x="119174" y="38200"/>
                </a:cubicBezTo>
                <a:cubicBezTo>
                  <a:pt x="104887" y="22325"/>
                  <a:pt x="3551" y="-1752"/>
                  <a:pt x="112" y="10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3" name="フリーフォーム: 図形 1192">
            <a:extLst>
              <a:ext uri="{FF2B5EF4-FFF2-40B4-BE49-F238E27FC236}">
                <a16:creationId xmlns:a16="http://schemas.microsoft.com/office/drawing/2014/main" id="{EA842F08-B292-4D60-9DD6-B0980577E736}"/>
              </a:ext>
            </a:extLst>
          </p:cNvPr>
          <p:cNvSpPr/>
          <p:nvPr/>
        </p:nvSpPr>
        <p:spPr>
          <a:xfrm>
            <a:off x="5367972" y="3177047"/>
            <a:ext cx="466559" cy="354782"/>
          </a:xfrm>
          <a:custGeom>
            <a:avLst/>
            <a:gdLst>
              <a:gd name="connsiteX0" fmla="*/ 466091 w 466559"/>
              <a:gd name="connsiteY0" fmla="*/ 1128 h 354782"/>
              <a:gd name="connsiteX1" fmla="*/ 381953 w 466559"/>
              <a:gd name="connsiteY1" fmla="*/ 137653 h 354782"/>
              <a:gd name="connsiteX2" fmla="*/ 378778 w 466559"/>
              <a:gd name="connsiteY2" fmla="*/ 310691 h 354782"/>
              <a:gd name="connsiteX3" fmla="*/ 386716 w 466559"/>
              <a:gd name="connsiteY3" fmla="*/ 353553 h 354782"/>
              <a:gd name="connsiteX4" fmla="*/ 242253 w 466559"/>
              <a:gd name="connsiteY4" fmla="*/ 344028 h 354782"/>
              <a:gd name="connsiteX5" fmla="*/ 953 w 466559"/>
              <a:gd name="connsiteY5" fmla="*/ 332916 h 354782"/>
              <a:gd name="connsiteX6" fmla="*/ 339091 w 466559"/>
              <a:gd name="connsiteY6" fmla="*/ 332916 h 354782"/>
              <a:gd name="connsiteX7" fmla="*/ 340678 w 466559"/>
              <a:gd name="connsiteY7" fmla="*/ 267828 h 354782"/>
              <a:gd name="connsiteX8" fmla="*/ 339091 w 466559"/>
              <a:gd name="connsiteY8" fmla="*/ 213853 h 354782"/>
              <a:gd name="connsiteX9" fmla="*/ 466091 w 466559"/>
              <a:gd name="connsiteY9" fmla="*/ 1128 h 3547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66559" h="354782">
                <a:moveTo>
                  <a:pt x="466091" y="1128"/>
                </a:moveTo>
                <a:cubicBezTo>
                  <a:pt x="473235" y="-11572"/>
                  <a:pt x="396505" y="86059"/>
                  <a:pt x="381953" y="137653"/>
                </a:cubicBezTo>
                <a:cubicBezTo>
                  <a:pt x="367401" y="189247"/>
                  <a:pt x="377984" y="274708"/>
                  <a:pt x="378778" y="310691"/>
                </a:cubicBezTo>
                <a:cubicBezTo>
                  <a:pt x="379572" y="346674"/>
                  <a:pt x="409470" y="347997"/>
                  <a:pt x="386716" y="353553"/>
                </a:cubicBezTo>
                <a:cubicBezTo>
                  <a:pt x="363962" y="359109"/>
                  <a:pt x="242253" y="344028"/>
                  <a:pt x="242253" y="344028"/>
                </a:cubicBezTo>
                <a:cubicBezTo>
                  <a:pt x="177959" y="340589"/>
                  <a:pt x="-15187" y="334768"/>
                  <a:pt x="953" y="332916"/>
                </a:cubicBezTo>
                <a:cubicBezTo>
                  <a:pt x="17093" y="331064"/>
                  <a:pt x="282470" y="343764"/>
                  <a:pt x="339091" y="332916"/>
                </a:cubicBezTo>
                <a:cubicBezTo>
                  <a:pt x="395712" y="322068"/>
                  <a:pt x="340678" y="287672"/>
                  <a:pt x="340678" y="267828"/>
                </a:cubicBezTo>
                <a:cubicBezTo>
                  <a:pt x="340678" y="247984"/>
                  <a:pt x="319247" y="254334"/>
                  <a:pt x="339091" y="213853"/>
                </a:cubicBezTo>
                <a:cubicBezTo>
                  <a:pt x="358935" y="173372"/>
                  <a:pt x="458947" y="13828"/>
                  <a:pt x="466091" y="11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4" name="フリーフォーム: 図形 1193">
            <a:extLst>
              <a:ext uri="{FF2B5EF4-FFF2-40B4-BE49-F238E27FC236}">
                <a16:creationId xmlns:a16="http://schemas.microsoft.com/office/drawing/2014/main" id="{1AF749E2-C328-4D32-B507-72605F87F7CD}"/>
              </a:ext>
            </a:extLst>
          </p:cNvPr>
          <p:cNvSpPr/>
          <p:nvPr/>
        </p:nvSpPr>
        <p:spPr>
          <a:xfrm>
            <a:off x="5910261" y="3154051"/>
            <a:ext cx="249762" cy="279971"/>
          </a:xfrm>
          <a:custGeom>
            <a:avLst/>
            <a:gdLst>
              <a:gd name="connsiteX0" fmla="*/ 107952 w 249762"/>
              <a:gd name="connsiteY0" fmla="*/ 312 h 279971"/>
              <a:gd name="connsiteX1" fmla="*/ 95252 w 249762"/>
              <a:gd name="connsiteY1" fmla="*/ 63812 h 279971"/>
              <a:gd name="connsiteX2" fmla="*/ 134939 w 249762"/>
              <a:gd name="connsiteY2" fmla="*/ 68574 h 279971"/>
              <a:gd name="connsiteX3" fmla="*/ 101602 w 249762"/>
              <a:gd name="connsiteY3" fmla="*/ 174937 h 279971"/>
              <a:gd name="connsiteX4" fmla="*/ 195264 w 249762"/>
              <a:gd name="connsiteY4" fmla="*/ 144774 h 279971"/>
              <a:gd name="connsiteX5" fmla="*/ 2 w 249762"/>
              <a:gd name="connsiteY5" fmla="*/ 279712 h 279971"/>
              <a:gd name="connsiteX6" fmla="*/ 200027 w 249762"/>
              <a:gd name="connsiteY6" fmla="*/ 178112 h 279971"/>
              <a:gd name="connsiteX7" fmla="*/ 244477 w 249762"/>
              <a:gd name="connsiteY7" fmla="*/ 147949 h 279971"/>
              <a:gd name="connsiteX8" fmla="*/ 107952 w 249762"/>
              <a:gd name="connsiteY8" fmla="*/ 120962 h 279971"/>
              <a:gd name="connsiteX9" fmla="*/ 65089 w 249762"/>
              <a:gd name="connsiteY9" fmla="*/ 93974 h 279971"/>
              <a:gd name="connsiteX10" fmla="*/ 107952 w 249762"/>
              <a:gd name="connsiteY10" fmla="*/ 312 h 2799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49762" h="279971">
                <a:moveTo>
                  <a:pt x="107952" y="312"/>
                </a:moveTo>
                <a:cubicBezTo>
                  <a:pt x="112979" y="-4715"/>
                  <a:pt x="90754" y="52435"/>
                  <a:pt x="95252" y="63812"/>
                </a:cubicBezTo>
                <a:cubicBezTo>
                  <a:pt x="99750" y="75189"/>
                  <a:pt x="133881" y="50053"/>
                  <a:pt x="134939" y="68574"/>
                </a:cubicBezTo>
                <a:cubicBezTo>
                  <a:pt x="135997" y="87095"/>
                  <a:pt x="91548" y="162237"/>
                  <a:pt x="101602" y="174937"/>
                </a:cubicBezTo>
                <a:cubicBezTo>
                  <a:pt x="111656" y="187637"/>
                  <a:pt x="212197" y="127312"/>
                  <a:pt x="195264" y="144774"/>
                </a:cubicBezTo>
                <a:cubicBezTo>
                  <a:pt x="178331" y="162236"/>
                  <a:pt x="-792" y="274156"/>
                  <a:pt x="2" y="279712"/>
                </a:cubicBezTo>
                <a:cubicBezTo>
                  <a:pt x="796" y="285268"/>
                  <a:pt x="159281" y="200073"/>
                  <a:pt x="200027" y="178112"/>
                </a:cubicBezTo>
                <a:cubicBezTo>
                  <a:pt x="240773" y="156151"/>
                  <a:pt x="259823" y="157474"/>
                  <a:pt x="244477" y="147949"/>
                </a:cubicBezTo>
                <a:cubicBezTo>
                  <a:pt x="229131" y="138424"/>
                  <a:pt x="137850" y="129958"/>
                  <a:pt x="107952" y="120962"/>
                </a:cubicBezTo>
                <a:cubicBezTo>
                  <a:pt x="78054" y="111966"/>
                  <a:pt x="68264" y="106674"/>
                  <a:pt x="65089" y="93974"/>
                </a:cubicBezTo>
                <a:cubicBezTo>
                  <a:pt x="61914" y="81274"/>
                  <a:pt x="102925" y="5339"/>
                  <a:pt x="107952" y="3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5" name="フリーフォーム: 図形 1194">
            <a:extLst>
              <a:ext uri="{FF2B5EF4-FFF2-40B4-BE49-F238E27FC236}">
                <a16:creationId xmlns:a16="http://schemas.microsoft.com/office/drawing/2014/main" id="{8F17A186-5949-482A-BC2E-9892AAFBE2CB}"/>
              </a:ext>
            </a:extLst>
          </p:cNvPr>
          <p:cNvSpPr/>
          <p:nvPr/>
        </p:nvSpPr>
        <p:spPr>
          <a:xfrm>
            <a:off x="5494322" y="3568434"/>
            <a:ext cx="464452" cy="145187"/>
          </a:xfrm>
          <a:custGeom>
            <a:avLst/>
            <a:gdLst>
              <a:gd name="connsiteX0" fmla="*/ 16 w 464452"/>
              <a:gd name="connsiteY0" fmla="*/ 266 h 145187"/>
              <a:gd name="connsiteX1" fmla="*/ 331803 w 464452"/>
              <a:gd name="connsiteY1" fmla="*/ 65354 h 145187"/>
              <a:gd name="connsiteX2" fmla="*/ 463566 w 464452"/>
              <a:gd name="connsiteY2" fmla="*/ 144729 h 145187"/>
              <a:gd name="connsiteX3" fmla="*/ 387366 w 464452"/>
              <a:gd name="connsiteY3" fmla="*/ 95516 h 145187"/>
              <a:gd name="connsiteX4" fmla="*/ 346091 w 464452"/>
              <a:gd name="connsiteY4" fmla="*/ 44716 h 145187"/>
              <a:gd name="connsiteX5" fmla="*/ 16 w 464452"/>
              <a:gd name="connsiteY5" fmla="*/ 266 h 1451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64452" h="145187">
                <a:moveTo>
                  <a:pt x="16" y="266"/>
                </a:moveTo>
                <a:cubicBezTo>
                  <a:pt x="-2365" y="3706"/>
                  <a:pt x="254545" y="41277"/>
                  <a:pt x="331803" y="65354"/>
                </a:cubicBezTo>
                <a:cubicBezTo>
                  <a:pt x="409061" y="89431"/>
                  <a:pt x="454306" y="139702"/>
                  <a:pt x="463566" y="144729"/>
                </a:cubicBezTo>
                <a:cubicBezTo>
                  <a:pt x="472826" y="149756"/>
                  <a:pt x="406945" y="112185"/>
                  <a:pt x="387366" y="95516"/>
                </a:cubicBezTo>
                <a:cubicBezTo>
                  <a:pt x="367787" y="78847"/>
                  <a:pt x="412766" y="61914"/>
                  <a:pt x="346091" y="44716"/>
                </a:cubicBezTo>
                <a:cubicBezTo>
                  <a:pt x="279416" y="27518"/>
                  <a:pt x="2397" y="-3174"/>
                  <a:pt x="16" y="26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6" name="フリーフォーム: 図形 1195">
            <a:extLst>
              <a:ext uri="{FF2B5EF4-FFF2-40B4-BE49-F238E27FC236}">
                <a16:creationId xmlns:a16="http://schemas.microsoft.com/office/drawing/2014/main" id="{8303F534-EC0B-4760-9A33-C413B9F6FA2D}"/>
              </a:ext>
            </a:extLst>
          </p:cNvPr>
          <p:cNvSpPr/>
          <p:nvPr/>
        </p:nvSpPr>
        <p:spPr>
          <a:xfrm>
            <a:off x="5422759" y="3784324"/>
            <a:ext cx="464627" cy="126332"/>
          </a:xfrm>
          <a:custGeom>
            <a:avLst/>
            <a:gdLst>
              <a:gd name="connsiteX0" fmla="*/ 9666 w 464627"/>
              <a:gd name="connsiteY0" fmla="*/ 1864 h 126332"/>
              <a:gd name="connsiteX1" fmla="*/ 90629 w 464627"/>
              <a:gd name="connsiteY1" fmla="*/ 16151 h 126332"/>
              <a:gd name="connsiteX2" fmla="*/ 346216 w 464627"/>
              <a:gd name="connsiteY2" fmla="*/ 81239 h 126332"/>
              <a:gd name="connsiteX3" fmla="*/ 463691 w 464627"/>
              <a:gd name="connsiteY3" fmla="*/ 125689 h 126332"/>
              <a:gd name="connsiteX4" fmla="*/ 289066 w 464627"/>
              <a:gd name="connsiteY4" fmla="*/ 47901 h 126332"/>
              <a:gd name="connsiteX5" fmla="*/ 9666 w 464627"/>
              <a:gd name="connsiteY5" fmla="*/ 1864 h 1263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64627" h="126332">
                <a:moveTo>
                  <a:pt x="9666" y="1864"/>
                </a:moveTo>
                <a:cubicBezTo>
                  <a:pt x="-23407" y="-3428"/>
                  <a:pt x="34537" y="2922"/>
                  <a:pt x="90629" y="16151"/>
                </a:cubicBezTo>
                <a:cubicBezTo>
                  <a:pt x="146721" y="29380"/>
                  <a:pt x="284039" y="62983"/>
                  <a:pt x="346216" y="81239"/>
                </a:cubicBezTo>
                <a:cubicBezTo>
                  <a:pt x="408393" y="99495"/>
                  <a:pt x="473216" y="131245"/>
                  <a:pt x="463691" y="125689"/>
                </a:cubicBezTo>
                <a:cubicBezTo>
                  <a:pt x="454166" y="120133"/>
                  <a:pt x="365266" y="71184"/>
                  <a:pt x="289066" y="47901"/>
                </a:cubicBezTo>
                <a:cubicBezTo>
                  <a:pt x="212866" y="24618"/>
                  <a:pt x="42739" y="7156"/>
                  <a:pt x="9666" y="186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7" name="フリーフォーム: 図形 1196">
            <a:extLst>
              <a:ext uri="{FF2B5EF4-FFF2-40B4-BE49-F238E27FC236}">
                <a16:creationId xmlns:a16="http://schemas.microsoft.com/office/drawing/2014/main" id="{A862D061-5A5D-4D4E-BAC6-498C5555CCB4}"/>
              </a:ext>
            </a:extLst>
          </p:cNvPr>
          <p:cNvSpPr/>
          <p:nvPr/>
        </p:nvSpPr>
        <p:spPr>
          <a:xfrm>
            <a:off x="5414885" y="3728446"/>
            <a:ext cx="375376" cy="574130"/>
          </a:xfrm>
          <a:custGeom>
            <a:avLst/>
            <a:gdLst>
              <a:gd name="connsiteX0" fmla="*/ 4840 w 375376"/>
              <a:gd name="connsiteY0" fmla="*/ 592 h 574130"/>
              <a:gd name="connsiteX1" fmla="*/ 8015 w 375376"/>
              <a:gd name="connsiteY1" fmla="*/ 145054 h 574130"/>
              <a:gd name="connsiteX2" fmla="*/ 98503 w 375376"/>
              <a:gd name="connsiteY2" fmla="*/ 313329 h 574130"/>
              <a:gd name="connsiteX3" fmla="*/ 77865 w 375376"/>
              <a:gd name="connsiteY3" fmla="*/ 294279 h 574130"/>
              <a:gd name="connsiteX4" fmla="*/ 214390 w 375376"/>
              <a:gd name="connsiteY4" fmla="*/ 494304 h 574130"/>
              <a:gd name="connsiteX5" fmla="*/ 374728 w 375376"/>
              <a:gd name="connsiteY5" fmla="*/ 573679 h 574130"/>
              <a:gd name="connsiteX6" fmla="*/ 263603 w 375376"/>
              <a:gd name="connsiteY6" fmla="*/ 518117 h 574130"/>
              <a:gd name="connsiteX7" fmla="*/ 87390 w 375376"/>
              <a:gd name="connsiteY7" fmla="*/ 351429 h 574130"/>
              <a:gd name="connsiteX8" fmla="*/ 11190 w 375376"/>
              <a:gd name="connsiteY8" fmla="*/ 200617 h 574130"/>
              <a:gd name="connsiteX9" fmla="*/ 4840 w 375376"/>
              <a:gd name="connsiteY9" fmla="*/ 592 h 5741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75376" h="574130">
                <a:moveTo>
                  <a:pt x="4840" y="592"/>
                </a:moveTo>
                <a:cubicBezTo>
                  <a:pt x="4311" y="-8668"/>
                  <a:pt x="-7596" y="92931"/>
                  <a:pt x="8015" y="145054"/>
                </a:cubicBezTo>
                <a:cubicBezTo>
                  <a:pt x="23626" y="197177"/>
                  <a:pt x="86861" y="288458"/>
                  <a:pt x="98503" y="313329"/>
                </a:cubicBezTo>
                <a:cubicBezTo>
                  <a:pt x="110145" y="338200"/>
                  <a:pt x="58551" y="264117"/>
                  <a:pt x="77865" y="294279"/>
                </a:cubicBezTo>
                <a:cubicBezTo>
                  <a:pt x="97179" y="324441"/>
                  <a:pt x="164913" y="447737"/>
                  <a:pt x="214390" y="494304"/>
                </a:cubicBezTo>
                <a:cubicBezTo>
                  <a:pt x="263867" y="540871"/>
                  <a:pt x="366526" y="569710"/>
                  <a:pt x="374728" y="573679"/>
                </a:cubicBezTo>
                <a:cubicBezTo>
                  <a:pt x="382930" y="577648"/>
                  <a:pt x="311493" y="555159"/>
                  <a:pt x="263603" y="518117"/>
                </a:cubicBezTo>
                <a:cubicBezTo>
                  <a:pt x="215713" y="481075"/>
                  <a:pt x="129459" y="404346"/>
                  <a:pt x="87390" y="351429"/>
                </a:cubicBezTo>
                <a:cubicBezTo>
                  <a:pt x="45321" y="298512"/>
                  <a:pt x="27330" y="253005"/>
                  <a:pt x="11190" y="200617"/>
                </a:cubicBezTo>
                <a:cubicBezTo>
                  <a:pt x="-4950" y="148229"/>
                  <a:pt x="5369" y="9852"/>
                  <a:pt x="4840" y="59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8" name="フリーフォーム: 図形 1197">
            <a:extLst>
              <a:ext uri="{FF2B5EF4-FFF2-40B4-BE49-F238E27FC236}">
                <a16:creationId xmlns:a16="http://schemas.microsoft.com/office/drawing/2014/main" id="{56A04602-B382-40B8-A0D6-83D56CD97FF1}"/>
              </a:ext>
            </a:extLst>
          </p:cNvPr>
          <p:cNvSpPr/>
          <p:nvPr/>
        </p:nvSpPr>
        <p:spPr>
          <a:xfrm>
            <a:off x="5778377" y="4203374"/>
            <a:ext cx="281445" cy="280640"/>
          </a:xfrm>
          <a:custGeom>
            <a:avLst/>
            <a:gdLst>
              <a:gd name="connsiteX0" fmla="*/ 279523 w 281445"/>
              <a:gd name="connsiteY0" fmla="*/ 5089 h 280640"/>
              <a:gd name="connsiteX1" fmla="*/ 150936 w 281445"/>
              <a:gd name="connsiteY1" fmla="*/ 201939 h 280640"/>
              <a:gd name="connsiteX2" fmla="*/ 155698 w 281445"/>
              <a:gd name="connsiteY2" fmla="*/ 220989 h 280640"/>
              <a:gd name="connsiteX3" fmla="*/ 28698 w 281445"/>
              <a:gd name="connsiteY3" fmla="*/ 254326 h 280640"/>
              <a:gd name="connsiteX4" fmla="*/ 4886 w 281445"/>
              <a:gd name="connsiteY4" fmla="*/ 279726 h 280640"/>
              <a:gd name="connsiteX5" fmla="*/ 100136 w 281445"/>
              <a:gd name="connsiteY5" fmla="*/ 220989 h 280640"/>
              <a:gd name="connsiteX6" fmla="*/ 146173 w 281445"/>
              <a:gd name="connsiteY6" fmla="*/ 201939 h 280640"/>
              <a:gd name="connsiteX7" fmla="*/ 239836 w 281445"/>
              <a:gd name="connsiteY7" fmla="*/ 51126 h 280640"/>
              <a:gd name="connsiteX8" fmla="*/ 230311 w 281445"/>
              <a:gd name="connsiteY8" fmla="*/ 55889 h 280640"/>
              <a:gd name="connsiteX9" fmla="*/ 279523 w 281445"/>
              <a:gd name="connsiteY9" fmla="*/ 5089 h 2806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81445" h="280640">
                <a:moveTo>
                  <a:pt x="279523" y="5089"/>
                </a:moveTo>
                <a:cubicBezTo>
                  <a:pt x="266294" y="29431"/>
                  <a:pt x="171573" y="165956"/>
                  <a:pt x="150936" y="201939"/>
                </a:cubicBezTo>
                <a:cubicBezTo>
                  <a:pt x="130299" y="237922"/>
                  <a:pt x="176071" y="212258"/>
                  <a:pt x="155698" y="220989"/>
                </a:cubicBezTo>
                <a:cubicBezTo>
                  <a:pt x="135325" y="229720"/>
                  <a:pt x="53833" y="244536"/>
                  <a:pt x="28698" y="254326"/>
                </a:cubicBezTo>
                <a:cubicBezTo>
                  <a:pt x="3563" y="264116"/>
                  <a:pt x="-7020" y="285282"/>
                  <a:pt x="4886" y="279726"/>
                </a:cubicBezTo>
                <a:cubicBezTo>
                  <a:pt x="16792" y="274170"/>
                  <a:pt x="76588" y="233953"/>
                  <a:pt x="100136" y="220989"/>
                </a:cubicBezTo>
                <a:cubicBezTo>
                  <a:pt x="123684" y="208025"/>
                  <a:pt x="122890" y="230249"/>
                  <a:pt x="146173" y="201939"/>
                </a:cubicBezTo>
                <a:cubicBezTo>
                  <a:pt x="169456" y="173629"/>
                  <a:pt x="225813" y="75468"/>
                  <a:pt x="239836" y="51126"/>
                </a:cubicBezTo>
                <a:cubicBezTo>
                  <a:pt x="253859" y="26784"/>
                  <a:pt x="227136" y="60387"/>
                  <a:pt x="230311" y="55889"/>
                </a:cubicBezTo>
                <a:cubicBezTo>
                  <a:pt x="233486" y="51391"/>
                  <a:pt x="292752" y="-19253"/>
                  <a:pt x="279523" y="508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9" name="フリーフォーム: 図形 1198">
            <a:extLst>
              <a:ext uri="{FF2B5EF4-FFF2-40B4-BE49-F238E27FC236}">
                <a16:creationId xmlns:a16="http://schemas.microsoft.com/office/drawing/2014/main" id="{C85E811A-A023-486A-93D8-96F3D8D270D7}"/>
              </a:ext>
            </a:extLst>
          </p:cNvPr>
          <p:cNvSpPr/>
          <p:nvPr/>
        </p:nvSpPr>
        <p:spPr>
          <a:xfrm>
            <a:off x="5533668" y="4430599"/>
            <a:ext cx="70412" cy="178399"/>
          </a:xfrm>
          <a:custGeom>
            <a:avLst/>
            <a:gdLst>
              <a:gd name="connsiteX0" fmla="*/ 70207 w 70412"/>
              <a:gd name="connsiteY0" fmla="*/ 1701 h 178399"/>
              <a:gd name="connsiteX1" fmla="*/ 1945 w 70412"/>
              <a:gd name="connsiteY1" fmla="*/ 176326 h 178399"/>
              <a:gd name="connsiteX2" fmla="*/ 22582 w 70412"/>
              <a:gd name="connsiteY2" fmla="*/ 92189 h 178399"/>
              <a:gd name="connsiteX3" fmla="*/ 70207 w 70412"/>
              <a:gd name="connsiteY3" fmla="*/ 1701 h 178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0412" h="178399">
                <a:moveTo>
                  <a:pt x="70207" y="1701"/>
                </a:moveTo>
                <a:cubicBezTo>
                  <a:pt x="66768" y="15724"/>
                  <a:pt x="9882" y="161245"/>
                  <a:pt x="1945" y="176326"/>
                </a:cubicBezTo>
                <a:cubicBezTo>
                  <a:pt x="-5993" y="191407"/>
                  <a:pt x="12263" y="120235"/>
                  <a:pt x="22582" y="92189"/>
                </a:cubicBezTo>
                <a:cubicBezTo>
                  <a:pt x="32901" y="64143"/>
                  <a:pt x="73646" y="-12322"/>
                  <a:pt x="70207" y="170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0" name="フリーフォーム: 図形 1199">
            <a:extLst>
              <a:ext uri="{FF2B5EF4-FFF2-40B4-BE49-F238E27FC236}">
                <a16:creationId xmlns:a16="http://schemas.microsoft.com/office/drawing/2014/main" id="{DE92323A-FF40-4D36-BAEC-4B60E3DACBBB}"/>
              </a:ext>
            </a:extLst>
          </p:cNvPr>
          <p:cNvSpPr/>
          <p:nvPr/>
        </p:nvSpPr>
        <p:spPr>
          <a:xfrm>
            <a:off x="5554702" y="4456281"/>
            <a:ext cx="207233" cy="175660"/>
          </a:xfrm>
          <a:custGeom>
            <a:avLst/>
            <a:gdLst>
              <a:gd name="connsiteX0" fmla="*/ 1548 w 207233"/>
              <a:gd name="connsiteY0" fmla="*/ 166519 h 175660"/>
              <a:gd name="connsiteX1" fmla="*/ 17423 w 207233"/>
              <a:gd name="connsiteY1" fmla="*/ 83969 h 175660"/>
              <a:gd name="connsiteX2" fmla="*/ 53936 w 207233"/>
              <a:gd name="connsiteY2" fmla="*/ 6182 h 175660"/>
              <a:gd name="connsiteX3" fmla="*/ 61873 w 207233"/>
              <a:gd name="connsiteY3" fmla="*/ 17294 h 175660"/>
              <a:gd name="connsiteX4" fmla="*/ 106323 w 207233"/>
              <a:gd name="connsiteY4" fmla="*/ 6182 h 175660"/>
              <a:gd name="connsiteX5" fmla="*/ 203161 w 207233"/>
              <a:gd name="connsiteY5" fmla="*/ 26819 h 175660"/>
              <a:gd name="connsiteX6" fmla="*/ 182523 w 207233"/>
              <a:gd name="connsiteY6" fmla="*/ 49044 h 175660"/>
              <a:gd name="connsiteX7" fmla="*/ 122198 w 207233"/>
              <a:gd name="connsiteY7" fmla="*/ 158582 h 175660"/>
              <a:gd name="connsiteX8" fmla="*/ 104736 w 207233"/>
              <a:gd name="connsiteY8" fmla="*/ 171282 h 175660"/>
              <a:gd name="connsiteX9" fmla="*/ 126961 w 207233"/>
              <a:gd name="connsiteY9" fmla="*/ 117307 h 175660"/>
              <a:gd name="connsiteX10" fmla="*/ 166648 w 207233"/>
              <a:gd name="connsiteY10" fmla="*/ 39519 h 175660"/>
              <a:gd name="connsiteX11" fmla="*/ 166648 w 207233"/>
              <a:gd name="connsiteY11" fmla="*/ 31582 h 175660"/>
              <a:gd name="connsiteX12" fmla="*/ 57111 w 207233"/>
              <a:gd name="connsiteY12" fmla="*/ 9357 h 175660"/>
              <a:gd name="connsiteX13" fmla="*/ 53936 w 207233"/>
              <a:gd name="connsiteY13" fmla="*/ 10944 h 175660"/>
              <a:gd name="connsiteX14" fmla="*/ 1548 w 207233"/>
              <a:gd name="connsiteY14" fmla="*/ 166519 h 1756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07233" h="175660">
                <a:moveTo>
                  <a:pt x="1548" y="166519"/>
                </a:moveTo>
                <a:cubicBezTo>
                  <a:pt x="-4538" y="178690"/>
                  <a:pt x="8692" y="110692"/>
                  <a:pt x="17423" y="83969"/>
                </a:cubicBezTo>
                <a:cubicBezTo>
                  <a:pt x="26154" y="57246"/>
                  <a:pt x="46528" y="17294"/>
                  <a:pt x="53936" y="6182"/>
                </a:cubicBezTo>
                <a:cubicBezTo>
                  <a:pt x="61344" y="-4931"/>
                  <a:pt x="53142" y="17294"/>
                  <a:pt x="61873" y="17294"/>
                </a:cubicBezTo>
                <a:cubicBezTo>
                  <a:pt x="70604" y="17294"/>
                  <a:pt x="82775" y="4594"/>
                  <a:pt x="106323" y="6182"/>
                </a:cubicBezTo>
                <a:cubicBezTo>
                  <a:pt x="129871" y="7769"/>
                  <a:pt x="190461" y="19675"/>
                  <a:pt x="203161" y="26819"/>
                </a:cubicBezTo>
                <a:cubicBezTo>
                  <a:pt x="215861" y="33963"/>
                  <a:pt x="196017" y="27083"/>
                  <a:pt x="182523" y="49044"/>
                </a:cubicBezTo>
                <a:cubicBezTo>
                  <a:pt x="169029" y="71004"/>
                  <a:pt x="135162" y="138209"/>
                  <a:pt x="122198" y="158582"/>
                </a:cubicBezTo>
                <a:cubicBezTo>
                  <a:pt x="109234" y="178955"/>
                  <a:pt x="103942" y="178161"/>
                  <a:pt x="104736" y="171282"/>
                </a:cubicBezTo>
                <a:cubicBezTo>
                  <a:pt x="105530" y="164403"/>
                  <a:pt x="116642" y="139267"/>
                  <a:pt x="126961" y="117307"/>
                </a:cubicBezTo>
                <a:cubicBezTo>
                  <a:pt x="137280" y="95347"/>
                  <a:pt x="160034" y="53806"/>
                  <a:pt x="166648" y="39519"/>
                </a:cubicBezTo>
                <a:cubicBezTo>
                  <a:pt x="173262" y="25232"/>
                  <a:pt x="184904" y="36609"/>
                  <a:pt x="166648" y="31582"/>
                </a:cubicBezTo>
                <a:cubicBezTo>
                  <a:pt x="148392" y="26555"/>
                  <a:pt x="75896" y="12797"/>
                  <a:pt x="57111" y="9357"/>
                </a:cubicBezTo>
                <a:cubicBezTo>
                  <a:pt x="38326" y="5917"/>
                  <a:pt x="64255" y="-10752"/>
                  <a:pt x="53936" y="10944"/>
                </a:cubicBezTo>
                <a:cubicBezTo>
                  <a:pt x="43617" y="32640"/>
                  <a:pt x="7634" y="154348"/>
                  <a:pt x="1548" y="1665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1" name="フリーフォーム: 図形 1200">
            <a:extLst>
              <a:ext uri="{FF2B5EF4-FFF2-40B4-BE49-F238E27FC236}">
                <a16:creationId xmlns:a16="http://schemas.microsoft.com/office/drawing/2014/main" id="{FE0A7C0C-3A50-4DBE-8523-D8C234DA1036}"/>
              </a:ext>
            </a:extLst>
          </p:cNvPr>
          <p:cNvSpPr/>
          <p:nvPr/>
        </p:nvSpPr>
        <p:spPr>
          <a:xfrm>
            <a:off x="5594921" y="4433837"/>
            <a:ext cx="184374" cy="291566"/>
          </a:xfrm>
          <a:custGeom>
            <a:avLst/>
            <a:gdLst>
              <a:gd name="connsiteX0" fmla="*/ 1017 w 184374"/>
              <a:gd name="connsiteY0" fmla="*/ 4813 h 291566"/>
              <a:gd name="connsiteX1" fmla="*/ 175642 w 184374"/>
              <a:gd name="connsiteY1" fmla="*/ 34976 h 291566"/>
              <a:gd name="connsiteX2" fmla="*/ 153417 w 184374"/>
              <a:gd name="connsiteY2" fmla="*/ 74663 h 291566"/>
              <a:gd name="connsiteX3" fmla="*/ 112142 w 184374"/>
              <a:gd name="connsiteY3" fmla="*/ 174676 h 291566"/>
              <a:gd name="connsiteX4" fmla="*/ 94679 w 184374"/>
              <a:gd name="connsiteY4" fmla="*/ 204838 h 291566"/>
              <a:gd name="connsiteX5" fmla="*/ 75629 w 184374"/>
              <a:gd name="connsiteY5" fmla="*/ 282626 h 291566"/>
              <a:gd name="connsiteX6" fmla="*/ 61342 w 184374"/>
              <a:gd name="connsiteY6" fmla="*/ 284213 h 291566"/>
              <a:gd name="connsiteX7" fmla="*/ 74042 w 184374"/>
              <a:gd name="connsiteY7" fmla="*/ 231826 h 291566"/>
              <a:gd name="connsiteX8" fmla="*/ 89917 w 184374"/>
              <a:gd name="connsiteY8" fmla="*/ 173088 h 291566"/>
              <a:gd name="connsiteX9" fmla="*/ 161354 w 184374"/>
              <a:gd name="connsiteY9" fmla="*/ 44501 h 291566"/>
              <a:gd name="connsiteX10" fmla="*/ 105792 w 184374"/>
              <a:gd name="connsiteY10" fmla="*/ 4813 h 291566"/>
              <a:gd name="connsiteX11" fmla="*/ 1017 w 184374"/>
              <a:gd name="connsiteY11" fmla="*/ 4813 h 2915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84374" h="291566">
                <a:moveTo>
                  <a:pt x="1017" y="4813"/>
                </a:moveTo>
                <a:cubicBezTo>
                  <a:pt x="12659" y="9840"/>
                  <a:pt x="150242" y="23334"/>
                  <a:pt x="175642" y="34976"/>
                </a:cubicBezTo>
                <a:cubicBezTo>
                  <a:pt x="201042" y="46618"/>
                  <a:pt x="164000" y="51380"/>
                  <a:pt x="153417" y="74663"/>
                </a:cubicBezTo>
                <a:cubicBezTo>
                  <a:pt x="142834" y="97946"/>
                  <a:pt x="121932" y="152980"/>
                  <a:pt x="112142" y="174676"/>
                </a:cubicBezTo>
                <a:cubicBezTo>
                  <a:pt x="102352" y="196372"/>
                  <a:pt x="100764" y="186846"/>
                  <a:pt x="94679" y="204838"/>
                </a:cubicBezTo>
                <a:cubicBezTo>
                  <a:pt x="88594" y="222830"/>
                  <a:pt x="81185" y="269397"/>
                  <a:pt x="75629" y="282626"/>
                </a:cubicBezTo>
                <a:cubicBezTo>
                  <a:pt x="70073" y="295855"/>
                  <a:pt x="61607" y="292680"/>
                  <a:pt x="61342" y="284213"/>
                </a:cubicBezTo>
                <a:cubicBezTo>
                  <a:pt x="61078" y="275746"/>
                  <a:pt x="69279" y="250347"/>
                  <a:pt x="74042" y="231826"/>
                </a:cubicBezTo>
                <a:cubicBezTo>
                  <a:pt x="78805" y="213305"/>
                  <a:pt x="75365" y="204309"/>
                  <a:pt x="89917" y="173088"/>
                </a:cubicBezTo>
                <a:cubicBezTo>
                  <a:pt x="104469" y="141867"/>
                  <a:pt x="158708" y="72547"/>
                  <a:pt x="161354" y="44501"/>
                </a:cubicBezTo>
                <a:cubicBezTo>
                  <a:pt x="164000" y="16455"/>
                  <a:pt x="130663" y="12486"/>
                  <a:pt x="105792" y="4813"/>
                </a:cubicBezTo>
                <a:cubicBezTo>
                  <a:pt x="80921" y="-2860"/>
                  <a:pt x="-10625" y="-214"/>
                  <a:pt x="1017" y="48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2" name="フリーフォーム: 図形 1201">
            <a:extLst>
              <a:ext uri="{FF2B5EF4-FFF2-40B4-BE49-F238E27FC236}">
                <a16:creationId xmlns:a16="http://schemas.microsoft.com/office/drawing/2014/main" id="{3A9CAE7F-8754-435A-B6D8-CCB377992710}"/>
              </a:ext>
            </a:extLst>
          </p:cNvPr>
          <p:cNvSpPr/>
          <p:nvPr/>
        </p:nvSpPr>
        <p:spPr>
          <a:xfrm>
            <a:off x="5447616" y="4587375"/>
            <a:ext cx="252627" cy="91266"/>
          </a:xfrm>
          <a:custGeom>
            <a:avLst/>
            <a:gdLst>
              <a:gd name="connsiteX0" fmla="*/ 684 w 252627"/>
              <a:gd name="connsiteY0" fmla="*/ 2088 h 91266"/>
              <a:gd name="connsiteX1" fmla="*/ 100697 w 252627"/>
              <a:gd name="connsiteY1" fmla="*/ 6850 h 91266"/>
              <a:gd name="connsiteX2" fmla="*/ 251509 w 252627"/>
              <a:gd name="connsiteY2" fmla="*/ 68763 h 91266"/>
              <a:gd name="connsiteX3" fmla="*/ 168959 w 252627"/>
              <a:gd name="connsiteY3" fmla="*/ 89400 h 91266"/>
              <a:gd name="connsiteX4" fmla="*/ 161022 w 252627"/>
              <a:gd name="connsiteY4" fmla="*/ 89400 h 91266"/>
              <a:gd name="connsiteX5" fmla="*/ 237222 w 252627"/>
              <a:gd name="connsiteY5" fmla="*/ 81463 h 91266"/>
              <a:gd name="connsiteX6" fmla="*/ 237222 w 252627"/>
              <a:gd name="connsiteY6" fmla="*/ 60825 h 91266"/>
              <a:gd name="connsiteX7" fmla="*/ 184834 w 252627"/>
              <a:gd name="connsiteY7" fmla="*/ 33838 h 91266"/>
              <a:gd name="connsiteX8" fmla="*/ 62597 w 252627"/>
              <a:gd name="connsiteY8" fmla="*/ 11613 h 91266"/>
              <a:gd name="connsiteX9" fmla="*/ 684 w 252627"/>
              <a:gd name="connsiteY9" fmla="*/ 2088 h 912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52627" h="91266">
                <a:moveTo>
                  <a:pt x="684" y="2088"/>
                </a:moveTo>
                <a:cubicBezTo>
                  <a:pt x="7034" y="1294"/>
                  <a:pt x="58893" y="-4262"/>
                  <a:pt x="100697" y="6850"/>
                </a:cubicBezTo>
                <a:cubicBezTo>
                  <a:pt x="142501" y="17962"/>
                  <a:pt x="240132" y="55005"/>
                  <a:pt x="251509" y="68763"/>
                </a:cubicBezTo>
                <a:cubicBezTo>
                  <a:pt x="262886" y="82521"/>
                  <a:pt x="184040" y="85961"/>
                  <a:pt x="168959" y="89400"/>
                </a:cubicBezTo>
                <a:cubicBezTo>
                  <a:pt x="153878" y="92839"/>
                  <a:pt x="149645" y="90723"/>
                  <a:pt x="161022" y="89400"/>
                </a:cubicBezTo>
                <a:cubicBezTo>
                  <a:pt x="172399" y="88077"/>
                  <a:pt x="224522" y="86226"/>
                  <a:pt x="237222" y="81463"/>
                </a:cubicBezTo>
                <a:cubicBezTo>
                  <a:pt x="249922" y="76700"/>
                  <a:pt x="245953" y="68762"/>
                  <a:pt x="237222" y="60825"/>
                </a:cubicBezTo>
                <a:cubicBezTo>
                  <a:pt x="228491" y="52888"/>
                  <a:pt x="213938" y="42040"/>
                  <a:pt x="184834" y="33838"/>
                </a:cubicBezTo>
                <a:cubicBezTo>
                  <a:pt x="155730" y="25636"/>
                  <a:pt x="91701" y="16375"/>
                  <a:pt x="62597" y="11613"/>
                </a:cubicBezTo>
                <a:cubicBezTo>
                  <a:pt x="33493" y="6851"/>
                  <a:pt x="-5666" y="2882"/>
                  <a:pt x="684" y="208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3" name="フリーフォーム: 図形 1202">
            <a:extLst>
              <a:ext uri="{FF2B5EF4-FFF2-40B4-BE49-F238E27FC236}">
                <a16:creationId xmlns:a16="http://schemas.microsoft.com/office/drawing/2014/main" id="{C3EA025C-DB87-4ABB-8D45-9AAE60FF1794}"/>
              </a:ext>
            </a:extLst>
          </p:cNvPr>
          <p:cNvSpPr/>
          <p:nvPr/>
        </p:nvSpPr>
        <p:spPr>
          <a:xfrm>
            <a:off x="5393711" y="4598933"/>
            <a:ext cx="272289" cy="218645"/>
          </a:xfrm>
          <a:custGeom>
            <a:avLst/>
            <a:gdLst>
              <a:gd name="connsiteX0" fmla="*/ 614 w 272289"/>
              <a:gd name="connsiteY0" fmla="*/ 55 h 218645"/>
              <a:gd name="connsiteX1" fmla="*/ 145077 w 272289"/>
              <a:gd name="connsiteY1" fmla="*/ 33392 h 218645"/>
              <a:gd name="connsiteX2" fmla="*/ 267314 w 272289"/>
              <a:gd name="connsiteY2" fmla="*/ 57205 h 218645"/>
              <a:gd name="connsiteX3" fmla="*/ 235564 w 272289"/>
              <a:gd name="connsiteY3" fmla="*/ 82605 h 218645"/>
              <a:gd name="connsiteX4" fmla="*/ 116502 w 272289"/>
              <a:gd name="connsiteY4" fmla="*/ 215955 h 218645"/>
              <a:gd name="connsiteX5" fmla="*/ 159364 w 272289"/>
              <a:gd name="connsiteY5" fmla="*/ 166742 h 218645"/>
              <a:gd name="connsiteX6" fmla="*/ 213339 w 272289"/>
              <a:gd name="connsiteY6" fmla="*/ 103242 h 218645"/>
              <a:gd name="connsiteX7" fmla="*/ 241914 w 272289"/>
              <a:gd name="connsiteY7" fmla="*/ 74667 h 218645"/>
              <a:gd name="connsiteX8" fmla="*/ 203814 w 272289"/>
              <a:gd name="connsiteY8" fmla="*/ 27042 h 218645"/>
              <a:gd name="connsiteX9" fmla="*/ 614 w 272289"/>
              <a:gd name="connsiteY9" fmla="*/ 55 h 2186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72289" h="218645">
                <a:moveTo>
                  <a:pt x="614" y="55"/>
                </a:moveTo>
                <a:cubicBezTo>
                  <a:pt x="-9175" y="1113"/>
                  <a:pt x="100627" y="23867"/>
                  <a:pt x="145077" y="33392"/>
                </a:cubicBezTo>
                <a:cubicBezTo>
                  <a:pt x="189527" y="42917"/>
                  <a:pt x="252233" y="49003"/>
                  <a:pt x="267314" y="57205"/>
                </a:cubicBezTo>
                <a:cubicBezTo>
                  <a:pt x="282395" y="65407"/>
                  <a:pt x="260699" y="56147"/>
                  <a:pt x="235564" y="82605"/>
                </a:cubicBezTo>
                <a:cubicBezTo>
                  <a:pt x="210429" y="109063"/>
                  <a:pt x="129202" y="201932"/>
                  <a:pt x="116502" y="215955"/>
                </a:cubicBezTo>
                <a:cubicBezTo>
                  <a:pt x="103802" y="229978"/>
                  <a:pt x="143225" y="185528"/>
                  <a:pt x="159364" y="166742"/>
                </a:cubicBezTo>
                <a:cubicBezTo>
                  <a:pt x="175504" y="147957"/>
                  <a:pt x="199581" y="118588"/>
                  <a:pt x="213339" y="103242"/>
                </a:cubicBezTo>
                <a:cubicBezTo>
                  <a:pt x="227097" y="87896"/>
                  <a:pt x="243501" y="87367"/>
                  <a:pt x="241914" y="74667"/>
                </a:cubicBezTo>
                <a:cubicBezTo>
                  <a:pt x="240327" y="61967"/>
                  <a:pt x="240591" y="40800"/>
                  <a:pt x="203814" y="27042"/>
                </a:cubicBezTo>
                <a:cubicBezTo>
                  <a:pt x="167037" y="13284"/>
                  <a:pt x="10403" y="-1003"/>
                  <a:pt x="614" y="5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4" name="フリーフォーム: 図形 1203">
            <a:extLst>
              <a:ext uri="{FF2B5EF4-FFF2-40B4-BE49-F238E27FC236}">
                <a16:creationId xmlns:a16="http://schemas.microsoft.com/office/drawing/2014/main" id="{0CB07BD3-CA1F-4A11-BF24-FA5A7A1BB685}"/>
              </a:ext>
            </a:extLst>
          </p:cNvPr>
          <p:cNvSpPr/>
          <p:nvPr/>
        </p:nvSpPr>
        <p:spPr>
          <a:xfrm>
            <a:off x="5075208" y="4635499"/>
            <a:ext cx="395576" cy="392101"/>
          </a:xfrm>
          <a:custGeom>
            <a:avLst/>
            <a:gdLst>
              <a:gd name="connsiteX0" fmla="*/ 395317 w 395576"/>
              <a:gd name="connsiteY0" fmla="*/ 1 h 392101"/>
              <a:gd name="connsiteX1" fmla="*/ 169892 w 395576"/>
              <a:gd name="connsiteY1" fmla="*/ 65089 h 392101"/>
              <a:gd name="connsiteX2" fmla="*/ 90517 w 395576"/>
              <a:gd name="connsiteY2" fmla="*/ 122239 h 392101"/>
              <a:gd name="connsiteX3" fmla="*/ 6380 w 395576"/>
              <a:gd name="connsiteY3" fmla="*/ 379414 h 392101"/>
              <a:gd name="connsiteX4" fmla="*/ 17492 w 395576"/>
              <a:gd name="connsiteY4" fmla="*/ 328614 h 392101"/>
              <a:gd name="connsiteX5" fmla="*/ 109567 w 395576"/>
              <a:gd name="connsiteY5" fmla="*/ 119064 h 392101"/>
              <a:gd name="connsiteX6" fmla="*/ 212755 w 395576"/>
              <a:gd name="connsiteY6" fmla="*/ 66676 h 392101"/>
              <a:gd name="connsiteX7" fmla="*/ 395317 w 395576"/>
              <a:gd name="connsiteY7" fmla="*/ 1 h 3921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95576" h="392101">
                <a:moveTo>
                  <a:pt x="395317" y="1"/>
                </a:moveTo>
                <a:cubicBezTo>
                  <a:pt x="388173" y="-263"/>
                  <a:pt x="220692" y="44716"/>
                  <a:pt x="169892" y="65089"/>
                </a:cubicBezTo>
                <a:cubicBezTo>
                  <a:pt x="119092" y="85462"/>
                  <a:pt x="117769" y="69852"/>
                  <a:pt x="90517" y="122239"/>
                </a:cubicBezTo>
                <a:cubicBezTo>
                  <a:pt x="63265" y="174626"/>
                  <a:pt x="18551" y="345018"/>
                  <a:pt x="6380" y="379414"/>
                </a:cubicBezTo>
                <a:cubicBezTo>
                  <a:pt x="-5791" y="413810"/>
                  <a:pt x="294" y="372006"/>
                  <a:pt x="17492" y="328614"/>
                </a:cubicBezTo>
                <a:cubicBezTo>
                  <a:pt x="34690" y="285222"/>
                  <a:pt x="77023" y="162720"/>
                  <a:pt x="109567" y="119064"/>
                </a:cubicBezTo>
                <a:cubicBezTo>
                  <a:pt x="142111" y="75408"/>
                  <a:pt x="165659" y="87578"/>
                  <a:pt x="212755" y="66676"/>
                </a:cubicBezTo>
                <a:cubicBezTo>
                  <a:pt x="259851" y="45774"/>
                  <a:pt x="402461" y="265"/>
                  <a:pt x="395317" y="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5" name="フリーフォーム: 図形 1204">
            <a:extLst>
              <a:ext uri="{FF2B5EF4-FFF2-40B4-BE49-F238E27FC236}">
                <a16:creationId xmlns:a16="http://schemas.microsoft.com/office/drawing/2014/main" id="{9557C18D-7952-460A-806F-8D0775521C54}"/>
              </a:ext>
            </a:extLst>
          </p:cNvPr>
          <p:cNvSpPr/>
          <p:nvPr/>
        </p:nvSpPr>
        <p:spPr>
          <a:xfrm>
            <a:off x="5213098" y="4574950"/>
            <a:ext cx="251173" cy="135700"/>
          </a:xfrm>
          <a:custGeom>
            <a:avLst/>
            <a:gdLst>
              <a:gd name="connsiteX0" fmla="*/ 251077 w 251173"/>
              <a:gd name="connsiteY0" fmla="*/ 225 h 135700"/>
              <a:gd name="connsiteX1" fmla="*/ 173290 w 251173"/>
              <a:gd name="connsiteY1" fmla="*/ 46263 h 135700"/>
              <a:gd name="connsiteX2" fmla="*/ 82802 w 251173"/>
              <a:gd name="connsiteY2" fmla="*/ 76425 h 135700"/>
              <a:gd name="connsiteX3" fmla="*/ 252 w 251173"/>
              <a:gd name="connsiteY3" fmla="*/ 135163 h 135700"/>
              <a:gd name="connsiteX4" fmla="*/ 60577 w 251173"/>
              <a:gd name="connsiteY4" fmla="*/ 103413 h 135700"/>
              <a:gd name="connsiteX5" fmla="*/ 157415 w 251173"/>
              <a:gd name="connsiteY5" fmla="*/ 66900 h 135700"/>
              <a:gd name="connsiteX6" fmla="*/ 251077 w 251173"/>
              <a:gd name="connsiteY6" fmla="*/ 225 h 135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1173" h="135700">
                <a:moveTo>
                  <a:pt x="251077" y="225"/>
                </a:moveTo>
                <a:cubicBezTo>
                  <a:pt x="253723" y="-3215"/>
                  <a:pt x="201336" y="33563"/>
                  <a:pt x="173290" y="46263"/>
                </a:cubicBezTo>
                <a:cubicBezTo>
                  <a:pt x="145244" y="58963"/>
                  <a:pt x="111642" y="61608"/>
                  <a:pt x="82802" y="76425"/>
                </a:cubicBezTo>
                <a:cubicBezTo>
                  <a:pt x="53962" y="91242"/>
                  <a:pt x="3956" y="130665"/>
                  <a:pt x="252" y="135163"/>
                </a:cubicBezTo>
                <a:cubicBezTo>
                  <a:pt x="-3452" y="139661"/>
                  <a:pt x="34383" y="114790"/>
                  <a:pt x="60577" y="103413"/>
                </a:cubicBezTo>
                <a:cubicBezTo>
                  <a:pt x="86771" y="92036"/>
                  <a:pt x="125400" y="82775"/>
                  <a:pt x="157415" y="66900"/>
                </a:cubicBezTo>
                <a:cubicBezTo>
                  <a:pt x="189430" y="51025"/>
                  <a:pt x="248431" y="3665"/>
                  <a:pt x="251077" y="2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6" name="フリーフォーム: 図形 1205">
            <a:extLst>
              <a:ext uri="{FF2B5EF4-FFF2-40B4-BE49-F238E27FC236}">
                <a16:creationId xmlns:a16="http://schemas.microsoft.com/office/drawing/2014/main" id="{DB37C278-ED75-4469-882B-BFD2059D0A9A}"/>
              </a:ext>
            </a:extLst>
          </p:cNvPr>
          <p:cNvSpPr/>
          <p:nvPr/>
        </p:nvSpPr>
        <p:spPr>
          <a:xfrm>
            <a:off x="5054275" y="4640224"/>
            <a:ext cx="249563" cy="382476"/>
          </a:xfrm>
          <a:custGeom>
            <a:avLst/>
            <a:gdLst>
              <a:gd name="connsiteX0" fmla="*/ 249563 w 249563"/>
              <a:gd name="connsiteY0" fmla="*/ 39 h 382476"/>
              <a:gd name="connsiteX1" fmla="*/ 114625 w 249563"/>
              <a:gd name="connsiteY1" fmla="*/ 82589 h 382476"/>
              <a:gd name="connsiteX2" fmla="*/ 87638 w 249563"/>
              <a:gd name="connsiteY2" fmla="*/ 119101 h 382476"/>
              <a:gd name="connsiteX3" fmla="*/ 3500 w 249563"/>
              <a:gd name="connsiteY3" fmla="*/ 373101 h 382476"/>
              <a:gd name="connsiteX4" fmla="*/ 19375 w 249563"/>
              <a:gd name="connsiteY4" fmla="*/ 312776 h 382476"/>
              <a:gd name="connsiteX5" fmla="*/ 51125 w 249563"/>
              <a:gd name="connsiteY5" fmla="*/ 169901 h 382476"/>
              <a:gd name="connsiteX6" fmla="*/ 113038 w 249563"/>
              <a:gd name="connsiteY6" fmla="*/ 73064 h 382476"/>
              <a:gd name="connsiteX7" fmla="*/ 249563 w 249563"/>
              <a:gd name="connsiteY7" fmla="*/ 39 h 3824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49563" h="382476">
                <a:moveTo>
                  <a:pt x="249563" y="39"/>
                </a:moveTo>
                <a:cubicBezTo>
                  <a:pt x="249827" y="1626"/>
                  <a:pt x="141613" y="62745"/>
                  <a:pt x="114625" y="82589"/>
                </a:cubicBezTo>
                <a:cubicBezTo>
                  <a:pt x="87637" y="102433"/>
                  <a:pt x="106159" y="70682"/>
                  <a:pt x="87638" y="119101"/>
                </a:cubicBezTo>
                <a:cubicBezTo>
                  <a:pt x="69117" y="167520"/>
                  <a:pt x="14877" y="340822"/>
                  <a:pt x="3500" y="373101"/>
                </a:cubicBezTo>
                <a:cubicBezTo>
                  <a:pt x="-7877" y="405380"/>
                  <a:pt x="11437" y="346643"/>
                  <a:pt x="19375" y="312776"/>
                </a:cubicBezTo>
                <a:cubicBezTo>
                  <a:pt x="27312" y="278909"/>
                  <a:pt x="35514" y="209853"/>
                  <a:pt x="51125" y="169901"/>
                </a:cubicBezTo>
                <a:cubicBezTo>
                  <a:pt x="66736" y="129949"/>
                  <a:pt x="79171" y="100581"/>
                  <a:pt x="113038" y="73064"/>
                </a:cubicBezTo>
                <a:cubicBezTo>
                  <a:pt x="146905" y="45547"/>
                  <a:pt x="249299" y="-1548"/>
                  <a:pt x="249563" y="3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7" name="フリーフォーム: 図形 1206">
            <a:extLst>
              <a:ext uri="{FF2B5EF4-FFF2-40B4-BE49-F238E27FC236}">
                <a16:creationId xmlns:a16="http://schemas.microsoft.com/office/drawing/2014/main" id="{81F249CC-039E-48D2-8E6A-2B548FB78C59}"/>
              </a:ext>
            </a:extLst>
          </p:cNvPr>
          <p:cNvSpPr/>
          <p:nvPr/>
        </p:nvSpPr>
        <p:spPr>
          <a:xfrm>
            <a:off x="5132323" y="4639026"/>
            <a:ext cx="342456" cy="452343"/>
          </a:xfrm>
          <a:custGeom>
            <a:avLst/>
            <a:gdLst>
              <a:gd name="connsiteX0" fmla="*/ 192152 w 342456"/>
              <a:gd name="connsiteY0" fmla="*/ 18699 h 452343"/>
              <a:gd name="connsiteX1" fmla="*/ 319152 w 342456"/>
              <a:gd name="connsiteY1" fmla="*/ 13937 h 452343"/>
              <a:gd name="connsiteX2" fmla="*/ 206440 w 342456"/>
              <a:gd name="connsiteY2" fmla="*/ 134587 h 452343"/>
              <a:gd name="connsiteX3" fmla="*/ 181040 w 342456"/>
              <a:gd name="connsiteY3" fmla="*/ 188562 h 452343"/>
              <a:gd name="connsiteX4" fmla="*/ 187390 w 342456"/>
              <a:gd name="connsiteY4" fmla="*/ 217137 h 452343"/>
              <a:gd name="connsiteX5" fmla="*/ 163577 w 342456"/>
              <a:gd name="connsiteY5" fmla="*/ 220312 h 452343"/>
              <a:gd name="connsiteX6" fmla="*/ 214377 w 342456"/>
              <a:gd name="connsiteY6" fmla="*/ 220312 h 452343"/>
              <a:gd name="connsiteX7" fmla="*/ 123890 w 342456"/>
              <a:gd name="connsiteY7" fmla="*/ 285399 h 452343"/>
              <a:gd name="connsiteX8" fmla="*/ 65 w 342456"/>
              <a:gd name="connsiteY8" fmla="*/ 452087 h 452343"/>
              <a:gd name="connsiteX9" fmla="*/ 109602 w 342456"/>
              <a:gd name="connsiteY9" fmla="*/ 317149 h 452343"/>
              <a:gd name="connsiteX10" fmla="*/ 293752 w 342456"/>
              <a:gd name="connsiteY10" fmla="*/ 75849 h 452343"/>
              <a:gd name="connsiteX11" fmla="*/ 335027 w 342456"/>
              <a:gd name="connsiteY11" fmla="*/ 1237 h 452343"/>
              <a:gd name="connsiteX12" fmla="*/ 192152 w 342456"/>
              <a:gd name="connsiteY12" fmla="*/ 18699 h 4523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42456" h="452343">
                <a:moveTo>
                  <a:pt x="192152" y="18699"/>
                </a:moveTo>
                <a:cubicBezTo>
                  <a:pt x="189506" y="20816"/>
                  <a:pt x="316771" y="-5378"/>
                  <a:pt x="319152" y="13937"/>
                </a:cubicBezTo>
                <a:cubicBezTo>
                  <a:pt x="321533" y="33252"/>
                  <a:pt x="229459" y="105483"/>
                  <a:pt x="206440" y="134587"/>
                </a:cubicBezTo>
                <a:cubicBezTo>
                  <a:pt x="183421" y="163691"/>
                  <a:pt x="184215" y="174804"/>
                  <a:pt x="181040" y="188562"/>
                </a:cubicBezTo>
                <a:cubicBezTo>
                  <a:pt x="177865" y="202320"/>
                  <a:pt x="190300" y="211845"/>
                  <a:pt x="187390" y="217137"/>
                </a:cubicBezTo>
                <a:cubicBezTo>
                  <a:pt x="184480" y="222429"/>
                  <a:pt x="159079" y="219783"/>
                  <a:pt x="163577" y="220312"/>
                </a:cubicBezTo>
                <a:cubicBezTo>
                  <a:pt x="168075" y="220841"/>
                  <a:pt x="220991" y="209464"/>
                  <a:pt x="214377" y="220312"/>
                </a:cubicBezTo>
                <a:cubicBezTo>
                  <a:pt x="207763" y="231160"/>
                  <a:pt x="159609" y="246770"/>
                  <a:pt x="123890" y="285399"/>
                </a:cubicBezTo>
                <a:cubicBezTo>
                  <a:pt x="88171" y="324028"/>
                  <a:pt x="2446" y="446795"/>
                  <a:pt x="65" y="452087"/>
                </a:cubicBezTo>
                <a:cubicBezTo>
                  <a:pt x="-2316" y="457379"/>
                  <a:pt x="60654" y="379855"/>
                  <a:pt x="109602" y="317149"/>
                </a:cubicBezTo>
                <a:cubicBezTo>
                  <a:pt x="158550" y="254443"/>
                  <a:pt x="256181" y="128501"/>
                  <a:pt x="293752" y="75849"/>
                </a:cubicBezTo>
                <a:cubicBezTo>
                  <a:pt x="331323" y="23197"/>
                  <a:pt x="355400" y="7851"/>
                  <a:pt x="335027" y="1237"/>
                </a:cubicBezTo>
                <a:cubicBezTo>
                  <a:pt x="314654" y="-5378"/>
                  <a:pt x="194798" y="16582"/>
                  <a:pt x="192152" y="1869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8" name="フリーフォーム: 図形 1207">
            <a:extLst>
              <a:ext uri="{FF2B5EF4-FFF2-40B4-BE49-F238E27FC236}">
                <a16:creationId xmlns:a16="http://schemas.microsoft.com/office/drawing/2014/main" id="{024AC841-AAB2-4FC4-BD55-5A1D453C6676}"/>
              </a:ext>
            </a:extLst>
          </p:cNvPr>
          <p:cNvSpPr/>
          <p:nvPr/>
        </p:nvSpPr>
        <p:spPr>
          <a:xfrm>
            <a:off x="5427866" y="4687843"/>
            <a:ext cx="103406" cy="112337"/>
          </a:xfrm>
          <a:custGeom>
            <a:avLst/>
            <a:gdLst>
              <a:gd name="connsiteX0" fmla="*/ 102984 w 103406"/>
              <a:gd name="connsiteY0" fmla="*/ 45 h 112337"/>
              <a:gd name="connsiteX1" fmla="*/ 39484 w 103406"/>
              <a:gd name="connsiteY1" fmla="*/ 57195 h 112337"/>
              <a:gd name="connsiteX2" fmla="*/ 23609 w 103406"/>
              <a:gd name="connsiteY2" fmla="*/ 111170 h 112337"/>
              <a:gd name="connsiteX3" fmla="*/ 20434 w 103406"/>
              <a:gd name="connsiteY3" fmla="*/ 92120 h 112337"/>
              <a:gd name="connsiteX4" fmla="*/ 4559 w 103406"/>
              <a:gd name="connsiteY4" fmla="*/ 66720 h 112337"/>
              <a:gd name="connsiteX5" fmla="*/ 102984 w 103406"/>
              <a:gd name="connsiteY5" fmla="*/ 45 h 1123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3406" h="112337">
                <a:moveTo>
                  <a:pt x="102984" y="45"/>
                </a:moveTo>
                <a:cubicBezTo>
                  <a:pt x="108805" y="-1543"/>
                  <a:pt x="52713" y="38674"/>
                  <a:pt x="39484" y="57195"/>
                </a:cubicBezTo>
                <a:cubicBezTo>
                  <a:pt x="26255" y="75716"/>
                  <a:pt x="26784" y="105349"/>
                  <a:pt x="23609" y="111170"/>
                </a:cubicBezTo>
                <a:cubicBezTo>
                  <a:pt x="20434" y="116991"/>
                  <a:pt x="23609" y="99528"/>
                  <a:pt x="20434" y="92120"/>
                </a:cubicBezTo>
                <a:cubicBezTo>
                  <a:pt x="17259" y="84712"/>
                  <a:pt x="-10787" y="81801"/>
                  <a:pt x="4559" y="66720"/>
                </a:cubicBezTo>
                <a:cubicBezTo>
                  <a:pt x="19905" y="51639"/>
                  <a:pt x="97163" y="1633"/>
                  <a:pt x="102984" y="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9" name="フリーフォーム: 図形 1208">
            <a:extLst>
              <a:ext uri="{FF2B5EF4-FFF2-40B4-BE49-F238E27FC236}">
                <a16:creationId xmlns:a16="http://schemas.microsoft.com/office/drawing/2014/main" id="{6BE9ECC0-8E51-49B2-9490-1606B8885F16}"/>
              </a:ext>
            </a:extLst>
          </p:cNvPr>
          <p:cNvSpPr/>
          <p:nvPr/>
        </p:nvSpPr>
        <p:spPr>
          <a:xfrm>
            <a:off x="5498045" y="4663481"/>
            <a:ext cx="113410" cy="19657"/>
          </a:xfrm>
          <a:custGeom>
            <a:avLst/>
            <a:gdLst>
              <a:gd name="connsiteX0" fmla="*/ 1055 w 113410"/>
              <a:gd name="connsiteY0" fmla="*/ 2182 h 19657"/>
              <a:gd name="connsiteX1" fmla="*/ 112180 w 113410"/>
              <a:gd name="connsiteY1" fmla="*/ 2182 h 19657"/>
              <a:gd name="connsiteX2" fmla="*/ 58205 w 113410"/>
              <a:gd name="connsiteY2" fmla="*/ 19644 h 19657"/>
              <a:gd name="connsiteX3" fmla="*/ 1055 w 113410"/>
              <a:gd name="connsiteY3" fmla="*/ 2182 h 196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3410" h="19657">
                <a:moveTo>
                  <a:pt x="1055" y="2182"/>
                </a:moveTo>
                <a:cubicBezTo>
                  <a:pt x="10051" y="-728"/>
                  <a:pt x="102655" y="-728"/>
                  <a:pt x="112180" y="2182"/>
                </a:cubicBezTo>
                <a:cubicBezTo>
                  <a:pt x="121705" y="5092"/>
                  <a:pt x="73286" y="19115"/>
                  <a:pt x="58205" y="19644"/>
                </a:cubicBezTo>
                <a:cubicBezTo>
                  <a:pt x="43124" y="20173"/>
                  <a:pt x="-7941" y="5092"/>
                  <a:pt x="1055" y="218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0" name="フリーフォーム: 図形 1209">
            <a:extLst>
              <a:ext uri="{FF2B5EF4-FFF2-40B4-BE49-F238E27FC236}">
                <a16:creationId xmlns:a16="http://schemas.microsoft.com/office/drawing/2014/main" id="{61641E60-6F3E-4D11-80FA-F89D791C5345}"/>
              </a:ext>
            </a:extLst>
          </p:cNvPr>
          <p:cNvSpPr/>
          <p:nvPr/>
        </p:nvSpPr>
        <p:spPr>
          <a:xfrm>
            <a:off x="5469404" y="4692570"/>
            <a:ext cx="136177" cy="106487"/>
          </a:xfrm>
          <a:custGeom>
            <a:avLst/>
            <a:gdLst>
              <a:gd name="connsiteX0" fmla="*/ 136059 w 136177"/>
              <a:gd name="connsiteY0" fmla="*/ 80 h 106487"/>
              <a:gd name="connsiteX1" fmla="*/ 32871 w 136177"/>
              <a:gd name="connsiteY1" fmla="*/ 61993 h 106487"/>
              <a:gd name="connsiteX2" fmla="*/ 1121 w 136177"/>
              <a:gd name="connsiteY2" fmla="*/ 106443 h 106487"/>
              <a:gd name="connsiteX3" fmla="*/ 7471 w 136177"/>
              <a:gd name="connsiteY3" fmla="*/ 69930 h 106487"/>
              <a:gd name="connsiteX4" fmla="*/ 10646 w 136177"/>
              <a:gd name="connsiteY4" fmla="*/ 49293 h 106487"/>
              <a:gd name="connsiteX5" fmla="*/ 136059 w 136177"/>
              <a:gd name="connsiteY5" fmla="*/ 80 h 1064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6177" h="106487">
                <a:moveTo>
                  <a:pt x="136059" y="80"/>
                </a:moveTo>
                <a:cubicBezTo>
                  <a:pt x="139763" y="2197"/>
                  <a:pt x="55361" y="44266"/>
                  <a:pt x="32871" y="61993"/>
                </a:cubicBezTo>
                <a:cubicBezTo>
                  <a:pt x="10381" y="79720"/>
                  <a:pt x="5354" y="105120"/>
                  <a:pt x="1121" y="106443"/>
                </a:cubicBezTo>
                <a:cubicBezTo>
                  <a:pt x="-3112" y="107766"/>
                  <a:pt x="5883" y="79455"/>
                  <a:pt x="7471" y="69930"/>
                </a:cubicBezTo>
                <a:cubicBezTo>
                  <a:pt x="9058" y="60405"/>
                  <a:pt x="-10785" y="60405"/>
                  <a:pt x="10646" y="49293"/>
                </a:cubicBezTo>
                <a:cubicBezTo>
                  <a:pt x="32077" y="38181"/>
                  <a:pt x="132355" y="-2037"/>
                  <a:pt x="136059" y="8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1" name="フリーフォーム: 図形 1210">
            <a:extLst>
              <a:ext uri="{FF2B5EF4-FFF2-40B4-BE49-F238E27FC236}">
                <a16:creationId xmlns:a16="http://schemas.microsoft.com/office/drawing/2014/main" id="{A64A4E31-7CA9-45FF-80F7-74D594366359}"/>
              </a:ext>
            </a:extLst>
          </p:cNvPr>
          <p:cNvSpPr/>
          <p:nvPr/>
        </p:nvSpPr>
        <p:spPr>
          <a:xfrm>
            <a:off x="5370511" y="4773611"/>
            <a:ext cx="62036" cy="101791"/>
          </a:xfrm>
          <a:custGeom>
            <a:avLst/>
            <a:gdLst>
              <a:gd name="connsiteX0" fmla="*/ 61914 w 62036"/>
              <a:gd name="connsiteY0" fmla="*/ 2 h 101791"/>
              <a:gd name="connsiteX1" fmla="*/ 11114 w 62036"/>
              <a:gd name="connsiteY1" fmla="*/ 38102 h 101791"/>
              <a:gd name="connsiteX2" fmla="*/ 4764 w 62036"/>
              <a:gd name="connsiteY2" fmla="*/ 101602 h 101791"/>
              <a:gd name="connsiteX3" fmla="*/ 22227 w 62036"/>
              <a:gd name="connsiteY3" fmla="*/ 58739 h 101791"/>
              <a:gd name="connsiteX4" fmla="*/ 2 w 62036"/>
              <a:gd name="connsiteY4" fmla="*/ 90489 h 101791"/>
              <a:gd name="connsiteX5" fmla="*/ 23814 w 62036"/>
              <a:gd name="connsiteY5" fmla="*/ 39689 h 101791"/>
              <a:gd name="connsiteX6" fmla="*/ 61914 w 62036"/>
              <a:gd name="connsiteY6" fmla="*/ 2 h 1017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2036" h="101791">
                <a:moveTo>
                  <a:pt x="61914" y="2"/>
                </a:moveTo>
                <a:cubicBezTo>
                  <a:pt x="59797" y="-262"/>
                  <a:pt x="20639" y="21169"/>
                  <a:pt x="11114" y="38102"/>
                </a:cubicBezTo>
                <a:cubicBezTo>
                  <a:pt x="1589" y="55035"/>
                  <a:pt x="2912" y="98163"/>
                  <a:pt x="4764" y="101602"/>
                </a:cubicBezTo>
                <a:cubicBezTo>
                  <a:pt x="6616" y="105041"/>
                  <a:pt x="23021" y="60591"/>
                  <a:pt x="22227" y="58739"/>
                </a:cubicBezTo>
                <a:cubicBezTo>
                  <a:pt x="21433" y="56887"/>
                  <a:pt x="-263" y="93664"/>
                  <a:pt x="2" y="90489"/>
                </a:cubicBezTo>
                <a:cubicBezTo>
                  <a:pt x="266" y="87314"/>
                  <a:pt x="9527" y="54506"/>
                  <a:pt x="23814" y="39689"/>
                </a:cubicBezTo>
                <a:cubicBezTo>
                  <a:pt x="38101" y="24872"/>
                  <a:pt x="64031" y="266"/>
                  <a:pt x="61914" y="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2" name="フリーフォーム: 図形 1211">
            <a:extLst>
              <a:ext uri="{FF2B5EF4-FFF2-40B4-BE49-F238E27FC236}">
                <a16:creationId xmlns:a16="http://schemas.microsoft.com/office/drawing/2014/main" id="{D3AC659E-1251-4DF4-9FB7-3D29207C3529}"/>
              </a:ext>
            </a:extLst>
          </p:cNvPr>
          <p:cNvSpPr/>
          <p:nvPr/>
        </p:nvSpPr>
        <p:spPr>
          <a:xfrm>
            <a:off x="5129209" y="4802136"/>
            <a:ext cx="381016" cy="313662"/>
          </a:xfrm>
          <a:custGeom>
            <a:avLst/>
            <a:gdLst>
              <a:gd name="connsiteX0" fmla="*/ 381004 w 381016"/>
              <a:gd name="connsiteY0" fmla="*/ 52 h 313662"/>
              <a:gd name="connsiteX1" fmla="*/ 220666 w 381016"/>
              <a:gd name="connsiteY1" fmla="*/ 101652 h 313662"/>
              <a:gd name="connsiteX2" fmla="*/ 152404 w 381016"/>
              <a:gd name="connsiteY2" fmla="*/ 144514 h 313662"/>
              <a:gd name="connsiteX3" fmla="*/ 1591 w 381016"/>
              <a:gd name="connsiteY3" fmla="*/ 312789 h 313662"/>
              <a:gd name="connsiteX4" fmla="*/ 82554 w 381016"/>
              <a:gd name="connsiteY4" fmla="*/ 206427 h 313662"/>
              <a:gd name="connsiteX5" fmla="*/ 228604 w 381016"/>
              <a:gd name="connsiteY5" fmla="*/ 115939 h 313662"/>
              <a:gd name="connsiteX6" fmla="*/ 381004 w 381016"/>
              <a:gd name="connsiteY6" fmla="*/ 52 h 3136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81016" h="313662">
                <a:moveTo>
                  <a:pt x="381004" y="52"/>
                </a:moveTo>
                <a:cubicBezTo>
                  <a:pt x="379681" y="-2329"/>
                  <a:pt x="258766" y="77575"/>
                  <a:pt x="220666" y="101652"/>
                </a:cubicBezTo>
                <a:cubicBezTo>
                  <a:pt x="182566" y="125729"/>
                  <a:pt x="188916" y="109325"/>
                  <a:pt x="152404" y="144514"/>
                </a:cubicBezTo>
                <a:cubicBezTo>
                  <a:pt x="115892" y="179703"/>
                  <a:pt x="13233" y="302470"/>
                  <a:pt x="1591" y="312789"/>
                </a:cubicBezTo>
                <a:cubicBezTo>
                  <a:pt x="-10051" y="323108"/>
                  <a:pt x="44718" y="239235"/>
                  <a:pt x="82554" y="206427"/>
                </a:cubicBezTo>
                <a:cubicBezTo>
                  <a:pt x="120389" y="173619"/>
                  <a:pt x="177540" y="148483"/>
                  <a:pt x="228604" y="115939"/>
                </a:cubicBezTo>
                <a:cubicBezTo>
                  <a:pt x="279668" y="83395"/>
                  <a:pt x="382327" y="2433"/>
                  <a:pt x="381004" y="5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3" name="フリーフォーム: 図形 1212">
            <a:extLst>
              <a:ext uri="{FF2B5EF4-FFF2-40B4-BE49-F238E27FC236}">
                <a16:creationId xmlns:a16="http://schemas.microsoft.com/office/drawing/2014/main" id="{857FC47D-A635-4437-A5DD-E9B5DBD31DC9}"/>
              </a:ext>
            </a:extLst>
          </p:cNvPr>
          <p:cNvSpPr/>
          <p:nvPr/>
        </p:nvSpPr>
        <p:spPr>
          <a:xfrm>
            <a:off x="5113269" y="4666891"/>
            <a:ext cx="360519" cy="401115"/>
          </a:xfrm>
          <a:custGeom>
            <a:avLst/>
            <a:gdLst>
              <a:gd name="connsiteX0" fmla="*/ 360431 w 360519"/>
              <a:gd name="connsiteY0" fmla="*/ 359 h 401115"/>
              <a:gd name="connsiteX1" fmla="*/ 174694 w 360519"/>
              <a:gd name="connsiteY1" fmla="*/ 95609 h 401115"/>
              <a:gd name="connsiteX2" fmla="*/ 112781 w 360519"/>
              <a:gd name="connsiteY2" fmla="*/ 171809 h 401115"/>
              <a:gd name="connsiteX3" fmla="*/ 77856 w 360519"/>
              <a:gd name="connsiteY3" fmla="*/ 295634 h 401115"/>
              <a:gd name="connsiteX4" fmla="*/ 69 w 360519"/>
              <a:gd name="connsiteY4" fmla="*/ 400409 h 401115"/>
              <a:gd name="connsiteX5" fmla="*/ 65156 w 360519"/>
              <a:gd name="connsiteY5" fmla="*/ 336909 h 401115"/>
              <a:gd name="connsiteX6" fmla="*/ 120719 w 360519"/>
              <a:gd name="connsiteY6" fmla="*/ 248009 h 401115"/>
              <a:gd name="connsiteX7" fmla="*/ 125481 w 360519"/>
              <a:gd name="connsiteY7" fmla="*/ 197209 h 401115"/>
              <a:gd name="connsiteX8" fmla="*/ 149294 w 360519"/>
              <a:gd name="connsiteY8" fmla="*/ 132122 h 401115"/>
              <a:gd name="connsiteX9" fmla="*/ 360431 w 360519"/>
              <a:gd name="connsiteY9" fmla="*/ 359 h 4011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60519" h="401115">
                <a:moveTo>
                  <a:pt x="360431" y="359"/>
                </a:moveTo>
                <a:cubicBezTo>
                  <a:pt x="364664" y="-5726"/>
                  <a:pt x="215969" y="67034"/>
                  <a:pt x="174694" y="95609"/>
                </a:cubicBezTo>
                <a:cubicBezTo>
                  <a:pt x="133419" y="124184"/>
                  <a:pt x="128921" y="138472"/>
                  <a:pt x="112781" y="171809"/>
                </a:cubicBezTo>
                <a:cubicBezTo>
                  <a:pt x="96641" y="205146"/>
                  <a:pt x="96641" y="257534"/>
                  <a:pt x="77856" y="295634"/>
                </a:cubicBezTo>
                <a:cubicBezTo>
                  <a:pt x="59071" y="333734"/>
                  <a:pt x="2186" y="393530"/>
                  <a:pt x="69" y="400409"/>
                </a:cubicBezTo>
                <a:cubicBezTo>
                  <a:pt x="-2048" y="407288"/>
                  <a:pt x="45048" y="362309"/>
                  <a:pt x="65156" y="336909"/>
                </a:cubicBezTo>
                <a:cubicBezTo>
                  <a:pt x="85264" y="311509"/>
                  <a:pt x="110665" y="271292"/>
                  <a:pt x="120719" y="248009"/>
                </a:cubicBezTo>
                <a:cubicBezTo>
                  <a:pt x="130773" y="224726"/>
                  <a:pt x="120719" y="216523"/>
                  <a:pt x="125481" y="197209"/>
                </a:cubicBezTo>
                <a:cubicBezTo>
                  <a:pt x="130243" y="177895"/>
                  <a:pt x="116750" y="162549"/>
                  <a:pt x="149294" y="132122"/>
                </a:cubicBezTo>
                <a:cubicBezTo>
                  <a:pt x="181838" y="101695"/>
                  <a:pt x="356198" y="6444"/>
                  <a:pt x="360431" y="35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4" name="フリーフォーム: 図形 1213">
            <a:extLst>
              <a:ext uri="{FF2B5EF4-FFF2-40B4-BE49-F238E27FC236}">
                <a16:creationId xmlns:a16="http://schemas.microsoft.com/office/drawing/2014/main" id="{35A7EB53-0B7D-4158-ADE5-B48C30A55BC9}"/>
              </a:ext>
            </a:extLst>
          </p:cNvPr>
          <p:cNvSpPr/>
          <p:nvPr/>
        </p:nvSpPr>
        <p:spPr>
          <a:xfrm>
            <a:off x="5019675" y="4959162"/>
            <a:ext cx="266995" cy="169074"/>
          </a:xfrm>
          <a:custGeom>
            <a:avLst/>
            <a:gdLst>
              <a:gd name="connsiteX0" fmla="*/ 0 w 266995"/>
              <a:gd name="connsiteY0" fmla="*/ 188 h 169074"/>
              <a:gd name="connsiteX1" fmla="*/ 117475 w 266995"/>
              <a:gd name="connsiteY1" fmla="*/ 154176 h 169074"/>
              <a:gd name="connsiteX2" fmla="*/ 122238 w 266995"/>
              <a:gd name="connsiteY2" fmla="*/ 158938 h 169074"/>
              <a:gd name="connsiteX3" fmla="*/ 166688 w 266995"/>
              <a:gd name="connsiteY3" fmla="*/ 117663 h 169074"/>
              <a:gd name="connsiteX4" fmla="*/ 266700 w 266995"/>
              <a:gd name="connsiteY4" fmla="*/ 19238 h 169074"/>
              <a:gd name="connsiteX5" fmla="*/ 131763 w 266995"/>
              <a:gd name="connsiteY5" fmla="*/ 124013 h 169074"/>
              <a:gd name="connsiteX6" fmla="*/ 117475 w 266995"/>
              <a:gd name="connsiteY6" fmla="*/ 122426 h 169074"/>
              <a:gd name="connsiteX7" fmla="*/ 0 w 266995"/>
              <a:gd name="connsiteY7" fmla="*/ 188 h 1690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6995" h="169074">
                <a:moveTo>
                  <a:pt x="0" y="188"/>
                </a:moveTo>
                <a:cubicBezTo>
                  <a:pt x="0" y="5480"/>
                  <a:pt x="97102" y="127718"/>
                  <a:pt x="117475" y="154176"/>
                </a:cubicBezTo>
                <a:cubicBezTo>
                  <a:pt x="137848" y="180634"/>
                  <a:pt x="114036" y="165024"/>
                  <a:pt x="122238" y="158938"/>
                </a:cubicBezTo>
                <a:cubicBezTo>
                  <a:pt x="130440" y="152853"/>
                  <a:pt x="142611" y="140946"/>
                  <a:pt x="166688" y="117663"/>
                </a:cubicBezTo>
                <a:cubicBezTo>
                  <a:pt x="190765" y="94380"/>
                  <a:pt x="272521" y="18180"/>
                  <a:pt x="266700" y="19238"/>
                </a:cubicBezTo>
                <a:cubicBezTo>
                  <a:pt x="260879" y="20296"/>
                  <a:pt x="156634" y="106815"/>
                  <a:pt x="131763" y="124013"/>
                </a:cubicBezTo>
                <a:cubicBezTo>
                  <a:pt x="106892" y="141211"/>
                  <a:pt x="137054" y="142005"/>
                  <a:pt x="117475" y="122426"/>
                </a:cubicBezTo>
                <a:cubicBezTo>
                  <a:pt x="97896" y="102847"/>
                  <a:pt x="0" y="-5104"/>
                  <a:pt x="0" y="18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5" name="フリーフォーム: 図形 1214">
            <a:extLst>
              <a:ext uri="{FF2B5EF4-FFF2-40B4-BE49-F238E27FC236}">
                <a16:creationId xmlns:a16="http://schemas.microsoft.com/office/drawing/2014/main" id="{754B4022-067D-4339-9815-F5208AA7A72E}"/>
              </a:ext>
            </a:extLst>
          </p:cNvPr>
          <p:cNvSpPr/>
          <p:nvPr/>
        </p:nvSpPr>
        <p:spPr>
          <a:xfrm>
            <a:off x="6420200" y="4358983"/>
            <a:ext cx="375045" cy="502129"/>
          </a:xfrm>
          <a:custGeom>
            <a:avLst/>
            <a:gdLst>
              <a:gd name="connsiteX0" fmla="*/ 7588 w 375045"/>
              <a:gd name="connsiteY0" fmla="*/ 86017 h 502129"/>
              <a:gd name="connsiteX1" fmla="*/ 37750 w 375045"/>
              <a:gd name="connsiteY1" fmla="*/ 44742 h 502129"/>
              <a:gd name="connsiteX2" fmla="*/ 48863 w 375045"/>
              <a:gd name="connsiteY2" fmla="*/ 19342 h 502129"/>
              <a:gd name="connsiteX3" fmla="*/ 99663 w 375045"/>
              <a:gd name="connsiteY3" fmla="*/ 5055 h 502129"/>
              <a:gd name="connsiteX4" fmla="*/ 204438 w 375045"/>
              <a:gd name="connsiteY4" fmla="*/ 14580 h 502129"/>
              <a:gd name="connsiteX5" fmla="*/ 342550 w 375045"/>
              <a:gd name="connsiteY5" fmla="*/ 155867 h 502129"/>
              <a:gd name="connsiteX6" fmla="*/ 348900 w 375045"/>
              <a:gd name="connsiteY6" fmla="*/ 124117 h 502129"/>
              <a:gd name="connsiteX7" fmla="*/ 372713 w 375045"/>
              <a:gd name="connsiteY7" fmla="*/ 268580 h 502129"/>
              <a:gd name="connsiteX8" fmla="*/ 372713 w 375045"/>
              <a:gd name="connsiteY8" fmla="*/ 344780 h 502129"/>
              <a:gd name="connsiteX9" fmla="*/ 360013 w 375045"/>
              <a:gd name="connsiteY9" fmla="*/ 414630 h 502129"/>
              <a:gd name="connsiteX10" fmla="*/ 358425 w 375045"/>
              <a:gd name="connsiteY10" fmla="*/ 452730 h 502129"/>
              <a:gd name="connsiteX11" fmla="*/ 367950 w 375045"/>
              <a:gd name="connsiteY11" fmla="*/ 495592 h 502129"/>
              <a:gd name="connsiteX12" fmla="*/ 358425 w 375045"/>
              <a:gd name="connsiteY12" fmla="*/ 301917 h 502129"/>
              <a:gd name="connsiteX13" fmla="*/ 358425 w 375045"/>
              <a:gd name="connsiteY13" fmla="*/ 178092 h 502129"/>
              <a:gd name="connsiteX14" fmla="*/ 275875 w 375045"/>
              <a:gd name="connsiteY14" fmla="*/ 119355 h 502129"/>
              <a:gd name="connsiteX15" fmla="*/ 194913 w 375045"/>
              <a:gd name="connsiteY15" fmla="*/ 22517 h 502129"/>
              <a:gd name="connsiteX16" fmla="*/ 7588 w 375045"/>
              <a:gd name="connsiteY16" fmla="*/ 86017 h 5021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375045" h="502129">
                <a:moveTo>
                  <a:pt x="7588" y="86017"/>
                </a:moveTo>
                <a:cubicBezTo>
                  <a:pt x="-18606" y="89721"/>
                  <a:pt x="30871" y="55854"/>
                  <a:pt x="37750" y="44742"/>
                </a:cubicBezTo>
                <a:cubicBezTo>
                  <a:pt x="44629" y="33630"/>
                  <a:pt x="38544" y="25956"/>
                  <a:pt x="48863" y="19342"/>
                </a:cubicBezTo>
                <a:cubicBezTo>
                  <a:pt x="59182" y="12727"/>
                  <a:pt x="73734" y="5849"/>
                  <a:pt x="99663" y="5055"/>
                </a:cubicBezTo>
                <a:cubicBezTo>
                  <a:pt x="125592" y="4261"/>
                  <a:pt x="163957" y="-10555"/>
                  <a:pt x="204438" y="14580"/>
                </a:cubicBezTo>
                <a:cubicBezTo>
                  <a:pt x="244919" y="39715"/>
                  <a:pt x="318473" y="137611"/>
                  <a:pt x="342550" y="155867"/>
                </a:cubicBezTo>
                <a:cubicBezTo>
                  <a:pt x="366627" y="174123"/>
                  <a:pt x="343873" y="105332"/>
                  <a:pt x="348900" y="124117"/>
                </a:cubicBezTo>
                <a:cubicBezTo>
                  <a:pt x="353927" y="142902"/>
                  <a:pt x="368744" y="231803"/>
                  <a:pt x="372713" y="268580"/>
                </a:cubicBezTo>
                <a:cubicBezTo>
                  <a:pt x="376682" y="305357"/>
                  <a:pt x="374830" y="320438"/>
                  <a:pt x="372713" y="344780"/>
                </a:cubicBezTo>
                <a:cubicBezTo>
                  <a:pt x="370596" y="369122"/>
                  <a:pt x="362394" y="396638"/>
                  <a:pt x="360013" y="414630"/>
                </a:cubicBezTo>
                <a:cubicBezTo>
                  <a:pt x="357632" y="432622"/>
                  <a:pt x="357102" y="439236"/>
                  <a:pt x="358425" y="452730"/>
                </a:cubicBezTo>
                <a:cubicBezTo>
                  <a:pt x="359748" y="466224"/>
                  <a:pt x="367950" y="520727"/>
                  <a:pt x="367950" y="495592"/>
                </a:cubicBezTo>
                <a:cubicBezTo>
                  <a:pt x="367950" y="470457"/>
                  <a:pt x="360012" y="354834"/>
                  <a:pt x="358425" y="301917"/>
                </a:cubicBezTo>
                <a:cubicBezTo>
                  <a:pt x="356838" y="249000"/>
                  <a:pt x="372183" y="208519"/>
                  <a:pt x="358425" y="178092"/>
                </a:cubicBezTo>
                <a:cubicBezTo>
                  <a:pt x="344667" y="147665"/>
                  <a:pt x="303127" y="145284"/>
                  <a:pt x="275875" y="119355"/>
                </a:cubicBezTo>
                <a:cubicBezTo>
                  <a:pt x="248623" y="93426"/>
                  <a:pt x="242009" y="35746"/>
                  <a:pt x="194913" y="22517"/>
                </a:cubicBezTo>
                <a:cubicBezTo>
                  <a:pt x="147817" y="9288"/>
                  <a:pt x="33782" y="82313"/>
                  <a:pt x="7588" y="860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6" name="フリーフォーム: 図形 1215">
            <a:extLst>
              <a:ext uri="{FF2B5EF4-FFF2-40B4-BE49-F238E27FC236}">
                <a16:creationId xmlns:a16="http://schemas.microsoft.com/office/drawing/2014/main" id="{5B432B65-929F-4031-AB4D-B5307FC85177}"/>
              </a:ext>
            </a:extLst>
          </p:cNvPr>
          <p:cNvSpPr/>
          <p:nvPr/>
        </p:nvSpPr>
        <p:spPr>
          <a:xfrm>
            <a:off x="6506970" y="4394182"/>
            <a:ext cx="270068" cy="452458"/>
          </a:xfrm>
          <a:custGeom>
            <a:avLst/>
            <a:gdLst>
              <a:gd name="connsiteX0" fmla="*/ 8130 w 270068"/>
              <a:gd name="connsiteY0" fmla="*/ 6368 h 452458"/>
              <a:gd name="connsiteX1" fmla="*/ 62105 w 270068"/>
              <a:gd name="connsiteY1" fmla="*/ 19068 h 452458"/>
              <a:gd name="connsiteX2" fmla="*/ 168468 w 270068"/>
              <a:gd name="connsiteY2" fmla="*/ 73043 h 452458"/>
              <a:gd name="connsiteX3" fmla="*/ 233555 w 270068"/>
              <a:gd name="connsiteY3" fmla="*/ 155593 h 452458"/>
              <a:gd name="connsiteX4" fmla="*/ 251018 w 270068"/>
              <a:gd name="connsiteY4" fmla="*/ 223856 h 452458"/>
              <a:gd name="connsiteX5" fmla="*/ 249430 w 270068"/>
              <a:gd name="connsiteY5" fmla="*/ 311168 h 452458"/>
              <a:gd name="connsiteX6" fmla="*/ 244668 w 270068"/>
              <a:gd name="connsiteY6" fmla="*/ 412768 h 452458"/>
              <a:gd name="connsiteX7" fmla="*/ 270068 w 270068"/>
              <a:gd name="connsiteY7" fmla="*/ 452456 h 452458"/>
              <a:gd name="connsiteX8" fmla="*/ 244668 w 270068"/>
              <a:gd name="connsiteY8" fmla="*/ 414356 h 452458"/>
              <a:gd name="connsiteX9" fmla="*/ 228793 w 270068"/>
              <a:gd name="connsiteY9" fmla="*/ 352443 h 452458"/>
              <a:gd name="connsiteX10" fmla="*/ 236730 w 270068"/>
              <a:gd name="connsiteY10" fmla="*/ 114318 h 452458"/>
              <a:gd name="connsiteX11" fmla="*/ 8130 w 270068"/>
              <a:gd name="connsiteY11" fmla="*/ 6368 h 4524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70068" h="452458">
                <a:moveTo>
                  <a:pt x="8130" y="6368"/>
                </a:moveTo>
                <a:cubicBezTo>
                  <a:pt x="-20974" y="-9507"/>
                  <a:pt x="35382" y="7956"/>
                  <a:pt x="62105" y="19068"/>
                </a:cubicBezTo>
                <a:cubicBezTo>
                  <a:pt x="88828" y="30181"/>
                  <a:pt x="139893" y="50289"/>
                  <a:pt x="168468" y="73043"/>
                </a:cubicBezTo>
                <a:cubicBezTo>
                  <a:pt x="197043" y="95797"/>
                  <a:pt x="219797" y="130458"/>
                  <a:pt x="233555" y="155593"/>
                </a:cubicBezTo>
                <a:cubicBezTo>
                  <a:pt x="247313" y="180728"/>
                  <a:pt x="248372" y="197927"/>
                  <a:pt x="251018" y="223856"/>
                </a:cubicBezTo>
                <a:cubicBezTo>
                  <a:pt x="253664" y="249785"/>
                  <a:pt x="250488" y="279683"/>
                  <a:pt x="249430" y="311168"/>
                </a:cubicBezTo>
                <a:cubicBezTo>
                  <a:pt x="248372" y="342653"/>
                  <a:pt x="241228" y="389220"/>
                  <a:pt x="244668" y="412768"/>
                </a:cubicBezTo>
                <a:cubicBezTo>
                  <a:pt x="248108" y="436316"/>
                  <a:pt x="270068" y="452191"/>
                  <a:pt x="270068" y="452456"/>
                </a:cubicBezTo>
                <a:cubicBezTo>
                  <a:pt x="270068" y="452721"/>
                  <a:pt x="251547" y="431025"/>
                  <a:pt x="244668" y="414356"/>
                </a:cubicBezTo>
                <a:cubicBezTo>
                  <a:pt x="237789" y="397687"/>
                  <a:pt x="230116" y="402449"/>
                  <a:pt x="228793" y="352443"/>
                </a:cubicBezTo>
                <a:cubicBezTo>
                  <a:pt x="227470" y="302437"/>
                  <a:pt x="272184" y="171468"/>
                  <a:pt x="236730" y="114318"/>
                </a:cubicBezTo>
                <a:cubicBezTo>
                  <a:pt x="201276" y="57168"/>
                  <a:pt x="37234" y="22243"/>
                  <a:pt x="8130" y="636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7" name="フリーフォーム: 図形 1216">
            <a:extLst>
              <a:ext uri="{FF2B5EF4-FFF2-40B4-BE49-F238E27FC236}">
                <a16:creationId xmlns:a16="http://schemas.microsoft.com/office/drawing/2014/main" id="{9EA621DF-486F-4FDF-8187-7CB6D8E22A44}"/>
              </a:ext>
            </a:extLst>
          </p:cNvPr>
          <p:cNvSpPr/>
          <p:nvPr/>
        </p:nvSpPr>
        <p:spPr>
          <a:xfrm>
            <a:off x="6420413" y="4473303"/>
            <a:ext cx="89520" cy="230426"/>
          </a:xfrm>
          <a:custGeom>
            <a:avLst/>
            <a:gdLst>
              <a:gd name="connsiteX0" fmla="*/ 21662 w 89520"/>
              <a:gd name="connsiteY0" fmla="*/ 272 h 230426"/>
              <a:gd name="connsiteX1" fmla="*/ 2612 w 89520"/>
              <a:gd name="connsiteY1" fmla="*/ 85997 h 230426"/>
              <a:gd name="connsiteX2" fmla="*/ 88337 w 89520"/>
              <a:gd name="connsiteY2" fmla="*/ 228872 h 230426"/>
              <a:gd name="connsiteX3" fmla="*/ 50237 w 89520"/>
              <a:gd name="connsiteY3" fmla="*/ 159022 h 230426"/>
              <a:gd name="connsiteX4" fmla="*/ 16900 w 89520"/>
              <a:gd name="connsiteY4" fmla="*/ 112985 h 230426"/>
              <a:gd name="connsiteX5" fmla="*/ 21662 w 89520"/>
              <a:gd name="connsiteY5" fmla="*/ 272 h 2304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9520" h="230426">
                <a:moveTo>
                  <a:pt x="21662" y="272"/>
                </a:moveTo>
                <a:cubicBezTo>
                  <a:pt x="19281" y="-4226"/>
                  <a:pt x="-8500" y="47897"/>
                  <a:pt x="2612" y="85997"/>
                </a:cubicBezTo>
                <a:cubicBezTo>
                  <a:pt x="13724" y="124097"/>
                  <a:pt x="80400" y="216701"/>
                  <a:pt x="88337" y="228872"/>
                </a:cubicBezTo>
                <a:cubicBezTo>
                  <a:pt x="96274" y="241043"/>
                  <a:pt x="62143" y="178337"/>
                  <a:pt x="50237" y="159022"/>
                </a:cubicBezTo>
                <a:cubicBezTo>
                  <a:pt x="38331" y="139708"/>
                  <a:pt x="22456" y="134152"/>
                  <a:pt x="16900" y="112985"/>
                </a:cubicBezTo>
                <a:cubicBezTo>
                  <a:pt x="11344" y="91818"/>
                  <a:pt x="24043" y="4770"/>
                  <a:pt x="21662" y="27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8" name="フリーフォーム: 図形 1217">
            <a:extLst>
              <a:ext uri="{FF2B5EF4-FFF2-40B4-BE49-F238E27FC236}">
                <a16:creationId xmlns:a16="http://schemas.microsoft.com/office/drawing/2014/main" id="{18F05CE3-FE3D-4807-BF08-404698254AE2}"/>
              </a:ext>
            </a:extLst>
          </p:cNvPr>
          <p:cNvSpPr/>
          <p:nvPr/>
        </p:nvSpPr>
        <p:spPr>
          <a:xfrm>
            <a:off x="6395800" y="4439294"/>
            <a:ext cx="112694" cy="271743"/>
          </a:xfrm>
          <a:custGeom>
            <a:avLst/>
            <a:gdLst>
              <a:gd name="connsiteX0" fmla="*/ 41513 w 112694"/>
              <a:gd name="connsiteY0" fmla="*/ 944 h 271743"/>
              <a:gd name="connsiteX1" fmla="*/ 238 w 112694"/>
              <a:gd name="connsiteY1" fmla="*/ 99369 h 271743"/>
              <a:gd name="connsiteX2" fmla="*/ 28813 w 112694"/>
              <a:gd name="connsiteY2" fmla="*/ 167631 h 271743"/>
              <a:gd name="connsiteX3" fmla="*/ 111363 w 112694"/>
              <a:gd name="connsiteY3" fmla="*/ 269231 h 271743"/>
              <a:gd name="connsiteX4" fmla="*/ 74850 w 112694"/>
              <a:gd name="connsiteY4" fmla="*/ 234306 h 271743"/>
              <a:gd name="connsiteX5" fmla="*/ 9763 w 112694"/>
              <a:gd name="connsiteY5" fmla="*/ 162869 h 271743"/>
              <a:gd name="connsiteX6" fmla="*/ 41513 w 112694"/>
              <a:gd name="connsiteY6" fmla="*/ 944 h 2717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2694" h="271743">
                <a:moveTo>
                  <a:pt x="41513" y="944"/>
                </a:moveTo>
                <a:cubicBezTo>
                  <a:pt x="39925" y="-9639"/>
                  <a:pt x="2355" y="71588"/>
                  <a:pt x="238" y="99369"/>
                </a:cubicBezTo>
                <a:cubicBezTo>
                  <a:pt x="-1879" y="127150"/>
                  <a:pt x="10292" y="139321"/>
                  <a:pt x="28813" y="167631"/>
                </a:cubicBezTo>
                <a:cubicBezTo>
                  <a:pt x="47334" y="195941"/>
                  <a:pt x="103690" y="258119"/>
                  <a:pt x="111363" y="269231"/>
                </a:cubicBezTo>
                <a:cubicBezTo>
                  <a:pt x="119036" y="280343"/>
                  <a:pt x="91783" y="252033"/>
                  <a:pt x="74850" y="234306"/>
                </a:cubicBezTo>
                <a:cubicBezTo>
                  <a:pt x="57917" y="216579"/>
                  <a:pt x="19288" y="196207"/>
                  <a:pt x="9763" y="162869"/>
                </a:cubicBezTo>
                <a:cubicBezTo>
                  <a:pt x="238" y="129532"/>
                  <a:pt x="43101" y="11527"/>
                  <a:pt x="41513" y="94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9" name="フリーフォーム: 図形 1218">
            <a:extLst>
              <a:ext uri="{FF2B5EF4-FFF2-40B4-BE49-F238E27FC236}">
                <a16:creationId xmlns:a16="http://schemas.microsoft.com/office/drawing/2014/main" id="{AFEA73DE-A630-4240-AD27-8EE85C32F7ED}"/>
              </a:ext>
            </a:extLst>
          </p:cNvPr>
          <p:cNvSpPr/>
          <p:nvPr/>
        </p:nvSpPr>
        <p:spPr>
          <a:xfrm>
            <a:off x="6507368" y="4659309"/>
            <a:ext cx="242874" cy="91671"/>
          </a:xfrm>
          <a:custGeom>
            <a:avLst/>
            <a:gdLst>
              <a:gd name="connsiteX0" fmla="*/ 1382 w 242874"/>
              <a:gd name="connsiteY0" fmla="*/ 47629 h 91671"/>
              <a:gd name="connsiteX1" fmla="*/ 104570 w 242874"/>
              <a:gd name="connsiteY1" fmla="*/ 11116 h 91671"/>
              <a:gd name="connsiteX2" fmla="*/ 145845 w 242874"/>
              <a:gd name="connsiteY2" fmla="*/ 12704 h 91671"/>
              <a:gd name="connsiteX3" fmla="*/ 239507 w 242874"/>
              <a:gd name="connsiteY3" fmla="*/ 90491 h 91671"/>
              <a:gd name="connsiteX4" fmla="*/ 218870 w 242874"/>
              <a:gd name="connsiteY4" fmla="*/ 55566 h 91671"/>
              <a:gd name="connsiteX5" fmla="*/ 187120 w 242874"/>
              <a:gd name="connsiteY5" fmla="*/ 4 h 91671"/>
              <a:gd name="connsiteX6" fmla="*/ 1382 w 242874"/>
              <a:gd name="connsiteY6" fmla="*/ 47629 h 916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42874" h="91671">
                <a:moveTo>
                  <a:pt x="1382" y="47629"/>
                </a:moveTo>
                <a:cubicBezTo>
                  <a:pt x="-12376" y="49481"/>
                  <a:pt x="80493" y="16937"/>
                  <a:pt x="104570" y="11116"/>
                </a:cubicBezTo>
                <a:cubicBezTo>
                  <a:pt x="128647" y="5295"/>
                  <a:pt x="123356" y="-525"/>
                  <a:pt x="145845" y="12704"/>
                </a:cubicBezTo>
                <a:cubicBezTo>
                  <a:pt x="168334" y="25933"/>
                  <a:pt x="227336" y="83347"/>
                  <a:pt x="239507" y="90491"/>
                </a:cubicBezTo>
                <a:cubicBezTo>
                  <a:pt x="251678" y="97635"/>
                  <a:pt x="227601" y="70647"/>
                  <a:pt x="218870" y="55566"/>
                </a:cubicBezTo>
                <a:cubicBezTo>
                  <a:pt x="210139" y="40485"/>
                  <a:pt x="222045" y="533"/>
                  <a:pt x="187120" y="4"/>
                </a:cubicBezTo>
                <a:cubicBezTo>
                  <a:pt x="152195" y="-525"/>
                  <a:pt x="15140" y="45777"/>
                  <a:pt x="1382" y="476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1" name="フリーフォーム: 図形 1220">
            <a:extLst>
              <a:ext uri="{FF2B5EF4-FFF2-40B4-BE49-F238E27FC236}">
                <a16:creationId xmlns:a16="http://schemas.microsoft.com/office/drawing/2014/main" id="{24AE61B2-F758-47FD-98D0-62705FC1CA35}"/>
              </a:ext>
            </a:extLst>
          </p:cNvPr>
          <p:cNvSpPr/>
          <p:nvPr/>
        </p:nvSpPr>
        <p:spPr>
          <a:xfrm>
            <a:off x="6518131" y="4695804"/>
            <a:ext cx="219587" cy="68214"/>
          </a:xfrm>
          <a:custGeom>
            <a:avLst/>
            <a:gdLst>
              <a:gd name="connsiteX0" fmla="*/ 219219 w 219587"/>
              <a:gd name="connsiteY0" fmla="*/ 57171 h 68214"/>
              <a:gd name="connsiteX1" fmla="*/ 150957 w 219587"/>
              <a:gd name="connsiteY1" fmla="*/ 19071 h 68214"/>
              <a:gd name="connsiteX2" fmla="*/ 96982 w 219587"/>
              <a:gd name="connsiteY2" fmla="*/ 14309 h 68214"/>
              <a:gd name="connsiteX3" fmla="*/ 44594 w 219587"/>
              <a:gd name="connsiteY3" fmla="*/ 31771 h 68214"/>
              <a:gd name="connsiteX4" fmla="*/ 77932 w 219587"/>
              <a:gd name="connsiteY4" fmla="*/ 66696 h 68214"/>
              <a:gd name="connsiteX5" fmla="*/ 50944 w 219587"/>
              <a:gd name="connsiteY5" fmla="*/ 58759 h 68214"/>
              <a:gd name="connsiteX6" fmla="*/ 1732 w 219587"/>
              <a:gd name="connsiteY6" fmla="*/ 30184 h 68214"/>
              <a:gd name="connsiteX7" fmla="*/ 119207 w 219587"/>
              <a:gd name="connsiteY7" fmla="*/ 21 h 68214"/>
              <a:gd name="connsiteX8" fmla="*/ 219219 w 219587"/>
              <a:gd name="connsiteY8" fmla="*/ 57171 h 682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19587" h="68214">
                <a:moveTo>
                  <a:pt x="219219" y="57171"/>
                </a:moveTo>
                <a:cubicBezTo>
                  <a:pt x="224511" y="60346"/>
                  <a:pt x="171330" y="26215"/>
                  <a:pt x="150957" y="19071"/>
                </a:cubicBezTo>
                <a:cubicBezTo>
                  <a:pt x="130584" y="11927"/>
                  <a:pt x="114709" y="12192"/>
                  <a:pt x="96982" y="14309"/>
                </a:cubicBezTo>
                <a:cubicBezTo>
                  <a:pt x="79255" y="16426"/>
                  <a:pt x="47769" y="23040"/>
                  <a:pt x="44594" y="31771"/>
                </a:cubicBezTo>
                <a:cubicBezTo>
                  <a:pt x="41419" y="40502"/>
                  <a:pt x="76874" y="62198"/>
                  <a:pt x="77932" y="66696"/>
                </a:cubicBezTo>
                <a:cubicBezTo>
                  <a:pt x="78990" y="71194"/>
                  <a:pt x="63644" y="64844"/>
                  <a:pt x="50944" y="58759"/>
                </a:cubicBezTo>
                <a:cubicBezTo>
                  <a:pt x="38244" y="52674"/>
                  <a:pt x="-9645" y="39974"/>
                  <a:pt x="1732" y="30184"/>
                </a:cubicBezTo>
                <a:cubicBezTo>
                  <a:pt x="13109" y="20394"/>
                  <a:pt x="90103" y="-773"/>
                  <a:pt x="119207" y="21"/>
                </a:cubicBezTo>
                <a:cubicBezTo>
                  <a:pt x="148311" y="815"/>
                  <a:pt x="213927" y="53996"/>
                  <a:pt x="219219" y="5717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2" name="フリーフォーム: 図形 1221">
            <a:extLst>
              <a:ext uri="{FF2B5EF4-FFF2-40B4-BE49-F238E27FC236}">
                <a16:creationId xmlns:a16="http://schemas.microsoft.com/office/drawing/2014/main" id="{0E2BB2CB-C8A5-44BB-859B-3A55AB789417}"/>
              </a:ext>
            </a:extLst>
          </p:cNvPr>
          <p:cNvSpPr/>
          <p:nvPr/>
        </p:nvSpPr>
        <p:spPr>
          <a:xfrm>
            <a:off x="6577165" y="4751153"/>
            <a:ext cx="179575" cy="49447"/>
          </a:xfrm>
          <a:custGeom>
            <a:avLst/>
            <a:gdLst>
              <a:gd name="connsiteX0" fmla="*/ 174473 w 179575"/>
              <a:gd name="connsiteY0" fmla="*/ 49447 h 49447"/>
              <a:gd name="connsiteX1" fmla="*/ 149073 w 179575"/>
              <a:gd name="connsiteY1" fmla="*/ 3410 h 49447"/>
              <a:gd name="connsiteX2" fmla="*/ 1435 w 179575"/>
              <a:gd name="connsiteY2" fmla="*/ 3410 h 49447"/>
              <a:gd name="connsiteX3" fmla="*/ 79223 w 179575"/>
              <a:gd name="connsiteY3" fmla="*/ 3410 h 49447"/>
              <a:gd name="connsiteX4" fmla="*/ 174473 w 179575"/>
              <a:gd name="connsiteY4" fmla="*/ 49447 h 494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9575" h="49447">
                <a:moveTo>
                  <a:pt x="174473" y="49447"/>
                </a:moveTo>
                <a:cubicBezTo>
                  <a:pt x="186115" y="49447"/>
                  <a:pt x="177913" y="11083"/>
                  <a:pt x="149073" y="3410"/>
                </a:cubicBezTo>
                <a:cubicBezTo>
                  <a:pt x="120233" y="-4263"/>
                  <a:pt x="1435" y="3410"/>
                  <a:pt x="1435" y="3410"/>
                </a:cubicBezTo>
                <a:cubicBezTo>
                  <a:pt x="-10207" y="3410"/>
                  <a:pt x="51971" y="-2411"/>
                  <a:pt x="79223" y="3410"/>
                </a:cubicBezTo>
                <a:cubicBezTo>
                  <a:pt x="106475" y="9231"/>
                  <a:pt x="162831" y="49447"/>
                  <a:pt x="174473" y="4944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3" name="フリーフォーム: 図形 1222">
            <a:extLst>
              <a:ext uri="{FF2B5EF4-FFF2-40B4-BE49-F238E27FC236}">
                <a16:creationId xmlns:a16="http://schemas.microsoft.com/office/drawing/2014/main" id="{6C1BE6FF-D500-4FF1-A820-7D1C5A3E3A88}"/>
              </a:ext>
            </a:extLst>
          </p:cNvPr>
          <p:cNvSpPr/>
          <p:nvPr/>
        </p:nvSpPr>
        <p:spPr>
          <a:xfrm>
            <a:off x="6485334" y="4760185"/>
            <a:ext cx="383113" cy="354807"/>
          </a:xfrm>
          <a:custGeom>
            <a:avLst/>
            <a:gdLst>
              <a:gd name="connsiteX0" fmla="*/ 269479 w 383113"/>
              <a:gd name="connsiteY0" fmla="*/ 45178 h 354807"/>
              <a:gd name="connsiteX1" fmla="*/ 129779 w 383113"/>
              <a:gd name="connsiteY1" fmla="*/ 38828 h 354807"/>
              <a:gd name="connsiteX2" fmla="*/ 98029 w 383113"/>
              <a:gd name="connsiteY2" fmla="*/ 27715 h 354807"/>
              <a:gd name="connsiteX3" fmla="*/ 37704 w 383113"/>
              <a:gd name="connsiteY3" fmla="*/ 728 h 354807"/>
              <a:gd name="connsiteX4" fmla="*/ 23416 w 383113"/>
              <a:gd name="connsiteY4" fmla="*/ 11840 h 354807"/>
              <a:gd name="connsiteX5" fmla="*/ 15479 w 383113"/>
              <a:gd name="connsiteY5" fmla="*/ 54703 h 354807"/>
              <a:gd name="connsiteX6" fmla="*/ 25004 w 383113"/>
              <a:gd name="connsiteY6" fmla="*/ 86453 h 354807"/>
              <a:gd name="connsiteX7" fmla="*/ 9129 w 383113"/>
              <a:gd name="connsiteY7" fmla="*/ 64228 h 354807"/>
              <a:gd name="connsiteX8" fmla="*/ 9129 w 383113"/>
              <a:gd name="connsiteY8" fmla="*/ 134078 h 354807"/>
              <a:gd name="connsiteX9" fmla="*/ 32941 w 383113"/>
              <a:gd name="connsiteY9" fmla="*/ 194403 h 354807"/>
              <a:gd name="connsiteX10" fmla="*/ 58341 w 383113"/>
              <a:gd name="connsiteY10" fmla="*/ 243615 h 354807"/>
              <a:gd name="connsiteX11" fmla="*/ 48816 w 383113"/>
              <a:gd name="connsiteY11" fmla="*/ 254728 h 354807"/>
              <a:gd name="connsiteX12" fmla="*/ 207566 w 383113"/>
              <a:gd name="connsiteY12" fmla="*/ 338865 h 354807"/>
              <a:gd name="connsiteX13" fmla="*/ 377429 w 383113"/>
              <a:gd name="connsiteY13" fmla="*/ 330928 h 354807"/>
              <a:gd name="connsiteX14" fmla="*/ 340916 w 383113"/>
              <a:gd name="connsiteY14" fmla="*/ 222978 h 354807"/>
              <a:gd name="connsiteX15" fmla="*/ 321866 w 383113"/>
              <a:gd name="connsiteY15" fmla="*/ 181703 h 354807"/>
              <a:gd name="connsiteX16" fmla="*/ 344091 w 383113"/>
              <a:gd name="connsiteY16" fmla="*/ 319815 h 354807"/>
              <a:gd name="connsiteX17" fmla="*/ 169466 w 383113"/>
              <a:gd name="connsiteY17" fmla="*/ 354740 h 354807"/>
              <a:gd name="connsiteX18" fmla="*/ 98029 w 383113"/>
              <a:gd name="connsiteY18" fmla="*/ 321403 h 354807"/>
              <a:gd name="connsiteX19" fmla="*/ 2779 w 383113"/>
              <a:gd name="connsiteY19" fmla="*/ 146778 h 354807"/>
              <a:gd name="connsiteX20" fmla="*/ 29766 w 383113"/>
              <a:gd name="connsiteY20" fmla="*/ 7078 h 354807"/>
              <a:gd name="connsiteX21" fmla="*/ 74216 w 383113"/>
              <a:gd name="connsiteY21" fmla="*/ 32478 h 354807"/>
              <a:gd name="connsiteX22" fmla="*/ 269479 w 383113"/>
              <a:gd name="connsiteY22" fmla="*/ 45178 h 3548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383113" h="354807">
                <a:moveTo>
                  <a:pt x="269479" y="45178"/>
                </a:moveTo>
                <a:cubicBezTo>
                  <a:pt x="278739" y="46236"/>
                  <a:pt x="158354" y="41739"/>
                  <a:pt x="129779" y="38828"/>
                </a:cubicBezTo>
                <a:cubicBezTo>
                  <a:pt x="101204" y="35917"/>
                  <a:pt x="113375" y="34065"/>
                  <a:pt x="98029" y="27715"/>
                </a:cubicBezTo>
                <a:cubicBezTo>
                  <a:pt x="82683" y="21365"/>
                  <a:pt x="50139" y="3374"/>
                  <a:pt x="37704" y="728"/>
                </a:cubicBezTo>
                <a:cubicBezTo>
                  <a:pt x="25269" y="-1918"/>
                  <a:pt x="27120" y="2844"/>
                  <a:pt x="23416" y="11840"/>
                </a:cubicBezTo>
                <a:cubicBezTo>
                  <a:pt x="19712" y="20836"/>
                  <a:pt x="15214" y="42268"/>
                  <a:pt x="15479" y="54703"/>
                </a:cubicBezTo>
                <a:cubicBezTo>
                  <a:pt x="15744" y="67138"/>
                  <a:pt x="26062" y="84865"/>
                  <a:pt x="25004" y="86453"/>
                </a:cubicBezTo>
                <a:cubicBezTo>
                  <a:pt x="23946" y="88041"/>
                  <a:pt x="11775" y="56291"/>
                  <a:pt x="9129" y="64228"/>
                </a:cubicBezTo>
                <a:cubicBezTo>
                  <a:pt x="6483" y="72165"/>
                  <a:pt x="5160" y="112382"/>
                  <a:pt x="9129" y="134078"/>
                </a:cubicBezTo>
                <a:cubicBezTo>
                  <a:pt x="13098" y="155774"/>
                  <a:pt x="24739" y="176147"/>
                  <a:pt x="32941" y="194403"/>
                </a:cubicBezTo>
                <a:cubicBezTo>
                  <a:pt x="41143" y="212659"/>
                  <a:pt x="55695" y="233561"/>
                  <a:pt x="58341" y="243615"/>
                </a:cubicBezTo>
                <a:cubicBezTo>
                  <a:pt x="60987" y="253669"/>
                  <a:pt x="23945" y="238853"/>
                  <a:pt x="48816" y="254728"/>
                </a:cubicBezTo>
                <a:cubicBezTo>
                  <a:pt x="73687" y="270603"/>
                  <a:pt x="152797" y="326165"/>
                  <a:pt x="207566" y="338865"/>
                </a:cubicBezTo>
                <a:cubicBezTo>
                  <a:pt x="262335" y="351565"/>
                  <a:pt x="355204" y="350242"/>
                  <a:pt x="377429" y="330928"/>
                </a:cubicBezTo>
                <a:cubicBezTo>
                  <a:pt x="399654" y="311614"/>
                  <a:pt x="350177" y="247849"/>
                  <a:pt x="340916" y="222978"/>
                </a:cubicBezTo>
                <a:cubicBezTo>
                  <a:pt x="331655" y="198107"/>
                  <a:pt x="321337" y="165564"/>
                  <a:pt x="321866" y="181703"/>
                </a:cubicBezTo>
                <a:cubicBezTo>
                  <a:pt x="322395" y="197842"/>
                  <a:pt x="369491" y="290976"/>
                  <a:pt x="344091" y="319815"/>
                </a:cubicBezTo>
                <a:cubicBezTo>
                  <a:pt x="318691" y="348654"/>
                  <a:pt x="210476" y="354475"/>
                  <a:pt x="169466" y="354740"/>
                </a:cubicBezTo>
                <a:cubicBezTo>
                  <a:pt x="128456" y="355005"/>
                  <a:pt x="125810" y="356063"/>
                  <a:pt x="98029" y="321403"/>
                </a:cubicBezTo>
                <a:cubicBezTo>
                  <a:pt x="70248" y="286743"/>
                  <a:pt x="14156" y="199165"/>
                  <a:pt x="2779" y="146778"/>
                </a:cubicBezTo>
                <a:cubicBezTo>
                  <a:pt x="-8598" y="94391"/>
                  <a:pt x="17860" y="26128"/>
                  <a:pt x="29766" y="7078"/>
                </a:cubicBezTo>
                <a:cubicBezTo>
                  <a:pt x="41672" y="-11972"/>
                  <a:pt x="34264" y="26657"/>
                  <a:pt x="74216" y="32478"/>
                </a:cubicBezTo>
                <a:cubicBezTo>
                  <a:pt x="114168" y="38299"/>
                  <a:pt x="260219" y="44120"/>
                  <a:pt x="269479" y="4517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4" name="フリーフォーム: 図形 1223">
            <a:extLst>
              <a:ext uri="{FF2B5EF4-FFF2-40B4-BE49-F238E27FC236}">
                <a16:creationId xmlns:a16="http://schemas.microsoft.com/office/drawing/2014/main" id="{EF3EEB8D-BA72-462D-B9EE-9EBC575031F8}"/>
              </a:ext>
            </a:extLst>
          </p:cNvPr>
          <p:cNvSpPr/>
          <p:nvPr/>
        </p:nvSpPr>
        <p:spPr>
          <a:xfrm>
            <a:off x="6440488" y="4689677"/>
            <a:ext cx="417097" cy="478572"/>
          </a:xfrm>
          <a:custGeom>
            <a:avLst/>
            <a:gdLst>
              <a:gd name="connsiteX0" fmla="*/ 92075 w 417097"/>
              <a:gd name="connsiteY0" fmla="*/ 7736 h 478572"/>
              <a:gd name="connsiteX1" fmla="*/ 39687 w 417097"/>
              <a:gd name="connsiteY1" fmla="*/ 50598 h 478572"/>
              <a:gd name="connsiteX2" fmla="*/ 30162 w 417097"/>
              <a:gd name="connsiteY2" fmla="*/ 102986 h 478572"/>
              <a:gd name="connsiteX3" fmla="*/ 9525 w 417097"/>
              <a:gd name="connsiteY3" fmla="*/ 155373 h 478572"/>
              <a:gd name="connsiteX4" fmla="*/ 0 w 417097"/>
              <a:gd name="connsiteY4" fmla="*/ 187123 h 478572"/>
              <a:gd name="connsiteX5" fmla="*/ 9525 w 417097"/>
              <a:gd name="connsiteY5" fmla="*/ 252211 h 478572"/>
              <a:gd name="connsiteX6" fmla="*/ 25400 w 417097"/>
              <a:gd name="connsiteY6" fmla="*/ 307773 h 478572"/>
              <a:gd name="connsiteX7" fmla="*/ 96837 w 417097"/>
              <a:gd name="connsiteY7" fmla="*/ 404611 h 478572"/>
              <a:gd name="connsiteX8" fmla="*/ 269875 w 417097"/>
              <a:gd name="connsiteY8" fmla="*/ 477636 h 478572"/>
              <a:gd name="connsiteX9" fmla="*/ 415925 w 417097"/>
              <a:gd name="connsiteY9" fmla="*/ 445886 h 478572"/>
              <a:gd name="connsiteX10" fmla="*/ 188912 w 417097"/>
              <a:gd name="connsiteY10" fmla="*/ 444298 h 478572"/>
              <a:gd name="connsiteX11" fmla="*/ 22225 w 417097"/>
              <a:gd name="connsiteY11" fmla="*/ 217286 h 478572"/>
              <a:gd name="connsiteX12" fmla="*/ 92075 w 417097"/>
              <a:gd name="connsiteY12" fmla="*/ 7736 h 4785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17097" h="478572">
                <a:moveTo>
                  <a:pt x="92075" y="7736"/>
                </a:moveTo>
                <a:cubicBezTo>
                  <a:pt x="94985" y="-20045"/>
                  <a:pt x="50006" y="34723"/>
                  <a:pt x="39687" y="50598"/>
                </a:cubicBezTo>
                <a:cubicBezTo>
                  <a:pt x="29368" y="66473"/>
                  <a:pt x="35189" y="85524"/>
                  <a:pt x="30162" y="102986"/>
                </a:cubicBezTo>
                <a:cubicBezTo>
                  <a:pt x="25135" y="120448"/>
                  <a:pt x="14552" y="141350"/>
                  <a:pt x="9525" y="155373"/>
                </a:cubicBezTo>
                <a:cubicBezTo>
                  <a:pt x="4498" y="169396"/>
                  <a:pt x="0" y="170983"/>
                  <a:pt x="0" y="187123"/>
                </a:cubicBezTo>
                <a:cubicBezTo>
                  <a:pt x="0" y="203263"/>
                  <a:pt x="5292" y="232103"/>
                  <a:pt x="9525" y="252211"/>
                </a:cubicBezTo>
                <a:cubicBezTo>
                  <a:pt x="13758" y="272319"/>
                  <a:pt x="10848" y="282373"/>
                  <a:pt x="25400" y="307773"/>
                </a:cubicBezTo>
                <a:cubicBezTo>
                  <a:pt x="39952" y="333173"/>
                  <a:pt x="56091" y="376301"/>
                  <a:pt x="96837" y="404611"/>
                </a:cubicBezTo>
                <a:cubicBezTo>
                  <a:pt x="137583" y="432921"/>
                  <a:pt x="216694" y="470757"/>
                  <a:pt x="269875" y="477636"/>
                </a:cubicBezTo>
                <a:cubicBezTo>
                  <a:pt x="323056" y="484515"/>
                  <a:pt x="429419" y="451442"/>
                  <a:pt x="415925" y="445886"/>
                </a:cubicBezTo>
                <a:cubicBezTo>
                  <a:pt x="402431" y="440330"/>
                  <a:pt x="254529" y="482398"/>
                  <a:pt x="188912" y="444298"/>
                </a:cubicBezTo>
                <a:cubicBezTo>
                  <a:pt x="123295" y="406198"/>
                  <a:pt x="41010" y="286078"/>
                  <a:pt x="22225" y="217286"/>
                </a:cubicBezTo>
                <a:cubicBezTo>
                  <a:pt x="3440" y="148494"/>
                  <a:pt x="89165" y="35517"/>
                  <a:pt x="92075" y="773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5" name="フリーフォーム: 図形 1224">
            <a:extLst>
              <a:ext uri="{FF2B5EF4-FFF2-40B4-BE49-F238E27FC236}">
                <a16:creationId xmlns:a16="http://schemas.microsoft.com/office/drawing/2014/main" id="{91C8C8B4-B5DF-457D-B7A1-E2AA90E344A8}"/>
              </a:ext>
            </a:extLst>
          </p:cNvPr>
          <p:cNvSpPr/>
          <p:nvPr/>
        </p:nvSpPr>
        <p:spPr>
          <a:xfrm>
            <a:off x="6782600" y="4782957"/>
            <a:ext cx="164833" cy="75071"/>
          </a:xfrm>
          <a:custGeom>
            <a:avLst/>
            <a:gdLst>
              <a:gd name="connsiteX0" fmla="*/ 788 w 164833"/>
              <a:gd name="connsiteY0" fmla="*/ 60506 h 75071"/>
              <a:gd name="connsiteX1" fmla="*/ 61113 w 164833"/>
              <a:gd name="connsiteY1" fmla="*/ 74793 h 75071"/>
              <a:gd name="connsiteX2" fmla="*/ 84925 w 164833"/>
              <a:gd name="connsiteY2" fmla="*/ 52568 h 75071"/>
              <a:gd name="connsiteX3" fmla="*/ 89688 w 164833"/>
              <a:gd name="connsiteY3" fmla="*/ 25581 h 75071"/>
              <a:gd name="connsiteX4" fmla="*/ 134138 w 164833"/>
              <a:gd name="connsiteY4" fmla="*/ 19231 h 75071"/>
              <a:gd name="connsiteX5" fmla="*/ 164300 w 164833"/>
              <a:gd name="connsiteY5" fmla="*/ 33518 h 75071"/>
              <a:gd name="connsiteX6" fmla="*/ 108738 w 164833"/>
              <a:gd name="connsiteY6" fmla="*/ 181 h 75071"/>
              <a:gd name="connsiteX7" fmla="*/ 788 w 164833"/>
              <a:gd name="connsiteY7" fmla="*/ 60506 h 750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64833" h="75071">
                <a:moveTo>
                  <a:pt x="788" y="60506"/>
                </a:moveTo>
                <a:cubicBezTo>
                  <a:pt x="-7149" y="72941"/>
                  <a:pt x="47090" y="76116"/>
                  <a:pt x="61113" y="74793"/>
                </a:cubicBezTo>
                <a:cubicBezTo>
                  <a:pt x="75136" y="73470"/>
                  <a:pt x="80163" y="60770"/>
                  <a:pt x="84925" y="52568"/>
                </a:cubicBezTo>
                <a:cubicBezTo>
                  <a:pt x="89687" y="44366"/>
                  <a:pt x="81486" y="31137"/>
                  <a:pt x="89688" y="25581"/>
                </a:cubicBezTo>
                <a:cubicBezTo>
                  <a:pt x="97890" y="20025"/>
                  <a:pt x="121703" y="17908"/>
                  <a:pt x="134138" y="19231"/>
                </a:cubicBezTo>
                <a:cubicBezTo>
                  <a:pt x="146573" y="20554"/>
                  <a:pt x="168533" y="36693"/>
                  <a:pt x="164300" y="33518"/>
                </a:cubicBezTo>
                <a:cubicBezTo>
                  <a:pt x="160067" y="30343"/>
                  <a:pt x="128317" y="-2730"/>
                  <a:pt x="108738" y="181"/>
                </a:cubicBezTo>
                <a:cubicBezTo>
                  <a:pt x="89159" y="3092"/>
                  <a:pt x="8725" y="48071"/>
                  <a:pt x="788" y="6050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6" name="フリーフォーム: 図形 1225">
            <a:extLst>
              <a:ext uri="{FF2B5EF4-FFF2-40B4-BE49-F238E27FC236}">
                <a16:creationId xmlns:a16="http://schemas.microsoft.com/office/drawing/2014/main" id="{AE3832DA-E9F2-4314-BF2C-A45A0115DCD6}"/>
              </a:ext>
            </a:extLst>
          </p:cNvPr>
          <p:cNvSpPr/>
          <p:nvPr/>
        </p:nvSpPr>
        <p:spPr>
          <a:xfrm>
            <a:off x="6727273" y="4808538"/>
            <a:ext cx="94219" cy="108046"/>
          </a:xfrm>
          <a:custGeom>
            <a:avLst/>
            <a:gdLst>
              <a:gd name="connsiteX0" fmla="*/ 552 w 94219"/>
              <a:gd name="connsiteY0" fmla="*/ 0 h 108046"/>
              <a:gd name="connsiteX1" fmla="*/ 41827 w 94219"/>
              <a:gd name="connsiteY1" fmla="*/ 76200 h 108046"/>
              <a:gd name="connsiteX2" fmla="*/ 75165 w 94219"/>
              <a:gd name="connsiteY2" fmla="*/ 85725 h 108046"/>
              <a:gd name="connsiteX3" fmla="*/ 94215 w 94219"/>
              <a:gd name="connsiteY3" fmla="*/ 107950 h 108046"/>
              <a:gd name="connsiteX4" fmla="*/ 73577 w 94219"/>
              <a:gd name="connsiteY4" fmla="*/ 76200 h 108046"/>
              <a:gd name="connsiteX5" fmla="*/ 552 w 94219"/>
              <a:gd name="connsiteY5" fmla="*/ 0 h 1080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4219" h="108046">
                <a:moveTo>
                  <a:pt x="552" y="0"/>
                </a:moveTo>
                <a:cubicBezTo>
                  <a:pt x="-4740" y="0"/>
                  <a:pt x="29392" y="61913"/>
                  <a:pt x="41827" y="76200"/>
                </a:cubicBezTo>
                <a:cubicBezTo>
                  <a:pt x="54263" y="90488"/>
                  <a:pt x="66434" y="80433"/>
                  <a:pt x="75165" y="85725"/>
                </a:cubicBezTo>
                <a:cubicBezTo>
                  <a:pt x="83896" y="91017"/>
                  <a:pt x="94480" y="109538"/>
                  <a:pt x="94215" y="107950"/>
                </a:cubicBezTo>
                <a:cubicBezTo>
                  <a:pt x="93950" y="106363"/>
                  <a:pt x="85219" y="87313"/>
                  <a:pt x="73577" y="76200"/>
                </a:cubicBezTo>
                <a:cubicBezTo>
                  <a:pt x="61935" y="65088"/>
                  <a:pt x="5844" y="0"/>
                  <a:pt x="552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7" name="フリーフォーム: 図形 1226">
            <a:extLst>
              <a:ext uri="{FF2B5EF4-FFF2-40B4-BE49-F238E27FC236}">
                <a16:creationId xmlns:a16="http://schemas.microsoft.com/office/drawing/2014/main" id="{152037B2-0826-4D42-9B15-F335708FB2B6}"/>
              </a:ext>
            </a:extLst>
          </p:cNvPr>
          <p:cNvSpPr/>
          <p:nvPr/>
        </p:nvSpPr>
        <p:spPr>
          <a:xfrm>
            <a:off x="6776656" y="4900393"/>
            <a:ext cx="132574" cy="188726"/>
          </a:xfrm>
          <a:custGeom>
            <a:avLst/>
            <a:gdLst>
              <a:gd name="connsiteX0" fmla="*/ 382 w 132574"/>
              <a:gd name="connsiteY0" fmla="*/ 24032 h 188726"/>
              <a:gd name="connsiteX1" fmla="*/ 60707 w 132574"/>
              <a:gd name="connsiteY1" fmla="*/ 47845 h 188726"/>
              <a:gd name="connsiteX2" fmla="*/ 117857 w 132574"/>
              <a:gd name="connsiteY2" fmla="*/ 178020 h 188726"/>
              <a:gd name="connsiteX3" fmla="*/ 128969 w 132574"/>
              <a:gd name="connsiteY3" fmla="*/ 131982 h 188726"/>
              <a:gd name="connsiteX4" fmla="*/ 65469 w 132574"/>
              <a:gd name="connsiteY4" fmla="*/ 3395 h 188726"/>
              <a:gd name="connsiteX5" fmla="*/ 106744 w 132574"/>
              <a:gd name="connsiteY5" fmla="*/ 47845 h 188726"/>
              <a:gd name="connsiteX6" fmla="*/ 125794 w 132574"/>
              <a:gd name="connsiteY6" fmla="*/ 160557 h 188726"/>
              <a:gd name="connsiteX7" fmla="*/ 111507 w 132574"/>
              <a:gd name="connsiteY7" fmla="*/ 187545 h 188726"/>
              <a:gd name="connsiteX8" fmla="*/ 90869 w 132574"/>
              <a:gd name="connsiteY8" fmla="*/ 133570 h 188726"/>
              <a:gd name="connsiteX9" fmla="*/ 382 w 132574"/>
              <a:gd name="connsiteY9" fmla="*/ 24032 h 1887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32574" h="188726">
                <a:moveTo>
                  <a:pt x="382" y="24032"/>
                </a:moveTo>
                <a:cubicBezTo>
                  <a:pt x="-4645" y="9745"/>
                  <a:pt x="41128" y="22180"/>
                  <a:pt x="60707" y="47845"/>
                </a:cubicBezTo>
                <a:cubicBezTo>
                  <a:pt x="80286" y="73510"/>
                  <a:pt x="106480" y="163997"/>
                  <a:pt x="117857" y="178020"/>
                </a:cubicBezTo>
                <a:cubicBezTo>
                  <a:pt x="129234" y="192043"/>
                  <a:pt x="137700" y="161086"/>
                  <a:pt x="128969" y="131982"/>
                </a:cubicBezTo>
                <a:cubicBezTo>
                  <a:pt x="120238" y="102878"/>
                  <a:pt x="69173" y="17418"/>
                  <a:pt x="65469" y="3395"/>
                </a:cubicBezTo>
                <a:cubicBezTo>
                  <a:pt x="61765" y="-10628"/>
                  <a:pt x="96690" y="21651"/>
                  <a:pt x="106744" y="47845"/>
                </a:cubicBezTo>
                <a:cubicBezTo>
                  <a:pt x="116798" y="74039"/>
                  <a:pt x="125000" y="137274"/>
                  <a:pt x="125794" y="160557"/>
                </a:cubicBezTo>
                <a:cubicBezTo>
                  <a:pt x="126588" y="183840"/>
                  <a:pt x="117328" y="192043"/>
                  <a:pt x="111507" y="187545"/>
                </a:cubicBezTo>
                <a:cubicBezTo>
                  <a:pt x="105686" y="183047"/>
                  <a:pt x="106215" y="160028"/>
                  <a:pt x="90869" y="133570"/>
                </a:cubicBezTo>
                <a:cubicBezTo>
                  <a:pt x="75523" y="107112"/>
                  <a:pt x="5409" y="38319"/>
                  <a:pt x="382" y="2403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8" name="フリーフォーム: 図形 1227">
            <a:extLst>
              <a:ext uri="{FF2B5EF4-FFF2-40B4-BE49-F238E27FC236}">
                <a16:creationId xmlns:a16="http://schemas.microsoft.com/office/drawing/2014/main" id="{4565D9FF-8091-4C64-9D92-B59A079774DA}"/>
              </a:ext>
            </a:extLst>
          </p:cNvPr>
          <p:cNvSpPr/>
          <p:nvPr/>
        </p:nvSpPr>
        <p:spPr>
          <a:xfrm>
            <a:off x="6841861" y="4803702"/>
            <a:ext cx="90137" cy="303307"/>
          </a:xfrm>
          <a:custGeom>
            <a:avLst/>
            <a:gdLst>
              <a:gd name="connsiteX0" fmla="*/ 85989 w 90137"/>
              <a:gd name="connsiteY0" fmla="*/ 73 h 303307"/>
              <a:gd name="connsiteX1" fmla="*/ 51064 w 90137"/>
              <a:gd name="connsiteY1" fmla="*/ 65161 h 303307"/>
              <a:gd name="connsiteX2" fmla="*/ 17727 w 90137"/>
              <a:gd name="connsiteY2" fmla="*/ 73098 h 303307"/>
              <a:gd name="connsiteX3" fmla="*/ 57414 w 90137"/>
              <a:gd name="connsiteY3" fmla="*/ 112786 h 303307"/>
              <a:gd name="connsiteX4" fmla="*/ 89164 w 90137"/>
              <a:gd name="connsiteY4" fmla="*/ 179461 h 303307"/>
              <a:gd name="connsiteX5" fmla="*/ 79639 w 90137"/>
              <a:gd name="connsiteY5" fmla="*/ 246136 h 303307"/>
              <a:gd name="connsiteX6" fmla="*/ 55827 w 90137"/>
              <a:gd name="connsiteY6" fmla="*/ 303286 h 303307"/>
              <a:gd name="connsiteX7" fmla="*/ 63764 w 90137"/>
              <a:gd name="connsiteY7" fmla="*/ 239786 h 303307"/>
              <a:gd name="connsiteX8" fmla="*/ 44714 w 90137"/>
              <a:gd name="connsiteY8" fmla="*/ 135011 h 303307"/>
              <a:gd name="connsiteX9" fmla="*/ 264 w 90137"/>
              <a:gd name="connsiteY9" fmla="*/ 68336 h 303307"/>
              <a:gd name="connsiteX10" fmla="*/ 28839 w 90137"/>
              <a:gd name="connsiteY10" fmla="*/ 52461 h 303307"/>
              <a:gd name="connsiteX11" fmla="*/ 85989 w 90137"/>
              <a:gd name="connsiteY11" fmla="*/ 73 h 3033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90137" h="303307">
                <a:moveTo>
                  <a:pt x="85989" y="73"/>
                </a:moveTo>
                <a:cubicBezTo>
                  <a:pt x="89693" y="2190"/>
                  <a:pt x="62441" y="52990"/>
                  <a:pt x="51064" y="65161"/>
                </a:cubicBezTo>
                <a:cubicBezTo>
                  <a:pt x="39687" y="77332"/>
                  <a:pt x="16669" y="65161"/>
                  <a:pt x="17727" y="73098"/>
                </a:cubicBezTo>
                <a:cubicBezTo>
                  <a:pt x="18785" y="81035"/>
                  <a:pt x="45508" y="95059"/>
                  <a:pt x="57414" y="112786"/>
                </a:cubicBezTo>
                <a:cubicBezTo>
                  <a:pt x="69320" y="130513"/>
                  <a:pt x="85460" y="157236"/>
                  <a:pt x="89164" y="179461"/>
                </a:cubicBezTo>
                <a:cubicBezTo>
                  <a:pt x="92868" y="201686"/>
                  <a:pt x="85195" y="225499"/>
                  <a:pt x="79639" y="246136"/>
                </a:cubicBezTo>
                <a:cubicBezTo>
                  <a:pt x="74083" y="266773"/>
                  <a:pt x="58473" y="304344"/>
                  <a:pt x="55827" y="303286"/>
                </a:cubicBezTo>
                <a:cubicBezTo>
                  <a:pt x="53181" y="302228"/>
                  <a:pt x="65616" y="267832"/>
                  <a:pt x="63764" y="239786"/>
                </a:cubicBezTo>
                <a:cubicBezTo>
                  <a:pt x="61912" y="211740"/>
                  <a:pt x="55297" y="163586"/>
                  <a:pt x="44714" y="135011"/>
                </a:cubicBezTo>
                <a:cubicBezTo>
                  <a:pt x="34131" y="106436"/>
                  <a:pt x="2910" y="82094"/>
                  <a:pt x="264" y="68336"/>
                </a:cubicBezTo>
                <a:cubicBezTo>
                  <a:pt x="-2382" y="54578"/>
                  <a:pt x="15345" y="62780"/>
                  <a:pt x="28839" y="52461"/>
                </a:cubicBezTo>
                <a:cubicBezTo>
                  <a:pt x="42333" y="42142"/>
                  <a:pt x="82285" y="-2044"/>
                  <a:pt x="85989" y="7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9" name="フリーフォーム: 図形 1228">
            <a:extLst>
              <a:ext uri="{FF2B5EF4-FFF2-40B4-BE49-F238E27FC236}">
                <a16:creationId xmlns:a16="http://schemas.microsoft.com/office/drawing/2014/main" id="{75755FBB-6CA6-4E67-B71E-E034BA96D7D7}"/>
              </a:ext>
            </a:extLst>
          </p:cNvPr>
          <p:cNvSpPr/>
          <p:nvPr/>
        </p:nvSpPr>
        <p:spPr>
          <a:xfrm>
            <a:off x="6791535" y="5103329"/>
            <a:ext cx="108532" cy="426914"/>
          </a:xfrm>
          <a:custGeom>
            <a:avLst/>
            <a:gdLst>
              <a:gd name="connsiteX0" fmla="*/ 36303 w 108532"/>
              <a:gd name="connsiteY0" fmla="*/ 484 h 426914"/>
              <a:gd name="connsiteX1" fmla="*/ 106153 w 108532"/>
              <a:gd name="connsiteY1" fmla="*/ 62396 h 426914"/>
              <a:gd name="connsiteX2" fmla="*/ 88690 w 108532"/>
              <a:gd name="connsiteY2" fmla="*/ 90971 h 426914"/>
              <a:gd name="connsiteX3" fmla="*/ 53765 w 108532"/>
              <a:gd name="connsiteY3" fmla="*/ 137009 h 426914"/>
              <a:gd name="connsiteX4" fmla="*/ 20428 w 108532"/>
              <a:gd name="connsiteY4" fmla="*/ 194159 h 426914"/>
              <a:gd name="connsiteX5" fmla="*/ 20428 w 108532"/>
              <a:gd name="connsiteY5" fmla="*/ 417996 h 426914"/>
              <a:gd name="connsiteX6" fmla="*/ 15665 w 108532"/>
              <a:gd name="connsiteY6" fmla="*/ 368784 h 426914"/>
              <a:gd name="connsiteX7" fmla="*/ 1378 w 108532"/>
              <a:gd name="connsiteY7" fmla="*/ 241784 h 426914"/>
              <a:gd name="connsiteX8" fmla="*/ 53765 w 108532"/>
              <a:gd name="connsiteY8" fmla="*/ 137009 h 426914"/>
              <a:gd name="connsiteX9" fmla="*/ 98215 w 108532"/>
              <a:gd name="connsiteY9" fmla="*/ 98909 h 426914"/>
              <a:gd name="connsiteX10" fmla="*/ 36303 w 108532"/>
              <a:gd name="connsiteY10" fmla="*/ 484 h 4269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08532" h="426914">
                <a:moveTo>
                  <a:pt x="36303" y="484"/>
                </a:moveTo>
                <a:cubicBezTo>
                  <a:pt x="37626" y="-5601"/>
                  <a:pt x="97422" y="47315"/>
                  <a:pt x="106153" y="62396"/>
                </a:cubicBezTo>
                <a:cubicBezTo>
                  <a:pt x="114884" y="77477"/>
                  <a:pt x="97421" y="78536"/>
                  <a:pt x="88690" y="90971"/>
                </a:cubicBezTo>
                <a:cubicBezTo>
                  <a:pt x="79959" y="103406"/>
                  <a:pt x="65142" y="119811"/>
                  <a:pt x="53765" y="137009"/>
                </a:cubicBezTo>
                <a:cubicBezTo>
                  <a:pt x="42388" y="154207"/>
                  <a:pt x="25984" y="147328"/>
                  <a:pt x="20428" y="194159"/>
                </a:cubicBezTo>
                <a:cubicBezTo>
                  <a:pt x="14872" y="240990"/>
                  <a:pt x="21222" y="388892"/>
                  <a:pt x="20428" y="417996"/>
                </a:cubicBezTo>
                <a:cubicBezTo>
                  <a:pt x="19634" y="447100"/>
                  <a:pt x="18840" y="398153"/>
                  <a:pt x="15665" y="368784"/>
                </a:cubicBezTo>
                <a:cubicBezTo>
                  <a:pt x="12490" y="339415"/>
                  <a:pt x="-4972" y="280413"/>
                  <a:pt x="1378" y="241784"/>
                </a:cubicBezTo>
                <a:cubicBezTo>
                  <a:pt x="7728" y="203155"/>
                  <a:pt x="37626" y="160821"/>
                  <a:pt x="53765" y="137009"/>
                </a:cubicBezTo>
                <a:cubicBezTo>
                  <a:pt x="69904" y="113197"/>
                  <a:pt x="97686" y="116371"/>
                  <a:pt x="98215" y="98909"/>
                </a:cubicBezTo>
                <a:cubicBezTo>
                  <a:pt x="98744" y="81447"/>
                  <a:pt x="34980" y="6569"/>
                  <a:pt x="36303" y="48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0" name="フリーフォーム: 図形 1229">
            <a:extLst>
              <a:ext uri="{FF2B5EF4-FFF2-40B4-BE49-F238E27FC236}">
                <a16:creationId xmlns:a16="http://schemas.microsoft.com/office/drawing/2014/main" id="{CB4CF280-90E5-4BAF-A86A-058D06E1BEFC}"/>
              </a:ext>
            </a:extLst>
          </p:cNvPr>
          <p:cNvSpPr/>
          <p:nvPr/>
        </p:nvSpPr>
        <p:spPr>
          <a:xfrm>
            <a:off x="6865917" y="5084148"/>
            <a:ext cx="229172" cy="116511"/>
          </a:xfrm>
          <a:custGeom>
            <a:avLst/>
            <a:gdLst>
              <a:gd name="connsiteX0" fmla="*/ 228621 w 229172"/>
              <a:gd name="connsiteY0" fmla="*/ 116502 h 116511"/>
              <a:gd name="connsiteX1" fmla="*/ 184171 w 229172"/>
              <a:gd name="connsiteY1" fmla="*/ 62527 h 116511"/>
              <a:gd name="connsiteX2" fmla="*/ 60346 w 229172"/>
              <a:gd name="connsiteY2" fmla="*/ 72052 h 116511"/>
              <a:gd name="connsiteX3" fmla="*/ 47646 w 229172"/>
              <a:gd name="connsiteY3" fmla="*/ 72052 h 116511"/>
              <a:gd name="connsiteX4" fmla="*/ 21 w 229172"/>
              <a:gd name="connsiteY4" fmla="*/ 615 h 116511"/>
              <a:gd name="connsiteX5" fmla="*/ 53996 w 229172"/>
              <a:gd name="connsiteY5" fmla="*/ 38715 h 116511"/>
              <a:gd name="connsiteX6" fmla="*/ 63521 w 229172"/>
              <a:gd name="connsiteY6" fmla="*/ 60940 h 116511"/>
              <a:gd name="connsiteX7" fmla="*/ 158771 w 229172"/>
              <a:gd name="connsiteY7" fmla="*/ 57765 h 116511"/>
              <a:gd name="connsiteX8" fmla="*/ 228621 w 229172"/>
              <a:gd name="connsiteY8" fmla="*/ 116502 h 1165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29172" h="116511">
                <a:moveTo>
                  <a:pt x="228621" y="116502"/>
                </a:moveTo>
                <a:cubicBezTo>
                  <a:pt x="232854" y="117296"/>
                  <a:pt x="212217" y="69935"/>
                  <a:pt x="184171" y="62527"/>
                </a:cubicBezTo>
                <a:cubicBezTo>
                  <a:pt x="156125" y="55119"/>
                  <a:pt x="83100" y="70465"/>
                  <a:pt x="60346" y="72052"/>
                </a:cubicBezTo>
                <a:cubicBezTo>
                  <a:pt x="37592" y="73639"/>
                  <a:pt x="57700" y="83958"/>
                  <a:pt x="47646" y="72052"/>
                </a:cubicBezTo>
                <a:cubicBezTo>
                  <a:pt x="37592" y="60146"/>
                  <a:pt x="-1037" y="6171"/>
                  <a:pt x="21" y="615"/>
                </a:cubicBezTo>
                <a:cubicBezTo>
                  <a:pt x="1079" y="-4941"/>
                  <a:pt x="43413" y="28661"/>
                  <a:pt x="53996" y="38715"/>
                </a:cubicBezTo>
                <a:cubicBezTo>
                  <a:pt x="64579" y="48769"/>
                  <a:pt x="46058" y="57765"/>
                  <a:pt x="63521" y="60940"/>
                </a:cubicBezTo>
                <a:cubicBezTo>
                  <a:pt x="80983" y="64115"/>
                  <a:pt x="130461" y="50092"/>
                  <a:pt x="158771" y="57765"/>
                </a:cubicBezTo>
                <a:cubicBezTo>
                  <a:pt x="187081" y="65438"/>
                  <a:pt x="224388" y="115708"/>
                  <a:pt x="228621" y="11650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1" name="フリーフォーム: 図形 1230">
            <a:extLst>
              <a:ext uri="{FF2B5EF4-FFF2-40B4-BE49-F238E27FC236}">
                <a16:creationId xmlns:a16="http://schemas.microsoft.com/office/drawing/2014/main" id="{E833FD15-DCAE-4969-9196-C644484FB196}"/>
              </a:ext>
            </a:extLst>
          </p:cNvPr>
          <p:cNvSpPr/>
          <p:nvPr/>
        </p:nvSpPr>
        <p:spPr>
          <a:xfrm>
            <a:off x="6908672" y="5121627"/>
            <a:ext cx="262306" cy="223638"/>
          </a:xfrm>
          <a:custGeom>
            <a:avLst/>
            <a:gdLst>
              <a:gd name="connsiteX0" fmla="*/ 201741 w 262306"/>
              <a:gd name="connsiteY0" fmla="*/ 2823 h 223638"/>
              <a:gd name="connsiteX1" fmla="*/ 262066 w 262306"/>
              <a:gd name="connsiteY1" fmla="*/ 115536 h 223638"/>
              <a:gd name="connsiteX2" fmla="*/ 222378 w 262306"/>
              <a:gd name="connsiteY2" fmla="*/ 158398 h 223638"/>
              <a:gd name="connsiteX3" fmla="*/ 209678 w 262306"/>
              <a:gd name="connsiteY3" fmla="*/ 190148 h 223638"/>
              <a:gd name="connsiteX4" fmla="*/ 173166 w 262306"/>
              <a:gd name="connsiteY4" fmla="*/ 196498 h 223638"/>
              <a:gd name="connsiteX5" fmla="*/ 114428 w 262306"/>
              <a:gd name="connsiteY5" fmla="*/ 180623 h 223638"/>
              <a:gd name="connsiteX6" fmla="*/ 128 w 262306"/>
              <a:gd name="connsiteY6" fmla="*/ 91723 h 223638"/>
              <a:gd name="connsiteX7" fmla="*/ 138241 w 262306"/>
              <a:gd name="connsiteY7" fmla="*/ 213961 h 223638"/>
              <a:gd name="connsiteX8" fmla="*/ 204916 w 262306"/>
              <a:gd name="connsiteY8" fmla="*/ 212373 h 223638"/>
              <a:gd name="connsiteX9" fmla="*/ 227141 w 262306"/>
              <a:gd name="connsiteY9" fmla="*/ 183798 h 223638"/>
              <a:gd name="connsiteX10" fmla="*/ 241428 w 262306"/>
              <a:gd name="connsiteY10" fmla="*/ 44098 h 223638"/>
              <a:gd name="connsiteX11" fmla="*/ 201741 w 262306"/>
              <a:gd name="connsiteY11" fmla="*/ 2823 h 2236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62306" h="223638">
                <a:moveTo>
                  <a:pt x="201741" y="2823"/>
                </a:moveTo>
                <a:cubicBezTo>
                  <a:pt x="205181" y="14729"/>
                  <a:pt x="258626" y="89607"/>
                  <a:pt x="262066" y="115536"/>
                </a:cubicBezTo>
                <a:cubicBezTo>
                  <a:pt x="265506" y="141465"/>
                  <a:pt x="231109" y="145963"/>
                  <a:pt x="222378" y="158398"/>
                </a:cubicBezTo>
                <a:cubicBezTo>
                  <a:pt x="213647" y="170833"/>
                  <a:pt x="217880" y="183798"/>
                  <a:pt x="209678" y="190148"/>
                </a:cubicBezTo>
                <a:cubicBezTo>
                  <a:pt x="201476" y="196498"/>
                  <a:pt x="189041" y="198086"/>
                  <a:pt x="173166" y="196498"/>
                </a:cubicBezTo>
                <a:cubicBezTo>
                  <a:pt x="157291" y="194911"/>
                  <a:pt x="143268" y="198085"/>
                  <a:pt x="114428" y="180623"/>
                </a:cubicBezTo>
                <a:cubicBezTo>
                  <a:pt x="85588" y="163161"/>
                  <a:pt x="-3841" y="86167"/>
                  <a:pt x="128" y="91723"/>
                </a:cubicBezTo>
                <a:cubicBezTo>
                  <a:pt x="4097" y="97279"/>
                  <a:pt x="104110" y="193853"/>
                  <a:pt x="138241" y="213961"/>
                </a:cubicBezTo>
                <a:cubicBezTo>
                  <a:pt x="172372" y="234069"/>
                  <a:pt x="190100" y="217400"/>
                  <a:pt x="204916" y="212373"/>
                </a:cubicBezTo>
                <a:cubicBezTo>
                  <a:pt x="219732" y="207346"/>
                  <a:pt x="221056" y="211844"/>
                  <a:pt x="227141" y="183798"/>
                </a:cubicBezTo>
                <a:cubicBezTo>
                  <a:pt x="233226" y="155752"/>
                  <a:pt x="241693" y="69233"/>
                  <a:pt x="241428" y="44098"/>
                </a:cubicBezTo>
                <a:cubicBezTo>
                  <a:pt x="241163" y="18963"/>
                  <a:pt x="198301" y="-9083"/>
                  <a:pt x="201741" y="28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3" name="フリーフォーム: 図形 1232">
            <a:extLst>
              <a:ext uri="{FF2B5EF4-FFF2-40B4-BE49-F238E27FC236}">
                <a16:creationId xmlns:a16="http://schemas.microsoft.com/office/drawing/2014/main" id="{E9CFCD9B-D8B8-40EE-9A2A-7F35D744336B}"/>
              </a:ext>
            </a:extLst>
          </p:cNvPr>
          <p:cNvSpPr/>
          <p:nvPr/>
        </p:nvSpPr>
        <p:spPr>
          <a:xfrm>
            <a:off x="6923080" y="5157216"/>
            <a:ext cx="189286" cy="86588"/>
          </a:xfrm>
          <a:custGeom>
            <a:avLst/>
            <a:gdLst>
              <a:gd name="connsiteX0" fmla="*/ 188920 w 189286"/>
              <a:gd name="connsiteY0" fmla="*/ 86297 h 86588"/>
              <a:gd name="connsiteX1" fmla="*/ 122245 w 189286"/>
              <a:gd name="connsiteY1" fmla="*/ 30734 h 86588"/>
              <a:gd name="connsiteX2" fmla="*/ 77795 w 189286"/>
              <a:gd name="connsiteY2" fmla="*/ 19622 h 86588"/>
              <a:gd name="connsiteX3" fmla="*/ 8 w 189286"/>
              <a:gd name="connsiteY3" fmla="*/ 33909 h 86588"/>
              <a:gd name="connsiteX4" fmla="*/ 82558 w 189286"/>
              <a:gd name="connsiteY4" fmla="*/ 5334 h 86588"/>
              <a:gd name="connsiteX5" fmla="*/ 90495 w 189286"/>
              <a:gd name="connsiteY5" fmla="*/ 3747 h 86588"/>
              <a:gd name="connsiteX6" fmla="*/ 188920 w 189286"/>
              <a:gd name="connsiteY6" fmla="*/ 86297 h 865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9286" h="86588">
                <a:moveTo>
                  <a:pt x="188920" y="86297"/>
                </a:moveTo>
                <a:cubicBezTo>
                  <a:pt x="194212" y="90795"/>
                  <a:pt x="140766" y="41846"/>
                  <a:pt x="122245" y="30734"/>
                </a:cubicBezTo>
                <a:cubicBezTo>
                  <a:pt x="103724" y="19621"/>
                  <a:pt x="98168" y="19093"/>
                  <a:pt x="77795" y="19622"/>
                </a:cubicBezTo>
                <a:cubicBezTo>
                  <a:pt x="57422" y="20151"/>
                  <a:pt x="-786" y="36290"/>
                  <a:pt x="8" y="33909"/>
                </a:cubicBezTo>
                <a:cubicBezTo>
                  <a:pt x="802" y="31528"/>
                  <a:pt x="67477" y="10361"/>
                  <a:pt x="82558" y="5334"/>
                </a:cubicBezTo>
                <a:cubicBezTo>
                  <a:pt x="97639" y="307"/>
                  <a:pt x="74091" y="-2868"/>
                  <a:pt x="90495" y="3747"/>
                </a:cubicBezTo>
                <a:cubicBezTo>
                  <a:pt x="106899" y="10362"/>
                  <a:pt x="183628" y="81799"/>
                  <a:pt x="188920" y="8629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4" name="フリーフォーム: 図形 1233">
            <a:extLst>
              <a:ext uri="{FF2B5EF4-FFF2-40B4-BE49-F238E27FC236}">
                <a16:creationId xmlns:a16="http://schemas.microsoft.com/office/drawing/2014/main" id="{B675A2C4-40DC-446A-A2DC-5216ABDFEB65}"/>
              </a:ext>
            </a:extLst>
          </p:cNvPr>
          <p:cNvSpPr/>
          <p:nvPr/>
        </p:nvSpPr>
        <p:spPr>
          <a:xfrm>
            <a:off x="6928637" y="5119684"/>
            <a:ext cx="196181" cy="170416"/>
          </a:xfrm>
          <a:custGeom>
            <a:avLst/>
            <a:gdLst>
              <a:gd name="connsiteX0" fmla="*/ 169076 w 196181"/>
              <a:gd name="connsiteY0" fmla="*/ 4 h 170416"/>
              <a:gd name="connsiteX1" fmla="*/ 180188 w 196181"/>
              <a:gd name="connsiteY1" fmla="*/ 136529 h 170416"/>
              <a:gd name="connsiteX2" fmla="*/ 143676 w 196181"/>
              <a:gd name="connsiteY2" fmla="*/ 160341 h 170416"/>
              <a:gd name="connsiteX3" fmla="*/ 96051 w 196181"/>
              <a:gd name="connsiteY3" fmla="*/ 144466 h 170416"/>
              <a:gd name="connsiteX4" fmla="*/ 801 w 196181"/>
              <a:gd name="connsiteY4" fmla="*/ 66679 h 170416"/>
              <a:gd name="connsiteX5" fmla="*/ 57951 w 196181"/>
              <a:gd name="connsiteY5" fmla="*/ 152404 h 170416"/>
              <a:gd name="connsiteX6" fmla="*/ 186538 w 196181"/>
              <a:gd name="connsiteY6" fmla="*/ 169866 h 170416"/>
              <a:gd name="connsiteX7" fmla="*/ 186538 w 196181"/>
              <a:gd name="connsiteY7" fmla="*/ 141291 h 170416"/>
              <a:gd name="connsiteX8" fmla="*/ 169076 w 196181"/>
              <a:gd name="connsiteY8" fmla="*/ 4 h 1704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96181" h="170416">
                <a:moveTo>
                  <a:pt x="169076" y="4"/>
                </a:moveTo>
                <a:cubicBezTo>
                  <a:pt x="168018" y="-790"/>
                  <a:pt x="184421" y="109806"/>
                  <a:pt x="180188" y="136529"/>
                </a:cubicBezTo>
                <a:cubicBezTo>
                  <a:pt x="175955" y="163252"/>
                  <a:pt x="157699" y="159018"/>
                  <a:pt x="143676" y="160341"/>
                </a:cubicBezTo>
                <a:cubicBezTo>
                  <a:pt x="129653" y="161664"/>
                  <a:pt x="119863" y="160076"/>
                  <a:pt x="96051" y="144466"/>
                </a:cubicBezTo>
                <a:cubicBezTo>
                  <a:pt x="72238" y="128856"/>
                  <a:pt x="7151" y="65356"/>
                  <a:pt x="801" y="66679"/>
                </a:cubicBezTo>
                <a:cubicBezTo>
                  <a:pt x="-5549" y="68002"/>
                  <a:pt x="26995" y="135206"/>
                  <a:pt x="57951" y="152404"/>
                </a:cubicBezTo>
                <a:cubicBezTo>
                  <a:pt x="88907" y="169602"/>
                  <a:pt x="165107" y="171718"/>
                  <a:pt x="186538" y="169866"/>
                </a:cubicBezTo>
                <a:cubicBezTo>
                  <a:pt x="207969" y="168014"/>
                  <a:pt x="187067" y="164574"/>
                  <a:pt x="186538" y="141291"/>
                </a:cubicBezTo>
                <a:cubicBezTo>
                  <a:pt x="186009" y="118008"/>
                  <a:pt x="170134" y="798"/>
                  <a:pt x="169076" y="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5" name="フリーフォーム: 図形 1234">
            <a:extLst>
              <a:ext uri="{FF2B5EF4-FFF2-40B4-BE49-F238E27FC236}">
                <a16:creationId xmlns:a16="http://schemas.microsoft.com/office/drawing/2014/main" id="{AB33F70B-6B88-4278-B655-3A97A853DFCD}"/>
              </a:ext>
            </a:extLst>
          </p:cNvPr>
          <p:cNvSpPr/>
          <p:nvPr/>
        </p:nvSpPr>
        <p:spPr>
          <a:xfrm>
            <a:off x="6837072" y="5209794"/>
            <a:ext cx="249991" cy="464344"/>
          </a:xfrm>
          <a:custGeom>
            <a:avLst/>
            <a:gdLst>
              <a:gd name="connsiteX0" fmla="*/ 84428 w 249991"/>
              <a:gd name="connsiteY0" fmla="*/ 381 h 464344"/>
              <a:gd name="connsiteX1" fmla="*/ 11403 w 249991"/>
              <a:gd name="connsiteY1" fmla="*/ 122619 h 464344"/>
              <a:gd name="connsiteX2" fmla="*/ 11403 w 249991"/>
              <a:gd name="connsiteY2" fmla="*/ 171831 h 464344"/>
              <a:gd name="connsiteX3" fmla="*/ 6641 w 249991"/>
              <a:gd name="connsiteY3" fmla="*/ 238506 h 464344"/>
              <a:gd name="connsiteX4" fmla="*/ 5053 w 249991"/>
              <a:gd name="connsiteY4" fmla="*/ 289306 h 464344"/>
              <a:gd name="connsiteX5" fmla="*/ 49503 w 249991"/>
              <a:gd name="connsiteY5" fmla="*/ 381381 h 464344"/>
              <a:gd name="connsiteX6" fmla="*/ 109828 w 249991"/>
              <a:gd name="connsiteY6" fmla="*/ 448056 h 464344"/>
              <a:gd name="connsiteX7" fmla="*/ 230478 w 249991"/>
              <a:gd name="connsiteY7" fmla="*/ 454406 h 464344"/>
              <a:gd name="connsiteX8" fmla="*/ 240003 w 249991"/>
              <a:gd name="connsiteY8" fmla="*/ 449644 h 464344"/>
              <a:gd name="connsiteX9" fmla="*/ 132053 w 249991"/>
              <a:gd name="connsiteY9" fmla="*/ 462344 h 464344"/>
              <a:gd name="connsiteX10" fmla="*/ 9816 w 249991"/>
              <a:gd name="connsiteY10" fmla="*/ 400431 h 464344"/>
              <a:gd name="connsiteX11" fmla="*/ 12991 w 249991"/>
              <a:gd name="connsiteY11" fmla="*/ 95631 h 464344"/>
              <a:gd name="connsiteX12" fmla="*/ 84428 w 249991"/>
              <a:gd name="connsiteY12" fmla="*/ 381 h 4643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49991" h="464344">
                <a:moveTo>
                  <a:pt x="84428" y="381"/>
                </a:moveTo>
                <a:cubicBezTo>
                  <a:pt x="84163" y="4879"/>
                  <a:pt x="23574" y="94044"/>
                  <a:pt x="11403" y="122619"/>
                </a:cubicBezTo>
                <a:cubicBezTo>
                  <a:pt x="-768" y="151194"/>
                  <a:pt x="12197" y="152517"/>
                  <a:pt x="11403" y="171831"/>
                </a:cubicBezTo>
                <a:cubicBezTo>
                  <a:pt x="10609" y="191146"/>
                  <a:pt x="7699" y="218927"/>
                  <a:pt x="6641" y="238506"/>
                </a:cubicBezTo>
                <a:cubicBezTo>
                  <a:pt x="5583" y="258085"/>
                  <a:pt x="-2091" y="265494"/>
                  <a:pt x="5053" y="289306"/>
                </a:cubicBezTo>
                <a:cubicBezTo>
                  <a:pt x="12197" y="313118"/>
                  <a:pt x="32040" y="354923"/>
                  <a:pt x="49503" y="381381"/>
                </a:cubicBezTo>
                <a:cubicBezTo>
                  <a:pt x="66966" y="407839"/>
                  <a:pt x="79666" y="435885"/>
                  <a:pt x="109828" y="448056"/>
                </a:cubicBezTo>
                <a:cubicBezTo>
                  <a:pt x="139990" y="460227"/>
                  <a:pt x="208782" y="454141"/>
                  <a:pt x="230478" y="454406"/>
                </a:cubicBezTo>
                <a:cubicBezTo>
                  <a:pt x="252174" y="454671"/>
                  <a:pt x="256407" y="448321"/>
                  <a:pt x="240003" y="449644"/>
                </a:cubicBezTo>
                <a:cubicBezTo>
                  <a:pt x="223599" y="450967"/>
                  <a:pt x="170417" y="470546"/>
                  <a:pt x="132053" y="462344"/>
                </a:cubicBezTo>
                <a:cubicBezTo>
                  <a:pt x="93689" y="454142"/>
                  <a:pt x="29660" y="461550"/>
                  <a:pt x="9816" y="400431"/>
                </a:cubicBezTo>
                <a:cubicBezTo>
                  <a:pt x="-10028" y="339312"/>
                  <a:pt x="5053" y="159925"/>
                  <a:pt x="12991" y="95631"/>
                </a:cubicBezTo>
                <a:cubicBezTo>
                  <a:pt x="20928" y="31337"/>
                  <a:pt x="84693" y="-4117"/>
                  <a:pt x="84428" y="38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6" name="フリーフォーム: 図形 1235">
            <a:extLst>
              <a:ext uri="{FF2B5EF4-FFF2-40B4-BE49-F238E27FC236}">
                <a16:creationId xmlns:a16="http://schemas.microsoft.com/office/drawing/2014/main" id="{BD00E864-8FBC-4E04-B981-FBC09466F579}"/>
              </a:ext>
            </a:extLst>
          </p:cNvPr>
          <p:cNvSpPr/>
          <p:nvPr/>
        </p:nvSpPr>
        <p:spPr>
          <a:xfrm>
            <a:off x="6781588" y="5424332"/>
            <a:ext cx="324375" cy="309045"/>
          </a:xfrm>
          <a:custGeom>
            <a:avLst/>
            <a:gdLst>
              <a:gd name="connsiteX0" fmla="*/ 9737 w 324375"/>
              <a:gd name="connsiteY0" fmla="*/ 1743 h 309045"/>
              <a:gd name="connsiteX1" fmla="*/ 12912 w 324375"/>
              <a:gd name="connsiteY1" fmla="*/ 128743 h 309045"/>
              <a:gd name="connsiteX2" fmla="*/ 112925 w 324375"/>
              <a:gd name="connsiteY2" fmla="*/ 279556 h 309045"/>
              <a:gd name="connsiteX3" fmla="*/ 195475 w 324375"/>
              <a:gd name="connsiteY3" fmla="*/ 308131 h 309045"/>
              <a:gd name="connsiteX4" fmla="*/ 324062 w 324375"/>
              <a:gd name="connsiteY4" fmla="*/ 263681 h 309045"/>
              <a:gd name="connsiteX5" fmla="*/ 155787 w 324375"/>
              <a:gd name="connsiteY5" fmla="*/ 282731 h 309045"/>
              <a:gd name="connsiteX6" fmla="*/ 90700 w 324375"/>
              <a:gd name="connsiteY6" fmla="*/ 223993 h 309045"/>
              <a:gd name="connsiteX7" fmla="*/ 9737 w 324375"/>
              <a:gd name="connsiteY7" fmla="*/ 1743 h 3090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24375" h="309045">
                <a:moveTo>
                  <a:pt x="9737" y="1743"/>
                </a:moveTo>
                <a:cubicBezTo>
                  <a:pt x="-3228" y="-14132"/>
                  <a:pt x="-4286" y="82441"/>
                  <a:pt x="12912" y="128743"/>
                </a:cubicBezTo>
                <a:cubicBezTo>
                  <a:pt x="30110" y="175045"/>
                  <a:pt x="82498" y="249658"/>
                  <a:pt x="112925" y="279556"/>
                </a:cubicBezTo>
                <a:cubicBezTo>
                  <a:pt x="143352" y="309454"/>
                  <a:pt x="160286" y="310777"/>
                  <a:pt x="195475" y="308131"/>
                </a:cubicBezTo>
                <a:cubicBezTo>
                  <a:pt x="230664" y="305485"/>
                  <a:pt x="330677" y="267914"/>
                  <a:pt x="324062" y="263681"/>
                </a:cubicBezTo>
                <a:cubicBezTo>
                  <a:pt x="317447" y="259448"/>
                  <a:pt x="194681" y="289346"/>
                  <a:pt x="155787" y="282731"/>
                </a:cubicBezTo>
                <a:cubicBezTo>
                  <a:pt x="116893" y="276116"/>
                  <a:pt x="113454" y="271618"/>
                  <a:pt x="90700" y="223993"/>
                </a:cubicBezTo>
                <a:cubicBezTo>
                  <a:pt x="67946" y="176368"/>
                  <a:pt x="22702" y="17618"/>
                  <a:pt x="9737" y="17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7" name="フリーフォーム: 図形 1236">
            <a:extLst>
              <a:ext uri="{FF2B5EF4-FFF2-40B4-BE49-F238E27FC236}">
                <a16:creationId xmlns:a16="http://schemas.microsoft.com/office/drawing/2014/main" id="{782ED139-ADE4-4397-99B0-9D770F52B26C}"/>
              </a:ext>
            </a:extLst>
          </p:cNvPr>
          <p:cNvSpPr/>
          <p:nvPr/>
        </p:nvSpPr>
        <p:spPr>
          <a:xfrm>
            <a:off x="7078380" y="5281612"/>
            <a:ext cx="151183" cy="358079"/>
          </a:xfrm>
          <a:custGeom>
            <a:avLst/>
            <a:gdLst>
              <a:gd name="connsiteX0" fmla="*/ 151095 w 151183"/>
              <a:gd name="connsiteY0" fmla="*/ 1 h 358079"/>
              <a:gd name="connsiteX1" fmla="*/ 84420 w 151183"/>
              <a:gd name="connsiteY1" fmla="*/ 55563 h 358079"/>
              <a:gd name="connsiteX2" fmla="*/ 81245 w 151183"/>
              <a:gd name="connsiteY2" fmla="*/ 93663 h 358079"/>
              <a:gd name="connsiteX3" fmla="*/ 65370 w 151183"/>
              <a:gd name="connsiteY3" fmla="*/ 120651 h 358079"/>
              <a:gd name="connsiteX4" fmla="*/ 46320 w 151183"/>
              <a:gd name="connsiteY4" fmla="*/ 150813 h 358079"/>
              <a:gd name="connsiteX5" fmla="*/ 30445 w 151183"/>
              <a:gd name="connsiteY5" fmla="*/ 190501 h 358079"/>
              <a:gd name="connsiteX6" fmla="*/ 14570 w 151183"/>
              <a:gd name="connsiteY6" fmla="*/ 276226 h 358079"/>
              <a:gd name="connsiteX7" fmla="*/ 28858 w 151183"/>
              <a:gd name="connsiteY7" fmla="*/ 357188 h 358079"/>
              <a:gd name="connsiteX8" fmla="*/ 19333 w 151183"/>
              <a:gd name="connsiteY8" fmla="*/ 312738 h 358079"/>
              <a:gd name="connsiteX9" fmla="*/ 1870 w 151183"/>
              <a:gd name="connsiteY9" fmla="*/ 211138 h 358079"/>
              <a:gd name="connsiteX10" fmla="*/ 68545 w 151183"/>
              <a:gd name="connsiteY10" fmla="*/ 96838 h 358079"/>
              <a:gd name="connsiteX11" fmla="*/ 68545 w 151183"/>
              <a:gd name="connsiteY11" fmla="*/ 53976 h 358079"/>
              <a:gd name="connsiteX12" fmla="*/ 151095 w 151183"/>
              <a:gd name="connsiteY12" fmla="*/ 1 h 3580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51183" h="358079">
                <a:moveTo>
                  <a:pt x="151095" y="1"/>
                </a:moveTo>
                <a:cubicBezTo>
                  <a:pt x="153741" y="265"/>
                  <a:pt x="96062" y="39953"/>
                  <a:pt x="84420" y="55563"/>
                </a:cubicBezTo>
                <a:cubicBezTo>
                  <a:pt x="72778" y="71173"/>
                  <a:pt x="84420" y="82815"/>
                  <a:pt x="81245" y="93663"/>
                </a:cubicBezTo>
                <a:cubicBezTo>
                  <a:pt x="78070" y="104511"/>
                  <a:pt x="71191" y="111126"/>
                  <a:pt x="65370" y="120651"/>
                </a:cubicBezTo>
                <a:cubicBezTo>
                  <a:pt x="59549" y="130176"/>
                  <a:pt x="52141" y="139171"/>
                  <a:pt x="46320" y="150813"/>
                </a:cubicBezTo>
                <a:cubicBezTo>
                  <a:pt x="40499" y="162455"/>
                  <a:pt x="35737" y="169599"/>
                  <a:pt x="30445" y="190501"/>
                </a:cubicBezTo>
                <a:cubicBezTo>
                  <a:pt x="25153" y="211403"/>
                  <a:pt x="14834" y="248445"/>
                  <a:pt x="14570" y="276226"/>
                </a:cubicBezTo>
                <a:cubicBezTo>
                  <a:pt x="14306" y="304007"/>
                  <a:pt x="28064" y="351103"/>
                  <a:pt x="28858" y="357188"/>
                </a:cubicBezTo>
                <a:cubicBezTo>
                  <a:pt x="29652" y="363273"/>
                  <a:pt x="23831" y="337080"/>
                  <a:pt x="19333" y="312738"/>
                </a:cubicBezTo>
                <a:cubicBezTo>
                  <a:pt x="14835" y="288396"/>
                  <a:pt x="-6332" y="247121"/>
                  <a:pt x="1870" y="211138"/>
                </a:cubicBezTo>
                <a:cubicBezTo>
                  <a:pt x="10072" y="175155"/>
                  <a:pt x="57433" y="123032"/>
                  <a:pt x="68545" y="96838"/>
                </a:cubicBezTo>
                <a:cubicBezTo>
                  <a:pt x="79657" y="70644"/>
                  <a:pt x="60343" y="70115"/>
                  <a:pt x="68545" y="53976"/>
                </a:cubicBezTo>
                <a:cubicBezTo>
                  <a:pt x="76747" y="37837"/>
                  <a:pt x="148449" y="-263"/>
                  <a:pt x="151095" y="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8" name="フリーフォーム: 図形 1237">
            <a:extLst>
              <a:ext uri="{FF2B5EF4-FFF2-40B4-BE49-F238E27FC236}">
                <a16:creationId xmlns:a16="http://schemas.microsoft.com/office/drawing/2014/main" id="{2E597CBA-960A-4279-8124-696D5A7642C8}"/>
              </a:ext>
            </a:extLst>
          </p:cNvPr>
          <p:cNvSpPr/>
          <p:nvPr/>
        </p:nvSpPr>
        <p:spPr>
          <a:xfrm>
            <a:off x="7123451" y="5241913"/>
            <a:ext cx="150494" cy="384187"/>
          </a:xfrm>
          <a:custGeom>
            <a:avLst/>
            <a:gdLst>
              <a:gd name="connsiteX0" fmla="*/ 66337 w 150494"/>
              <a:gd name="connsiteY0" fmla="*/ 12 h 384187"/>
              <a:gd name="connsiteX1" fmla="*/ 150474 w 150494"/>
              <a:gd name="connsiteY1" fmla="*/ 87325 h 384187"/>
              <a:gd name="connsiteX2" fmla="*/ 74274 w 150494"/>
              <a:gd name="connsiteY2" fmla="*/ 128600 h 384187"/>
              <a:gd name="connsiteX3" fmla="*/ 55224 w 150494"/>
              <a:gd name="connsiteY3" fmla="*/ 146062 h 384187"/>
              <a:gd name="connsiteX4" fmla="*/ 45699 w 150494"/>
              <a:gd name="connsiteY4" fmla="*/ 192100 h 384187"/>
              <a:gd name="connsiteX5" fmla="*/ 17124 w 150494"/>
              <a:gd name="connsiteY5" fmla="*/ 236550 h 384187"/>
              <a:gd name="connsiteX6" fmla="*/ 7599 w 150494"/>
              <a:gd name="connsiteY6" fmla="*/ 301637 h 384187"/>
              <a:gd name="connsiteX7" fmla="*/ 7599 w 150494"/>
              <a:gd name="connsiteY7" fmla="*/ 384187 h 384187"/>
              <a:gd name="connsiteX8" fmla="*/ 7599 w 150494"/>
              <a:gd name="connsiteY8" fmla="*/ 327037 h 384187"/>
              <a:gd name="connsiteX9" fmla="*/ 9187 w 150494"/>
              <a:gd name="connsiteY9" fmla="*/ 217500 h 384187"/>
              <a:gd name="connsiteX10" fmla="*/ 126662 w 150494"/>
              <a:gd name="connsiteY10" fmla="*/ 93675 h 384187"/>
              <a:gd name="connsiteX11" fmla="*/ 66337 w 150494"/>
              <a:gd name="connsiteY11" fmla="*/ 12 h 3841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50494" h="384187">
                <a:moveTo>
                  <a:pt x="66337" y="12"/>
                </a:moveTo>
                <a:cubicBezTo>
                  <a:pt x="70306" y="-1046"/>
                  <a:pt x="149151" y="65894"/>
                  <a:pt x="150474" y="87325"/>
                </a:cubicBezTo>
                <a:cubicBezTo>
                  <a:pt x="151797" y="108756"/>
                  <a:pt x="90149" y="118811"/>
                  <a:pt x="74274" y="128600"/>
                </a:cubicBezTo>
                <a:cubicBezTo>
                  <a:pt x="58399" y="138389"/>
                  <a:pt x="59986" y="135479"/>
                  <a:pt x="55224" y="146062"/>
                </a:cubicBezTo>
                <a:cubicBezTo>
                  <a:pt x="50461" y="156645"/>
                  <a:pt x="52049" y="177019"/>
                  <a:pt x="45699" y="192100"/>
                </a:cubicBezTo>
                <a:cubicBezTo>
                  <a:pt x="39349" y="207181"/>
                  <a:pt x="23474" y="218294"/>
                  <a:pt x="17124" y="236550"/>
                </a:cubicBezTo>
                <a:cubicBezTo>
                  <a:pt x="10774" y="254806"/>
                  <a:pt x="9186" y="277031"/>
                  <a:pt x="7599" y="301637"/>
                </a:cubicBezTo>
                <a:cubicBezTo>
                  <a:pt x="6012" y="326243"/>
                  <a:pt x="7599" y="384187"/>
                  <a:pt x="7599" y="384187"/>
                </a:cubicBezTo>
                <a:lnTo>
                  <a:pt x="7599" y="327037"/>
                </a:lnTo>
                <a:cubicBezTo>
                  <a:pt x="7864" y="299256"/>
                  <a:pt x="-10657" y="256394"/>
                  <a:pt x="9187" y="217500"/>
                </a:cubicBezTo>
                <a:cubicBezTo>
                  <a:pt x="29031" y="178606"/>
                  <a:pt x="112904" y="124367"/>
                  <a:pt x="126662" y="93675"/>
                </a:cubicBezTo>
                <a:cubicBezTo>
                  <a:pt x="140420" y="62983"/>
                  <a:pt x="62368" y="1070"/>
                  <a:pt x="66337" y="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9" name="フリーフォーム: 図形 1238">
            <a:extLst>
              <a:ext uri="{FF2B5EF4-FFF2-40B4-BE49-F238E27FC236}">
                <a16:creationId xmlns:a16="http://schemas.microsoft.com/office/drawing/2014/main" id="{C8916078-990B-457A-BDD4-A9A03CEC4E4F}"/>
              </a:ext>
            </a:extLst>
          </p:cNvPr>
          <p:cNvSpPr/>
          <p:nvPr/>
        </p:nvSpPr>
        <p:spPr>
          <a:xfrm>
            <a:off x="7071727" y="5449423"/>
            <a:ext cx="42138" cy="203827"/>
          </a:xfrm>
          <a:custGeom>
            <a:avLst/>
            <a:gdLst>
              <a:gd name="connsiteX0" fmla="*/ 41861 w 42138"/>
              <a:gd name="connsiteY0" fmla="*/ 465 h 203827"/>
              <a:gd name="connsiteX1" fmla="*/ 19636 w 42138"/>
              <a:gd name="connsiteY1" fmla="*/ 103652 h 203827"/>
              <a:gd name="connsiteX2" fmla="*/ 40273 w 42138"/>
              <a:gd name="connsiteY2" fmla="*/ 200490 h 203827"/>
              <a:gd name="connsiteX3" fmla="*/ 22811 w 42138"/>
              <a:gd name="connsiteY3" fmla="*/ 178265 h 203827"/>
              <a:gd name="connsiteX4" fmla="*/ 586 w 42138"/>
              <a:gd name="connsiteY4" fmla="*/ 146515 h 203827"/>
              <a:gd name="connsiteX5" fmla="*/ 41861 w 42138"/>
              <a:gd name="connsiteY5" fmla="*/ 465 h 2038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2138" h="203827">
                <a:moveTo>
                  <a:pt x="41861" y="465"/>
                </a:moveTo>
                <a:cubicBezTo>
                  <a:pt x="45036" y="-6679"/>
                  <a:pt x="19901" y="70315"/>
                  <a:pt x="19636" y="103652"/>
                </a:cubicBezTo>
                <a:cubicBezTo>
                  <a:pt x="19371" y="136989"/>
                  <a:pt x="39744" y="188055"/>
                  <a:pt x="40273" y="200490"/>
                </a:cubicBezTo>
                <a:cubicBezTo>
                  <a:pt x="40802" y="212925"/>
                  <a:pt x="29426" y="187261"/>
                  <a:pt x="22811" y="178265"/>
                </a:cubicBezTo>
                <a:cubicBezTo>
                  <a:pt x="16196" y="169269"/>
                  <a:pt x="-3647" y="173238"/>
                  <a:pt x="586" y="146515"/>
                </a:cubicBezTo>
                <a:cubicBezTo>
                  <a:pt x="4819" y="119792"/>
                  <a:pt x="38686" y="7609"/>
                  <a:pt x="41861" y="46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0" name="フリーフォーム: 図形 1239">
            <a:extLst>
              <a:ext uri="{FF2B5EF4-FFF2-40B4-BE49-F238E27FC236}">
                <a16:creationId xmlns:a16="http://schemas.microsoft.com/office/drawing/2014/main" id="{5C61C3C6-4A55-40E7-AF70-0F69A8C030E7}"/>
              </a:ext>
            </a:extLst>
          </p:cNvPr>
          <p:cNvSpPr/>
          <p:nvPr/>
        </p:nvSpPr>
        <p:spPr>
          <a:xfrm>
            <a:off x="7140463" y="5418087"/>
            <a:ext cx="72683" cy="200164"/>
          </a:xfrm>
          <a:custGeom>
            <a:avLst/>
            <a:gdLst>
              <a:gd name="connsiteX0" fmla="*/ 62025 w 72683"/>
              <a:gd name="connsiteY0" fmla="*/ 51 h 200164"/>
              <a:gd name="connsiteX1" fmla="*/ 52500 w 72683"/>
              <a:gd name="connsiteY1" fmla="*/ 111176 h 200164"/>
              <a:gd name="connsiteX2" fmla="*/ 112 w 72683"/>
              <a:gd name="connsiteY2" fmla="*/ 200076 h 200164"/>
              <a:gd name="connsiteX3" fmla="*/ 68375 w 72683"/>
              <a:gd name="connsiteY3" fmla="*/ 125463 h 200164"/>
              <a:gd name="connsiteX4" fmla="*/ 62025 w 72683"/>
              <a:gd name="connsiteY4" fmla="*/ 51 h 2001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683" h="200164">
                <a:moveTo>
                  <a:pt x="62025" y="51"/>
                </a:moveTo>
                <a:cubicBezTo>
                  <a:pt x="59379" y="-2330"/>
                  <a:pt x="62819" y="77838"/>
                  <a:pt x="52500" y="111176"/>
                </a:cubicBezTo>
                <a:cubicBezTo>
                  <a:pt x="42181" y="144514"/>
                  <a:pt x="-2534" y="197695"/>
                  <a:pt x="112" y="200076"/>
                </a:cubicBezTo>
                <a:cubicBezTo>
                  <a:pt x="2758" y="202457"/>
                  <a:pt x="56733" y="156419"/>
                  <a:pt x="68375" y="125463"/>
                </a:cubicBezTo>
                <a:cubicBezTo>
                  <a:pt x="80017" y="94507"/>
                  <a:pt x="64671" y="2432"/>
                  <a:pt x="62025" y="5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1" name="フリーフォーム: 図形 1240">
            <a:extLst>
              <a:ext uri="{FF2B5EF4-FFF2-40B4-BE49-F238E27FC236}">
                <a16:creationId xmlns:a16="http://schemas.microsoft.com/office/drawing/2014/main" id="{D31E4A54-3EC8-4332-B944-CA668D374FA1}"/>
              </a:ext>
            </a:extLst>
          </p:cNvPr>
          <p:cNvSpPr/>
          <p:nvPr/>
        </p:nvSpPr>
        <p:spPr>
          <a:xfrm>
            <a:off x="7139842" y="5384763"/>
            <a:ext cx="96191" cy="280311"/>
          </a:xfrm>
          <a:custGeom>
            <a:avLst/>
            <a:gdLst>
              <a:gd name="connsiteX0" fmla="*/ 62646 w 96191"/>
              <a:gd name="connsiteY0" fmla="*/ 37 h 280311"/>
              <a:gd name="connsiteX1" fmla="*/ 94396 w 96191"/>
              <a:gd name="connsiteY1" fmla="*/ 182600 h 280311"/>
              <a:gd name="connsiteX2" fmla="*/ 733 w 96191"/>
              <a:gd name="connsiteY2" fmla="*/ 279437 h 280311"/>
              <a:gd name="connsiteX3" fmla="*/ 51533 w 96191"/>
              <a:gd name="connsiteY3" fmla="*/ 228637 h 280311"/>
              <a:gd name="connsiteX4" fmla="*/ 65821 w 96191"/>
              <a:gd name="connsiteY4" fmla="*/ 198475 h 280311"/>
              <a:gd name="connsiteX5" fmla="*/ 62646 w 96191"/>
              <a:gd name="connsiteY5" fmla="*/ 37 h 2803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6191" h="280311">
                <a:moveTo>
                  <a:pt x="62646" y="37"/>
                </a:moveTo>
                <a:cubicBezTo>
                  <a:pt x="67408" y="-2609"/>
                  <a:pt x="104715" y="136033"/>
                  <a:pt x="94396" y="182600"/>
                </a:cubicBezTo>
                <a:cubicBezTo>
                  <a:pt x="84077" y="229167"/>
                  <a:pt x="7877" y="271764"/>
                  <a:pt x="733" y="279437"/>
                </a:cubicBezTo>
                <a:cubicBezTo>
                  <a:pt x="-6411" y="287110"/>
                  <a:pt x="40685" y="242130"/>
                  <a:pt x="51533" y="228637"/>
                </a:cubicBezTo>
                <a:cubicBezTo>
                  <a:pt x="62381" y="215144"/>
                  <a:pt x="63175" y="230754"/>
                  <a:pt x="65821" y="198475"/>
                </a:cubicBezTo>
                <a:cubicBezTo>
                  <a:pt x="68467" y="166196"/>
                  <a:pt x="57884" y="2683"/>
                  <a:pt x="62646" y="3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2" name="フリーフォーム: 図形 1241">
            <a:extLst>
              <a:ext uri="{FF2B5EF4-FFF2-40B4-BE49-F238E27FC236}">
                <a16:creationId xmlns:a16="http://schemas.microsoft.com/office/drawing/2014/main" id="{23001B17-79B7-4AC2-A3FC-95353F2E8827}"/>
              </a:ext>
            </a:extLst>
          </p:cNvPr>
          <p:cNvSpPr/>
          <p:nvPr/>
        </p:nvSpPr>
        <p:spPr>
          <a:xfrm>
            <a:off x="7109686" y="5549764"/>
            <a:ext cx="410607" cy="309168"/>
          </a:xfrm>
          <a:custGeom>
            <a:avLst/>
            <a:gdLst>
              <a:gd name="connsiteX0" fmla="*/ 727 w 410607"/>
              <a:gd name="connsiteY0" fmla="*/ 162061 h 309168"/>
              <a:gd name="connsiteX1" fmla="*/ 61052 w 410607"/>
              <a:gd name="connsiteY1" fmla="*/ 270011 h 309168"/>
              <a:gd name="connsiteX2" fmla="*/ 162652 w 410607"/>
              <a:gd name="connsiteY2" fmla="*/ 304936 h 309168"/>
              <a:gd name="connsiteX3" fmla="*/ 249964 w 410607"/>
              <a:gd name="connsiteY3" fmla="*/ 301761 h 309168"/>
              <a:gd name="connsiteX4" fmla="*/ 311877 w 410607"/>
              <a:gd name="connsiteY4" fmla="*/ 258899 h 309168"/>
              <a:gd name="connsiteX5" fmla="*/ 369027 w 410607"/>
              <a:gd name="connsiteY5" fmla="*/ 166824 h 309168"/>
              <a:gd name="connsiteX6" fmla="*/ 408714 w 410607"/>
              <a:gd name="connsiteY6" fmla="*/ 96974 h 309168"/>
              <a:gd name="connsiteX7" fmla="*/ 384902 w 410607"/>
              <a:gd name="connsiteY7" fmla="*/ 136 h 309168"/>
              <a:gd name="connsiteX8" fmla="*/ 407127 w 410607"/>
              <a:gd name="connsiteY8" fmla="*/ 119199 h 309168"/>
              <a:gd name="connsiteX9" fmla="*/ 296002 w 410607"/>
              <a:gd name="connsiteY9" fmla="*/ 252549 h 309168"/>
              <a:gd name="connsiteX10" fmla="*/ 142014 w 410607"/>
              <a:gd name="connsiteY10" fmla="*/ 306524 h 309168"/>
              <a:gd name="connsiteX11" fmla="*/ 100739 w 410607"/>
              <a:gd name="connsiteY11" fmla="*/ 285886 h 309168"/>
              <a:gd name="connsiteX12" fmla="*/ 727 w 410607"/>
              <a:gd name="connsiteY12" fmla="*/ 162061 h 309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10607" h="309168">
                <a:moveTo>
                  <a:pt x="727" y="162061"/>
                </a:moveTo>
                <a:cubicBezTo>
                  <a:pt x="-5888" y="159415"/>
                  <a:pt x="34065" y="246199"/>
                  <a:pt x="61052" y="270011"/>
                </a:cubicBezTo>
                <a:cubicBezTo>
                  <a:pt x="88039" y="293823"/>
                  <a:pt x="131167" y="299644"/>
                  <a:pt x="162652" y="304936"/>
                </a:cubicBezTo>
                <a:cubicBezTo>
                  <a:pt x="194137" y="310228"/>
                  <a:pt x="225093" y="309434"/>
                  <a:pt x="249964" y="301761"/>
                </a:cubicBezTo>
                <a:cubicBezTo>
                  <a:pt x="274835" y="294088"/>
                  <a:pt x="292033" y="281389"/>
                  <a:pt x="311877" y="258899"/>
                </a:cubicBezTo>
                <a:cubicBezTo>
                  <a:pt x="331721" y="236409"/>
                  <a:pt x="352888" y="193811"/>
                  <a:pt x="369027" y="166824"/>
                </a:cubicBezTo>
                <a:cubicBezTo>
                  <a:pt x="385166" y="139837"/>
                  <a:pt x="406068" y="124755"/>
                  <a:pt x="408714" y="96974"/>
                </a:cubicBezTo>
                <a:cubicBezTo>
                  <a:pt x="411360" y="69193"/>
                  <a:pt x="385166" y="-3568"/>
                  <a:pt x="384902" y="136"/>
                </a:cubicBezTo>
                <a:cubicBezTo>
                  <a:pt x="384638" y="3840"/>
                  <a:pt x="421944" y="77130"/>
                  <a:pt x="407127" y="119199"/>
                </a:cubicBezTo>
                <a:cubicBezTo>
                  <a:pt x="392310" y="161268"/>
                  <a:pt x="340188" y="221328"/>
                  <a:pt x="296002" y="252549"/>
                </a:cubicBezTo>
                <a:cubicBezTo>
                  <a:pt x="251817" y="283770"/>
                  <a:pt x="174558" y="300968"/>
                  <a:pt x="142014" y="306524"/>
                </a:cubicBezTo>
                <a:cubicBezTo>
                  <a:pt x="109470" y="312080"/>
                  <a:pt x="123758" y="310492"/>
                  <a:pt x="100739" y="285886"/>
                </a:cubicBezTo>
                <a:cubicBezTo>
                  <a:pt x="77720" y="261280"/>
                  <a:pt x="7342" y="164707"/>
                  <a:pt x="727" y="16206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3" name="フリーフォーム: 図形 1242">
            <a:extLst>
              <a:ext uri="{FF2B5EF4-FFF2-40B4-BE49-F238E27FC236}">
                <a16:creationId xmlns:a16="http://schemas.microsoft.com/office/drawing/2014/main" id="{19CF81F4-97E2-4E7E-AD1E-E878E8BE02A6}"/>
              </a:ext>
            </a:extLst>
          </p:cNvPr>
          <p:cNvSpPr/>
          <p:nvPr/>
        </p:nvSpPr>
        <p:spPr>
          <a:xfrm>
            <a:off x="7137922" y="5511855"/>
            <a:ext cx="350216" cy="316939"/>
          </a:xfrm>
          <a:custGeom>
            <a:avLst/>
            <a:gdLst>
              <a:gd name="connsiteX0" fmla="*/ 1066 w 350216"/>
              <a:gd name="connsiteY0" fmla="*/ 168220 h 316939"/>
              <a:gd name="connsiteX1" fmla="*/ 70916 w 350216"/>
              <a:gd name="connsiteY1" fmla="*/ 272995 h 316939"/>
              <a:gd name="connsiteX2" fmla="*/ 191566 w 350216"/>
              <a:gd name="connsiteY2" fmla="*/ 279345 h 316939"/>
              <a:gd name="connsiteX3" fmla="*/ 266178 w 350216"/>
              <a:gd name="connsiteY3" fmla="*/ 271408 h 316939"/>
              <a:gd name="connsiteX4" fmla="*/ 310628 w 350216"/>
              <a:gd name="connsiteY4" fmla="*/ 222195 h 316939"/>
              <a:gd name="connsiteX5" fmla="*/ 345553 w 350216"/>
              <a:gd name="connsiteY5" fmla="*/ 1533 h 316939"/>
              <a:gd name="connsiteX6" fmla="*/ 342378 w 350216"/>
              <a:gd name="connsiteY6" fmla="*/ 131708 h 316939"/>
              <a:gd name="connsiteX7" fmla="*/ 277291 w 350216"/>
              <a:gd name="connsiteY7" fmla="*/ 272995 h 316939"/>
              <a:gd name="connsiteX8" fmla="*/ 123303 w 350216"/>
              <a:gd name="connsiteY8" fmla="*/ 312683 h 316939"/>
              <a:gd name="connsiteX9" fmla="*/ 1066 w 350216"/>
              <a:gd name="connsiteY9" fmla="*/ 168220 h 3169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50216" h="316939">
                <a:moveTo>
                  <a:pt x="1066" y="168220"/>
                </a:moveTo>
                <a:cubicBezTo>
                  <a:pt x="-7665" y="161605"/>
                  <a:pt x="39166" y="254474"/>
                  <a:pt x="70916" y="272995"/>
                </a:cubicBezTo>
                <a:cubicBezTo>
                  <a:pt x="102666" y="291516"/>
                  <a:pt x="159022" y="279610"/>
                  <a:pt x="191566" y="279345"/>
                </a:cubicBezTo>
                <a:cubicBezTo>
                  <a:pt x="224110" y="279081"/>
                  <a:pt x="246334" y="280933"/>
                  <a:pt x="266178" y="271408"/>
                </a:cubicBezTo>
                <a:cubicBezTo>
                  <a:pt x="286022" y="261883"/>
                  <a:pt x="297399" y="267174"/>
                  <a:pt x="310628" y="222195"/>
                </a:cubicBezTo>
                <a:cubicBezTo>
                  <a:pt x="323857" y="177216"/>
                  <a:pt x="340261" y="16614"/>
                  <a:pt x="345553" y="1533"/>
                </a:cubicBezTo>
                <a:cubicBezTo>
                  <a:pt x="350845" y="-13548"/>
                  <a:pt x="353755" y="86464"/>
                  <a:pt x="342378" y="131708"/>
                </a:cubicBezTo>
                <a:cubicBezTo>
                  <a:pt x="331001" y="176952"/>
                  <a:pt x="313804" y="242832"/>
                  <a:pt x="277291" y="272995"/>
                </a:cubicBezTo>
                <a:cubicBezTo>
                  <a:pt x="240778" y="303158"/>
                  <a:pt x="169605" y="326970"/>
                  <a:pt x="123303" y="312683"/>
                </a:cubicBezTo>
                <a:cubicBezTo>
                  <a:pt x="77001" y="298396"/>
                  <a:pt x="9797" y="174835"/>
                  <a:pt x="1066" y="16822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4" name="フリーフォーム: 図形 1243">
            <a:extLst>
              <a:ext uri="{FF2B5EF4-FFF2-40B4-BE49-F238E27FC236}">
                <a16:creationId xmlns:a16="http://schemas.microsoft.com/office/drawing/2014/main" id="{4E7D9DD5-7D8A-4CF7-8AE6-D29838960C43}"/>
              </a:ext>
            </a:extLst>
          </p:cNvPr>
          <p:cNvSpPr/>
          <p:nvPr/>
        </p:nvSpPr>
        <p:spPr>
          <a:xfrm>
            <a:off x="6549588" y="3983245"/>
            <a:ext cx="448875" cy="277094"/>
          </a:xfrm>
          <a:custGeom>
            <a:avLst/>
            <a:gdLst>
              <a:gd name="connsiteX0" fmla="*/ 403662 w 448875"/>
              <a:gd name="connsiteY0" fmla="*/ 1380 h 277094"/>
              <a:gd name="connsiteX1" fmla="*/ 400487 w 448875"/>
              <a:gd name="connsiteY1" fmla="*/ 69643 h 277094"/>
              <a:gd name="connsiteX2" fmla="*/ 352862 w 448875"/>
              <a:gd name="connsiteY2" fmla="*/ 123618 h 277094"/>
              <a:gd name="connsiteX3" fmla="*/ 281425 w 448875"/>
              <a:gd name="connsiteY3" fmla="*/ 172830 h 277094"/>
              <a:gd name="connsiteX4" fmla="*/ 190937 w 448875"/>
              <a:gd name="connsiteY4" fmla="*/ 198230 h 277094"/>
              <a:gd name="connsiteX5" fmla="*/ 279837 w 448875"/>
              <a:gd name="connsiteY5" fmla="*/ 206168 h 277094"/>
              <a:gd name="connsiteX6" fmla="*/ 76637 w 448875"/>
              <a:gd name="connsiteY6" fmla="*/ 258555 h 277094"/>
              <a:gd name="connsiteX7" fmla="*/ 6787 w 448875"/>
              <a:gd name="connsiteY7" fmla="*/ 276018 h 277094"/>
              <a:gd name="connsiteX8" fmla="*/ 227450 w 448875"/>
              <a:gd name="connsiteY8" fmla="*/ 231568 h 277094"/>
              <a:gd name="connsiteX9" fmla="*/ 275075 w 448875"/>
              <a:gd name="connsiteY9" fmla="*/ 225218 h 277094"/>
              <a:gd name="connsiteX10" fmla="*/ 330637 w 448875"/>
              <a:gd name="connsiteY10" fmla="*/ 183943 h 277094"/>
              <a:gd name="connsiteX11" fmla="*/ 446525 w 448875"/>
              <a:gd name="connsiteY11" fmla="*/ 136318 h 277094"/>
              <a:gd name="connsiteX12" fmla="*/ 403662 w 448875"/>
              <a:gd name="connsiteY12" fmla="*/ 1380 h 2770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48875" h="277094">
                <a:moveTo>
                  <a:pt x="403662" y="1380"/>
                </a:moveTo>
                <a:cubicBezTo>
                  <a:pt x="395989" y="-9733"/>
                  <a:pt x="408954" y="49270"/>
                  <a:pt x="400487" y="69643"/>
                </a:cubicBezTo>
                <a:cubicBezTo>
                  <a:pt x="392020" y="90016"/>
                  <a:pt x="372706" y="106420"/>
                  <a:pt x="352862" y="123618"/>
                </a:cubicBezTo>
                <a:cubicBezTo>
                  <a:pt x="333018" y="140816"/>
                  <a:pt x="308412" y="160395"/>
                  <a:pt x="281425" y="172830"/>
                </a:cubicBezTo>
                <a:cubicBezTo>
                  <a:pt x="254437" y="185265"/>
                  <a:pt x="191202" y="192674"/>
                  <a:pt x="190937" y="198230"/>
                </a:cubicBezTo>
                <a:cubicBezTo>
                  <a:pt x="190672" y="203786"/>
                  <a:pt x="298887" y="196114"/>
                  <a:pt x="279837" y="206168"/>
                </a:cubicBezTo>
                <a:cubicBezTo>
                  <a:pt x="260787" y="216222"/>
                  <a:pt x="122145" y="246913"/>
                  <a:pt x="76637" y="258555"/>
                </a:cubicBezTo>
                <a:cubicBezTo>
                  <a:pt x="31129" y="270197"/>
                  <a:pt x="-18349" y="280516"/>
                  <a:pt x="6787" y="276018"/>
                </a:cubicBezTo>
                <a:cubicBezTo>
                  <a:pt x="31922" y="271520"/>
                  <a:pt x="182735" y="240035"/>
                  <a:pt x="227450" y="231568"/>
                </a:cubicBezTo>
                <a:cubicBezTo>
                  <a:pt x="272165" y="223101"/>
                  <a:pt x="257877" y="233156"/>
                  <a:pt x="275075" y="225218"/>
                </a:cubicBezTo>
                <a:cubicBezTo>
                  <a:pt x="292273" y="217281"/>
                  <a:pt x="302062" y="198760"/>
                  <a:pt x="330637" y="183943"/>
                </a:cubicBezTo>
                <a:cubicBezTo>
                  <a:pt x="359212" y="169126"/>
                  <a:pt x="433031" y="164364"/>
                  <a:pt x="446525" y="136318"/>
                </a:cubicBezTo>
                <a:cubicBezTo>
                  <a:pt x="460019" y="108272"/>
                  <a:pt x="411335" y="12493"/>
                  <a:pt x="403662" y="138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5" name="フリーフォーム: 図形 1244">
            <a:extLst>
              <a:ext uri="{FF2B5EF4-FFF2-40B4-BE49-F238E27FC236}">
                <a16:creationId xmlns:a16="http://schemas.microsoft.com/office/drawing/2014/main" id="{B13C1E26-C30E-48DA-97CF-02273F1B435A}"/>
              </a:ext>
            </a:extLst>
          </p:cNvPr>
          <p:cNvSpPr/>
          <p:nvPr/>
        </p:nvSpPr>
        <p:spPr>
          <a:xfrm>
            <a:off x="6479216" y="4292599"/>
            <a:ext cx="330034" cy="28583"/>
          </a:xfrm>
          <a:custGeom>
            <a:avLst/>
            <a:gdLst>
              <a:gd name="connsiteX0" fmla="*/ 959 w 330034"/>
              <a:gd name="connsiteY0" fmla="*/ 26989 h 28583"/>
              <a:gd name="connsiteX1" fmla="*/ 102559 w 330034"/>
              <a:gd name="connsiteY1" fmla="*/ 1 h 28583"/>
              <a:gd name="connsiteX2" fmla="*/ 329572 w 330034"/>
              <a:gd name="connsiteY2" fmla="*/ 28576 h 28583"/>
              <a:gd name="connsiteX3" fmla="*/ 156534 w 330034"/>
              <a:gd name="connsiteY3" fmla="*/ 3176 h 28583"/>
              <a:gd name="connsiteX4" fmla="*/ 959 w 330034"/>
              <a:gd name="connsiteY4" fmla="*/ 26989 h 285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0034" h="28583">
                <a:moveTo>
                  <a:pt x="959" y="26989"/>
                </a:moveTo>
                <a:cubicBezTo>
                  <a:pt x="-8037" y="26460"/>
                  <a:pt x="47790" y="-264"/>
                  <a:pt x="102559" y="1"/>
                </a:cubicBezTo>
                <a:cubicBezTo>
                  <a:pt x="157328" y="265"/>
                  <a:pt x="320576" y="28047"/>
                  <a:pt x="329572" y="28576"/>
                </a:cubicBezTo>
                <a:cubicBezTo>
                  <a:pt x="338568" y="29105"/>
                  <a:pt x="213949" y="3176"/>
                  <a:pt x="156534" y="3176"/>
                </a:cubicBezTo>
                <a:cubicBezTo>
                  <a:pt x="99119" y="3176"/>
                  <a:pt x="9955" y="27518"/>
                  <a:pt x="959" y="2698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6" name="フリーフォーム: 図形 1245">
            <a:extLst>
              <a:ext uri="{FF2B5EF4-FFF2-40B4-BE49-F238E27FC236}">
                <a16:creationId xmlns:a16="http://schemas.microsoft.com/office/drawing/2014/main" id="{BE217C0F-BB36-440A-AE9E-C8FFE3159079}"/>
              </a:ext>
            </a:extLst>
          </p:cNvPr>
          <p:cNvSpPr/>
          <p:nvPr/>
        </p:nvSpPr>
        <p:spPr>
          <a:xfrm>
            <a:off x="6773057" y="4195669"/>
            <a:ext cx="216706" cy="381184"/>
          </a:xfrm>
          <a:custGeom>
            <a:avLst/>
            <a:gdLst>
              <a:gd name="connsiteX0" fmla="*/ 216706 w 216706"/>
              <a:gd name="connsiteY0" fmla="*/ 94 h 381184"/>
              <a:gd name="connsiteX1" fmla="*/ 13506 w 216706"/>
              <a:gd name="connsiteY1" fmla="*/ 206469 h 381184"/>
              <a:gd name="connsiteX2" fmla="*/ 56368 w 216706"/>
              <a:gd name="connsiteY2" fmla="*/ 298544 h 381184"/>
              <a:gd name="connsiteX3" fmla="*/ 88118 w 216706"/>
              <a:gd name="connsiteY3" fmla="*/ 381094 h 381184"/>
              <a:gd name="connsiteX4" fmla="*/ 32556 w 216706"/>
              <a:gd name="connsiteY4" fmla="*/ 282669 h 381184"/>
              <a:gd name="connsiteX5" fmla="*/ 11918 w 216706"/>
              <a:gd name="connsiteY5" fmla="*/ 181069 h 381184"/>
              <a:gd name="connsiteX6" fmla="*/ 216706 w 216706"/>
              <a:gd name="connsiteY6" fmla="*/ 94 h 3811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16706" h="381184">
                <a:moveTo>
                  <a:pt x="216706" y="94"/>
                </a:moveTo>
                <a:cubicBezTo>
                  <a:pt x="216971" y="4327"/>
                  <a:pt x="40229" y="156727"/>
                  <a:pt x="13506" y="206469"/>
                </a:cubicBezTo>
                <a:cubicBezTo>
                  <a:pt x="-13217" y="256211"/>
                  <a:pt x="43933" y="269440"/>
                  <a:pt x="56368" y="298544"/>
                </a:cubicBezTo>
                <a:cubicBezTo>
                  <a:pt x="68803" y="327648"/>
                  <a:pt x="92087" y="383740"/>
                  <a:pt x="88118" y="381094"/>
                </a:cubicBezTo>
                <a:cubicBezTo>
                  <a:pt x="84149" y="378448"/>
                  <a:pt x="45256" y="316007"/>
                  <a:pt x="32556" y="282669"/>
                </a:cubicBezTo>
                <a:cubicBezTo>
                  <a:pt x="19856" y="249332"/>
                  <a:pt x="-19567" y="226577"/>
                  <a:pt x="11918" y="181069"/>
                </a:cubicBezTo>
                <a:cubicBezTo>
                  <a:pt x="43403" y="135561"/>
                  <a:pt x="216441" y="-4139"/>
                  <a:pt x="216706" y="9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7" name="フリーフォーム: 図形 1246">
            <a:extLst>
              <a:ext uri="{FF2B5EF4-FFF2-40B4-BE49-F238E27FC236}">
                <a16:creationId xmlns:a16="http://schemas.microsoft.com/office/drawing/2014/main" id="{A687A619-70D1-4131-9F28-13F89B3586A0}"/>
              </a:ext>
            </a:extLst>
          </p:cNvPr>
          <p:cNvSpPr/>
          <p:nvPr/>
        </p:nvSpPr>
        <p:spPr>
          <a:xfrm>
            <a:off x="6648512" y="4346292"/>
            <a:ext cx="179800" cy="235451"/>
          </a:xfrm>
          <a:custGeom>
            <a:avLst/>
            <a:gdLst>
              <a:gd name="connsiteX0" fmla="*/ 1526 w 179800"/>
              <a:gd name="connsiteY0" fmla="*/ 283 h 235451"/>
              <a:gd name="connsiteX1" fmla="*/ 72963 w 179800"/>
              <a:gd name="connsiteY1" fmla="*/ 73308 h 235451"/>
              <a:gd name="connsiteX2" fmla="*/ 119001 w 179800"/>
              <a:gd name="connsiteY2" fmla="*/ 127283 h 235451"/>
              <a:gd name="connsiteX3" fmla="*/ 179326 w 179800"/>
              <a:gd name="connsiteY3" fmla="*/ 235233 h 235451"/>
              <a:gd name="connsiteX4" fmla="*/ 144401 w 179800"/>
              <a:gd name="connsiteY4" fmla="*/ 152683 h 235451"/>
              <a:gd name="connsiteX5" fmla="*/ 95188 w 179800"/>
              <a:gd name="connsiteY5" fmla="*/ 63783 h 235451"/>
              <a:gd name="connsiteX6" fmla="*/ 145988 w 179800"/>
              <a:gd name="connsiteY6" fmla="*/ 101883 h 235451"/>
              <a:gd name="connsiteX7" fmla="*/ 1526 w 179800"/>
              <a:gd name="connsiteY7" fmla="*/ 283 h 2354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9800" h="235451">
                <a:moveTo>
                  <a:pt x="1526" y="283"/>
                </a:moveTo>
                <a:cubicBezTo>
                  <a:pt x="-10645" y="-4479"/>
                  <a:pt x="53384" y="52141"/>
                  <a:pt x="72963" y="73308"/>
                </a:cubicBezTo>
                <a:cubicBezTo>
                  <a:pt x="92542" y="94475"/>
                  <a:pt x="101274" y="100296"/>
                  <a:pt x="119001" y="127283"/>
                </a:cubicBezTo>
                <a:cubicBezTo>
                  <a:pt x="136728" y="154270"/>
                  <a:pt x="175093" y="231000"/>
                  <a:pt x="179326" y="235233"/>
                </a:cubicBezTo>
                <a:cubicBezTo>
                  <a:pt x="183559" y="239466"/>
                  <a:pt x="158424" y="181258"/>
                  <a:pt x="144401" y="152683"/>
                </a:cubicBezTo>
                <a:cubicBezTo>
                  <a:pt x="130378" y="124108"/>
                  <a:pt x="94924" y="72250"/>
                  <a:pt x="95188" y="63783"/>
                </a:cubicBezTo>
                <a:cubicBezTo>
                  <a:pt x="95453" y="55316"/>
                  <a:pt x="158953" y="112466"/>
                  <a:pt x="145988" y="101883"/>
                </a:cubicBezTo>
                <a:cubicBezTo>
                  <a:pt x="133024" y="91300"/>
                  <a:pt x="13697" y="5045"/>
                  <a:pt x="1526" y="28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8" name="フリーフォーム: 図形 1247">
            <a:extLst>
              <a:ext uri="{FF2B5EF4-FFF2-40B4-BE49-F238E27FC236}">
                <a16:creationId xmlns:a16="http://schemas.microsoft.com/office/drawing/2014/main" id="{DEFEBC67-0B5F-4C97-BBC6-9670A2C84FC5}"/>
              </a:ext>
            </a:extLst>
          </p:cNvPr>
          <p:cNvSpPr/>
          <p:nvPr/>
        </p:nvSpPr>
        <p:spPr>
          <a:xfrm>
            <a:off x="6838863" y="4257661"/>
            <a:ext cx="181111" cy="184535"/>
          </a:xfrm>
          <a:custGeom>
            <a:avLst/>
            <a:gdLst>
              <a:gd name="connsiteX0" fmla="*/ 181062 w 181111"/>
              <a:gd name="connsiteY0" fmla="*/ 14 h 184535"/>
              <a:gd name="connsiteX1" fmla="*/ 30250 w 181111"/>
              <a:gd name="connsiteY1" fmla="*/ 117489 h 184535"/>
              <a:gd name="connsiteX2" fmla="*/ 12787 w 181111"/>
              <a:gd name="connsiteY2" fmla="*/ 184164 h 184535"/>
              <a:gd name="connsiteX3" fmla="*/ 8025 w 181111"/>
              <a:gd name="connsiteY3" fmla="*/ 142889 h 184535"/>
              <a:gd name="connsiteX4" fmla="*/ 12787 w 181111"/>
              <a:gd name="connsiteY4" fmla="*/ 109552 h 184535"/>
              <a:gd name="connsiteX5" fmla="*/ 181062 w 181111"/>
              <a:gd name="connsiteY5" fmla="*/ 14 h 1845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1111" h="184535">
                <a:moveTo>
                  <a:pt x="181062" y="14"/>
                </a:moveTo>
                <a:cubicBezTo>
                  <a:pt x="183973" y="1337"/>
                  <a:pt x="58296" y="86797"/>
                  <a:pt x="30250" y="117489"/>
                </a:cubicBezTo>
                <a:cubicBezTo>
                  <a:pt x="2204" y="148181"/>
                  <a:pt x="16491" y="179931"/>
                  <a:pt x="12787" y="184164"/>
                </a:cubicBezTo>
                <a:cubicBezTo>
                  <a:pt x="9083" y="188397"/>
                  <a:pt x="8025" y="155324"/>
                  <a:pt x="8025" y="142889"/>
                </a:cubicBezTo>
                <a:cubicBezTo>
                  <a:pt x="8025" y="130454"/>
                  <a:pt x="-12878" y="132042"/>
                  <a:pt x="12787" y="109552"/>
                </a:cubicBezTo>
                <a:cubicBezTo>
                  <a:pt x="38452" y="87062"/>
                  <a:pt x="178151" y="-1309"/>
                  <a:pt x="181062" y="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9" name="フリーフォーム: 図形 1248">
            <a:extLst>
              <a:ext uri="{FF2B5EF4-FFF2-40B4-BE49-F238E27FC236}">
                <a16:creationId xmlns:a16="http://schemas.microsoft.com/office/drawing/2014/main" id="{0A7551A9-48FB-48AD-9BC1-185F1CE07A69}"/>
              </a:ext>
            </a:extLst>
          </p:cNvPr>
          <p:cNvSpPr/>
          <p:nvPr/>
        </p:nvSpPr>
        <p:spPr>
          <a:xfrm>
            <a:off x="6777007" y="4450244"/>
            <a:ext cx="137867" cy="348777"/>
          </a:xfrm>
          <a:custGeom>
            <a:avLst/>
            <a:gdLst>
              <a:gd name="connsiteX0" fmla="*/ 82581 w 137867"/>
              <a:gd name="connsiteY0" fmla="*/ 142394 h 348777"/>
              <a:gd name="connsiteX1" fmla="*/ 65118 w 137867"/>
              <a:gd name="connsiteY1" fmla="*/ 285269 h 348777"/>
              <a:gd name="connsiteX2" fmla="*/ 114331 w 137867"/>
              <a:gd name="connsiteY2" fmla="*/ 278919 h 348777"/>
              <a:gd name="connsiteX3" fmla="*/ 136556 w 137867"/>
              <a:gd name="connsiteY3" fmla="*/ 269394 h 348777"/>
              <a:gd name="connsiteX4" fmla="*/ 77818 w 137867"/>
              <a:gd name="connsiteY4" fmla="*/ 310669 h 348777"/>
              <a:gd name="connsiteX5" fmla="*/ 34956 w 137867"/>
              <a:gd name="connsiteY5" fmla="*/ 348769 h 348777"/>
              <a:gd name="connsiteX6" fmla="*/ 55593 w 137867"/>
              <a:gd name="connsiteY6" fmla="*/ 307494 h 348777"/>
              <a:gd name="connsiteX7" fmla="*/ 49243 w 137867"/>
              <a:gd name="connsiteY7" fmla="*/ 312256 h 348777"/>
              <a:gd name="connsiteX8" fmla="*/ 31 w 137867"/>
              <a:gd name="connsiteY8" fmla="*/ 4281 h 348777"/>
              <a:gd name="connsiteX9" fmla="*/ 82581 w 137867"/>
              <a:gd name="connsiteY9" fmla="*/ 142394 h 3487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37867" h="348777">
                <a:moveTo>
                  <a:pt x="82581" y="142394"/>
                </a:moveTo>
                <a:cubicBezTo>
                  <a:pt x="93429" y="189225"/>
                  <a:pt x="59826" y="262515"/>
                  <a:pt x="65118" y="285269"/>
                </a:cubicBezTo>
                <a:cubicBezTo>
                  <a:pt x="70410" y="308023"/>
                  <a:pt x="102425" y="281565"/>
                  <a:pt x="114331" y="278919"/>
                </a:cubicBezTo>
                <a:cubicBezTo>
                  <a:pt x="126237" y="276273"/>
                  <a:pt x="142641" y="264102"/>
                  <a:pt x="136556" y="269394"/>
                </a:cubicBezTo>
                <a:cubicBezTo>
                  <a:pt x="130471" y="274686"/>
                  <a:pt x="94751" y="297440"/>
                  <a:pt x="77818" y="310669"/>
                </a:cubicBezTo>
                <a:cubicBezTo>
                  <a:pt x="60885" y="323898"/>
                  <a:pt x="38660" y="349298"/>
                  <a:pt x="34956" y="348769"/>
                </a:cubicBezTo>
                <a:cubicBezTo>
                  <a:pt x="31252" y="348240"/>
                  <a:pt x="53212" y="313579"/>
                  <a:pt x="55593" y="307494"/>
                </a:cubicBezTo>
                <a:cubicBezTo>
                  <a:pt x="57974" y="301409"/>
                  <a:pt x="58503" y="362792"/>
                  <a:pt x="49243" y="312256"/>
                </a:cubicBezTo>
                <a:cubicBezTo>
                  <a:pt x="39983" y="261721"/>
                  <a:pt x="-1292" y="32591"/>
                  <a:pt x="31" y="4281"/>
                </a:cubicBezTo>
                <a:cubicBezTo>
                  <a:pt x="1354" y="-24029"/>
                  <a:pt x="71733" y="95563"/>
                  <a:pt x="82581" y="14239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0" name="フリーフォーム: 図形 1249">
            <a:extLst>
              <a:ext uri="{FF2B5EF4-FFF2-40B4-BE49-F238E27FC236}">
                <a16:creationId xmlns:a16="http://schemas.microsoft.com/office/drawing/2014/main" id="{2718F20F-808F-4EB5-9B6C-A7B73779F76F}"/>
              </a:ext>
            </a:extLst>
          </p:cNvPr>
          <p:cNvSpPr/>
          <p:nvPr/>
        </p:nvSpPr>
        <p:spPr>
          <a:xfrm>
            <a:off x="6979958" y="4236350"/>
            <a:ext cx="92866" cy="508949"/>
          </a:xfrm>
          <a:custGeom>
            <a:avLst/>
            <a:gdLst>
              <a:gd name="connsiteX0" fmla="*/ 1867 w 92866"/>
              <a:gd name="connsiteY0" fmla="*/ 500750 h 508949"/>
              <a:gd name="connsiteX1" fmla="*/ 1867 w 92866"/>
              <a:gd name="connsiteY1" fmla="*/ 448363 h 508949"/>
              <a:gd name="connsiteX2" fmla="*/ 9805 w 92866"/>
              <a:gd name="connsiteY2" fmla="*/ 291200 h 508949"/>
              <a:gd name="connsiteX3" fmla="*/ 51080 w 92866"/>
              <a:gd name="connsiteY3" fmla="*/ 8625 h 508949"/>
              <a:gd name="connsiteX4" fmla="*/ 92355 w 92866"/>
              <a:gd name="connsiteY4" fmla="*/ 70538 h 508949"/>
              <a:gd name="connsiteX5" fmla="*/ 73305 w 92866"/>
              <a:gd name="connsiteY5" fmla="*/ 46725 h 508949"/>
              <a:gd name="connsiteX6" fmla="*/ 60605 w 92866"/>
              <a:gd name="connsiteY6" fmla="*/ 176900 h 508949"/>
              <a:gd name="connsiteX7" fmla="*/ 22505 w 92866"/>
              <a:gd name="connsiteY7" fmla="*/ 288025 h 508949"/>
              <a:gd name="connsiteX8" fmla="*/ 1867 w 92866"/>
              <a:gd name="connsiteY8" fmla="*/ 500750 h 5089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2866" h="508949">
                <a:moveTo>
                  <a:pt x="1867" y="500750"/>
                </a:moveTo>
                <a:cubicBezTo>
                  <a:pt x="-1573" y="527473"/>
                  <a:pt x="544" y="483288"/>
                  <a:pt x="1867" y="448363"/>
                </a:cubicBezTo>
                <a:cubicBezTo>
                  <a:pt x="3190" y="413438"/>
                  <a:pt x="1603" y="364490"/>
                  <a:pt x="9805" y="291200"/>
                </a:cubicBezTo>
                <a:cubicBezTo>
                  <a:pt x="18007" y="217910"/>
                  <a:pt x="37322" y="45402"/>
                  <a:pt x="51080" y="8625"/>
                </a:cubicBezTo>
                <a:cubicBezTo>
                  <a:pt x="64838" y="-28152"/>
                  <a:pt x="88651" y="64188"/>
                  <a:pt x="92355" y="70538"/>
                </a:cubicBezTo>
                <a:cubicBezTo>
                  <a:pt x="96059" y="76888"/>
                  <a:pt x="78597" y="28998"/>
                  <a:pt x="73305" y="46725"/>
                </a:cubicBezTo>
                <a:cubicBezTo>
                  <a:pt x="68013" y="64452"/>
                  <a:pt x="69072" y="136684"/>
                  <a:pt x="60605" y="176900"/>
                </a:cubicBezTo>
                <a:cubicBezTo>
                  <a:pt x="52138" y="217116"/>
                  <a:pt x="29384" y="237490"/>
                  <a:pt x="22505" y="288025"/>
                </a:cubicBezTo>
                <a:cubicBezTo>
                  <a:pt x="15626" y="338560"/>
                  <a:pt x="5307" y="474027"/>
                  <a:pt x="1867" y="5007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1" name="フリーフォーム: 図形 1250">
            <a:extLst>
              <a:ext uri="{FF2B5EF4-FFF2-40B4-BE49-F238E27FC236}">
                <a16:creationId xmlns:a16="http://schemas.microsoft.com/office/drawing/2014/main" id="{07E41464-3937-4B18-8BA1-C2899CBE4A9A}"/>
              </a:ext>
            </a:extLst>
          </p:cNvPr>
          <p:cNvSpPr/>
          <p:nvPr/>
        </p:nvSpPr>
        <p:spPr>
          <a:xfrm>
            <a:off x="6508533" y="4448436"/>
            <a:ext cx="192356" cy="97086"/>
          </a:xfrm>
          <a:custGeom>
            <a:avLst/>
            <a:gdLst>
              <a:gd name="connsiteX0" fmla="*/ 217 w 192356"/>
              <a:gd name="connsiteY0" fmla="*/ 9264 h 97086"/>
              <a:gd name="connsiteX1" fmla="*/ 101817 w 192356"/>
              <a:gd name="connsiteY1" fmla="*/ 17202 h 97086"/>
              <a:gd name="connsiteX2" fmla="*/ 190717 w 192356"/>
              <a:gd name="connsiteY2" fmla="*/ 96577 h 97086"/>
              <a:gd name="connsiteX3" fmla="*/ 157380 w 192356"/>
              <a:gd name="connsiteY3" fmla="*/ 48952 h 97086"/>
              <a:gd name="connsiteX4" fmla="*/ 130392 w 192356"/>
              <a:gd name="connsiteY4" fmla="*/ 2914 h 97086"/>
              <a:gd name="connsiteX5" fmla="*/ 217 w 192356"/>
              <a:gd name="connsiteY5" fmla="*/ 9264 h 970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2356" h="97086">
                <a:moveTo>
                  <a:pt x="217" y="9264"/>
                </a:moveTo>
                <a:cubicBezTo>
                  <a:pt x="-4545" y="11645"/>
                  <a:pt x="70067" y="2650"/>
                  <a:pt x="101817" y="17202"/>
                </a:cubicBezTo>
                <a:cubicBezTo>
                  <a:pt x="133567" y="31754"/>
                  <a:pt x="181457" y="91285"/>
                  <a:pt x="190717" y="96577"/>
                </a:cubicBezTo>
                <a:cubicBezTo>
                  <a:pt x="199977" y="101869"/>
                  <a:pt x="167434" y="64562"/>
                  <a:pt x="157380" y="48952"/>
                </a:cubicBezTo>
                <a:cubicBezTo>
                  <a:pt x="147326" y="33342"/>
                  <a:pt x="155263" y="11381"/>
                  <a:pt x="130392" y="2914"/>
                </a:cubicBezTo>
                <a:cubicBezTo>
                  <a:pt x="105521" y="-5553"/>
                  <a:pt x="4979" y="6883"/>
                  <a:pt x="217" y="926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2" name="フリーフォーム: 図形 1251">
            <a:extLst>
              <a:ext uri="{FF2B5EF4-FFF2-40B4-BE49-F238E27FC236}">
                <a16:creationId xmlns:a16="http://schemas.microsoft.com/office/drawing/2014/main" id="{C83F30F5-7BE4-49C0-ABE6-4E9DC74F411C}"/>
              </a:ext>
            </a:extLst>
          </p:cNvPr>
          <p:cNvSpPr/>
          <p:nvPr/>
        </p:nvSpPr>
        <p:spPr>
          <a:xfrm>
            <a:off x="7396804" y="4220992"/>
            <a:ext cx="235933" cy="221891"/>
          </a:xfrm>
          <a:custGeom>
            <a:avLst/>
            <a:gdLst>
              <a:gd name="connsiteX0" fmla="*/ 235896 w 235933"/>
              <a:gd name="connsiteY0" fmla="*/ 171 h 221891"/>
              <a:gd name="connsiteX1" fmla="*/ 34284 w 235933"/>
              <a:gd name="connsiteY1" fmla="*/ 35096 h 221891"/>
              <a:gd name="connsiteX2" fmla="*/ 946 w 235933"/>
              <a:gd name="connsiteY2" fmla="*/ 217658 h 221891"/>
              <a:gd name="connsiteX3" fmla="*/ 13646 w 235933"/>
              <a:gd name="connsiteY3" fmla="*/ 152571 h 221891"/>
              <a:gd name="connsiteX4" fmla="*/ 16821 w 235933"/>
              <a:gd name="connsiteY4" fmla="*/ 27158 h 221891"/>
              <a:gd name="connsiteX5" fmla="*/ 235896 w 235933"/>
              <a:gd name="connsiteY5" fmla="*/ 171 h 2218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35933" h="221891">
                <a:moveTo>
                  <a:pt x="235896" y="171"/>
                </a:moveTo>
                <a:cubicBezTo>
                  <a:pt x="238806" y="1494"/>
                  <a:pt x="73442" y="-1152"/>
                  <a:pt x="34284" y="35096"/>
                </a:cubicBezTo>
                <a:cubicBezTo>
                  <a:pt x="-4874" y="71344"/>
                  <a:pt x="4386" y="198079"/>
                  <a:pt x="946" y="217658"/>
                </a:cubicBezTo>
                <a:cubicBezTo>
                  <a:pt x="-2494" y="237237"/>
                  <a:pt x="11000" y="184321"/>
                  <a:pt x="13646" y="152571"/>
                </a:cubicBezTo>
                <a:cubicBezTo>
                  <a:pt x="16292" y="120821"/>
                  <a:pt x="-20485" y="49383"/>
                  <a:pt x="16821" y="27158"/>
                </a:cubicBezTo>
                <a:cubicBezTo>
                  <a:pt x="54127" y="4933"/>
                  <a:pt x="232986" y="-1152"/>
                  <a:pt x="235896" y="17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3" name="フリーフォーム: 図形 1252">
            <a:extLst>
              <a:ext uri="{FF2B5EF4-FFF2-40B4-BE49-F238E27FC236}">
                <a16:creationId xmlns:a16="http://schemas.microsoft.com/office/drawing/2014/main" id="{187EFF3B-F788-4778-A365-4353A4C3AF94}"/>
              </a:ext>
            </a:extLst>
          </p:cNvPr>
          <p:cNvSpPr/>
          <p:nvPr/>
        </p:nvSpPr>
        <p:spPr>
          <a:xfrm>
            <a:off x="7074725" y="4337417"/>
            <a:ext cx="232540" cy="141316"/>
          </a:xfrm>
          <a:custGeom>
            <a:avLst/>
            <a:gdLst>
              <a:gd name="connsiteX0" fmla="*/ 232538 w 232540"/>
              <a:gd name="connsiteY0" fmla="*/ 23446 h 141316"/>
              <a:gd name="connsiteX1" fmla="*/ 119825 w 232540"/>
              <a:gd name="connsiteY1" fmla="*/ 2808 h 141316"/>
              <a:gd name="connsiteX2" fmla="*/ 96013 w 232540"/>
              <a:gd name="connsiteY2" fmla="*/ 93296 h 141316"/>
              <a:gd name="connsiteX3" fmla="*/ 45213 w 232540"/>
              <a:gd name="connsiteY3" fmla="*/ 128221 h 141316"/>
              <a:gd name="connsiteX4" fmla="*/ 213488 w 232540"/>
              <a:gd name="connsiteY4" fmla="*/ 128221 h 141316"/>
              <a:gd name="connsiteX5" fmla="*/ 16638 w 232540"/>
              <a:gd name="connsiteY5" fmla="*/ 139333 h 141316"/>
              <a:gd name="connsiteX6" fmla="*/ 59500 w 232540"/>
              <a:gd name="connsiteY6" fmla="*/ 82183 h 141316"/>
              <a:gd name="connsiteX7" fmla="*/ 70613 w 232540"/>
              <a:gd name="connsiteY7" fmla="*/ 42496 h 141316"/>
              <a:gd name="connsiteX8" fmla="*/ 763 w 232540"/>
              <a:gd name="connsiteY8" fmla="*/ 31383 h 141316"/>
              <a:gd name="connsiteX9" fmla="*/ 123000 w 232540"/>
              <a:gd name="connsiteY9" fmla="*/ 28208 h 141316"/>
              <a:gd name="connsiteX10" fmla="*/ 232538 w 232540"/>
              <a:gd name="connsiteY10" fmla="*/ 23446 h 1413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32540" h="141316">
                <a:moveTo>
                  <a:pt x="232538" y="23446"/>
                </a:moveTo>
                <a:cubicBezTo>
                  <a:pt x="232009" y="19213"/>
                  <a:pt x="142579" y="-8834"/>
                  <a:pt x="119825" y="2808"/>
                </a:cubicBezTo>
                <a:cubicBezTo>
                  <a:pt x="97071" y="14450"/>
                  <a:pt x="108448" y="72394"/>
                  <a:pt x="96013" y="93296"/>
                </a:cubicBezTo>
                <a:cubicBezTo>
                  <a:pt x="83578" y="114198"/>
                  <a:pt x="25634" y="122400"/>
                  <a:pt x="45213" y="128221"/>
                </a:cubicBezTo>
                <a:cubicBezTo>
                  <a:pt x="64792" y="134042"/>
                  <a:pt x="218251" y="126369"/>
                  <a:pt x="213488" y="128221"/>
                </a:cubicBezTo>
                <a:cubicBezTo>
                  <a:pt x="208725" y="130073"/>
                  <a:pt x="42303" y="147006"/>
                  <a:pt x="16638" y="139333"/>
                </a:cubicBezTo>
                <a:cubicBezTo>
                  <a:pt x="-9027" y="131660"/>
                  <a:pt x="50504" y="98323"/>
                  <a:pt x="59500" y="82183"/>
                </a:cubicBezTo>
                <a:cubicBezTo>
                  <a:pt x="68496" y="66043"/>
                  <a:pt x="80402" y="50963"/>
                  <a:pt x="70613" y="42496"/>
                </a:cubicBezTo>
                <a:cubicBezTo>
                  <a:pt x="60824" y="34029"/>
                  <a:pt x="-7968" y="33764"/>
                  <a:pt x="763" y="31383"/>
                </a:cubicBezTo>
                <a:cubicBezTo>
                  <a:pt x="9494" y="29002"/>
                  <a:pt x="90985" y="31383"/>
                  <a:pt x="123000" y="28208"/>
                </a:cubicBezTo>
                <a:cubicBezTo>
                  <a:pt x="155014" y="25033"/>
                  <a:pt x="233067" y="27679"/>
                  <a:pt x="232538" y="2344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4" name="フリーフォーム: 図形 1253">
            <a:extLst>
              <a:ext uri="{FF2B5EF4-FFF2-40B4-BE49-F238E27FC236}">
                <a16:creationId xmlns:a16="http://schemas.microsoft.com/office/drawing/2014/main" id="{D184022E-47D6-4979-A6CE-C7039A13999E}"/>
              </a:ext>
            </a:extLst>
          </p:cNvPr>
          <p:cNvSpPr/>
          <p:nvPr/>
        </p:nvSpPr>
        <p:spPr>
          <a:xfrm>
            <a:off x="7040424" y="4536952"/>
            <a:ext cx="226123" cy="356122"/>
          </a:xfrm>
          <a:custGeom>
            <a:avLst/>
            <a:gdLst>
              <a:gd name="connsiteX0" fmla="*/ 65226 w 226123"/>
              <a:gd name="connsiteY0" fmla="*/ 212848 h 356122"/>
              <a:gd name="connsiteX1" fmla="*/ 92214 w 226123"/>
              <a:gd name="connsiteY1" fmla="*/ 55686 h 356122"/>
              <a:gd name="connsiteX2" fmla="*/ 166826 w 226123"/>
              <a:gd name="connsiteY2" fmla="*/ 89023 h 356122"/>
              <a:gd name="connsiteX3" fmla="*/ 168414 w 226123"/>
              <a:gd name="connsiteY3" fmla="*/ 106486 h 356122"/>
              <a:gd name="connsiteX4" fmla="*/ 176351 w 226123"/>
              <a:gd name="connsiteY4" fmla="*/ 160461 h 356122"/>
              <a:gd name="connsiteX5" fmla="*/ 138251 w 226123"/>
              <a:gd name="connsiteY5" fmla="*/ 273173 h 356122"/>
              <a:gd name="connsiteX6" fmla="*/ 139 w 226123"/>
              <a:gd name="connsiteY6" fmla="*/ 355723 h 356122"/>
              <a:gd name="connsiteX7" fmla="*/ 114439 w 226123"/>
              <a:gd name="connsiteY7" fmla="*/ 300161 h 356122"/>
              <a:gd name="connsiteX8" fmla="*/ 220801 w 226123"/>
              <a:gd name="connsiteY8" fmla="*/ 201736 h 356122"/>
              <a:gd name="connsiteX9" fmla="*/ 198576 w 226123"/>
              <a:gd name="connsiteY9" fmla="*/ 12823 h 356122"/>
              <a:gd name="connsiteX10" fmla="*/ 98564 w 226123"/>
              <a:gd name="connsiteY10" fmla="*/ 35048 h 356122"/>
              <a:gd name="connsiteX11" fmla="*/ 65226 w 226123"/>
              <a:gd name="connsiteY11" fmla="*/ 212848 h 3561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26123" h="356122">
                <a:moveTo>
                  <a:pt x="65226" y="212848"/>
                </a:moveTo>
                <a:cubicBezTo>
                  <a:pt x="64168" y="216287"/>
                  <a:pt x="75281" y="76323"/>
                  <a:pt x="92214" y="55686"/>
                </a:cubicBezTo>
                <a:cubicBezTo>
                  <a:pt x="109147" y="35048"/>
                  <a:pt x="154126" y="80556"/>
                  <a:pt x="166826" y="89023"/>
                </a:cubicBezTo>
                <a:cubicBezTo>
                  <a:pt x="179526" y="97490"/>
                  <a:pt x="166827" y="94580"/>
                  <a:pt x="168414" y="106486"/>
                </a:cubicBezTo>
                <a:cubicBezTo>
                  <a:pt x="170001" y="118392"/>
                  <a:pt x="181378" y="132680"/>
                  <a:pt x="176351" y="160461"/>
                </a:cubicBezTo>
                <a:cubicBezTo>
                  <a:pt x="171324" y="188242"/>
                  <a:pt x="167620" y="240629"/>
                  <a:pt x="138251" y="273173"/>
                </a:cubicBezTo>
                <a:cubicBezTo>
                  <a:pt x="108882" y="305717"/>
                  <a:pt x="4108" y="351225"/>
                  <a:pt x="139" y="355723"/>
                </a:cubicBezTo>
                <a:cubicBezTo>
                  <a:pt x="-3830" y="360221"/>
                  <a:pt x="77662" y="325825"/>
                  <a:pt x="114439" y="300161"/>
                </a:cubicBezTo>
                <a:cubicBezTo>
                  <a:pt x="151216" y="274497"/>
                  <a:pt x="206778" y="249626"/>
                  <a:pt x="220801" y="201736"/>
                </a:cubicBezTo>
                <a:cubicBezTo>
                  <a:pt x="234824" y="153846"/>
                  <a:pt x="218949" y="40604"/>
                  <a:pt x="198576" y="12823"/>
                </a:cubicBezTo>
                <a:cubicBezTo>
                  <a:pt x="178203" y="-14958"/>
                  <a:pt x="119995" y="7002"/>
                  <a:pt x="98564" y="35048"/>
                </a:cubicBezTo>
                <a:cubicBezTo>
                  <a:pt x="77133" y="63094"/>
                  <a:pt x="66284" y="209409"/>
                  <a:pt x="65226" y="21284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5" name="フリーフォーム: 図形 1254">
            <a:extLst>
              <a:ext uri="{FF2B5EF4-FFF2-40B4-BE49-F238E27FC236}">
                <a16:creationId xmlns:a16="http://schemas.microsoft.com/office/drawing/2014/main" id="{E602047F-A72E-4436-8A55-2BAA87E4AF1E}"/>
              </a:ext>
            </a:extLst>
          </p:cNvPr>
          <p:cNvSpPr/>
          <p:nvPr/>
        </p:nvSpPr>
        <p:spPr>
          <a:xfrm>
            <a:off x="7507052" y="4313130"/>
            <a:ext cx="363977" cy="76836"/>
          </a:xfrm>
          <a:custGeom>
            <a:avLst/>
            <a:gdLst>
              <a:gd name="connsiteX0" fmla="*/ 363773 w 363977"/>
              <a:gd name="connsiteY0" fmla="*/ 108 h 76836"/>
              <a:gd name="connsiteX1" fmla="*/ 214548 w 363977"/>
              <a:gd name="connsiteY1" fmla="*/ 71545 h 76836"/>
              <a:gd name="connsiteX2" fmla="*/ 212961 w 363977"/>
              <a:gd name="connsiteY2" fmla="*/ 71545 h 76836"/>
              <a:gd name="connsiteX3" fmla="*/ 236 w 363977"/>
              <a:gd name="connsiteY3" fmla="*/ 69958 h 76836"/>
              <a:gd name="connsiteX4" fmla="*/ 174861 w 363977"/>
              <a:gd name="connsiteY4" fmla="*/ 55670 h 76836"/>
              <a:gd name="connsiteX5" fmla="*/ 363773 w 363977"/>
              <a:gd name="connsiteY5" fmla="*/ 108 h 768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63977" h="76836">
                <a:moveTo>
                  <a:pt x="363773" y="108"/>
                </a:moveTo>
                <a:cubicBezTo>
                  <a:pt x="370388" y="2754"/>
                  <a:pt x="214548" y="71545"/>
                  <a:pt x="214548" y="71545"/>
                </a:cubicBezTo>
                <a:cubicBezTo>
                  <a:pt x="189413" y="83451"/>
                  <a:pt x="212961" y="71545"/>
                  <a:pt x="212961" y="71545"/>
                </a:cubicBezTo>
                <a:lnTo>
                  <a:pt x="236" y="69958"/>
                </a:lnTo>
                <a:cubicBezTo>
                  <a:pt x="-6114" y="67312"/>
                  <a:pt x="117182" y="67576"/>
                  <a:pt x="174861" y="55670"/>
                </a:cubicBezTo>
                <a:cubicBezTo>
                  <a:pt x="232540" y="43764"/>
                  <a:pt x="357158" y="-2538"/>
                  <a:pt x="363773" y="10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6" name="フリーフォーム: 図形 1255">
            <a:extLst>
              <a:ext uri="{FF2B5EF4-FFF2-40B4-BE49-F238E27FC236}">
                <a16:creationId xmlns:a16="http://schemas.microsoft.com/office/drawing/2014/main" id="{BCA3AEE9-D821-45DC-A1A5-D69B6FCCA9D0}"/>
              </a:ext>
            </a:extLst>
          </p:cNvPr>
          <p:cNvSpPr/>
          <p:nvPr/>
        </p:nvSpPr>
        <p:spPr>
          <a:xfrm>
            <a:off x="7154610" y="5008244"/>
            <a:ext cx="203466" cy="323121"/>
          </a:xfrm>
          <a:custGeom>
            <a:avLst/>
            <a:gdLst>
              <a:gd name="connsiteX0" fmla="*/ 253 w 203466"/>
              <a:gd name="connsiteY0" fmla="*/ 14606 h 323121"/>
              <a:gd name="connsiteX1" fmla="*/ 58990 w 203466"/>
              <a:gd name="connsiteY1" fmla="*/ 40006 h 323121"/>
              <a:gd name="connsiteX2" fmla="*/ 114553 w 203466"/>
              <a:gd name="connsiteY2" fmla="*/ 6669 h 323121"/>
              <a:gd name="connsiteX3" fmla="*/ 198690 w 203466"/>
              <a:gd name="connsiteY3" fmla="*/ 195581 h 323121"/>
              <a:gd name="connsiteX4" fmla="*/ 190753 w 203466"/>
              <a:gd name="connsiteY4" fmla="*/ 101919 h 323121"/>
              <a:gd name="connsiteX5" fmla="*/ 171703 w 203466"/>
              <a:gd name="connsiteY5" fmla="*/ 246381 h 323121"/>
              <a:gd name="connsiteX6" fmla="*/ 182815 w 203466"/>
              <a:gd name="connsiteY6" fmla="*/ 322581 h 323121"/>
              <a:gd name="connsiteX7" fmla="*/ 152653 w 203466"/>
              <a:gd name="connsiteY7" fmla="*/ 279719 h 323121"/>
              <a:gd name="connsiteX8" fmla="*/ 184403 w 203466"/>
              <a:gd name="connsiteY8" fmla="*/ 265431 h 323121"/>
              <a:gd name="connsiteX9" fmla="*/ 133603 w 203466"/>
              <a:gd name="connsiteY9" fmla="*/ 214631 h 323121"/>
              <a:gd name="connsiteX10" fmla="*/ 136778 w 203466"/>
              <a:gd name="connsiteY10" fmla="*/ 217806 h 323121"/>
              <a:gd name="connsiteX11" fmla="*/ 89153 w 203466"/>
              <a:gd name="connsiteY11" fmla="*/ 171769 h 323121"/>
              <a:gd name="connsiteX12" fmla="*/ 81215 w 203466"/>
              <a:gd name="connsiteY12" fmla="*/ 157481 h 323121"/>
              <a:gd name="connsiteX13" fmla="*/ 159003 w 203466"/>
              <a:gd name="connsiteY13" fmla="*/ 289244 h 323121"/>
              <a:gd name="connsiteX14" fmla="*/ 143128 w 203466"/>
              <a:gd name="connsiteY14" fmla="*/ 41594 h 323121"/>
              <a:gd name="connsiteX15" fmla="*/ 82803 w 203466"/>
              <a:gd name="connsiteY15" fmla="*/ 54294 h 323121"/>
              <a:gd name="connsiteX16" fmla="*/ 253 w 203466"/>
              <a:gd name="connsiteY16" fmla="*/ 14606 h 3231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03466" h="323121">
                <a:moveTo>
                  <a:pt x="253" y="14606"/>
                </a:moveTo>
                <a:cubicBezTo>
                  <a:pt x="-3716" y="12225"/>
                  <a:pt x="39940" y="41329"/>
                  <a:pt x="58990" y="40006"/>
                </a:cubicBezTo>
                <a:cubicBezTo>
                  <a:pt x="78040" y="38683"/>
                  <a:pt x="91270" y="-19260"/>
                  <a:pt x="114553" y="6669"/>
                </a:cubicBezTo>
                <a:cubicBezTo>
                  <a:pt x="137836" y="32598"/>
                  <a:pt x="185990" y="179706"/>
                  <a:pt x="198690" y="195581"/>
                </a:cubicBezTo>
                <a:cubicBezTo>
                  <a:pt x="211390" y="211456"/>
                  <a:pt x="195251" y="93452"/>
                  <a:pt x="190753" y="101919"/>
                </a:cubicBezTo>
                <a:cubicBezTo>
                  <a:pt x="186255" y="110386"/>
                  <a:pt x="173026" y="209604"/>
                  <a:pt x="171703" y="246381"/>
                </a:cubicBezTo>
                <a:cubicBezTo>
                  <a:pt x="170380" y="283158"/>
                  <a:pt x="185990" y="317025"/>
                  <a:pt x="182815" y="322581"/>
                </a:cubicBezTo>
                <a:cubicBezTo>
                  <a:pt x="179640" y="328137"/>
                  <a:pt x="152388" y="289244"/>
                  <a:pt x="152653" y="279719"/>
                </a:cubicBezTo>
                <a:cubicBezTo>
                  <a:pt x="152918" y="270194"/>
                  <a:pt x="187578" y="276279"/>
                  <a:pt x="184403" y="265431"/>
                </a:cubicBezTo>
                <a:cubicBezTo>
                  <a:pt x="181228" y="254583"/>
                  <a:pt x="141540" y="222568"/>
                  <a:pt x="133603" y="214631"/>
                </a:cubicBezTo>
                <a:lnTo>
                  <a:pt x="136778" y="217806"/>
                </a:lnTo>
                <a:cubicBezTo>
                  <a:pt x="129370" y="210662"/>
                  <a:pt x="98413" y="181823"/>
                  <a:pt x="89153" y="171769"/>
                </a:cubicBezTo>
                <a:cubicBezTo>
                  <a:pt x="79893" y="161715"/>
                  <a:pt x="81215" y="157481"/>
                  <a:pt x="81215" y="157481"/>
                </a:cubicBezTo>
                <a:cubicBezTo>
                  <a:pt x="92857" y="177060"/>
                  <a:pt x="148684" y="308558"/>
                  <a:pt x="159003" y="289244"/>
                </a:cubicBezTo>
                <a:cubicBezTo>
                  <a:pt x="169322" y="269930"/>
                  <a:pt x="155828" y="80752"/>
                  <a:pt x="143128" y="41594"/>
                </a:cubicBezTo>
                <a:cubicBezTo>
                  <a:pt x="130428" y="2436"/>
                  <a:pt x="105293" y="54559"/>
                  <a:pt x="82803" y="54294"/>
                </a:cubicBezTo>
                <a:cubicBezTo>
                  <a:pt x="60313" y="54029"/>
                  <a:pt x="4222" y="16987"/>
                  <a:pt x="253" y="1460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7" name="フリーフォーム: 図形 1256">
            <a:extLst>
              <a:ext uri="{FF2B5EF4-FFF2-40B4-BE49-F238E27FC236}">
                <a16:creationId xmlns:a16="http://schemas.microsoft.com/office/drawing/2014/main" id="{23712E8D-A728-472C-AAB7-21328E27B6A9}"/>
              </a:ext>
            </a:extLst>
          </p:cNvPr>
          <p:cNvSpPr/>
          <p:nvPr/>
        </p:nvSpPr>
        <p:spPr>
          <a:xfrm>
            <a:off x="7126013" y="4992860"/>
            <a:ext cx="99002" cy="205664"/>
          </a:xfrm>
          <a:custGeom>
            <a:avLst/>
            <a:gdLst>
              <a:gd name="connsiteX0" fmla="*/ 275 w 99002"/>
              <a:gd name="connsiteY0" fmla="*/ 6178 h 205664"/>
              <a:gd name="connsiteX1" fmla="*/ 52662 w 99002"/>
              <a:gd name="connsiteY1" fmla="*/ 29990 h 205664"/>
              <a:gd name="connsiteX2" fmla="*/ 98700 w 99002"/>
              <a:gd name="connsiteY2" fmla="*/ 83965 h 205664"/>
              <a:gd name="connsiteX3" fmla="*/ 73300 w 99002"/>
              <a:gd name="connsiteY3" fmla="*/ 179215 h 205664"/>
              <a:gd name="connsiteX4" fmla="*/ 87587 w 99002"/>
              <a:gd name="connsiteY4" fmla="*/ 171278 h 205664"/>
              <a:gd name="connsiteX5" fmla="*/ 97112 w 99002"/>
              <a:gd name="connsiteY5" fmla="*/ 204615 h 205664"/>
              <a:gd name="connsiteX6" fmla="*/ 59012 w 99002"/>
              <a:gd name="connsiteY6" fmla="*/ 125240 h 205664"/>
              <a:gd name="connsiteX7" fmla="*/ 73300 w 99002"/>
              <a:gd name="connsiteY7" fmla="*/ 133178 h 205664"/>
              <a:gd name="connsiteX8" fmla="*/ 76475 w 99002"/>
              <a:gd name="connsiteY8" fmla="*/ 144290 h 205664"/>
              <a:gd name="connsiteX9" fmla="*/ 275 w 99002"/>
              <a:gd name="connsiteY9" fmla="*/ 6178 h 2056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002" h="205664">
                <a:moveTo>
                  <a:pt x="275" y="6178"/>
                </a:moveTo>
                <a:cubicBezTo>
                  <a:pt x="-3694" y="-12872"/>
                  <a:pt x="36258" y="17026"/>
                  <a:pt x="52662" y="29990"/>
                </a:cubicBezTo>
                <a:cubicBezTo>
                  <a:pt x="69066" y="42954"/>
                  <a:pt x="95260" y="59094"/>
                  <a:pt x="98700" y="83965"/>
                </a:cubicBezTo>
                <a:cubicBezTo>
                  <a:pt x="102140" y="108836"/>
                  <a:pt x="75152" y="164663"/>
                  <a:pt x="73300" y="179215"/>
                </a:cubicBezTo>
                <a:cubicBezTo>
                  <a:pt x="71448" y="193767"/>
                  <a:pt x="83618" y="167045"/>
                  <a:pt x="87587" y="171278"/>
                </a:cubicBezTo>
                <a:cubicBezTo>
                  <a:pt x="91556" y="175511"/>
                  <a:pt x="101874" y="212288"/>
                  <a:pt x="97112" y="204615"/>
                </a:cubicBezTo>
                <a:cubicBezTo>
                  <a:pt x="92350" y="196942"/>
                  <a:pt x="62981" y="137146"/>
                  <a:pt x="59012" y="125240"/>
                </a:cubicBezTo>
                <a:cubicBezTo>
                  <a:pt x="55043" y="113334"/>
                  <a:pt x="70390" y="130003"/>
                  <a:pt x="73300" y="133178"/>
                </a:cubicBezTo>
                <a:cubicBezTo>
                  <a:pt x="76211" y="136353"/>
                  <a:pt x="84148" y="162811"/>
                  <a:pt x="76475" y="144290"/>
                </a:cubicBezTo>
                <a:cubicBezTo>
                  <a:pt x="68802" y="125769"/>
                  <a:pt x="4244" y="25228"/>
                  <a:pt x="275" y="617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8" name="フリーフォーム: 図形 1257">
            <a:extLst>
              <a:ext uri="{FF2B5EF4-FFF2-40B4-BE49-F238E27FC236}">
                <a16:creationId xmlns:a16="http://schemas.microsoft.com/office/drawing/2014/main" id="{D34BA66C-C750-40D5-9FEB-2965304271B8}"/>
              </a:ext>
            </a:extLst>
          </p:cNvPr>
          <p:cNvSpPr/>
          <p:nvPr/>
        </p:nvSpPr>
        <p:spPr>
          <a:xfrm>
            <a:off x="7591476" y="4896863"/>
            <a:ext cx="216258" cy="523282"/>
          </a:xfrm>
          <a:custGeom>
            <a:avLst/>
            <a:gdLst>
              <a:gd name="connsiteX0" fmla="*/ 52337 w 216258"/>
              <a:gd name="connsiteY0" fmla="*/ 6925 h 523282"/>
              <a:gd name="connsiteX1" fmla="*/ 79324 w 216258"/>
              <a:gd name="connsiteY1" fmla="*/ 252987 h 523282"/>
              <a:gd name="connsiteX2" fmla="*/ 215849 w 216258"/>
              <a:gd name="connsiteY2" fmla="*/ 326012 h 523282"/>
              <a:gd name="connsiteX3" fmla="*/ 30112 w 216258"/>
              <a:gd name="connsiteY3" fmla="*/ 522862 h 523282"/>
              <a:gd name="connsiteX4" fmla="*/ 144412 w 216258"/>
              <a:gd name="connsiteY4" fmla="*/ 376812 h 523282"/>
              <a:gd name="connsiteX5" fmla="*/ 61862 w 216258"/>
              <a:gd name="connsiteY5" fmla="*/ 327600 h 523282"/>
              <a:gd name="connsiteX6" fmla="*/ 53924 w 216258"/>
              <a:gd name="connsiteY6" fmla="*/ 189487 h 523282"/>
              <a:gd name="connsiteX7" fmla="*/ 134887 w 216258"/>
              <a:gd name="connsiteY7" fmla="*/ 387925 h 523282"/>
              <a:gd name="connsiteX8" fmla="*/ 3124 w 216258"/>
              <a:gd name="connsiteY8" fmla="*/ 94237 h 523282"/>
              <a:gd name="connsiteX9" fmla="*/ 52337 w 216258"/>
              <a:gd name="connsiteY9" fmla="*/ 6925 h 523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16258" h="523282">
                <a:moveTo>
                  <a:pt x="52337" y="6925"/>
                </a:moveTo>
                <a:cubicBezTo>
                  <a:pt x="65037" y="33383"/>
                  <a:pt x="52072" y="199806"/>
                  <a:pt x="79324" y="252987"/>
                </a:cubicBezTo>
                <a:cubicBezTo>
                  <a:pt x="106576" y="306168"/>
                  <a:pt x="224051" y="281033"/>
                  <a:pt x="215849" y="326012"/>
                </a:cubicBezTo>
                <a:cubicBezTo>
                  <a:pt x="207647" y="370991"/>
                  <a:pt x="42018" y="514395"/>
                  <a:pt x="30112" y="522862"/>
                </a:cubicBezTo>
                <a:cubicBezTo>
                  <a:pt x="18206" y="531329"/>
                  <a:pt x="139120" y="409356"/>
                  <a:pt x="144412" y="376812"/>
                </a:cubicBezTo>
                <a:cubicBezTo>
                  <a:pt x="149704" y="344268"/>
                  <a:pt x="76943" y="358821"/>
                  <a:pt x="61862" y="327600"/>
                </a:cubicBezTo>
                <a:cubicBezTo>
                  <a:pt x="46781" y="296379"/>
                  <a:pt x="41753" y="179433"/>
                  <a:pt x="53924" y="189487"/>
                </a:cubicBezTo>
                <a:cubicBezTo>
                  <a:pt x="66095" y="199541"/>
                  <a:pt x="143354" y="403800"/>
                  <a:pt x="134887" y="387925"/>
                </a:cubicBezTo>
                <a:cubicBezTo>
                  <a:pt x="126420" y="372050"/>
                  <a:pt x="19528" y="154297"/>
                  <a:pt x="3124" y="94237"/>
                </a:cubicBezTo>
                <a:cubicBezTo>
                  <a:pt x="-13280" y="34177"/>
                  <a:pt x="39637" y="-19533"/>
                  <a:pt x="52337" y="69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9" name="フリーフォーム: 図形 1258">
            <a:extLst>
              <a:ext uri="{FF2B5EF4-FFF2-40B4-BE49-F238E27FC236}">
                <a16:creationId xmlns:a16="http://schemas.microsoft.com/office/drawing/2014/main" id="{95504AC3-066A-458B-91A6-B6F0936B50AD}"/>
              </a:ext>
            </a:extLst>
          </p:cNvPr>
          <p:cNvSpPr/>
          <p:nvPr/>
        </p:nvSpPr>
        <p:spPr>
          <a:xfrm>
            <a:off x="7548517" y="5720889"/>
            <a:ext cx="317848" cy="251286"/>
          </a:xfrm>
          <a:custGeom>
            <a:avLst/>
            <a:gdLst>
              <a:gd name="connsiteX0" fmla="*/ 1633 w 317848"/>
              <a:gd name="connsiteY0" fmla="*/ 461 h 251286"/>
              <a:gd name="connsiteX1" fmla="*/ 93708 w 317848"/>
              <a:gd name="connsiteY1" fmla="*/ 97299 h 251286"/>
              <a:gd name="connsiteX2" fmla="*/ 308021 w 317848"/>
              <a:gd name="connsiteY2" fmla="*/ 122699 h 251286"/>
              <a:gd name="connsiteX3" fmla="*/ 279446 w 317848"/>
              <a:gd name="connsiteY3" fmla="*/ 168736 h 251286"/>
              <a:gd name="connsiteX4" fmla="*/ 258808 w 317848"/>
              <a:gd name="connsiteY4" fmla="*/ 251286 h 251286"/>
              <a:gd name="connsiteX5" fmla="*/ 268333 w 317848"/>
              <a:gd name="connsiteY5" fmla="*/ 170324 h 251286"/>
              <a:gd name="connsiteX6" fmla="*/ 163558 w 317848"/>
              <a:gd name="connsiteY6" fmla="*/ 141749 h 251286"/>
              <a:gd name="connsiteX7" fmla="*/ 1633 w 317848"/>
              <a:gd name="connsiteY7" fmla="*/ 461 h 2512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17848" h="251286">
                <a:moveTo>
                  <a:pt x="1633" y="461"/>
                </a:moveTo>
                <a:cubicBezTo>
                  <a:pt x="-10009" y="-6947"/>
                  <a:pt x="42643" y="76926"/>
                  <a:pt x="93708" y="97299"/>
                </a:cubicBezTo>
                <a:cubicBezTo>
                  <a:pt x="144773" y="117672"/>
                  <a:pt x="277065" y="110793"/>
                  <a:pt x="308021" y="122699"/>
                </a:cubicBezTo>
                <a:cubicBezTo>
                  <a:pt x="338977" y="134605"/>
                  <a:pt x="287648" y="147305"/>
                  <a:pt x="279446" y="168736"/>
                </a:cubicBezTo>
                <a:cubicBezTo>
                  <a:pt x="271244" y="190167"/>
                  <a:pt x="260660" y="251021"/>
                  <a:pt x="258808" y="251286"/>
                </a:cubicBezTo>
                <a:cubicBezTo>
                  <a:pt x="256956" y="251551"/>
                  <a:pt x="284208" y="188580"/>
                  <a:pt x="268333" y="170324"/>
                </a:cubicBezTo>
                <a:cubicBezTo>
                  <a:pt x="252458" y="152068"/>
                  <a:pt x="205097" y="168207"/>
                  <a:pt x="163558" y="141749"/>
                </a:cubicBezTo>
                <a:cubicBezTo>
                  <a:pt x="122019" y="115291"/>
                  <a:pt x="13275" y="7869"/>
                  <a:pt x="1633" y="46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0" name="フリーフォーム: 図形 1259">
            <a:extLst>
              <a:ext uri="{FF2B5EF4-FFF2-40B4-BE49-F238E27FC236}">
                <a16:creationId xmlns:a16="http://schemas.microsoft.com/office/drawing/2014/main" id="{09802957-25BA-47F9-9316-82AD297C07EF}"/>
              </a:ext>
            </a:extLst>
          </p:cNvPr>
          <p:cNvSpPr/>
          <p:nvPr/>
        </p:nvSpPr>
        <p:spPr>
          <a:xfrm>
            <a:off x="7097234" y="5740494"/>
            <a:ext cx="468791" cy="187182"/>
          </a:xfrm>
          <a:custGeom>
            <a:avLst/>
            <a:gdLst>
              <a:gd name="connsiteX0" fmla="*/ 389416 w 468791"/>
              <a:gd name="connsiteY0" fmla="*/ 3081 h 187182"/>
              <a:gd name="connsiteX1" fmla="*/ 468791 w 468791"/>
              <a:gd name="connsiteY1" fmla="*/ 68169 h 187182"/>
              <a:gd name="connsiteX2" fmla="*/ 389416 w 468791"/>
              <a:gd name="connsiteY2" fmla="*/ 57056 h 187182"/>
              <a:gd name="connsiteX3" fmla="*/ 327504 w 468791"/>
              <a:gd name="connsiteY3" fmla="*/ 120556 h 187182"/>
              <a:gd name="connsiteX4" fmla="*/ 194154 w 468791"/>
              <a:gd name="connsiteY4" fmla="*/ 134844 h 187182"/>
              <a:gd name="connsiteX5" fmla="*/ 479 w 468791"/>
              <a:gd name="connsiteY5" fmla="*/ 36419 h 187182"/>
              <a:gd name="connsiteX6" fmla="*/ 144941 w 468791"/>
              <a:gd name="connsiteY6" fmla="*/ 139606 h 187182"/>
              <a:gd name="connsiteX7" fmla="*/ 322741 w 468791"/>
              <a:gd name="connsiteY7" fmla="*/ 182469 h 187182"/>
              <a:gd name="connsiteX8" fmla="*/ 389416 w 468791"/>
              <a:gd name="connsiteY8" fmla="*/ 3081 h 1871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68791" h="187182">
                <a:moveTo>
                  <a:pt x="389416" y="3081"/>
                </a:moveTo>
                <a:cubicBezTo>
                  <a:pt x="413758" y="-15969"/>
                  <a:pt x="468791" y="59173"/>
                  <a:pt x="468791" y="68169"/>
                </a:cubicBezTo>
                <a:cubicBezTo>
                  <a:pt x="468791" y="77165"/>
                  <a:pt x="412964" y="48325"/>
                  <a:pt x="389416" y="57056"/>
                </a:cubicBezTo>
                <a:cubicBezTo>
                  <a:pt x="365868" y="65787"/>
                  <a:pt x="360048" y="107591"/>
                  <a:pt x="327504" y="120556"/>
                </a:cubicBezTo>
                <a:cubicBezTo>
                  <a:pt x="294960" y="133521"/>
                  <a:pt x="248658" y="148867"/>
                  <a:pt x="194154" y="134844"/>
                </a:cubicBezTo>
                <a:cubicBezTo>
                  <a:pt x="139650" y="120821"/>
                  <a:pt x="8681" y="35625"/>
                  <a:pt x="479" y="36419"/>
                </a:cubicBezTo>
                <a:cubicBezTo>
                  <a:pt x="-7723" y="37213"/>
                  <a:pt x="91231" y="115264"/>
                  <a:pt x="144941" y="139606"/>
                </a:cubicBezTo>
                <a:cubicBezTo>
                  <a:pt x="198651" y="163948"/>
                  <a:pt x="284112" y="200196"/>
                  <a:pt x="322741" y="182469"/>
                </a:cubicBezTo>
                <a:cubicBezTo>
                  <a:pt x="361370" y="164742"/>
                  <a:pt x="365074" y="22131"/>
                  <a:pt x="389416" y="308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1" name="フリーフォーム: 図形 1260">
            <a:extLst>
              <a:ext uri="{FF2B5EF4-FFF2-40B4-BE49-F238E27FC236}">
                <a16:creationId xmlns:a16="http://schemas.microsoft.com/office/drawing/2014/main" id="{60C34E67-9EC9-4BB9-B8DF-8815263DA619}"/>
              </a:ext>
            </a:extLst>
          </p:cNvPr>
          <p:cNvSpPr/>
          <p:nvPr/>
        </p:nvSpPr>
        <p:spPr>
          <a:xfrm>
            <a:off x="7594287" y="5995782"/>
            <a:ext cx="568497" cy="265693"/>
          </a:xfrm>
          <a:custGeom>
            <a:avLst/>
            <a:gdLst>
              <a:gd name="connsiteX0" fmla="*/ 471801 w 568497"/>
              <a:gd name="connsiteY0" fmla="*/ 1793 h 265693"/>
              <a:gd name="connsiteX1" fmla="*/ 503551 w 568497"/>
              <a:gd name="connsiteY1" fmla="*/ 90693 h 265693"/>
              <a:gd name="connsiteX2" fmla="*/ 567051 w 568497"/>
              <a:gd name="connsiteY2" fmla="*/ 136731 h 265693"/>
              <a:gd name="connsiteX3" fmla="*/ 435288 w 568497"/>
              <a:gd name="connsiteY3" fmla="*/ 160543 h 265693"/>
              <a:gd name="connsiteX4" fmla="*/ 273363 w 568497"/>
              <a:gd name="connsiteY4" fmla="*/ 143081 h 265693"/>
              <a:gd name="connsiteX5" fmla="*/ 313 w 568497"/>
              <a:gd name="connsiteY5" fmla="*/ 265318 h 265693"/>
              <a:gd name="connsiteX6" fmla="*/ 330513 w 568497"/>
              <a:gd name="connsiteY6" fmla="*/ 181181 h 265693"/>
              <a:gd name="connsiteX7" fmla="*/ 551176 w 568497"/>
              <a:gd name="connsiteY7" fmla="*/ 179593 h 265693"/>
              <a:gd name="connsiteX8" fmla="*/ 471801 w 568497"/>
              <a:gd name="connsiteY8" fmla="*/ 1793 h 265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68497" h="265693">
                <a:moveTo>
                  <a:pt x="471801" y="1793"/>
                </a:moveTo>
                <a:cubicBezTo>
                  <a:pt x="463863" y="-13024"/>
                  <a:pt x="487676" y="68203"/>
                  <a:pt x="503551" y="90693"/>
                </a:cubicBezTo>
                <a:cubicBezTo>
                  <a:pt x="519426" y="113183"/>
                  <a:pt x="578428" y="125089"/>
                  <a:pt x="567051" y="136731"/>
                </a:cubicBezTo>
                <a:cubicBezTo>
                  <a:pt x="555674" y="148373"/>
                  <a:pt x="484236" y="159485"/>
                  <a:pt x="435288" y="160543"/>
                </a:cubicBezTo>
                <a:cubicBezTo>
                  <a:pt x="386340" y="161601"/>
                  <a:pt x="345859" y="125619"/>
                  <a:pt x="273363" y="143081"/>
                </a:cubicBezTo>
                <a:cubicBezTo>
                  <a:pt x="200867" y="160543"/>
                  <a:pt x="-9212" y="258968"/>
                  <a:pt x="313" y="265318"/>
                </a:cubicBezTo>
                <a:cubicBezTo>
                  <a:pt x="9838" y="271668"/>
                  <a:pt x="238703" y="195468"/>
                  <a:pt x="330513" y="181181"/>
                </a:cubicBezTo>
                <a:cubicBezTo>
                  <a:pt x="422323" y="166894"/>
                  <a:pt x="528422" y="204199"/>
                  <a:pt x="551176" y="179593"/>
                </a:cubicBezTo>
                <a:cubicBezTo>
                  <a:pt x="573930" y="154987"/>
                  <a:pt x="479739" y="16610"/>
                  <a:pt x="471801" y="179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3" name="フリーフォーム: 図形 1262">
            <a:extLst>
              <a:ext uri="{FF2B5EF4-FFF2-40B4-BE49-F238E27FC236}">
                <a16:creationId xmlns:a16="http://schemas.microsoft.com/office/drawing/2014/main" id="{AA583932-B62C-4D06-A3B0-AB5F94D7FEB8}"/>
              </a:ext>
            </a:extLst>
          </p:cNvPr>
          <p:cNvSpPr/>
          <p:nvPr/>
        </p:nvSpPr>
        <p:spPr>
          <a:xfrm>
            <a:off x="7192890" y="6268733"/>
            <a:ext cx="669775" cy="131707"/>
          </a:xfrm>
          <a:custGeom>
            <a:avLst/>
            <a:gdLst>
              <a:gd name="connsiteX0" fmla="*/ 385835 w 669775"/>
              <a:gd name="connsiteY0" fmla="*/ 305 h 131707"/>
              <a:gd name="connsiteX1" fmla="*/ 8010 w 669775"/>
              <a:gd name="connsiteY1" fmla="*/ 127305 h 131707"/>
              <a:gd name="connsiteX2" fmla="*/ 168348 w 669775"/>
              <a:gd name="connsiteY2" fmla="*/ 100317 h 131707"/>
              <a:gd name="connsiteX3" fmla="*/ 631898 w 669775"/>
              <a:gd name="connsiteY3" fmla="*/ 78092 h 131707"/>
              <a:gd name="connsiteX4" fmla="*/ 617610 w 669775"/>
              <a:gd name="connsiteY4" fmla="*/ 49517 h 131707"/>
              <a:gd name="connsiteX5" fmla="*/ 415998 w 669775"/>
              <a:gd name="connsiteY5" fmla="*/ 70155 h 131707"/>
              <a:gd name="connsiteX6" fmla="*/ 114373 w 669775"/>
              <a:gd name="connsiteY6" fmla="*/ 90792 h 131707"/>
              <a:gd name="connsiteX7" fmla="*/ 385835 w 669775"/>
              <a:gd name="connsiteY7" fmla="*/ 305 h 1317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69775" h="131707">
                <a:moveTo>
                  <a:pt x="385835" y="305"/>
                </a:moveTo>
                <a:cubicBezTo>
                  <a:pt x="368108" y="6390"/>
                  <a:pt x="44258" y="110636"/>
                  <a:pt x="8010" y="127305"/>
                </a:cubicBezTo>
                <a:cubicBezTo>
                  <a:pt x="-28238" y="143974"/>
                  <a:pt x="64367" y="108519"/>
                  <a:pt x="168348" y="100317"/>
                </a:cubicBezTo>
                <a:cubicBezTo>
                  <a:pt x="272329" y="92115"/>
                  <a:pt x="557021" y="86559"/>
                  <a:pt x="631898" y="78092"/>
                </a:cubicBezTo>
                <a:cubicBezTo>
                  <a:pt x="706775" y="69625"/>
                  <a:pt x="653593" y="50840"/>
                  <a:pt x="617610" y="49517"/>
                </a:cubicBezTo>
                <a:cubicBezTo>
                  <a:pt x="581627" y="48194"/>
                  <a:pt x="499871" y="63276"/>
                  <a:pt x="415998" y="70155"/>
                </a:cubicBezTo>
                <a:cubicBezTo>
                  <a:pt x="332125" y="77034"/>
                  <a:pt x="121517" y="100582"/>
                  <a:pt x="114373" y="90792"/>
                </a:cubicBezTo>
                <a:cubicBezTo>
                  <a:pt x="107229" y="81002"/>
                  <a:pt x="403562" y="-5780"/>
                  <a:pt x="385835" y="30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4" name="フリーフォーム: 図形 1263">
            <a:extLst>
              <a:ext uri="{FF2B5EF4-FFF2-40B4-BE49-F238E27FC236}">
                <a16:creationId xmlns:a16="http://schemas.microsoft.com/office/drawing/2014/main" id="{00284407-8B87-4AAF-8EA0-F7709F800552}"/>
              </a:ext>
            </a:extLst>
          </p:cNvPr>
          <p:cNvSpPr/>
          <p:nvPr/>
        </p:nvSpPr>
        <p:spPr>
          <a:xfrm>
            <a:off x="6863305" y="5824001"/>
            <a:ext cx="212617" cy="228631"/>
          </a:xfrm>
          <a:custGeom>
            <a:avLst/>
            <a:gdLst>
              <a:gd name="connsiteX0" fmla="*/ 1045 w 212617"/>
              <a:gd name="connsiteY0" fmla="*/ 3712 h 228631"/>
              <a:gd name="connsiteX1" fmla="*/ 121695 w 212617"/>
              <a:gd name="connsiteY1" fmla="*/ 5299 h 228631"/>
              <a:gd name="connsiteX2" fmla="*/ 161383 w 212617"/>
              <a:gd name="connsiteY2" fmla="*/ 35462 h 228631"/>
              <a:gd name="connsiteX3" fmla="*/ 210595 w 212617"/>
              <a:gd name="connsiteY3" fmla="*/ 225962 h 228631"/>
              <a:gd name="connsiteX4" fmla="*/ 202658 w 212617"/>
              <a:gd name="connsiteY4" fmla="*/ 140237 h 228631"/>
              <a:gd name="connsiteX5" fmla="*/ 197895 w 212617"/>
              <a:gd name="connsiteY5" fmla="*/ 43399 h 228631"/>
              <a:gd name="connsiteX6" fmla="*/ 1045 w 212617"/>
              <a:gd name="connsiteY6" fmla="*/ 3712 h 2286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12617" h="228631">
                <a:moveTo>
                  <a:pt x="1045" y="3712"/>
                </a:moveTo>
                <a:cubicBezTo>
                  <a:pt x="-11655" y="-2638"/>
                  <a:pt x="94972" y="7"/>
                  <a:pt x="121695" y="5299"/>
                </a:cubicBezTo>
                <a:cubicBezTo>
                  <a:pt x="148418" y="10591"/>
                  <a:pt x="146566" y="-1315"/>
                  <a:pt x="161383" y="35462"/>
                </a:cubicBezTo>
                <a:cubicBezTo>
                  <a:pt x="176200" y="72239"/>
                  <a:pt x="203716" y="208500"/>
                  <a:pt x="210595" y="225962"/>
                </a:cubicBezTo>
                <a:cubicBezTo>
                  <a:pt x="217474" y="243424"/>
                  <a:pt x="204775" y="170664"/>
                  <a:pt x="202658" y="140237"/>
                </a:cubicBezTo>
                <a:cubicBezTo>
                  <a:pt x="200541" y="109810"/>
                  <a:pt x="226205" y="66418"/>
                  <a:pt x="197895" y="43399"/>
                </a:cubicBezTo>
                <a:cubicBezTo>
                  <a:pt x="169585" y="20380"/>
                  <a:pt x="13745" y="10062"/>
                  <a:pt x="1045" y="37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5" name="フリーフォーム: 図形 1264">
            <a:extLst>
              <a:ext uri="{FF2B5EF4-FFF2-40B4-BE49-F238E27FC236}">
                <a16:creationId xmlns:a16="http://schemas.microsoft.com/office/drawing/2014/main" id="{26EAD45F-2534-43FB-AD83-F18757B86352}"/>
              </a:ext>
            </a:extLst>
          </p:cNvPr>
          <p:cNvSpPr/>
          <p:nvPr/>
        </p:nvSpPr>
        <p:spPr>
          <a:xfrm>
            <a:off x="6840373" y="5855863"/>
            <a:ext cx="170167" cy="340286"/>
          </a:xfrm>
          <a:custGeom>
            <a:avLst/>
            <a:gdLst>
              <a:gd name="connsiteX0" fmla="*/ 165 w 170167"/>
              <a:gd name="connsiteY0" fmla="*/ 425 h 340286"/>
              <a:gd name="connsiteX1" fmla="*/ 128752 w 170167"/>
              <a:gd name="connsiteY1" fmla="*/ 27412 h 340286"/>
              <a:gd name="connsiteX2" fmla="*/ 135102 w 170167"/>
              <a:gd name="connsiteY2" fmla="*/ 143300 h 340286"/>
              <a:gd name="connsiteX3" fmla="*/ 170027 w 170167"/>
              <a:gd name="connsiteY3" fmla="*/ 335387 h 340286"/>
              <a:gd name="connsiteX4" fmla="*/ 147802 w 170167"/>
              <a:gd name="connsiteY4" fmla="*/ 262362 h 340286"/>
              <a:gd name="connsiteX5" fmla="*/ 158915 w 170167"/>
              <a:gd name="connsiteY5" fmla="*/ 40112 h 340286"/>
              <a:gd name="connsiteX6" fmla="*/ 165 w 170167"/>
              <a:gd name="connsiteY6" fmla="*/ 425 h 3402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70167" h="340286">
                <a:moveTo>
                  <a:pt x="165" y="425"/>
                </a:moveTo>
                <a:cubicBezTo>
                  <a:pt x="-4862" y="-1692"/>
                  <a:pt x="106263" y="3600"/>
                  <a:pt x="128752" y="27412"/>
                </a:cubicBezTo>
                <a:cubicBezTo>
                  <a:pt x="151241" y="51224"/>
                  <a:pt x="128223" y="91971"/>
                  <a:pt x="135102" y="143300"/>
                </a:cubicBezTo>
                <a:cubicBezTo>
                  <a:pt x="141981" y="194629"/>
                  <a:pt x="167910" y="315544"/>
                  <a:pt x="170027" y="335387"/>
                </a:cubicBezTo>
                <a:cubicBezTo>
                  <a:pt x="172144" y="355230"/>
                  <a:pt x="149654" y="311574"/>
                  <a:pt x="147802" y="262362"/>
                </a:cubicBezTo>
                <a:cubicBezTo>
                  <a:pt x="145950" y="213150"/>
                  <a:pt x="180611" y="81916"/>
                  <a:pt x="158915" y="40112"/>
                </a:cubicBezTo>
                <a:cubicBezTo>
                  <a:pt x="137219" y="-1692"/>
                  <a:pt x="5192" y="2542"/>
                  <a:pt x="165" y="4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6" name="フリーフォーム: 図形 1265">
            <a:extLst>
              <a:ext uri="{FF2B5EF4-FFF2-40B4-BE49-F238E27FC236}">
                <a16:creationId xmlns:a16="http://schemas.microsoft.com/office/drawing/2014/main" id="{88AEB31E-609E-49F8-BFA3-146B2C1D8336}"/>
              </a:ext>
            </a:extLst>
          </p:cNvPr>
          <p:cNvSpPr/>
          <p:nvPr/>
        </p:nvSpPr>
        <p:spPr>
          <a:xfrm>
            <a:off x="7083271" y="5951518"/>
            <a:ext cx="48283" cy="302021"/>
          </a:xfrm>
          <a:custGeom>
            <a:avLst/>
            <a:gdLst>
              <a:gd name="connsiteX0" fmla="*/ 3329 w 48283"/>
              <a:gd name="connsiteY0" fmla="*/ 20 h 302021"/>
              <a:gd name="connsiteX1" fmla="*/ 47779 w 48283"/>
              <a:gd name="connsiteY1" fmla="*/ 93682 h 302021"/>
              <a:gd name="connsiteX2" fmla="*/ 27142 w 48283"/>
              <a:gd name="connsiteY2" fmla="*/ 192107 h 302021"/>
              <a:gd name="connsiteX3" fmla="*/ 23967 w 48283"/>
              <a:gd name="connsiteY3" fmla="*/ 300057 h 302021"/>
              <a:gd name="connsiteX4" fmla="*/ 17617 w 48283"/>
              <a:gd name="connsiteY4" fmla="*/ 254020 h 302021"/>
              <a:gd name="connsiteX5" fmla="*/ 154 w 48283"/>
              <a:gd name="connsiteY5" fmla="*/ 157182 h 302021"/>
              <a:gd name="connsiteX6" fmla="*/ 28729 w 48283"/>
              <a:gd name="connsiteY6" fmla="*/ 147657 h 302021"/>
              <a:gd name="connsiteX7" fmla="*/ 28729 w 48283"/>
              <a:gd name="connsiteY7" fmla="*/ 101620 h 302021"/>
              <a:gd name="connsiteX8" fmla="*/ 3329 w 48283"/>
              <a:gd name="connsiteY8" fmla="*/ 20 h 3020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8283" h="302021">
                <a:moveTo>
                  <a:pt x="3329" y="20"/>
                </a:moveTo>
                <a:cubicBezTo>
                  <a:pt x="6504" y="-1303"/>
                  <a:pt x="43810" y="61668"/>
                  <a:pt x="47779" y="93682"/>
                </a:cubicBezTo>
                <a:cubicBezTo>
                  <a:pt x="51748" y="125697"/>
                  <a:pt x="31111" y="157711"/>
                  <a:pt x="27142" y="192107"/>
                </a:cubicBezTo>
                <a:cubicBezTo>
                  <a:pt x="23173" y="226503"/>
                  <a:pt x="25555" y="289738"/>
                  <a:pt x="23967" y="300057"/>
                </a:cubicBezTo>
                <a:cubicBezTo>
                  <a:pt x="22380" y="310376"/>
                  <a:pt x="21586" y="277833"/>
                  <a:pt x="17617" y="254020"/>
                </a:cubicBezTo>
                <a:cubicBezTo>
                  <a:pt x="13648" y="230208"/>
                  <a:pt x="-1698" y="174909"/>
                  <a:pt x="154" y="157182"/>
                </a:cubicBezTo>
                <a:cubicBezTo>
                  <a:pt x="2006" y="139455"/>
                  <a:pt x="23967" y="156917"/>
                  <a:pt x="28729" y="147657"/>
                </a:cubicBezTo>
                <a:cubicBezTo>
                  <a:pt x="33491" y="138397"/>
                  <a:pt x="32169" y="122787"/>
                  <a:pt x="28729" y="101620"/>
                </a:cubicBezTo>
                <a:cubicBezTo>
                  <a:pt x="25289" y="80453"/>
                  <a:pt x="154" y="1343"/>
                  <a:pt x="3329" y="2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7" name="フリーフォーム: 図形 1266">
            <a:extLst>
              <a:ext uri="{FF2B5EF4-FFF2-40B4-BE49-F238E27FC236}">
                <a16:creationId xmlns:a16="http://schemas.microsoft.com/office/drawing/2014/main" id="{4C3588AE-4B7E-4B91-8254-BA80AFC495FC}"/>
              </a:ext>
            </a:extLst>
          </p:cNvPr>
          <p:cNvSpPr/>
          <p:nvPr/>
        </p:nvSpPr>
        <p:spPr>
          <a:xfrm>
            <a:off x="5915403" y="4417794"/>
            <a:ext cx="256065" cy="438893"/>
          </a:xfrm>
          <a:custGeom>
            <a:avLst/>
            <a:gdLst>
              <a:gd name="connsiteX0" fmla="*/ 9147 w 256065"/>
              <a:gd name="connsiteY0" fmla="*/ 219 h 438893"/>
              <a:gd name="connsiteX1" fmla="*/ 15497 w 256065"/>
              <a:gd name="connsiteY1" fmla="*/ 93881 h 438893"/>
              <a:gd name="connsiteX2" fmla="*/ 183772 w 256065"/>
              <a:gd name="connsiteY2" fmla="*/ 146269 h 438893"/>
              <a:gd name="connsiteX3" fmla="*/ 201235 w 256065"/>
              <a:gd name="connsiteY3" fmla="*/ 206594 h 438893"/>
              <a:gd name="connsiteX4" fmla="*/ 253622 w 256065"/>
              <a:gd name="connsiteY4" fmla="*/ 425669 h 438893"/>
              <a:gd name="connsiteX5" fmla="*/ 240922 w 256065"/>
              <a:gd name="connsiteY5" fmla="*/ 387569 h 438893"/>
              <a:gd name="connsiteX6" fmla="*/ 183772 w 256065"/>
              <a:gd name="connsiteY6" fmla="*/ 166906 h 438893"/>
              <a:gd name="connsiteX7" fmla="*/ 99635 w 256065"/>
              <a:gd name="connsiteY7" fmla="*/ 144681 h 438893"/>
              <a:gd name="connsiteX8" fmla="*/ 29785 w 256065"/>
              <a:gd name="connsiteY8" fmla="*/ 122456 h 438893"/>
              <a:gd name="connsiteX9" fmla="*/ 9147 w 256065"/>
              <a:gd name="connsiteY9" fmla="*/ 219 h 4388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56065" h="438893">
                <a:moveTo>
                  <a:pt x="9147" y="219"/>
                </a:moveTo>
                <a:cubicBezTo>
                  <a:pt x="6766" y="-4543"/>
                  <a:pt x="-13607" y="69539"/>
                  <a:pt x="15497" y="93881"/>
                </a:cubicBezTo>
                <a:cubicBezTo>
                  <a:pt x="44601" y="118223"/>
                  <a:pt x="152816" y="127484"/>
                  <a:pt x="183772" y="146269"/>
                </a:cubicBezTo>
                <a:cubicBezTo>
                  <a:pt x="214728" y="165054"/>
                  <a:pt x="189593" y="160027"/>
                  <a:pt x="201235" y="206594"/>
                </a:cubicBezTo>
                <a:cubicBezTo>
                  <a:pt x="212877" y="253161"/>
                  <a:pt x="247008" y="395507"/>
                  <a:pt x="253622" y="425669"/>
                </a:cubicBezTo>
                <a:cubicBezTo>
                  <a:pt x="260236" y="455831"/>
                  <a:pt x="252564" y="430696"/>
                  <a:pt x="240922" y="387569"/>
                </a:cubicBezTo>
                <a:cubicBezTo>
                  <a:pt x="229280" y="344442"/>
                  <a:pt x="207320" y="207387"/>
                  <a:pt x="183772" y="166906"/>
                </a:cubicBezTo>
                <a:cubicBezTo>
                  <a:pt x="160224" y="126425"/>
                  <a:pt x="125299" y="152089"/>
                  <a:pt x="99635" y="144681"/>
                </a:cubicBezTo>
                <a:cubicBezTo>
                  <a:pt x="73971" y="137273"/>
                  <a:pt x="48041" y="141770"/>
                  <a:pt x="29785" y="122456"/>
                </a:cubicBezTo>
                <a:cubicBezTo>
                  <a:pt x="11529" y="103142"/>
                  <a:pt x="11528" y="4981"/>
                  <a:pt x="9147" y="2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8" name="フリーフォーム: 図形 1267">
            <a:extLst>
              <a:ext uri="{FF2B5EF4-FFF2-40B4-BE49-F238E27FC236}">
                <a16:creationId xmlns:a16="http://schemas.microsoft.com/office/drawing/2014/main" id="{CB1122B9-29AA-4A88-AB22-9CBD8B0B9E17}"/>
              </a:ext>
            </a:extLst>
          </p:cNvPr>
          <p:cNvSpPr/>
          <p:nvPr/>
        </p:nvSpPr>
        <p:spPr>
          <a:xfrm>
            <a:off x="5894388" y="4492530"/>
            <a:ext cx="241856" cy="283621"/>
          </a:xfrm>
          <a:custGeom>
            <a:avLst/>
            <a:gdLst>
              <a:gd name="connsiteX0" fmla="*/ 0 w 241856"/>
              <a:gd name="connsiteY0" fmla="*/ 95 h 283621"/>
              <a:gd name="connsiteX1" fmla="*/ 179387 w 241856"/>
              <a:gd name="connsiteY1" fmla="*/ 111220 h 283621"/>
              <a:gd name="connsiteX2" fmla="*/ 196850 w 241856"/>
              <a:gd name="connsiteY2" fmla="*/ 158845 h 283621"/>
              <a:gd name="connsiteX3" fmla="*/ 241300 w 241856"/>
              <a:gd name="connsiteY3" fmla="*/ 282670 h 283621"/>
              <a:gd name="connsiteX4" fmla="*/ 219075 w 241856"/>
              <a:gd name="connsiteY4" fmla="*/ 209645 h 283621"/>
              <a:gd name="connsiteX5" fmla="*/ 179387 w 241856"/>
              <a:gd name="connsiteY5" fmla="*/ 93758 h 283621"/>
              <a:gd name="connsiteX6" fmla="*/ 0 w 241856"/>
              <a:gd name="connsiteY6" fmla="*/ 95 h 2836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41856" h="283621">
                <a:moveTo>
                  <a:pt x="0" y="95"/>
                </a:moveTo>
                <a:cubicBezTo>
                  <a:pt x="0" y="3005"/>
                  <a:pt x="146579" y="84762"/>
                  <a:pt x="179387" y="111220"/>
                </a:cubicBezTo>
                <a:cubicBezTo>
                  <a:pt x="212195" y="137678"/>
                  <a:pt x="196850" y="158845"/>
                  <a:pt x="196850" y="158845"/>
                </a:cubicBezTo>
                <a:cubicBezTo>
                  <a:pt x="207169" y="187420"/>
                  <a:pt x="237596" y="274203"/>
                  <a:pt x="241300" y="282670"/>
                </a:cubicBezTo>
                <a:cubicBezTo>
                  <a:pt x="245004" y="291137"/>
                  <a:pt x="229394" y="241130"/>
                  <a:pt x="219075" y="209645"/>
                </a:cubicBezTo>
                <a:cubicBezTo>
                  <a:pt x="208756" y="178160"/>
                  <a:pt x="214577" y="125772"/>
                  <a:pt x="179387" y="93758"/>
                </a:cubicBezTo>
                <a:cubicBezTo>
                  <a:pt x="144197" y="61744"/>
                  <a:pt x="0" y="-2815"/>
                  <a:pt x="0" y="9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9" name="フリーフォーム: 図形 1268">
            <a:extLst>
              <a:ext uri="{FF2B5EF4-FFF2-40B4-BE49-F238E27FC236}">
                <a16:creationId xmlns:a16="http://schemas.microsoft.com/office/drawing/2014/main" id="{959F3000-D3EA-4CC1-BA89-774F98B1E11D}"/>
              </a:ext>
            </a:extLst>
          </p:cNvPr>
          <p:cNvSpPr/>
          <p:nvPr/>
        </p:nvSpPr>
        <p:spPr>
          <a:xfrm>
            <a:off x="5700927" y="4505325"/>
            <a:ext cx="306522" cy="321081"/>
          </a:xfrm>
          <a:custGeom>
            <a:avLst/>
            <a:gdLst>
              <a:gd name="connsiteX0" fmla="*/ 109323 w 306522"/>
              <a:gd name="connsiteY0" fmla="*/ 0 h 321081"/>
              <a:gd name="connsiteX1" fmla="*/ 139486 w 306522"/>
              <a:gd name="connsiteY1" fmla="*/ 92075 h 321081"/>
              <a:gd name="connsiteX2" fmla="*/ 223623 w 306522"/>
              <a:gd name="connsiteY2" fmla="*/ 96838 h 321081"/>
              <a:gd name="connsiteX3" fmla="*/ 263311 w 306522"/>
              <a:gd name="connsiteY3" fmla="*/ 166688 h 321081"/>
              <a:gd name="connsiteX4" fmla="*/ 306173 w 306522"/>
              <a:gd name="connsiteY4" fmla="*/ 319088 h 321081"/>
              <a:gd name="connsiteX5" fmla="*/ 280773 w 306522"/>
              <a:gd name="connsiteY5" fmla="*/ 247650 h 321081"/>
              <a:gd name="connsiteX6" fmla="*/ 231561 w 306522"/>
              <a:gd name="connsiteY6" fmla="*/ 160338 h 321081"/>
              <a:gd name="connsiteX7" fmla="*/ 77573 w 306522"/>
              <a:gd name="connsiteY7" fmla="*/ 74613 h 321081"/>
              <a:gd name="connsiteX8" fmla="*/ 147423 w 306522"/>
              <a:gd name="connsiteY8" fmla="*/ 158750 h 321081"/>
              <a:gd name="connsiteX9" fmla="*/ 18836 w 306522"/>
              <a:gd name="connsiteY9" fmla="*/ 136525 h 321081"/>
              <a:gd name="connsiteX10" fmla="*/ 12486 w 306522"/>
              <a:gd name="connsiteY10" fmla="*/ 150813 h 321081"/>
              <a:gd name="connsiteX11" fmla="*/ 131548 w 306522"/>
              <a:gd name="connsiteY11" fmla="*/ 92075 h 321081"/>
              <a:gd name="connsiteX12" fmla="*/ 109323 w 306522"/>
              <a:gd name="connsiteY12" fmla="*/ 0 h 3210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06522" h="321081">
                <a:moveTo>
                  <a:pt x="109323" y="0"/>
                </a:moveTo>
                <a:cubicBezTo>
                  <a:pt x="110646" y="0"/>
                  <a:pt x="120436" y="75935"/>
                  <a:pt x="139486" y="92075"/>
                </a:cubicBezTo>
                <a:cubicBezTo>
                  <a:pt x="158536" y="108215"/>
                  <a:pt x="202986" y="84403"/>
                  <a:pt x="223623" y="96838"/>
                </a:cubicBezTo>
                <a:cubicBezTo>
                  <a:pt x="244261" y="109274"/>
                  <a:pt x="249553" y="129646"/>
                  <a:pt x="263311" y="166688"/>
                </a:cubicBezTo>
                <a:cubicBezTo>
                  <a:pt x="277069" y="203730"/>
                  <a:pt x="303263" y="305594"/>
                  <a:pt x="306173" y="319088"/>
                </a:cubicBezTo>
                <a:cubicBezTo>
                  <a:pt x="309083" y="332582"/>
                  <a:pt x="293208" y="274108"/>
                  <a:pt x="280773" y="247650"/>
                </a:cubicBezTo>
                <a:cubicBezTo>
                  <a:pt x="268338" y="221192"/>
                  <a:pt x="265428" y="189178"/>
                  <a:pt x="231561" y="160338"/>
                </a:cubicBezTo>
                <a:cubicBezTo>
                  <a:pt x="197694" y="131499"/>
                  <a:pt x="91596" y="74878"/>
                  <a:pt x="77573" y="74613"/>
                </a:cubicBezTo>
                <a:cubicBezTo>
                  <a:pt x="63550" y="74348"/>
                  <a:pt x="157212" y="148431"/>
                  <a:pt x="147423" y="158750"/>
                </a:cubicBezTo>
                <a:cubicBezTo>
                  <a:pt x="137634" y="169069"/>
                  <a:pt x="41325" y="137848"/>
                  <a:pt x="18836" y="136525"/>
                </a:cubicBezTo>
                <a:cubicBezTo>
                  <a:pt x="-3653" y="135202"/>
                  <a:pt x="-6299" y="158221"/>
                  <a:pt x="12486" y="150813"/>
                </a:cubicBezTo>
                <a:cubicBezTo>
                  <a:pt x="31271" y="143405"/>
                  <a:pt x="115409" y="115094"/>
                  <a:pt x="131548" y="92075"/>
                </a:cubicBezTo>
                <a:cubicBezTo>
                  <a:pt x="147688" y="69056"/>
                  <a:pt x="108000" y="0"/>
                  <a:pt x="109323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フリーフォーム: 図形 1">
            <a:extLst>
              <a:ext uri="{FF2B5EF4-FFF2-40B4-BE49-F238E27FC236}">
                <a16:creationId xmlns:a16="http://schemas.microsoft.com/office/drawing/2014/main" id="{178FDEC6-F069-4D41-87D9-F6B6E69CB9FB}"/>
              </a:ext>
            </a:extLst>
          </p:cNvPr>
          <p:cNvSpPr/>
          <p:nvPr/>
        </p:nvSpPr>
        <p:spPr>
          <a:xfrm>
            <a:off x="7831396" y="4483029"/>
            <a:ext cx="282618" cy="91090"/>
          </a:xfrm>
          <a:custGeom>
            <a:avLst/>
            <a:gdLst>
              <a:gd name="connsiteX0" fmla="*/ 279671 w 282618"/>
              <a:gd name="connsiteY0" fmla="*/ 71 h 91090"/>
              <a:gd name="connsiteX1" fmla="*/ 192887 w 282618"/>
              <a:gd name="connsiteY1" fmla="*/ 31821 h 91090"/>
              <a:gd name="connsiteX2" fmla="*/ 63771 w 282618"/>
              <a:gd name="connsiteY2" fmla="*/ 38171 h 91090"/>
              <a:gd name="connsiteX3" fmla="*/ 271 w 282618"/>
              <a:gd name="connsiteY3" fmla="*/ 91088 h 91090"/>
              <a:gd name="connsiteX4" fmla="*/ 42604 w 282618"/>
              <a:gd name="connsiteY4" fmla="*/ 40288 h 91090"/>
              <a:gd name="connsiteX5" fmla="*/ 84937 w 282618"/>
              <a:gd name="connsiteY5" fmla="*/ 23354 h 91090"/>
              <a:gd name="connsiteX6" fmla="*/ 279671 w 282618"/>
              <a:gd name="connsiteY6" fmla="*/ 71 h 910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82618" h="91090">
                <a:moveTo>
                  <a:pt x="279671" y="71"/>
                </a:moveTo>
                <a:cubicBezTo>
                  <a:pt x="297663" y="1482"/>
                  <a:pt x="228870" y="25471"/>
                  <a:pt x="192887" y="31821"/>
                </a:cubicBezTo>
                <a:cubicBezTo>
                  <a:pt x="156904" y="38171"/>
                  <a:pt x="95874" y="28293"/>
                  <a:pt x="63771" y="38171"/>
                </a:cubicBezTo>
                <a:cubicBezTo>
                  <a:pt x="31668" y="48049"/>
                  <a:pt x="3799" y="90735"/>
                  <a:pt x="271" y="91088"/>
                </a:cubicBezTo>
                <a:cubicBezTo>
                  <a:pt x="-3257" y="91441"/>
                  <a:pt x="28493" y="51577"/>
                  <a:pt x="42604" y="40288"/>
                </a:cubicBezTo>
                <a:cubicBezTo>
                  <a:pt x="56715" y="28999"/>
                  <a:pt x="41898" y="28293"/>
                  <a:pt x="84937" y="23354"/>
                </a:cubicBezTo>
                <a:cubicBezTo>
                  <a:pt x="127976" y="18415"/>
                  <a:pt x="261679" y="-1340"/>
                  <a:pt x="279671" y="7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フリーフォーム: 図形 2">
            <a:extLst>
              <a:ext uri="{FF2B5EF4-FFF2-40B4-BE49-F238E27FC236}">
                <a16:creationId xmlns:a16="http://schemas.microsoft.com/office/drawing/2014/main" id="{2BEDB9E0-33A5-4D01-BBB5-0FB4B0AD5C9E}"/>
              </a:ext>
            </a:extLst>
          </p:cNvPr>
          <p:cNvSpPr/>
          <p:nvPr/>
        </p:nvSpPr>
        <p:spPr>
          <a:xfrm>
            <a:off x="7706578" y="5966805"/>
            <a:ext cx="330476" cy="57720"/>
          </a:xfrm>
          <a:custGeom>
            <a:avLst/>
            <a:gdLst>
              <a:gd name="connsiteX0" fmla="*/ 330405 w 330476"/>
              <a:gd name="connsiteY0" fmla="*/ 44528 h 57720"/>
              <a:gd name="connsiteX1" fmla="*/ 125089 w 330476"/>
              <a:gd name="connsiteY1" fmla="*/ 78 h 57720"/>
              <a:gd name="connsiteX2" fmla="*/ 205 w 330476"/>
              <a:gd name="connsiteY2" fmla="*/ 57228 h 57720"/>
              <a:gd name="connsiteX3" fmla="*/ 101805 w 330476"/>
              <a:gd name="connsiteY3" fmla="*/ 29712 h 57720"/>
              <a:gd name="connsiteX4" fmla="*/ 330405 w 330476"/>
              <a:gd name="connsiteY4" fmla="*/ 44528 h 577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0476" h="57720">
                <a:moveTo>
                  <a:pt x="330405" y="44528"/>
                </a:moveTo>
                <a:cubicBezTo>
                  <a:pt x="334286" y="39589"/>
                  <a:pt x="180122" y="-2039"/>
                  <a:pt x="125089" y="78"/>
                </a:cubicBezTo>
                <a:cubicBezTo>
                  <a:pt x="70056" y="2195"/>
                  <a:pt x="4086" y="52289"/>
                  <a:pt x="205" y="57228"/>
                </a:cubicBezTo>
                <a:cubicBezTo>
                  <a:pt x="-3676" y="62167"/>
                  <a:pt x="48183" y="28301"/>
                  <a:pt x="101805" y="29712"/>
                </a:cubicBezTo>
                <a:cubicBezTo>
                  <a:pt x="155427" y="31123"/>
                  <a:pt x="326524" y="49467"/>
                  <a:pt x="330405" y="445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フリーフォーム: 図形 12">
            <a:extLst>
              <a:ext uri="{FF2B5EF4-FFF2-40B4-BE49-F238E27FC236}">
                <a16:creationId xmlns:a16="http://schemas.microsoft.com/office/drawing/2014/main" id="{F9C7225A-79DE-4ABC-9597-F3DD17025C2B}"/>
              </a:ext>
            </a:extLst>
          </p:cNvPr>
          <p:cNvSpPr/>
          <p:nvPr/>
        </p:nvSpPr>
        <p:spPr>
          <a:xfrm>
            <a:off x="7287040" y="5921825"/>
            <a:ext cx="727437" cy="382211"/>
          </a:xfrm>
          <a:custGeom>
            <a:avLst/>
            <a:gdLst>
              <a:gd name="connsiteX0" fmla="*/ 726660 w 727437"/>
              <a:gd name="connsiteY0" fmla="*/ 19658 h 382211"/>
              <a:gd name="connsiteX1" fmla="*/ 311793 w 727437"/>
              <a:gd name="connsiteY1" fmla="*/ 28125 h 382211"/>
              <a:gd name="connsiteX2" fmla="*/ 6993 w 727437"/>
              <a:gd name="connsiteY2" fmla="*/ 373142 h 382211"/>
              <a:gd name="connsiteX3" fmla="*/ 104360 w 727437"/>
              <a:gd name="connsiteY3" fmla="*/ 273658 h 382211"/>
              <a:gd name="connsiteX4" fmla="*/ 178443 w 727437"/>
              <a:gd name="connsiteY4" fmla="*/ 184758 h 382211"/>
              <a:gd name="connsiteX5" fmla="*/ 4877 w 727437"/>
              <a:gd name="connsiteY5" fmla="*/ 379492 h 382211"/>
              <a:gd name="connsiteX6" fmla="*/ 182677 w 727437"/>
              <a:gd name="connsiteY6" fmla="*/ 188992 h 382211"/>
              <a:gd name="connsiteX7" fmla="*/ 246177 w 727437"/>
              <a:gd name="connsiteY7" fmla="*/ 129725 h 382211"/>
              <a:gd name="connsiteX8" fmla="*/ 332960 w 727437"/>
              <a:gd name="connsiteY8" fmla="*/ 49292 h 382211"/>
              <a:gd name="connsiteX9" fmla="*/ 413393 w 727437"/>
              <a:gd name="connsiteY9" fmla="*/ 17542 h 382211"/>
              <a:gd name="connsiteX10" fmla="*/ 726660 w 727437"/>
              <a:gd name="connsiteY10" fmla="*/ 19658 h 3822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27437" h="382211">
                <a:moveTo>
                  <a:pt x="726660" y="19658"/>
                </a:moveTo>
                <a:cubicBezTo>
                  <a:pt x="709727" y="21422"/>
                  <a:pt x="431737" y="-30789"/>
                  <a:pt x="311793" y="28125"/>
                </a:cubicBezTo>
                <a:cubicBezTo>
                  <a:pt x="191849" y="87039"/>
                  <a:pt x="41565" y="332220"/>
                  <a:pt x="6993" y="373142"/>
                </a:cubicBezTo>
                <a:cubicBezTo>
                  <a:pt x="-27579" y="414064"/>
                  <a:pt x="75785" y="305055"/>
                  <a:pt x="104360" y="273658"/>
                </a:cubicBezTo>
                <a:cubicBezTo>
                  <a:pt x="132935" y="242261"/>
                  <a:pt x="195023" y="167119"/>
                  <a:pt x="178443" y="184758"/>
                </a:cubicBezTo>
                <a:cubicBezTo>
                  <a:pt x="161863" y="202397"/>
                  <a:pt x="4171" y="378786"/>
                  <a:pt x="4877" y="379492"/>
                </a:cubicBezTo>
                <a:cubicBezTo>
                  <a:pt x="5583" y="380198"/>
                  <a:pt x="142460" y="230620"/>
                  <a:pt x="182677" y="188992"/>
                </a:cubicBezTo>
                <a:cubicBezTo>
                  <a:pt x="222894" y="147364"/>
                  <a:pt x="221130" y="153008"/>
                  <a:pt x="246177" y="129725"/>
                </a:cubicBezTo>
                <a:cubicBezTo>
                  <a:pt x="271224" y="106442"/>
                  <a:pt x="305091" y="67989"/>
                  <a:pt x="332960" y="49292"/>
                </a:cubicBezTo>
                <a:cubicBezTo>
                  <a:pt x="360829" y="30595"/>
                  <a:pt x="347776" y="19659"/>
                  <a:pt x="413393" y="17542"/>
                </a:cubicBezTo>
                <a:cubicBezTo>
                  <a:pt x="479010" y="15425"/>
                  <a:pt x="743593" y="17894"/>
                  <a:pt x="726660" y="1965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フリーフォーム: 図形 45">
            <a:extLst>
              <a:ext uri="{FF2B5EF4-FFF2-40B4-BE49-F238E27FC236}">
                <a16:creationId xmlns:a16="http://schemas.microsoft.com/office/drawing/2014/main" id="{696DB840-67FA-4717-A447-3AA77AF836FC}"/>
              </a:ext>
            </a:extLst>
          </p:cNvPr>
          <p:cNvSpPr/>
          <p:nvPr/>
        </p:nvSpPr>
        <p:spPr>
          <a:xfrm>
            <a:off x="6489104" y="4630736"/>
            <a:ext cx="246714" cy="42167"/>
          </a:xfrm>
          <a:custGeom>
            <a:avLst/>
            <a:gdLst>
              <a:gd name="connsiteX0" fmla="*/ 246659 w 246714"/>
              <a:gd name="connsiteY0" fmla="*/ 25402 h 42167"/>
              <a:gd name="connsiteX1" fmla="*/ 97434 w 246714"/>
              <a:gd name="connsiteY1" fmla="*/ 33339 h 42167"/>
              <a:gd name="connsiteX2" fmla="*/ 596 w 246714"/>
              <a:gd name="connsiteY2" fmla="*/ 2 h 42167"/>
              <a:gd name="connsiteX3" fmla="*/ 57746 w 246714"/>
              <a:gd name="connsiteY3" fmla="*/ 31752 h 42167"/>
              <a:gd name="connsiteX4" fmla="*/ 81559 w 246714"/>
              <a:gd name="connsiteY4" fmla="*/ 41277 h 42167"/>
              <a:gd name="connsiteX5" fmla="*/ 114896 w 246714"/>
              <a:gd name="connsiteY5" fmla="*/ 12702 h 42167"/>
              <a:gd name="connsiteX6" fmla="*/ 246659 w 246714"/>
              <a:gd name="connsiteY6" fmla="*/ 25402 h 421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46714" h="42167">
                <a:moveTo>
                  <a:pt x="246659" y="25402"/>
                </a:moveTo>
                <a:cubicBezTo>
                  <a:pt x="243749" y="28841"/>
                  <a:pt x="138444" y="37572"/>
                  <a:pt x="97434" y="33339"/>
                </a:cubicBezTo>
                <a:cubicBezTo>
                  <a:pt x="56424" y="29106"/>
                  <a:pt x="7211" y="266"/>
                  <a:pt x="596" y="2"/>
                </a:cubicBezTo>
                <a:cubicBezTo>
                  <a:pt x="-6019" y="-262"/>
                  <a:pt x="44252" y="24873"/>
                  <a:pt x="57746" y="31752"/>
                </a:cubicBezTo>
                <a:cubicBezTo>
                  <a:pt x="71240" y="38631"/>
                  <a:pt x="72034" y="44452"/>
                  <a:pt x="81559" y="41277"/>
                </a:cubicBezTo>
                <a:cubicBezTo>
                  <a:pt x="91084" y="38102"/>
                  <a:pt x="91877" y="16406"/>
                  <a:pt x="114896" y="12702"/>
                </a:cubicBezTo>
                <a:cubicBezTo>
                  <a:pt x="137915" y="8998"/>
                  <a:pt x="249569" y="21963"/>
                  <a:pt x="246659" y="2540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6" name="フリーフォーム: 図形 1025">
            <a:extLst>
              <a:ext uri="{FF2B5EF4-FFF2-40B4-BE49-F238E27FC236}">
                <a16:creationId xmlns:a16="http://schemas.microsoft.com/office/drawing/2014/main" id="{A7A953E8-3C91-4BD7-8DCA-838A3EBEE9BA}"/>
              </a:ext>
            </a:extLst>
          </p:cNvPr>
          <p:cNvSpPr/>
          <p:nvPr/>
        </p:nvSpPr>
        <p:spPr>
          <a:xfrm>
            <a:off x="6402411" y="4685858"/>
            <a:ext cx="178107" cy="472964"/>
          </a:xfrm>
          <a:custGeom>
            <a:avLst/>
            <a:gdLst>
              <a:gd name="connsiteX0" fmla="*/ 65064 w 178107"/>
              <a:gd name="connsiteY0" fmla="*/ 442 h 472964"/>
              <a:gd name="connsiteX1" fmla="*/ 55539 w 178107"/>
              <a:gd name="connsiteY1" fmla="*/ 117917 h 472964"/>
              <a:gd name="connsiteX2" fmla="*/ 22202 w 178107"/>
              <a:gd name="connsiteY2" fmla="*/ 154430 h 472964"/>
              <a:gd name="connsiteX3" fmla="*/ 19027 w 178107"/>
              <a:gd name="connsiteY3" fmla="*/ 189355 h 472964"/>
              <a:gd name="connsiteX4" fmla="*/ 38077 w 178107"/>
              <a:gd name="connsiteY4" fmla="*/ 279842 h 472964"/>
              <a:gd name="connsiteX5" fmla="*/ 104752 w 178107"/>
              <a:gd name="connsiteY5" fmla="*/ 389380 h 472964"/>
              <a:gd name="connsiteX6" fmla="*/ 157139 w 178107"/>
              <a:gd name="connsiteY6" fmla="*/ 468755 h 472964"/>
              <a:gd name="connsiteX7" fmla="*/ 177777 w 178107"/>
              <a:gd name="connsiteY7" fmla="*/ 459230 h 472964"/>
              <a:gd name="connsiteX8" fmla="*/ 142852 w 178107"/>
              <a:gd name="connsiteY8" fmla="*/ 435417 h 472964"/>
              <a:gd name="connsiteX9" fmla="*/ 12677 w 178107"/>
              <a:gd name="connsiteY9" fmla="*/ 300480 h 472964"/>
              <a:gd name="connsiteX10" fmla="*/ 11089 w 178107"/>
              <a:gd name="connsiteY10" fmla="*/ 183005 h 472964"/>
              <a:gd name="connsiteX11" fmla="*/ 66652 w 178107"/>
              <a:gd name="connsiteY11" fmla="*/ 81405 h 472964"/>
              <a:gd name="connsiteX12" fmla="*/ 65064 w 178107"/>
              <a:gd name="connsiteY12" fmla="*/ 442 h 4729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78107" h="472964">
                <a:moveTo>
                  <a:pt x="65064" y="442"/>
                </a:moveTo>
                <a:cubicBezTo>
                  <a:pt x="63212" y="6527"/>
                  <a:pt x="62683" y="92252"/>
                  <a:pt x="55539" y="117917"/>
                </a:cubicBezTo>
                <a:cubicBezTo>
                  <a:pt x="48395" y="143582"/>
                  <a:pt x="28287" y="142524"/>
                  <a:pt x="22202" y="154430"/>
                </a:cubicBezTo>
                <a:cubicBezTo>
                  <a:pt x="16117" y="166336"/>
                  <a:pt x="16381" y="168453"/>
                  <a:pt x="19027" y="189355"/>
                </a:cubicBezTo>
                <a:cubicBezTo>
                  <a:pt x="21673" y="210257"/>
                  <a:pt x="23790" y="246505"/>
                  <a:pt x="38077" y="279842"/>
                </a:cubicBezTo>
                <a:cubicBezTo>
                  <a:pt x="52364" y="313179"/>
                  <a:pt x="84909" y="357895"/>
                  <a:pt x="104752" y="389380"/>
                </a:cubicBezTo>
                <a:cubicBezTo>
                  <a:pt x="124595" y="420865"/>
                  <a:pt x="144968" y="457113"/>
                  <a:pt x="157139" y="468755"/>
                </a:cubicBezTo>
                <a:cubicBezTo>
                  <a:pt x="169310" y="480397"/>
                  <a:pt x="180158" y="464786"/>
                  <a:pt x="177777" y="459230"/>
                </a:cubicBezTo>
                <a:cubicBezTo>
                  <a:pt x="175396" y="453674"/>
                  <a:pt x="170369" y="461875"/>
                  <a:pt x="142852" y="435417"/>
                </a:cubicBezTo>
                <a:cubicBezTo>
                  <a:pt x="115335" y="408959"/>
                  <a:pt x="34637" y="342549"/>
                  <a:pt x="12677" y="300480"/>
                </a:cubicBezTo>
                <a:cubicBezTo>
                  <a:pt x="-9283" y="258411"/>
                  <a:pt x="2093" y="219517"/>
                  <a:pt x="11089" y="183005"/>
                </a:cubicBezTo>
                <a:cubicBezTo>
                  <a:pt x="20085" y="146493"/>
                  <a:pt x="57392" y="110245"/>
                  <a:pt x="66652" y="81405"/>
                </a:cubicBezTo>
                <a:cubicBezTo>
                  <a:pt x="75912" y="52565"/>
                  <a:pt x="66916" y="-5643"/>
                  <a:pt x="65064" y="44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3" name="フリーフォーム: 図形 1032">
            <a:extLst>
              <a:ext uri="{FF2B5EF4-FFF2-40B4-BE49-F238E27FC236}">
                <a16:creationId xmlns:a16="http://schemas.microsoft.com/office/drawing/2014/main" id="{91DFB91E-BF49-496F-8720-F34F4F1A3291}"/>
              </a:ext>
            </a:extLst>
          </p:cNvPr>
          <p:cNvSpPr/>
          <p:nvPr/>
        </p:nvSpPr>
        <p:spPr>
          <a:xfrm>
            <a:off x="6600716" y="5153025"/>
            <a:ext cx="278799" cy="44452"/>
          </a:xfrm>
          <a:custGeom>
            <a:avLst/>
            <a:gdLst>
              <a:gd name="connsiteX0" fmla="*/ 109 w 278799"/>
              <a:gd name="connsiteY0" fmla="*/ 9525 h 44452"/>
              <a:gd name="connsiteX1" fmla="*/ 158859 w 278799"/>
              <a:gd name="connsiteY1" fmla="*/ 28575 h 44452"/>
              <a:gd name="connsiteX2" fmla="*/ 257284 w 278799"/>
              <a:gd name="connsiteY2" fmla="*/ 0 h 44452"/>
              <a:gd name="connsiteX3" fmla="*/ 277922 w 278799"/>
              <a:gd name="connsiteY3" fmla="*/ 28575 h 44452"/>
              <a:gd name="connsiteX4" fmla="*/ 239822 w 278799"/>
              <a:gd name="connsiteY4" fmla="*/ 19050 h 44452"/>
              <a:gd name="connsiteX5" fmla="*/ 184259 w 278799"/>
              <a:gd name="connsiteY5" fmla="*/ 44450 h 44452"/>
              <a:gd name="connsiteX6" fmla="*/ 109 w 278799"/>
              <a:gd name="connsiteY6" fmla="*/ 9525 h 444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78799" h="44452">
                <a:moveTo>
                  <a:pt x="109" y="9525"/>
                </a:moveTo>
                <a:cubicBezTo>
                  <a:pt x="-4124" y="6879"/>
                  <a:pt x="115997" y="30162"/>
                  <a:pt x="158859" y="28575"/>
                </a:cubicBezTo>
                <a:cubicBezTo>
                  <a:pt x="201721" y="26988"/>
                  <a:pt x="237440" y="0"/>
                  <a:pt x="257284" y="0"/>
                </a:cubicBezTo>
                <a:cubicBezTo>
                  <a:pt x="277128" y="0"/>
                  <a:pt x="280832" y="25400"/>
                  <a:pt x="277922" y="28575"/>
                </a:cubicBezTo>
                <a:cubicBezTo>
                  <a:pt x="275012" y="31750"/>
                  <a:pt x="255432" y="16404"/>
                  <a:pt x="239822" y="19050"/>
                </a:cubicBezTo>
                <a:cubicBezTo>
                  <a:pt x="224212" y="21696"/>
                  <a:pt x="223682" y="44714"/>
                  <a:pt x="184259" y="44450"/>
                </a:cubicBezTo>
                <a:cubicBezTo>
                  <a:pt x="144836" y="44186"/>
                  <a:pt x="4342" y="12171"/>
                  <a:pt x="109" y="95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1" name="フリーフォーム: 図形 1040">
            <a:extLst>
              <a:ext uri="{FF2B5EF4-FFF2-40B4-BE49-F238E27FC236}">
                <a16:creationId xmlns:a16="http://schemas.microsoft.com/office/drawing/2014/main" id="{13CAD7BE-7BBC-413D-8A79-AB151CE7E373}"/>
              </a:ext>
            </a:extLst>
          </p:cNvPr>
          <p:cNvSpPr/>
          <p:nvPr/>
        </p:nvSpPr>
        <p:spPr>
          <a:xfrm>
            <a:off x="5521683" y="4722537"/>
            <a:ext cx="158563" cy="168174"/>
          </a:xfrm>
          <a:custGeom>
            <a:avLst/>
            <a:gdLst>
              <a:gd name="connsiteX0" fmla="*/ 158392 w 158563"/>
              <a:gd name="connsiteY0" fmla="*/ 276 h 168174"/>
              <a:gd name="connsiteX1" fmla="*/ 39330 w 158563"/>
              <a:gd name="connsiteY1" fmla="*/ 117751 h 168174"/>
              <a:gd name="connsiteX2" fmla="*/ 125055 w 158563"/>
              <a:gd name="connsiteY2" fmla="*/ 165376 h 168174"/>
              <a:gd name="connsiteX3" fmla="*/ 98067 w 158563"/>
              <a:gd name="connsiteY3" fmla="*/ 162201 h 168174"/>
              <a:gd name="connsiteX4" fmla="*/ 29805 w 158563"/>
              <a:gd name="connsiteY4" fmla="*/ 159026 h 168174"/>
              <a:gd name="connsiteX5" fmla="*/ 7580 w 158563"/>
              <a:gd name="connsiteY5" fmla="*/ 154263 h 168174"/>
              <a:gd name="connsiteX6" fmla="*/ 158392 w 158563"/>
              <a:gd name="connsiteY6" fmla="*/ 276 h 168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8563" h="168174">
                <a:moveTo>
                  <a:pt x="158392" y="276"/>
                </a:moveTo>
                <a:cubicBezTo>
                  <a:pt x="163684" y="-5809"/>
                  <a:pt x="44886" y="90234"/>
                  <a:pt x="39330" y="117751"/>
                </a:cubicBezTo>
                <a:cubicBezTo>
                  <a:pt x="33774" y="145268"/>
                  <a:pt x="115266" y="157968"/>
                  <a:pt x="125055" y="165376"/>
                </a:cubicBezTo>
                <a:cubicBezTo>
                  <a:pt x="134844" y="172784"/>
                  <a:pt x="113942" y="163259"/>
                  <a:pt x="98067" y="162201"/>
                </a:cubicBezTo>
                <a:cubicBezTo>
                  <a:pt x="82192" y="161143"/>
                  <a:pt x="44886" y="160349"/>
                  <a:pt x="29805" y="159026"/>
                </a:cubicBezTo>
                <a:cubicBezTo>
                  <a:pt x="14724" y="157703"/>
                  <a:pt x="-13587" y="176488"/>
                  <a:pt x="7580" y="154263"/>
                </a:cubicBezTo>
                <a:cubicBezTo>
                  <a:pt x="28747" y="132038"/>
                  <a:pt x="153100" y="6361"/>
                  <a:pt x="158392" y="27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6" name="フリーフォーム: 図形 1075">
            <a:extLst>
              <a:ext uri="{FF2B5EF4-FFF2-40B4-BE49-F238E27FC236}">
                <a16:creationId xmlns:a16="http://schemas.microsoft.com/office/drawing/2014/main" id="{792363CB-A62D-476B-97CE-2AD9E9DB0F5F}"/>
              </a:ext>
            </a:extLst>
          </p:cNvPr>
          <p:cNvSpPr/>
          <p:nvPr/>
        </p:nvSpPr>
        <p:spPr>
          <a:xfrm>
            <a:off x="5484808" y="4706720"/>
            <a:ext cx="150822" cy="265296"/>
          </a:xfrm>
          <a:custGeom>
            <a:avLst/>
            <a:gdLst>
              <a:gd name="connsiteX0" fmla="*/ 150817 w 150822"/>
              <a:gd name="connsiteY0" fmla="*/ 218 h 265296"/>
              <a:gd name="connsiteX1" fmla="*/ 34930 w 150822"/>
              <a:gd name="connsiteY1" fmla="*/ 120868 h 265296"/>
              <a:gd name="connsiteX2" fmla="*/ 14292 w 150822"/>
              <a:gd name="connsiteY2" fmla="*/ 146268 h 265296"/>
              <a:gd name="connsiteX3" fmla="*/ 5 w 150822"/>
              <a:gd name="connsiteY3" fmla="*/ 263743 h 265296"/>
              <a:gd name="connsiteX4" fmla="*/ 15880 w 150822"/>
              <a:gd name="connsiteY4" fmla="*/ 209768 h 265296"/>
              <a:gd name="connsiteX5" fmla="*/ 30167 w 150822"/>
              <a:gd name="connsiteY5" fmla="*/ 154205 h 265296"/>
              <a:gd name="connsiteX6" fmla="*/ 150817 w 150822"/>
              <a:gd name="connsiteY6" fmla="*/ 218 h 2652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0822" h="265296">
                <a:moveTo>
                  <a:pt x="150817" y="218"/>
                </a:moveTo>
                <a:cubicBezTo>
                  <a:pt x="151611" y="-5338"/>
                  <a:pt x="57684" y="96526"/>
                  <a:pt x="34930" y="120868"/>
                </a:cubicBezTo>
                <a:cubicBezTo>
                  <a:pt x="12176" y="145210"/>
                  <a:pt x="20113" y="122455"/>
                  <a:pt x="14292" y="146268"/>
                </a:cubicBezTo>
                <a:cubicBezTo>
                  <a:pt x="8471" y="170081"/>
                  <a:pt x="-260" y="253160"/>
                  <a:pt x="5" y="263743"/>
                </a:cubicBezTo>
                <a:cubicBezTo>
                  <a:pt x="270" y="274326"/>
                  <a:pt x="10853" y="228024"/>
                  <a:pt x="15880" y="209768"/>
                </a:cubicBezTo>
                <a:cubicBezTo>
                  <a:pt x="20907" y="191512"/>
                  <a:pt x="5296" y="183838"/>
                  <a:pt x="30167" y="154205"/>
                </a:cubicBezTo>
                <a:cubicBezTo>
                  <a:pt x="55038" y="124572"/>
                  <a:pt x="150023" y="5774"/>
                  <a:pt x="150817" y="2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0" name="フリーフォーム: 図形 1169">
            <a:extLst>
              <a:ext uri="{FF2B5EF4-FFF2-40B4-BE49-F238E27FC236}">
                <a16:creationId xmlns:a16="http://schemas.microsoft.com/office/drawing/2014/main" id="{9C6F2C6D-794E-411A-BFC2-55D2DAADAADD}"/>
              </a:ext>
            </a:extLst>
          </p:cNvPr>
          <p:cNvSpPr/>
          <p:nvPr/>
        </p:nvSpPr>
        <p:spPr>
          <a:xfrm>
            <a:off x="5457429" y="4855130"/>
            <a:ext cx="17914" cy="139502"/>
          </a:xfrm>
          <a:custGeom>
            <a:avLst/>
            <a:gdLst>
              <a:gd name="connsiteX0" fmla="*/ 1984 w 17914"/>
              <a:gd name="connsiteY0" fmla="*/ 1033 h 139502"/>
              <a:gd name="connsiteX1" fmla="*/ 1984 w 17914"/>
              <a:gd name="connsiteY1" fmla="*/ 137558 h 139502"/>
              <a:gd name="connsiteX2" fmla="*/ 17859 w 17914"/>
              <a:gd name="connsiteY2" fmla="*/ 77233 h 139502"/>
              <a:gd name="connsiteX3" fmla="*/ 1984 w 17914"/>
              <a:gd name="connsiteY3" fmla="*/ 1033 h 139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914" h="139502">
                <a:moveTo>
                  <a:pt x="1984" y="1033"/>
                </a:moveTo>
                <a:cubicBezTo>
                  <a:pt x="-662" y="11087"/>
                  <a:pt x="-662" y="124858"/>
                  <a:pt x="1984" y="137558"/>
                </a:cubicBezTo>
                <a:cubicBezTo>
                  <a:pt x="4630" y="150258"/>
                  <a:pt x="18917" y="97341"/>
                  <a:pt x="17859" y="77233"/>
                </a:cubicBezTo>
                <a:cubicBezTo>
                  <a:pt x="16801" y="57125"/>
                  <a:pt x="4630" y="-9021"/>
                  <a:pt x="1984" y="103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0" name="フリーフォーム: 図形 1219">
            <a:extLst>
              <a:ext uri="{FF2B5EF4-FFF2-40B4-BE49-F238E27FC236}">
                <a16:creationId xmlns:a16="http://schemas.microsoft.com/office/drawing/2014/main" id="{421E59BD-3633-4929-9C31-4A1E6E9DADE5}"/>
              </a:ext>
            </a:extLst>
          </p:cNvPr>
          <p:cNvSpPr/>
          <p:nvPr/>
        </p:nvSpPr>
        <p:spPr>
          <a:xfrm>
            <a:off x="5627674" y="4711700"/>
            <a:ext cx="87326" cy="159479"/>
          </a:xfrm>
          <a:custGeom>
            <a:avLst/>
            <a:gdLst>
              <a:gd name="connsiteX0" fmla="*/ 87326 w 87326"/>
              <a:gd name="connsiteY0" fmla="*/ 0 h 159479"/>
              <a:gd name="connsiteX1" fmla="*/ 44464 w 87326"/>
              <a:gd name="connsiteY1" fmla="*/ 139700 h 159479"/>
              <a:gd name="connsiteX2" fmla="*/ 14 w 87326"/>
              <a:gd name="connsiteY2" fmla="*/ 157163 h 159479"/>
              <a:gd name="connsiteX3" fmla="*/ 39701 w 87326"/>
              <a:gd name="connsiteY3" fmla="*/ 127000 h 159479"/>
              <a:gd name="connsiteX4" fmla="*/ 50814 w 87326"/>
              <a:gd name="connsiteY4" fmla="*/ 100013 h 159479"/>
              <a:gd name="connsiteX5" fmla="*/ 87326 w 87326"/>
              <a:gd name="connsiteY5" fmla="*/ 0 h 1594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7326" h="159479">
                <a:moveTo>
                  <a:pt x="87326" y="0"/>
                </a:moveTo>
                <a:cubicBezTo>
                  <a:pt x="73171" y="56753"/>
                  <a:pt x="59016" y="113506"/>
                  <a:pt x="44464" y="139700"/>
                </a:cubicBezTo>
                <a:cubicBezTo>
                  <a:pt x="29912" y="165894"/>
                  <a:pt x="808" y="159280"/>
                  <a:pt x="14" y="157163"/>
                </a:cubicBezTo>
                <a:cubicBezTo>
                  <a:pt x="-780" y="155046"/>
                  <a:pt x="31234" y="136525"/>
                  <a:pt x="39701" y="127000"/>
                </a:cubicBezTo>
                <a:cubicBezTo>
                  <a:pt x="48168" y="117475"/>
                  <a:pt x="44464" y="115359"/>
                  <a:pt x="50814" y="100013"/>
                </a:cubicBezTo>
                <a:lnTo>
                  <a:pt x="87326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2" name="フリーフォーム: 図形 1231">
            <a:extLst>
              <a:ext uri="{FF2B5EF4-FFF2-40B4-BE49-F238E27FC236}">
                <a16:creationId xmlns:a16="http://schemas.microsoft.com/office/drawing/2014/main" id="{6D6F3705-C4F8-4D51-9981-96B7EF0C5435}"/>
              </a:ext>
            </a:extLst>
          </p:cNvPr>
          <p:cNvSpPr/>
          <p:nvPr/>
        </p:nvSpPr>
        <p:spPr>
          <a:xfrm>
            <a:off x="5689599" y="4719161"/>
            <a:ext cx="85779" cy="138236"/>
          </a:xfrm>
          <a:custGeom>
            <a:avLst/>
            <a:gdLst>
              <a:gd name="connsiteX0" fmla="*/ 85726 w 85779"/>
              <a:gd name="connsiteY0" fmla="*/ 477 h 138236"/>
              <a:gd name="connsiteX1" fmla="*/ 39689 w 85779"/>
              <a:gd name="connsiteY1" fmla="*/ 73502 h 138236"/>
              <a:gd name="connsiteX2" fmla="*/ 79376 w 85779"/>
              <a:gd name="connsiteY2" fmla="*/ 124302 h 138236"/>
              <a:gd name="connsiteX3" fmla="*/ 47626 w 85779"/>
              <a:gd name="connsiteY3" fmla="*/ 135414 h 138236"/>
              <a:gd name="connsiteX4" fmla="*/ 1 w 85779"/>
              <a:gd name="connsiteY4" fmla="*/ 137002 h 138236"/>
              <a:gd name="connsiteX5" fmla="*/ 46039 w 85779"/>
              <a:gd name="connsiteY5" fmla="*/ 119539 h 138236"/>
              <a:gd name="connsiteX6" fmla="*/ 28576 w 85779"/>
              <a:gd name="connsiteY6" fmla="*/ 111602 h 138236"/>
              <a:gd name="connsiteX7" fmla="*/ 85726 w 85779"/>
              <a:gd name="connsiteY7" fmla="*/ 477 h 1382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5779" h="138236">
                <a:moveTo>
                  <a:pt x="85726" y="477"/>
                </a:moveTo>
                <a:cubicBezTo>
                  <a:pt x="87578" y="-5873"/>
                  <a:pt x="40747" y="52865"/>
                  <a:pt x="39689" y="73502"/>
                </a:cubicBezTo>
                <a:cubicBezTo>
                  <a:pt x="38631" y="94139"/>
                  <a:pt x="78053" y="113983"/>
                  <a:pt x="79376" y="124302"/>
                </a:cubicBezTo>
                <a:cubicBezTo>
                  <a:pt x="80699" y="134621"/>
                  <a:pt x="60855" y="133297"/>
                  <a:pt x="47626" y="135414"/>
                </a:cubicBezTo>
                <a:cubicBezTo>
                  <a:pt x="34397" y="137531"/>
                  <a:pt x="265" y="139648"/>
                  <a:pt x="1" y="137002"/>
                </a:cubicBezTo>
                <a:cubicBezTo>
                  <a:pt x="-263" y="134356"/>
                  <a:pt x="41277" y="123772"/>
                  <a:pt x="46039" y="119539"/>
                </a:cubicBezTo>
                <a:cubicBezTo>
                  <a:pt x="50801" y="115306"/>
                  <a:pt x="24343" y="126154"/>
                  <a:pt x="28576" y="111602"/>
                </a:cubicBezTo>
                <a:cubicBezTo>
                  <a:pt x="32809" y="97050"/>
                  <a:pt x="83874" y="6827"/>
                  <a:pt x="85726" y="47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2" name="フリーフォーム: 図形 1261">
            <a:extLst>
              <a:ext uri="{FF2B5EF4-FFF2-40B4-BE49-F238E27FC236}">
                <a16:creationId xmlns:a16="http://schemas.microsoft.com/office/drawing/2014/main" id="{2C27A7C1-7379-4663-BA4A-0D599973ED20}"/>
              </a:ext>
            </a:extLst>
          </p:cNvPr>
          <p:cNvSpPr/>
          <p:nvPr/>
        </p:nvSpPr>
        <p:spPr>
          <a:xfrm>
            <a:off x="5176254" y="4735513"/>
            <a:ext cx="75252" cy="149225"/>
          </a:xfrm>
          <a:custGeom>
            <a:avLst/>
            <a:gdLst>
              <a:gd name="connsiteX0" fmla="*/ 75196 w 75252"/>
              <a:gd name="connsiteY0" fmla="*/ 0 h 149225"/>
              <a:gd name="connsiteX1" fmla="*/ 13284 w 75252"/>
              <a:gd name="connsiteY1" fmla="*/ 82550 h 149225"/>
              <a:gd name="connsiteX2" fmla="*/ 584 w 75252"/>
              <a:gd name="connsiteY2" fmla="*/ 149225 h 149225"/>
              <a:gd name="connsiteX3" fmla="*/ 24396 w 75252"/>
              <a:gd name="connsiteY3" fmla="*/ 82550 h 149225"/>
              <a:gd name="connsiteX4" fmla="*/ 75196 w 75252"/>
              <a:gd name="connsiteY4" fmla="*/ 0 h 1492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5252" h="149225">
                <a:moveTo>
                  <a:pt x="75196" y="0"/>
                </a:moveTo>
                <a:cubicBezTo>
                  <a:pt x="73344" y="0"/>
                  <a:pt x="25719" y="57679"/>
                  <a:pt x="13284" y="82550"/>
                </a:cubicBezTo>
                <a:cubicBezTo>
                  <a:pt x="849" y="107421"/>
                  <a:pt x="-1268" y="149225"/>
                  <a:pt x="584" y="149225"/>
                </a:cubicBezTo>
                <a:cubicBezTo>
                  <a:pt x="2436" y="149225"/>
                  <a:pt x="15665" y="103187"/>
                  <a:pt x="24396" y="82550"/>
                </a:cubicBezTo>
                <a:cubicBezTo>
                  <a:pt x="33127" y="61913"/>
                  <a:pt x="77048" y="0"/>
                  <a:pt x="75196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0" name="フリーフォーム: 図形 1269">
            <a:extLst>
              <a:ext uri="{FF2B5EF4-FFF2-40B4-BE49-F238E27FC236}">
                <a16:creationId xmlns:a16="http://schemas.microsoft.com/office/drawing/2014/main" id="{0B4BAE83-64A5-4D87-9D02-8DCDF5835D3F}"/>
              </a:ext>
            </a:extLst>
          </p:cNvPr>
          <p:cNvSpPr/>
          <p:nvPr/>
        </p:nvSpPr>
        <p:spPr>
          <a:xfrm>
            <a:off x="5104944" y="4899661"/>
            <a:ext cx="365653" cy="292433"/>
          </a:xfrm>
          <a:custGeom>
            <a:avLst/>
            <a:gdLst>
              <a:gd name="connsiteX0" fmla="*/ 365581 w 365653"/>
              <a:gd name="connsiteY0" fmla="*/ 952 h 292433"/>
              <a:gd name="connsiteX1" fmla="*/ 189369 w 365653"/>
              <a:gd name="connsiteY1" fmla="*/ 93027 h 292433"/>
              <a:gd name="connsiteX2" fmla="*/ 5219 w 365653"/>
              <a:gd name="connsiteY2" fmla="*/ 288289 h 292433"/>
              <a:gd name="connsiteX3" fmla="*/ 60781 w 365653"/>
              <a:gd name="connsiteY3" fmla="*/ 220027 h 292433"/>
              <a:gd name="connsiteX4" fmla="*/ 168731 w 365653"/>
              <a:gd name="connsiteY4" fmla="*/ 145414 h 292433"/>
              <a:gd name="connsiteX5" fmla="*/ 365581 w 365653"/>
              <a:gd name="connsiteY5" fmla="*/ 952 h 2924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65653" h="292433">
                <a:moveTo>
                  <a:pt x="365581" y="952"/>
                </a:moveTo>
                <a:cubicBezTo>
                  <a:pt x="369021" y="-7779"/>
                  <a:pt x="249429" y="45138"/>
                  <a:pt x="189369" y="93027"/>
                </a:cubicBezTo>
                <a:cubicBezTo>
                  <a:pt x="129309" y="140916"/>
                  <a:pt x="26650" y="267122"/>
                  <a:pt x="5219" y="288289"/>
                </a:cubicBezTo>
                <a:cubicBezTo>
                  <a:pt x="-16212" y="309456"/>
                  <a:pt x="33529" y="243839"/>
                  <a:pt x="60781" y="220027"/>
                </a:cubicBezTo>
                <a:cubicBezTo>
                  <a:pt x="88033" y="196215"/>
                  <a:pt x="168731" y="145414"/>
                  <a:pt x="168731" y="145414"/>
                </a:cubicBezTo>
                <a:cubicBezTo>
                  <a:pt x="216356" y="111547"/>
                  <a:pt x="362141" y="9683"/>
                  <a:pt x="365581" y="95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1" name="フリーフォーム: 図形 1270">
            <a:extLst>
              <a:ext uri="{FF2B5EF4-FFF2-40B4-BE49-F238E27FC236}">
                <a16:creationId xmlns:a16="http://schemas.microsoft.com/office/drawing/2014/main" id="{07E66B92-45C8-4C20-98CF-08D9CB8250CA}"/>
              </a:ext>
            </a:extLst>
          </p:cNvPr>
          <p:cNvSpPr/>
          <p:nvPr/>
        </p:nvSpPr>
        <p:spPr>
          <a:xfrm>
            <a:off x="4922923" y="5018122"/>
            <a:ext cx="133302" cy="160130"/>
          </a:xfrm>
          <a:custGeom>
            <a:avLst/>
            <a:gdLst>
              <a:gd name="connsiteX0" fmla="*/ 131677 w 133302"/>
              <a:gd name="connsiteY0" fmla="*/ 1553 h 160130"/>
              <a:gd name="connsiteX1" fmla="*/ 99927 w 133302"/>
              <a:gd name="connsiteY1" fmla="*/ 69816 h 160130"/>
              <a:gd name="connsiteX2" fmla="*/ 3090 w 133302"/>
              <a:gd name="connsiteY2" fmla="*/ 155541 h 160130"/>
              <a:gd name="connsiteX3" fmla="*/ 22140 w 133302"/>
              <a:gd name="connsiteY3" fmla="*/ 149191 h 160130"/>
              <a:gd name="connsiteX4" fmla="*/ 57065 w 133302"/>
              <a:gd name="connsiteY4" fmla="*/ 138078 h 160130"/>
              <a:gd name="connsiteX5" fmla="*/ 131677 w 133302"/>
              <a:gd name="connsiteY5" fmla="*/ 1553 h 1601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3302" h="160130">
                <a:moveTo>
                  <a:pt x="131677" y="1553"/>
                </a:moveTo>
                <a:cubicBezTo>
                  <a:pt x="138821" y="-9824"/>
                  <a:pt x="121358" y="44151"/>
                  <a:pt x="99927" y="69816"/>
                </a:cubicBezTo>
                <a:cubicBezTo>
                  <a:pt x="78496" y="95481"/>
                  <a:pt x="16054" y="142312"/>
                  <a:pt x="3090" y="155541"/>
                </a:cubicBezTo>
                <a:cubicBezTo>
                  <a:pt x="-9874" y="168770"/>
                  <a:pt x="22140" y="149191"/>
                  <a:pt x="22140" y="149191"/>
                </a:cubicBezTo>
                <a:cubicBezTo>
                  <a:pt x="31136" y="146281"/>
                  <a:pt x="39867" y="158715"/>
                  <a:pt x="57065" y="138078"/>
                </a:cubicBezTo>
                <a:cubicBezTo>
                  <a:pt x="74263" y="117441"/>
                  <a:pt x="124533" y="12930"/>
                  <a:pt x="131677" y="155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2" name="フリーフォーム: 図形 1271">
            <a:extLst>
              <a:ext uri="{FF2B5EF4-FFF2-40B4-BE49-F238E27FC236}">
                <a16:creationId xmlns:a16="http://schemas.microsoft.com/office/drawing/2014/main" id="{BC8BD4BC-168C-407F-97CC-564F523B7B41}"/>
              </a:ext>
            </a:extLst>
          </p:cNvPr>
          <p:cNvSpPr/>
          <p:nvPr/>
        </p:nvSpPr>
        <p:spPr>
          <a:xfrm>
            <a:off x="4906949" y="5051293"/>
            <a:ext cx="181026" cy="157017"/>
          </a:xfrm>
          <a:custGeom>
            <a:avLst/>
            <a:gdLst>
              <a:gd name="connsiteX0" fmla="*/ 180989 w 181026"/>
              <a:gd name="connsiteY0" fmla="*/ 132 h 157017"/>
              <a:gd name="connsiteX1" fmla="*/ 77801 w 181026"/>
              <a:gd name="connsiteY1" fmla="*/ 138245 h 157017"/>
              <a:gd name="connsiteX2" fmla="*/ 71451 w 181026"/>
              <a:gd name="connsiteY2" fmla="*/ 152532 h 157017"/>
              <a:gd name="connsiteX3" fmla="*/ 14 w 181026"/>
              <a:gd name="connsiteY3" fmla="*/ 108082 h 157017"/>
              <a:gd name="connsiteX4" fmla="*/ 65101 w 181026"/>
              <a:gd name="connsiteY4" fmla="*/ 136657 h 157017"/>
              <a:gd name="connsiteX5" fmla="*/ 65101 w 181026"/>
              <a:gd name="connsiteY5" fmla="*/ 112845 h 157017"/>
              <a:gd name="connsiteX6" fmla="*/ 180989 w 181026"/>
              <a:gd name="connsiteY6" fmla="*/ 132 h 1570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1026" h="157017">
                <a:moveTo>
                  <a:pt x="180989" y="132"/>
                </a:moveTo>
                <a:cubicBezTo>
                  <a:pt x="183106" y="4365"/>
                  <a:pt x="96057" y="112845"/>
                  <a:pt x="77801" y="138245"/>
                </a:cubicBezTo>
                <a:cubicBezTo>
                  <a:pt x="59545" y="163645"/>
                  <a:pt x="84415" y="157559"/>
                  <a:pt x="71451" y="152532"/>
                </a:cubicBezTo>
                <a:cubicBezTo>
                  <a:pt x="58487" y="147505"/>
                  <a:pt x="1072" y="110728"/>
                  <a:pt x="14" y="108082"/>
                </a:cubicBezTo>
                <a:cubicBezTo>
                  <a:pt x="-1044" y="105436"/>
                  <a:pt x="54253" y="135863"/>
                  <a:pt x="65101" y="136657"/>
                </a:cubicBezTo>
                <a:cubicBezTo>
                  <a:pt x="75949" y="137451"/>
                  <a:pt x="48697" y="131630"/>
                  <a:pt x="65101" y="112845"/>
                </a:cubicBezTo>
                <a:cubicBezTo>
                  <a:pt x="81505" y="94060"/>
                  <a:pt x="178872" y="-4101"/>
                  <a:pt x="180989" y="13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3" name="フリーフォーム: 図形 1272">
            <a:extLst>
              <a:ext uri="{FF2B5EF4-FFF2-40B4-BE49-F238E27FC236}">
                <a16:creationId xmlns:a16="http://schemas.microsoft.com/office/drawing/2014/main" id="{A43C4505-4E64-4775-8626-B23D5EE53C35}"/>
              </a:ext>
            </a:extLst>
          </p:cNvPr>
          <p:cNvSpPr/>
          <p:nvPr/>
        </p:nvSpPr>
        <p:spPr>
          <a:xfrm>
            <a:off x="5016421" y="5100638"/>
            <a:ext cx="180762" cy="208282"/>
          </a:xfrm>
          <a:custGeom>
            <a:avLst/>
            <a:gdLst>
              <a:gd name="connsiteX0" fmla="*/ 179467 w 180762"/>
              <a:gd name="connsiteY0" fmla="*/ 0 h 208282"/>
              <a:gd name="connsiteX1" fmla="*/ 174704 w 180762"/>
              <a:gd name="connsiteY1" fmla="*/ 57150 h 208282"/>
              <a:gd name="connsiteX2" fmla="*/ 131842 w 180762"/>
              <a:gd name="connsiteY2" fmla="*/ 95250 h 208282"/>
              <a:gd name="connsiteX3" fmla="*/ 55642 w 180762"/>
              <a:gd name="connsiteY3" fmla="*/ 201612 h 208282"/>
              <a:gd name="connsiteX4" fmla="*/ 79 w 180762"/>
              <a:gd name="connsiteY4" fmla="*/ 193675 h 208282"/>
              <a:gd name="connsiteX5" fmla="*/ 42942 w 180762"/>
              <a:gd name="connsiteY5" fmla="*/ 165100 h 208282"/>
              <a:gd name="connsiteX6" fmla="*/ 25479 w 180762"/>
              <a:gd name="connsiteY6" fmla="*/ 201612 h 208282"/>
              <a:gd name="connsiteX7" fmla="*/ 65167 w 180762"/>
              <a:gd name="connsiteY7" fmla="*/ 180975 h 208282"/>
              <a:gd name="connsiteX8" fmla="*/ 81042 w 180762"/>
              <a:gd name="connsiteY8" fmla="*/ 147637 h 208282"/>
              <a:gd name="connsiteX9" fmla="*/ 135017 w 180762"/>
              <a:gd name="connsiteY9" fmla="*/ 77787 h 208282"/>
              <a:gd name="connsiteX10" fmla="*/ 179467 w 180762"/>
              <a:gd name="connsiteY10" fmla="*/ 0 h 208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80762" h="208282">
                <a:moveTo>
                  <a:pt x="179467" y="0"/>
                </a:moveTo>
                <a:cubicBezTo>
                  <a:pt x="181054" y="20637"/>
                  <a:pt x="182641" y="41275"/>
                  <a:pt x="174704" y="57150"/>
                </a:cubicBezTo>
                <a:cubicBezTo>
                  <a:pt x="166767" y="73025"/>
                  <a:pt x="151686" y="71173"/>
                  <a:pt x="131842" y="95250"/>
                </a:cubicBezTo>
                <a:cubicBezTo>
                  <a:pt x="111998" y="119327"/>
                  <a:pt x="77602" y="185208"/>
                  <a:pt x="55642" y="201612"/>
                </a:cubicBezTo>
                <a:cubicBezTo>
                  <a:pt x="33682" y="218016"/>
                  <a:pt x="2196" y="199760"/>
                  <a:pt x="79" y="193675"/>
                </a:cubicBezTo>
                <a:cubicBezTo>
                  <a:pt x="-2038" y="187590"/>
                  <a:pt x="38709" y="163777"/>
                  <a:pt x="42942" y="165100"/>
                </a:cubicBezTo>
                <a:cubicBezTo>
                  <a:pt x="47175" y="166423"/>
                  <a:pt x="21775" y="198966"/>
                  <a:pt x="25479" y="201612"/>
                </a:cubicBezTo>
                <a:cubicBezTo>
                  <a:pt x="29183" y="204258"/>
                  <a:pt x="55906" y="189971"/>
                  <a:pt x="65167" y="180975"/>
                </a:cubicBezTo>
                <a:cubicBezTo>
                  <a:pt x="74427" y="171979"/>
                  <a:pt x="69400" y="164835"/>
                  <a:pt x="81042" y="147637"/>
                </a:cubicBezTo>
                <a:cubicBezTo>
                  <a:pt x="92684" y="130439"/>
                  <a:pt x="120465" y="96572"/>
                  <a:pt x="135017" y="77787"/>
                </a:cubicBezTo>
                <a:lnTo>
                  <a:pt x="179467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4" name="フリーフォーム: 図形 1273">
            <a:extLst>
              <a:ext uri="{FF2B5EF4-FFF2-40B4-BE49-F238E27FC236}">
                <a16:creationId xmlns:a16="http://schemas.microsoft.com/office/drawing/2014/main" id="{6CC06CD3-15D8-46BA-A263-37293C184E07}"/>
              </a:ext>
            </a:extLst>
          </p:cNvPr>
          <p:cNvSpPr/>
          <p:nvPr/>
        </p:nvSpPr>
        <p:spPr>
          <a:xfrm>
            <a:off x="4933950" y="5154519"/>
            <a:ext cx="77788" cy="130582"/>
          </a:xfrm>
          <a:custGeom>
            <a:avLst/>
            <a:gdLst>
              <a:gd name="connsiteX0" fmla="*/ 0 w 77788"/>
              <a:gd name="connsiteY0" fmla="*/ 94 h 130582"/>
              <a:gd name="connsiteX1" fmla="*/ 20638 w 77788"/>
              <a:gd name="connsiteY1" fmla="*/ 93756 h 130582"/>
              <a:gd name="connsiteX2" fmla="*/ 77788 w 77788"/>
              <a:gd name="connsiteY2" fmla="*/ 130269 h 130582"/>
              <a:gd name="connsiteX3" fmla="*/ 20638 w 77788"/>
              <a:gd name="connsiteY3" fmla="*/ 76294 h 130582"/>
              <a:gd name="connsiteX4" fmla="*/ 0 w 77788"/>
              <a:gd name="connsiteY4" fmla="*/ 94 h 1305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7788" h="130582">
                <a:moveTo>
                  <a:pt x="0" y="94"/>
                </a:moveTo>
                <a:cubicBezTo>
                  <a:pt x="0" y="3004"/>
                  <a:pt x="7673" y="72060"/>
                  <a:pt x="20638" y="93756"/>
                </a:cubicBezTo>
                <a:cubicBezTo>
                  <a:pt x="33603" y="115452"/>
                  <a:pt x="77788" y="133179"/>
                  <a:pt x="77788" y="130269"/>
                </a:cubicBezTo>
                <a:cubicBezTo>
                  <a:pt x="77788" y="127359"/>
                  <a:pt x="34396" y="90582"/>
                  <a:pt x="20638" y="76294"/>
                </a:cubicBezTo>
                <a:cubicBezTo>
                  <a:pt x="6880" y="62006"/>
                  <a:pt x="0" y="-2816"/>
                  <a:pt x="0" y="9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5" name="フリーフォーム: 図形 1274">
            <a:extLst>
              <a:ext uri="{FF2B5EF4-FFF2-40B4-BE49-F238E27FC236}">
                <a16:creationId xmlns:a16="http://schemas.microsoft.com/office/drawing/2014/main" id="{10193817-F338-437D-A60E-FB40ED6D2C7F}"/>
              </a:ext>
            </a:extLst>
          </p:cNvPr>
          <p:cNvSpPr/>
          <p:nvPr/>
        </p:nvSpPr>
        <p:spPr>
          <a:xfrm>
            <a:off x="4949815" y="5081134"/>
            <a:ext cx="181489" cy="180947"/>
          </a:xfrm>
          <a:custGeom>
            <a:avLst/>
            <a:gdLst>
              <a:gd name="connsiteX0" fmla="*/ 180985 w 181489"/>
              <a:gd name="connsiteY0" fmla="*/ 454 h 180947"/>
              <a:gd name="connsiteX1" fmla="*/ 111135 w 181489"/>
              <a:gd name="connsiteY1" fmla="*/ 106816 h 180947"/>
              <a:gd name="connsiteX2" fmla="*/ 84148 w 181489"/>
              <a:gd name="connsiteY2" fmla="*/ 171904 h 180947"/>
              <a:gd name="connsiteX3" fmla="*/ 58748 w 181489"/>
              <a:gd name="connsiteY3" fmla="*/ 146504 h 180947"/>
              <a:gd name="connsiteX4" fmla="*/ 10 w 181489"/>
              <a:gd name="connsiteY4" fmla="*/ 100466 h 180947"/>
              <a:gd name="connsiteX5" fmla="*/ 53985 w 181489"/>
              <a:gd name="connsiteY5" fmla="*/ 178254 h 180947"/>
              <a:gd name="connsiteX6" fmla="*/ 71448 w 181489"/>
              <a:gd name="connsiteY6" fmla="*/ 151266 h 180947"/>
              <a:gd name="connsiteX7" fmla="*/ 180985 w 181489"/>
              <a:gd name="connsiteY7" fmla="*/ 454 h 1809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81489" h="180947">
                <a:moveTo>
                  <a:pt x="180985" y="454"/>
                </a:moveTo>
                <a:cubicBezTo>
                  <a:pt x="187599" y="-6954"/>
                  <a:pt x="127274" y="78241"/>
                  <a:pt x="111135" y="106816"/>
                </a:cubicBezTo>
                <a:cubicBezTo>
                  <a:pt x="94996" y="135391"/>
                  <a:pt x="92879" y="165289"/>
                  <a:pt x="84148" y="171904"/>
                </a:cubicBezTo>
                <a:cubicBezTo>
                  <a:pt x="75417" y="178519"/>
                  <a:pt x="72771" y="158410"/>
                  <a:pt x="58748" y="146504"/>
                </a:cubicBezTo>
                <a:cubicBezTo>
                  <a:pt x="44725" y="134598"/>
                  <a:pt x="804" y="95174"/>
                  <a:pt x="10" y="100466"/>
                </a:cubicBezTo>
                <a:cubicBezTo>
                  <a:pt x="-784" y="105758"/>
                  <a:pt x="42079" y="169787"/>
                  <a:pt x="53985" y="178254"/>
                </a:cubicBezTo>
                <a:cubicBezTo>
                  <a:pt x="65891" y="186721"/>
                  <a:pt x="51340" y="174549"/>
                  <a:pt x="71448" y="151266"/>
                </a:cubicBezTo>
                <a:cubicBezTo>
                  <a:pt x="91556" y="127983"/>
                  <a:pt x="174371" y="7862"/>
                  <a:pt x="180985" y="45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6" name="フリーフォーム: 図形 1275">
            <a:extLst>
              <a:ext uri="{FF2B5EF4-FFF2-40B4-BE49-F238E27FC236}">
                <a16:creationId xmlns:a16="http://schemas.microsoft.com/office/drawing/2014/main" id="{56D3B6C6-328C-40F1-A53E-D32F762CBE21}"/>
              </a:ext>
            </a:extLst>
          </p:cNvPr>
          <p:cNvSpPr/>
          <p:nvPr/>
        </p:nvSpPr>
        <p:spPr>
          <a:xfrm>
            <a:off x="4718589" y="5200580"/>
            <a:ext cx="378344" cy="174424"/>
          </a:xfrm>
          <a:custGeom>
            <a:avLst/>
            <a:gdLst>
              <a:gd name="connsiteX0" fmla="*/ 377286 w 378344"/>
              <a:gd name="connsiteY0" fmla="*/ 3245 h 174424"/>
              <a:gd name="connsiteX1" fmla="*/ 318549 w 378344"/>
              <a:gd name="connsiteY1" fmla="*/ 65158 h 174424"/>
              <a:gd name="connsiteX2" fmla="*/ 275686 w 378344"/>
              <a:gd name="connsiteY2" fmla="*/ 133420 h 174424"/>
              <a:gd name="connsiteX3" fmla="*/ 256636 w 378344"/>
              <a:gd name="connsiteY3" fmla="*/ 160408 h 174424"/>
              <a:gd name="connsiteX4" fmla="*/ 212186 w 378344"/>
              <a:gd name="connsiteY4" fmla="*/ 161995 h 174424"/>
              <a:gd name="connsiteX5" fmla="*/ 147099 w 378344"/>
              <a:gd name="connsiteY5" fmla="*/ 115958 h 174424"/>
              <a:gd name="connsiteX6" fmla="*/ 42324 w 378344"/>
              <a:gd name="connsiteY6" fmla="*/ 73095 h 174424"/>
              <a:gd name="connsiteX7" fmla="*/ 4224 w 378344"/>
              <a:gd name="connsiteY7" fmla="*/ 84208 h 174424"/>
              <a:gd name="connsiteX8" fmla="*/ 134399 w 378344"/>
              <a:gd name="connsiteY8" fmla="*/ 135008 h 174424"/>
              <a:gd name="connsiteX9" fmla="*/ 264574 w 378344"/>
              <a:gd name="connsiteY9" fmla="*/ 169933 h 174424"/>
              <a:gd name="connsiteX10" fmla="*/ 377286 w 378344"/>
              <a:gd name="connsiteY10" fmla="*/ 3245 h 1744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78344" h="174424">
                <a:moveTo>
                  <a:pt x="377286" y="3245"/>
                </a:moveTo>
                <a:cubicBezTo>
                  <a:pt x="386282" y="-14218"/>
                  <a:pt x="335482" y="43462"/>
                  <a:pt x="318549" y="65158"/>
                </a:cubicBezTo>
                <a:cubicBezTo>
                  <a:pt x="301616" y="86854"/>
                  <a:pt x="275686" y="133420"/>
                  <a:pt x="275686" y="133420"/>
                </a:cubicBezTo>
                <a:cubicBezTo>
                  <a:pt x="265367" y="149295"/>
                  <a:pt x="267219" y="155646"/>
                  <a:pt x="256636" y="160408"/>
                </a:cubicBezTo>
                <a:cubicBezTo>
                  <a:pt x="246053" y="165171"/>
                  <a:pt x="230442" y="169403"/>
                  <a:pt x="212186" y="161995"/>
                </a:cubicBezTo>
                <a:cubicBezTo>
                  <a:pt x="193930" y="154587"/>
                  <a:pt x="175409" y="130775"/>
                  <a:pt x="147099" y="115958"/>
                </a:cubicBezTo>
                <a:cubicBezTo>
                  <a:pt x="118789" y="101141"/>
                  <a:pt x="66137" y="78387"/>
                  <a:pt x="42324" y="73095"/>
                </a:cubicBezTo>
                <a:cubicBezTo>
                  <a:pt x="18511" y="67803"/>
                  <a:pt x="-11122" y="73889"/>
                  <a:pt x="4224" y="84208"/>
                </a:cubicBezTo>
                <a:cubicBezTo>
                  <a:pt x="19570" y="94527"/>
                  <a:pt x="91007" y="120721"/>
                  <a:pt x="134399" y="135008"/>
                </a:cubicBezTo>
                <a:cubicBezTo>
                  <a:pt x="177791" y="149295"/>
                  <a:pt x="225945" y="187395"/>
                  <a:pt x="264574" y="169933"/>
                </a:cubicBezTo>
                <a:cubicBezTo>
                  <a:pt x="303203" y="152471"/>
                  <a:pt x="368290" y="20708"/>
                  <a:pt x="377286" y="32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7" name="フリーフォーム: 図形 1276">
            <a:extLst>
              <a:ext uri="{FF2B5EF4-FFF2-40B4-BE49-F238E27FC236}">
                <a16:creationId xmlns:a16="http://schemas.microsoft.com/office/drawing/2014/main" id="{37668D81-8408-456F-9C8C-355B16135843}"/>
              </a:ext>
            </a:extLst>
          </p:cNvPr>
          <p:cNvSpPr/>
          <p:nvPr/>
        </p:nvSpPr>
        <p:spPr>
          <a:xfrm>
            <a:off x="4770976" y="5197464"/>
            <a:ext cx="307939" cy="141392"/>
          </a:xfrm>
          <a:custGeom>
            <a:avLst/>
            <a:gdLst>
              <a:gd name="connsiteX0" fmla="*/ 1049 w 307939"/>
              <a:gd name="connsiteY0" fmla="*/ 55574 h 141392"/>
              <a:gd name="connsiteX1" fmla="*/ 118524 w 307939"/>
              <a:gd name="connsiteY1" fmla="*/ 112724 h 141392"/>
              <a:gd name="connsiteX2" fmla="*/ 170912 w 307939"/>
              <a:gd name="connsiteY2" fmla="*/ 117486 h 141392"/>
              <a:gd name="connsiteX3" fmla="*/ 201074 w 307939"/>
              <a:gd name="connsiteY3" fmla="*/ 100024 h 141392"/>
              <a:gd name="connsiteX4" fmla="*/ 307437 w 307939"/>
              <a:gd name="connsiteY4" fmla="*/ 11 h 141392"/>
              <a:gd name="connsiteX5" fmla="*/ 239174 w 307939"/>
              <a:gd name="connsiteY5" fmla="*/ 93674 h 141392"/>
              <a:gd name="connsiteX6" fmla="*/ 193137 w 307939"/>
              <a:gd name="connsiteY6" fmla="*/ 141299 h 141392"/>
              <a:gd name="connsiteX7" fmla="*/ 1049 w 307939"/>
              <a:gd name="connsiteY7" fmla="*/ 55574 h 1413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07939" h="141392">
                <a:moveTo>
                  <a:pt x="1049" y="55574"/>
                </a:moveTo>
                <a:cubicBezTo>
                  <a:pt x="-11387" y="50811"/>
                  <a:pt x="90214" y="102405"/>
                  <a:pt x="118524" y="112724"/>
                </a:cubicBezTo>
                <a:cubicBezTo>
                  <a:pt x="146834" y="123043"/>
                  <a:pt x="157154" y="119603"/>
                  <a:pt x="170912" y="117486"/>
                </a:cubicBezTo>
                <a:cubicBezTo>
                  <a:pt x="184670" y="115369"/>
                  <a:pt x="178320" y="119603"/>
                  <a:pt x="201074" y="100024"/>
                </a:cubicBezTo>
                <a:cubicBezTo>
                  <a:pt x="223828" y="80445"/>
                  <a:pt x="301087" y="1069"/>
                  <a:pt x="307437" y="11"/>
                </a:cubicBezTo>
                <a:cubicBezTo>
                  <a:pt x="313787" y="-1047"/>
                  <a:pt x="258224" y="70126"/>
                  <a:pt x="239174" y="93674"/>
                </a:cubicBezTo>
                <a:cubicBezTo>
                  <a:pt x="220124" y="117222"/>
                  <a:pt x="237851" y="143151"/>
                  <a:pt x="193137" y="141299"/>
                </a:cubicBezTo>
                <a:cubicBezTo>
                  <a:pt x="148423" y="139447"/>
                  <a:pt x="13485" y="60337"/>
                  <a:pt x="1049" y="5557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8" name="フリーフォーム: 図形 1277">
            <a:extLst>
              <a:ext uri="{FF2B5EF4-FFF2-40B4-BE49-F238E27FC236}">
                <a16:creationId xmlns:a16="http://schemas.microsoft.com/office/drawing/2014/main" id="{07A5F3F3-4FCC-4272-8D6A-D822D7F13106}"/>
              </a:ext>
            </a:extLst>
          </p:cNvPr>
          <p:cNvSpPr/>
          <p:nvPr/>
        </p:nvSpPr>
        <p:spPr>
          <a:xfrm>
            <a:off x="4763940" y="5107226"/>
            <a:ext cx="248702" cy="158743"/>
          </a:xfrm>
          <a:custGeom>
            <a:avLst/>
            <a:gdLst>
              <a:gd name="connsiteX0" fmla="*/ 244623 w 248702"/>
              <a:gd name="connsiteY0" fmla="*/ 1349 h 158743"/>
              <a:gd name="connsiteX1" fmla="*/ 135085 w 248702"/>
              <a:gd name="connsiteY1" fmla="*/ 109299 h 158743"/>
              <a:gd name="connsiteX2" fmla="*/ 41423 w 248702"/>
              <a:gd name="connsiteY2" fmla="*/ 114062 h 158743"/>
              <a:gd name="connsiteX3" fmla="*/ 148 w 248702"/>
              <a:gd name="connsiteY3" fmla="*/ 158512 h 158743"/>
              <a:gd name="connsiteX4" fmla="*/ 54123 w 248702"/>
              <a:gd name="connsiteY4" fmla="*/ 131524 h 158743"/>
              <a:gd name="connsiteX5" fmla="*/ 95398 w 248702"/>
              <a:gd name="connsiteY5" fmla="*/ 131524 h 158743"/>
              <a:gd name="connsiteX6" fmla="*/ 201760 w 248702"/>
              <a:gd name="connsiteY6" fmla="*/ 44212 h 158743"/>
              <a:gd name="connsiteX7" fmla="*/ 223985 w 248702"/>
              <a:gd name="connsiteY7" fmla="*/ 47387 h 158743"/>
              <a:gd name="connsiteX8" fmla="*/ 244623 w 248702"/>
              <a:gd name="connsiteY8" fmla="*/ 1349 h 1587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48702" h="158743">
                <a:moveTo>
                  <a:pt x="244623" y="1349"/>
                </a:moveTo>
                <a:cubicBezTo>
                  <a:pt x="229806" y="11668"/>
                  <a:pt x="168952" y="90514"/>
                  <a:pt x="135085" y="109299"/>
                </a:cubicBezTo>
                <a:cubicBezTo>
                  <a:pt x="101218" y="128085"/>
                  <a:pt x="63912" y="105860"/>
                  <a:pt x="41423" y="114062"/>
                </a:cubicBezTo>
                <a:cubicBezTo>
                  <a:pt x="18934" y="122264"/>
                  <a:pt x="-1969" y="155602"/>
                  <a:pt x="148" y="158512"/>
                </a:cubicBezTo>
                <a:cubicBezTo>
                  <a:pt x="2265" y="161422"/>
                  <a:pt x="38248" y="136022"/>
                  <a:pt x="54123" y="131524"/>
                </a:cubicBezTo>
                <a:cubicBezTo>
                  <a:pt x="69998" y="127026"/>
                  <a:pt x="70792" y="146076"/>
                  <a:pt x="95398" y="131524"/>
                </a:cubicBezTo>
                <a:cubicBezTo>
                  <a:pt x="120004" y="116972"/>
                  <a:pt x="180329" y="58235"/>
                  <a:pt x="201760" y="44212"/>
                </a:cubicBezTo>
                <a:cubicBezTo>
                  <a:pt x="223191" y="30189"/>
                  <a:pt x="218429" y="51620"/>
                  <a:pt x="223985" y="47387"/>
                </a:cubicBezTo>
                <a:cubicBezTo>
                  <a:pt x="229541" y="43154"/>
                  <a:pt x="259440" y="-8970"/>
                  <a:pt x="244623" y="134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9" name="フリーフォーム: 図形 1278">
            <a:extLst>
              <a:ext uri="{FF2B5EF4-FFF2-40B4-BE49-F238E27FC236}">
                <a16:creationId xmlns:a16="http://schemas.microsoft.com/office/drawing/2014/main" id="{BC871C78-B969-4796-9A28-9C73CE12AB13}"/>
              </a:ext>
            </a:extLst>
          </p:cNvPr>
          <p:cNvSpPr/>
          <p:nvPr/>
        </p:nvSpPr>
        <p:spPr>
          <a:xfrm>
            <a:off x="4791073" y="5172070"/>
            <a:ext cx="185740" cy="106955"/>
          </a:xfrm>
          <a:custGeom>
            <a:avLst/>
            <a:gdLst>
              <a:gd name="connsiteX0" fmla="*/ 185740 w 185740"/>
              <a:gd name="connsiteY0" fmla="*/ 5 h 106955"/>
              <a:gd name="connsiteX1" fmla="*/ 53977 w 185740"/>
              <a:gd name="connsiteY1" fmla="*/ 103193 h 106955"/>
              <a:gd name="connsiteX2" fmla="*/ 2 w 185740"/>
              <a:gd name="connsiteY2" fmla="*/ 85730 h 106955"/>
              <a:gd name="connsiteX3" fmla="*/ 52390 w 185740"/>
              <a:gd name="connsiteY3" fmla="*/ 98430 h 106955"/>
              <a:gd name="connsiteX4" fmla="*/ 185740 w 185740"/>
              <a:gd name="connsiteY4" fmla="*/ 5 h 1069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5740" h="106955">
                <a:moveTo>
                  <a:pt x="185740" y="5"/>
                </a:moveTo>
                <a:cubicBezTo>
                  <a:pt x="186005" y="799"/>
                  <a:pt x="84933" y="88906"/>
                  <a:pt x="53977" y="103193"/>
                </a:cubicBezTo>
                <a:cubicBezTo>
                  <a:pt x="23021" y="117481"/>
                  <a:pt x="266" y="86524"/>
                  <a:pt x="2" y="85730"/>
                </a:cubicBezTo>
                <a:cubicBezTo>
                  <a:pt x="-263" y="84936"/>
                  <a:pt x="25138" y="110072"/>
                  <a:pt x="52390" y="98430"/>
                </a:cubicBezTo>
                <a:cubicBezTo>
                  <a:pt x="79642" y="86788"/>
                  <a:pt x="185475" y="-789"/>
                  <a:pt x="185740" y="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0" name="フリーフォーム: 図形 1279">
            <a:extLst>
              <a:ext uri="{FF2B5EF4-FFF2-40B4-BE49-F238E27FC236}">
                <a16:creationId xmlns:a16="http://schemas.microsoft.com/office/drawing/2014/main" id="{767E2840-305E-4BA8-AC58-4548B751D62F}"/>
              </a:ext>
            </a:extLst>
          </p:cNvPr>
          <p:cNvSpPr/>
          <p:nvPr/>
        </p:nvSpPr>
        <p:spPr>
          <a:xfrm>
            <a:off x="4705705" y="5289070"/>
            <a:ext cx="63552" cy="329830"/>
          </a:xfrm>
          <a:custGeom>
            <a:avLst/>
            <a:gdLst>
              <a:gd name="connsiteX0" fmla="*/ 2820 w 63552"/>
              <a:gd name="connsiteY0" fmla="*/ 480 h 329830"/>
              <a:gd name="connsiteX1" fmla="*/ 10758 w 63552"/>
              <a:gd name="connsiteY1" fmla="*/ 122718 h 329830"/>
              <a:gd name="connsiteX2" fmla="*/ 13933 w 63552"/>
              <a:gd name="connsiteY2" fmla="*/ 149705 h 329830"/>
              <a:gd name="connsiteX3" fmla="*/ 42508 w 63552"/>
              <a:gd name="connsiteY3" fmla="*/ 238605 h 329830"/>
              <a:gd name="connsiteX4" fmla="*/ 63145 w 63552"/>
              <a:gd name="connsiteY4" fmla="*/ 327505 h 329830"/>
              <a:gd name="connsiteX5" fmla="*/ 52033 w 63552"/>
              <a:gd name="connsiteY5" fmla="*/ 292580 h 329830"/>
              <a:gd name="connsiteX6" fmla="*/ 4408 w 63552"/>
              <a:gd name="connsiteY6" fmla="*/ 173518 h 329830"/>
              <a:gd name="connsiteX7" fmla="*/ 2820 w 63552"/>
              <a:gd name="connsiteY7" fmla="*/ 480 h 3298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3552" h="329830">
                <a:moveTo>
                  <a:pt x="2820" y="480"/>
                </a:moveTo>
                <a:cubicBezTo>
                  <a:pt x="3878" y="-7987"/>
                  <a:pt x="8906" y="97847"/>
                  <a:pt x="10758" y="122718"/>
                </a:cubicBezTo>
                <a:cubicBezTo>
                  <a:pt x="12610" y="147589"/>
                  <a:pt x="8641" y="130391"/>
                  <a:pt x="13933" y="149705"/>
                </a:cubicBezTo>
                <a:cubicBezTo>
                  <a:pt x="19225" y="169019"/>
                  <a:pt x="34306" y="208972"/>
                  <a:pt x="42508" y="238605"/>
                </a:cubicBezTo>
                <a:cubicBezTo>
                  <a:pt x="50710" y="268238"/>
                  <a:pt x="61558" y="318509"/>
                  <a:pt x="63145" y="327505"/>
                </a:cubicBezTo>
                <a:cubicBezTo>
                  <a:pt x="64732" y="336501"/>
                  <a:pt x="61823" y="318245"/>
                  <a:pt x="52033" y="292580"/>
                </a:cubicBezTo>
                <a:cubicBezTo>
                  <a:pt x="42243" y="266915"/>
                  <a:pt x="12610" y="217174"/>
                  <a:pt x="4408" y="173518"/>
                </a:cubicBezTo>
                <a:cubicBezTo>
                  <a:pt x="-3794" y="129862"/>
                  <a:pt x="1762" y="8947"/>
                  <a:pt x="2820" y="48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1" name="フリーフォーム: 図形 1280">
            <a:extLst>
              <a:ext uri="{FF2B5EF4-FFF2-40B4-BE49-F238E27FC236}">
                <a16:creationId xmlns:a16="http://schemas.microsoft.com/office/drawing/2014/main" id="{10ACEEF1-F928-4435-B058-27083729007E}"/>
              </a:ext>
            </a:extLst>
          </p:cNvPr>
          <p:cNvSpPr/>
          <p:nvPr/>
        </p:nvSpPr>
        <p:spPr>
          <a:xfrm>
            <a:off x="4719638" y="5435600"/>
            <a:ext cx="246384" cy="146050"/>
          </a:xfrm>
          <a:custGeom>
            <a:avLst/>
            <a:gdLst>
              <a:gd name="connsiteX0" fmla="*/ 0 w 246384"/>
              <a:gd name="connsiteY0" fmla="*/ 0 h 146050"/>
              <a:gd name="connsiteX1" fmla="*/ 73025 w 246384"/>
              <a:gd name="connsiteY1" fmla="*/ 146050 h 146050"/>
              <a:gd name="connsiteX2" fmla="*/ 73025 w 246384"/>
              <a:gd name="connsiteY2" fmla="*/ 146050 h 146050"/>
              <a:gd name="connsiteX3" fmla="*/ 192087 w 246384"/>
              <a:gd name="connsiteY3" fmla="*/ 119063 h 146050"/>
              <a:gd name="connsiteX4" fmla="*/ 246062 w 246384"/>
              <a:gd name="connsiteY4" fmla="*/ 142875 h 146050"/>
              <a:gd name="connsiteX5" fmla="*/ 169862 w 246384"/>
              <a:gd name="connsiteY5" fmla="*/ 111125 h 146050"/>
              <a:gd name="connsiteX6" fmla="*/ 77787 w 246384"/>
              <a:gd name="connsiteY6" fmla="*/ 130175 h 146050"/>
              <a:gd name="connsiteX7" fmla="*/ 0 w 246384"/>
              <a:gd name="connsiteY7" fmla="*/ 0 h 146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46384" h="146050">
                <a:moveTo>
                  <a:pt x="0" y="0"/>
                </a:moveTo>
                <a:lnTo>
                  <a:pt x="73025" y="146050"/>
                </a:lnTo>
                <a:lnTo>
                  <a:pt x="73025" y="146050"/>
                </a:lnTo>
                <a:cubicBezTo>
                  <a:pt x="92869" y="141552"/>
                  <a:pt x="163248" y="119592"/>
                  <a:pt x="192087" y="119063"/>
                </a:cubicBezTo>
                <a:cubicBezTo>
                  <a:pt x="220926" y="118534"/>
                  <a:pt x="249766" y="144198"/>
                  <a:pt x="246062" y="142875"/>
                </a:cubicBezTo>
                <a:cubicBezTo>
                  <a:pt x="242358" y="141552"/>
                  <a:pt x="197908" y="113242"/>
                  <a:pt x="169862" y="111125"/>
                </a:cubicBezTo>
                <a:cubicBezTo>
                  <a:pt x="141816" y="109008"/>
                  <a:pt x="105568" y="146050"/>
                  <a:pt x="77787" y="130175"/>
                </a:cubicBezTo>
                <a:cubicBezTo>
                  <a:pt x="50006" y="114300"/>
                  <a:pt x="26590" y="65087"/>
                  <a:pt x="0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2" name="フリーフォーム: 図形 1281">
            <a:extLst>
              <a:ext uri="{FF2B5EF4-FFF2-40B4-BE49-F238E27FC236}">
                <a16:creationId xmlns:a16="http://schemas.microsoft.com/office/drawing/2014/main" id="{59EC9F70-DFC1-461C-BB2A-F37B61029D18}"/>
              </a:ext>
            </a:extLst>
          </p:cNvPr>
          <p:cNvSpPr/>
          <p:nvPr/>
        </p:nvSpPr>
        <p:spPr>
          <a:xfrm>
            <a:off x="4725962" y="5574936"/>
            <a:ext cx="506375" cy="404461"/>
          </a:xfrm>
          <a:custGeom>
            <a:avLst/>
            <a:gdLst>
              <a:gd name="connsiteX0" fmla="*/ 26 w 506375"/>
              <a:gd name="connsiteY0" fmla="*/ 47989 h 404461"/>
              <a:gd name="connsiteX1" fmla="*/ 134963 w 506375"/>
              <a:gd name="connsiteY1" fmla="*/ 33702 h 404461"/>
              <a:gd name="connsiteX2" fmla="*/ 249263 w 506375"/>
              <a:gd name="connsiteY2" fmla="*/ 157527 h 404461"/>
              <a:gd name="connsiteX3" fmla="*/ 420713 w 506375"/>
              <a:gd name="connsiteY3" fmla="*/ 311514 h 404461"/>
              <a:gd name="connsiteX4" fmla="*/ 504851 w 506375"/>
              <a:gd name="connsiteY4" fmla="*/ 402002 h 404461"/>
              <a:gd name="connsiteX5" fmla="*/ 447701 w 506375"/>
              <a:gd name="connsiteY5" fmla="*/ 344852 h 404461"/>
              <a:gd name="connsiteX6" fmla="*/ 146076 w 506375"/>
              <a:gd name="connsiteY6" fmla="*/ 16239 h 404461"/>
              <a:gd name="connsiteX7" fmla="*/ 26 w 506375"/>
              <a:gd name="connsiteY7" fmla="*/ 47989 h 4044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06375" h="404461">
                <a:moveTo>
                  <a:pt x="26" y="47989"/>
                </a:moveTo>
                <a:cubicBezTo>
                  <a:pt x="-1826" y="50899"/>
                  <a:pt x="93423" y="15446"/>
                  <a:pt x="134963" y="33702"/>
                </a:cubicBezTo>
                <a:cubicBezTo>
                  <a:pt x="176503" y="51958"/>
                  <a:pt x="201638" y="111225"/>
                  <a:pt x="249263" y="157527"/>
                </a:cubicBezTo>
                <a:cubicBezTo>
                  <a:pt x="296888" y="203829"/>
                  <a:pt x="378115" y="270768"/>
                  <a:pt x="420713" y="311514"/>
                </a:cubicBezTo>
                <a:cubicBezTo>
                  <a:pt x="463311" y="352260"/>
                  <a:pt x="500353" y="396446"/>
                  <a:pt x="504851" y="402002"/>
                </a:cubicBezTo>
                <a:cubicBezTo>
                  <a:pt x="509349" y="407558"/>
                  <a:pt x="507497" y="409146"/>
                  <a:pt x="447701" y="344852"/>
                </a:cubicBezTo>
                <a:cubicBezTo>
                  <a:pt x="387905" y="280558"/>
                  <a:pt x="215397" y="65451"/>
                  <a:pt x="146076" y="16239"/>
                </a:cubicBezTo>
                <a:cubicBezTo>
                  <a:pt x="76755" y="-32973"/>
                  <a:pt x="1878" y="45079"/>
                  <a:pt x="26" y="4798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3" name="フリーフォーム: 図形 1282">
            <a:extLst>
              <a:ext uri="{FF2B5EF4-FFF2-40B4-BE49-F238E27FC236}">
                <a16:creationId xmlns:a16="http://schemas.microsoft.com/office/drawing/2014/main" id="{66847806-4A4E-481C-8E92-8788DF16CAF6}"/>
              </a:ext>
            </a:extLst>
          </p:cNvPr>
          <p:cNvSpPr/>
          <p:nvPr/>
        </p:nvSpPr>
        <p:spPr>
          <a:xfrm>
            <a:off x="4920136" y="5597108"/>
            <a:ext cx="503417" cy="494708"/>
          </a:xfrm>
          <a:custGeom>
            <a:avLst/>
            <a:gdLst>
              <a:gd name="connsiteX0" fmla="*/ 4289 w 503417"/>
              <a:gd name="connsiteY0" fmla="*/ 2005 h 494708"/>
              <a:gd name="connsiteX1" fmla="*/ 72552 w 503417"/>
              <a:gd name="connsiteY1" fmla="*/ 108367 h 494708"/>
              <a:gd name="connsiteX2" fmla="*/ 202727 w 503417"/>
              <a:gd name="connsiteY2" fmla="*/ 224255 h 494708"/>
              <a:gd name="connsiteX3" fmla="*/ 296389 w 503417"/>
              <a:gd name="connsiteY3" fmla="*/ 384592 h 494708"/>
              <a:gd name="connsiteX4" fmla="*/ 496414 w 503417"/>
              <a:gd name="connsiteY4" fmla="*/ 490955 h 494708"/>
              <a:gd name="connsiteX5" fmla="*/ 432914 w 503417"/>
              <a:gd name="connsiteY5" fmla="*/ 444917 h 494708"/>
              <a:gd name="connsiteX6" fmla="*/ 193202 w 503417"/>
              <a:gd name="connsiteY6" fmla="*/ 205205 h 494708"/>
              <a:gd name="connsiteX7" fmla="*/ 4289 w 503417"/>
              <a:gd name="connsiteY7" fmla="*/ 2005 h 494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03417" h="494708">
                <a:moveTo>
                  <a:pt x="4289" y="2005"/>
                </a:moveTo>
                <a:cubicBezTo>
                  <a:pt x="-15819" y="-14135"/>
                  <a:pt x="39479" y="71325"/>
                  <a:pt x="72552" y="108367"/>
                </a:cubicBezTo>
                <a:cubicBezTo>
                  <a:pt x="105625" y="145409"/>
                  <a:pt x="165421" y="178217"/>
                  <a:pt x="202727" y="224255"/>
                </a:cubicBezTo>
                <a:cubicBezTo>
                  <a:pt x="240033" y="270293"/>
                  <a:pt x="247441" y="340142"/>
                  <a:pt x="296389" y="384592"/>
                </a:cubicBezTo>
                <a:cubicBezTo>
                  <a:pt x="345337" y="429042"/>
                  <a:pt x="473660" y="480901"/>
                  <a:pt x="496414" y="490955"/>
                </a:cubicBezTo>
                <a:cubicBezTo>
                  <a:pt x="519168" y="501009"/>
                  <a:pt x="483449" y="492542"/>
                  <a:pt x="432914" y="444917"/>
                </a:cubicBezTo>
                <a:cubicBezTo>
                  <a:pt x="382379" y="397292"/>
                  <a:pt x="265962" y="274526"/>
                  <a:pt x="193202" y="205205"/>
                </a:cubicBezTo>
                <a:cubicBezTo>
                  <a:pt x="120442" y="135884"/>
                  <a:pt x="24397" y="18145"/>
                  <a:pt x="4289" y="200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4" name="フリーフォーム: 図形 1283">
            <a:extLst>
              <a:ext uri="{FF2B5EF4-FFF2-40B4-BE49-F238E27FC236}">
                <a16:creationId xmlns:a16="http://schemas.microsoft.com/office/drawing/2014/main" id="{69B41F08-5A9B-48C3-AE6F-0423DCA60A1E}"/>
              </a:ext>
            </a:extLst>
          </p:cNvPr>
          <p:cNvSpPr/>
          <p:nvPr/>
        </p:nvSpPr>
        <p:spPr>
          <a:xfrm>
            <a:off x="5297920" y="6064194"/>
            <a:ext cx="470676" cy="407460"/>
          </a:xfrm>
          <a:custGeom>
            <a:avLst/>
            <a:gdLst>
              <a:gd name="connsiteX0" fmla="*/ 1155 w 470676"/>
              <a:gd name="connsiteY0" fmla="*/ 1644 h 407460"/>
              <a:gd name="connsiteX1" fmla="*/ 156730 w 470676"/>
              <a:gd name="connsiteY1" fmla="*/ 128644 h 407460"/>
              <a:gd name="connsiteX2" fmla="*/ 315480 w 470676"/>
              <a:gd name="connsiteY2" fmla="*/ 300094 h 407460"/>
              <a:gd name="connsiteX3" fmla="*/ 363105 w 470676"/>
              <a:gd name="connsiteY3" fmla="*/ 373119 h 407460"/>
              <a:gd name="connsiteX4" fmla="*/ 469468 w 470676"/>
              <a:gd name="connsiteY4" fmla="*/ 406456 h 407460"/>
              <a:gd name="connsiteX5" fmla="*/ 409143 w 470676"/>
              <a:gd name="connsiteY5" fmla="*/ 381056 h 407460"/>
              <a:gd name="connsiteX6" fmla="*/ 240868 w 470676"/>
              <a:gd name="connsiteY6" fmla="*/ 219131 h 407460"/>
              <a:gd name="connsiteX7" fmla="*/ 1155 w 470676"/>
              <a:gd name="connsiteY7" fmla="*/ 1644 h 4074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70676" h="407460">
                <a:moveTo>
                  <a:pt x="1155" y="1644"/>
                </a:moveTo>
                <a:cubicBezTo>
                  <a:pt x="-12868" y="-13437"/>
                  <a:pt x="104343" y="78902"/>
                  <a:pt x="156730" y="128644"/>
                </a:cubicBezTo>
                <a:cubicBezTo>
                  <a:pt x="209117" y="178386"/>
                  <a:pt x="281084" y="259348"/>
                  <a:pt x="315480" y="300094"/>
                </a:cubicBezTo>
                <a:cubicBezTo>
                  <a:pt x="349876" y="340840"/>
                  <a:pt x="337440" y="355392"/>
                  <a:pt x="363105" y="373119"/>
                </a:cubicBezTo>
                <a:cubicBezTo>
                  <a:pt x="388770" y="390846"/>
                  <a:pt x="461795" y="405133"/>
                  <a:pt x="469468" y="406456"/>
                </a:cubicBezTo>
                <a:cubicBezTo>
                  <a:pt x="477141" y="407779"/>
                  <a:pt x="447243" y="412277"/>
                  <a:pt x="409143" y="381056"/>
                </a:cubicBezTo>
                <a:cubicBezTo>
                  <a:pt x="371043" y="349835"/>
                  <a:pt x="303310" y="282896"/>
                  <a:pt x="240868" y="219131"/>
                </a:cubicBezTo>
                <a:cubicBezTo>
                  <a:pt x="178426" y="155366"/>
                  <a:pt x="15178" y="16725"/>
                  <a:pt x="1155" y="164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5" name="フリーフォーム: 図形 1284">
            <a:extLst>
              <a:ext uri="{FF2B5EF4-FFF2-40B4-BE49-F238E27FC236}">
                <a16:creationId xmlns:a16="http://schemas.microsoft.com/office/drawing/2014/main" id="{86984297-A389-4BCF-AF46-1E031A312EE4}"/>
              </a:ext>
            </a:extLst>
          </p:cNvPr>
          <p:cNvSpPr/>
          <p:nvPr/>
        </p:nvSpPr>
        <p:spPr>
          <a:xfrm>
            <a:off x="5317462" y="6036998"/>
            <a:ext cx="449430" cy="420861"/>
          </a:xfrm>
          <a:custGeom>
            <a:avLst/>
            <a:gdLst>
              <a:gd name="connsiteX0" fmla="*/ 3838 w 449430"/>
              <a:gd name="connsiteY0" fmla="*/ 5027 h 420861"/>
              <a:gd name="connsiteX1" fmla="*/ 137188 w 449430"/>
              <a:gd name="connsiteY1" fmla="*/ 106627 h 420861"/>
              <a:gd name="connsiteX2" fmla="*/ 257838 w 449430"/>
              <a:gd name="connsiteY2" fmla="*/ 255852 h 420861"/>
              <a:gd name="connsiteX3" fmla="*/ 391188 w 449430"/>
              <a:gd name="connsiteY3" fmla="*/ 373327 h 420861"/>
              <a:gd name="connsiteX4" fmla="*/ 448338 w 449430"/>
              <a:gd name="connsiteY4" fmla="*/ 417777 h 420861"/>
              <a:gd name="connsiteX5" fmla="*/ 418176 w 449430"/>
              <a:gd name="connsiteY5" fmla="*/ 400315 h 420861"/>
              <a:gd name="connsiteX6" fmla="*/ 295938 w 449430"/>
              <a:gd name="connsiteY6" fmla="*/ 266965 h 420861"/>
              <a:gd name="connsiteX7" fmla="*/ 3838 w 449430"/>
              <a:gd name="connsiteY7" fmla="*/ 5027 h 4208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49430" h="420861">
                <a:moveTo>
                  <a:pt x="3838" y="5027"/>
                </a:moveTo>
                <a:cubicBezTo>
                  <a:pt x="-22620" y="-21696"/>
                  <a:pt x="94855" y="64823"/>
                  <a:pt x="137188" y="106627"/>
                </a:cubicBezTo>
                <a:cubicBezTo>
                  <a:pt x="179521" y="148431"/>
                  <a:pt x="215505" y="211402"/>
                  <a:pt x="257838" y="255852"/>
                </a:cubicBezTo>
                <a:cubicBezTo>
                  <a:pt x="300171" y="300302"/>
                  <a:pt x="359438" y="346340"/>
                  <a:pt x="391188" y="373327"/>
                </a:cubicBezTo>
                <a:cubicBezTo>
                  <a:pt x="422938" y="400314"/>
                  <a:pt x="443840" y="413279"/>
                  <a:pt x="448338" y="417777"/>
                </a:cubicBezTo>
                <a:cubicBezTo>
                  <a:pt x="452836" y="422275"/>
                  <a:pt x="443576" y="425450"/>
                  <a:pt x="418176" y="400315"/>
                </a:cubicBezTo>
                <a:cubicBezTo>
                  <a:pt x="392776" y="375180"/>
                  <a:pt x="360496" y="331259"/>
                  <a:pt x="295938" y="266965"/>
                </a:cubicBezTo>
                <a:cubicBezTo>
                  <a:pt x="231380" y="202671"/>
                  <a:pt x="30296" y="31750"/>
                  <a:pt x="3838" y="50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6" name="フリーフォーム: 図形 1285">
            <a:extLst>
              <a:ext uri="{FF2B5EF4-FFF2-40B4-BE49-F238E27FC236}">
                <a16:creationId xmlns:a16="http://schemas.microsoft.com/office/drawing/2014/main" id="{E6C34E04-93B2-468A-8DA7-539695EEC983}"/>
              </a:ext>
            </a:extLst>
          </p:cNvPr>
          <p:cNvSpPr/>
          <p:nvPr/>
        </p:nvSpPr>
        <p:spPr>
          <a:xfrm>
            <a:off x="5774839" y="6465511"/>
            <a:ext cx="589355" cy="361923"/>
          </a:xfrm>
          <a:custGeom>
            <a:avLst/>
            <a:gdLst>
              <a:gd name="connsiteX0" fmla="*/ 2074 w 589355"/>
              <a:gd name="connsiteY0" fmla="*/ 1964 h 361923"/>
              <a:gd name="connsiteX1" fmla="*/ 132249 w 589355"/>
              <a:gd name="connsiteY1" fmla="*/ 165477 h 361923"/>
              <a:gd name="connsiteX2" fmla="*/ 171936 w 589355"/>
              <a:gd name="connsiteY2" fmla="*/ 219452 h 361923"/>
              <a:gd name="connsiteX3" fmla="*/ 233849 w 589355"/>
              <a:gd name="connsiteY3" fmla="*/ 276602 h 361923"/>
              <a:gd name="connsiteX4" fmla="*/ 302111 w 589355"/>
              <a:gd name="connsiteY4" fmla="*/ 332164 h 361923"/>
              <a:gd name="connsiteX5" fmla="*/ 357674 w 589355"/>
              <a:gd name="connsiteY5" fmla="*/ 360739 h 361923"/>
              <a:gd name="connsiteX6" fmla="*/ 505311 w 589355"/>
              <a:gd name="connsiteY6" fmla="*/ 355977 h 361923"/>
              <a:gd name="connsiteX7" fmla="*/ 584686 w 589355"/>
              <a:gd name="connsiteY7" fmla="*/ 351214 h 361923"/>
              <a:gd name="connsiteX8" fmla="*/ 370374 w 589355"/>
              <a:gd name="connsiteY8" fmla="*/ 349627 h 361923"/>
              <a:gd name="connsiteX9" fmla="*/ 248136 w 589355"/>
              <a:gd name="connsiteY9" fmla="*/ 289302 h 361923"/>
              <a:gd name="connsiteX10" fmla="*/ 2074 w 589355"/>
              <a:gd name="connsiteY10" fmla="*/ 1964 h 3619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89355" h="361923">
                <a:moveTo>
                  <a:pt x="2074" y="1964"/>
                </a:moveTo>
                <a:cubicBezTo>
                  <a:pt x="-17240" y="-18673"/>
                  <a:pt x="103939" y="129229"/>
                  <a:pt x="132249" y="165477"/>
                </a:cubicBezTo>
                <a:cubicBezTo>
                  <a:pt x="160559" y="201725"/>
                  <a:pt x="155003" y="200931"/>
                  <a:pt x="171936" y="219452"/>
                </a:cubicBezTo>
                <a:cubicBezTo>
                  <a:pt x="188869" y="237973"/>
                  <a:pt x="212153" y="257817"/>
                  <a:pt x="233849" y="276602"/>
                </a:cubicBezTo>
                <a:cubicBezTo>
                  <a:pt x="255545" y="295387"/>
                  <a:pt x="281473" y="318141"/>
                  <a:pt x="302111" y="332164"/>
                </a:cubicBezTo>
                <a:cubicBezTo>
                  <a:pt x="322749" y="346187"/>
                  <a:pt x="323807" y="356770"/>
                  <a:pt x="357674" y="360739"/>
                </a:cubicBezTo>
                <a:cubicBezTo>
                  <a:pt x="391541" y="364708"/>
                  <a:pt x="467476" y="357565"/>
                  <a:pt x="505311" y="355977"/>
                </a:cubicBezTo>
                <a:cubicBezTo>
                  <a:pt x="543146" y="354390"/>
                  <a:pt x="607175" y="352272"/>
                  <a:pt x="584686" y="351214"/>
                </a:cubicBezTo>
                <a:cubicBezTo>
                  <a:pt x="562197" y="350156"/>
                  <a:pt x="426466" y="359946"/>
                  <a:pt x="370374" y="349627"/>
                </a:cubicBezTo>
                <a:cubicBezTo>
                  <a:pt x="314282" y="339308"/>
                  <a:pt x="309784" y="345658"/>
                  <a:pt x="248136" y="289302"/>
                </a:cubicBezTo>
                <a:cubicBezTo>
                  <a:pt x="186488" y="232946"/>
                  <a:pt x="21388" y="22601"/>
                  <a:pt x="2074" y="196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7" name="フリーフォーム: 図形 1286">
            <a:extLst>
              <a:ext uri="{FF2B5EF4-FFF2-40B4-BE49-F238E27FC236}">
                <a16:creationId xmlns:a16="http://schemas.microsoft.com/office/drawing/2014/main" id="{5795C72E-06B3-4287-BAAD-C12F832687D7}"/>
              </a:ext>
            </a:extLst>
          </p:cNvPr>
          <p:cNvSpPr/>
          <p:nvPr/>
        </p:nvSpPr>
        <p:spPr>
          <a:xfrm>
            <a:off x="5769991" y="6417424"/>
            <a:ext cx="329367" cy="251949"/>
          </a:xfrm>
          <a:custGeom>
            <a:avLst/>
            <a:gdLst>
              <a:gd name="connsiteX0" fmla="*/ 2159 w 329367"/>
              <a:gd name="connsiteY0" fmla="*/ 839 h 251949"/>
              <a:gd name="connsiteX1" fmla="*/ 67247 w 329367"/>
              <a:gd name="connsiteY1" fmla="*/ 100851 h 251949"/>
              <a:gd name="connsiteX2" fmla="*/ 179959 w 329367"/>
              <a:gd name="connsiteY2" fmla="*/ 162764 h 251949"/>
              <a:gd name="connsiteX3" fmla="*/ 329184 w 329367"/>
              <a:gd name="connsiteY3" fmla="*/ 251664 h 251949"/>
              <a:gd name="connsiteX4" fmla="*/ 148209 w 329367"/>
              <a:gd name="connsiteY4" fmla="*/ 192926 h 251949"/>
              <a:gd name="connsiteX5" fmla="*/ 275209 w 329367"/>
              <a:gd name="connsiteY5" fmla="*/ 246901 h 251949"/>
              <a:gd name="connsiteX6" fmla="*/ 145034 w 329367"/>
              <a:gd name="connsiteY6" fmla="*/ 161176 h 251949"/>
              <a:gd name="connsiteX7" fmla="*/ 2159 w 329367"/>
              <a:gd name="connsiteY7" fmla="*/ 839 h 2519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29367" h="251949">
                <a:moveTo>
                  <a:pt x="2159" y="839"/>
                </a:moveTo>
                <a:cubicBezTo>
                  <a:pt x="-10806" y="-9215"/>
                  <a:pt x="37614" y="73864"/>
                  <a:pt x="67247" y="100851"/>
                </a:cubicBezTo>
                <a:cubicBezTo>
                  <a:pt x="96880" y="127839"/>
                  <a:pt x="136303" y="137629"/>
                  <a:pt x="179959" y="162764"/>
                </a:cubicBezTo>
                <a:cubicBezTo>
                  <a:pt x="223615" y="187899"/>
                  <a:pt x="334476" y="246637"/>
                  <a:pt x="329184" y="251664"/>
                </a:cubicBezTo>
                <a:cubicBezTo>
                  <a:pt x="323892" y="256691"/>
                  <a:pt x="157205" y="193720"/>
                  <a:pt x="148209" y="192926"/>
                </a:cubicBezTo>
                <a:cubicBezTo>
                  <a:pt x="139213" y="192132"/>
                  <a:pt x="275738" y="252193"/>
                  <a:pt x="275209" y="246901"/>
                </a:cubicBezTo>
                <a:cubicBezTo>
                  <a:pt x="274680" y="241609"/>
                  <a:pt x="194776" y="199541"/>
                  <a:pt x="145034" y="161176"/>
                </a:cubicBezTo>
                <a:cubicBezTo>
                  <a:pt x="95292" y="122811"/>
                  <a:pt x="15124" y="10893"/>
                  <a:pt x="2159" y="83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8" name="フリーフォーム: 図形 1287">
            <a:extLst>
              <a:ext uri="{FF2B5EF4-FFF2-40B4-BE49-F238E27FC236}">
                <a16:creationId xmlns:a16="http://schemas.microsoft.com/office/drawing/2014/main" id="{F00EBFFE-470E-4EB3-87C3-F700352CB7C6}"/>
              </a:ext>
            </a:extLst>
          </p:cNvPr>
          <p:cNvSpPr/>
          <p:nvPr/>
        </p:nvSpPr>
        <p:spPr>
          <a:xfrm>
            <a:off x="6351441" y="6543058"/>
            <a:ext cx="279456" cy="267926"/>
          </a:xfrm>
          <a:custGeom>
            <a:avLst/>
            <a:gdLst>
              <a:gd name="connsiteX0" fmla="*/ 277959 w 279456"/>
              <a:gd name="connsiteY0" fmla="*/ 617 h 267926"/>
              <a:gd name="connsiteX1" fmla="*/ 231922 w 279456"/>
              <a:gd name="connsiteY1" fmla="*/ 99042 h 267926"/>
              <a:gd name="connsiteX2" fmla="*/ 201759 w 279456"/>
              <a:gd name="connsiteY2" fmla="*/ 156192 h 267926"/>
              <a:gd name="connsiteX3" fmla="*/ 144609 w 279456"/>
              <a:gd name="connsiteY3" fmla="*/ 160955 h 267926"/>
              <a:gd name="connsiteX4" fmla="*/ 103334 w 279456"/>
              <a:gd name="connsiteY4" fmla="*/ 165717 h 267926"/>
              <a:gd name="connsiteX5" fmla="*/ 147 w 279456"/>
              <a:gd name="connsiteY5" fmla="*/ 267317 h 267926"/>
              <a:gd name="connsiteX6" fmla="*/ 82697 w 279456"/>
              <a:gd name="connsiteY6" fmla="*/ 205405 h 267926"/>
              <a:gd name="connsiteX7" fmla="*/ 171597 w 279456"/>
              <a:gd name="connsiteY7" fmla="*/ 149842 h 267926"/>
              <a:gd name="connsiteX8" fmla="*/ 277959 w 279456"/>
              <a:gd name="connsiteY8" fmla="*/ 617 h 2679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79456" h="267926">
                <a:moveTo>
                  <a:pt x="277959" y="617"/>
                </a:moveTo>
                <a:cubicBezTo>
                  <a:pt x="288013" y="-7850"/>
                  <a:pt x="244622" y="73113"/>
                  <a:pt x="231922" y="99042"/>
                </a:cubicBezTo>
                <a:cubicBezTo>
                  <a:pt x="219222" y="124971"/>
                  <a:pt x="216311" y="145873"/>
                  <a:pt x="201759" y="156192"/>
                </a:cubicBezTo>
                <a:cubicBezTo>
                  <a:pt x="187207" y="166511"/>
                  <a:pt x="144609" y="160955"/>
                  <a:pt x="144609" y="160955"/>
                </a:cubicBezTo>
                <a:cubicBezTo>
                  <a:pt x="128205" y="162542"/>
                  <a:pt x="127411" y="147990"/>
                  <a:pt x="103334" y="165717"/>
                </a:cubicBezTo>
                <a:cubicBezTo>
                  <a:pt x="79257" y="183444"/>
                  <a:pt x="3586" y="260702"/>
                  <a:pt x="147" y="267317"/>
                </a:cubicBezTo>
                <a:cubicBezTo>
                  <a:pt x="-3292" y="273932"/>
                  <a:pt x="54122" y="224984"/>
                  <a:pt x="82697" y="205405"/>
                </a:cubicBezTo>
                <a:cubicBezTo>
                  <a:pt x="111272" y="185826"/>
                  <a:pt x="141435" y="179740"/>
                  <a:pt x="171597" y="149842"/>
                </a:cubicBezTo>
                <a:cubicBezTo>
                  <a:pt x="201759" y="119944"/>
                  <a:pt x="267905" y="9084"/>
                  <a:pt x="277959" y="6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9" name="フリーフォーム: 図形 1288">
            <a:extLst>
              <a:ext uri="{FF2B5EF4-FFF2-40B4-BE49-F238E27FC236}">
                <a16:creationId xmlns:a16="http://schemas.microsoft.com/office/drawing/2014/main" id="{C54C4984-1E85-43EE-9F89-0D3949F6BE4A}"/>
              </a:ext>
            </a:extLst>
          </p:cNvPr>
          <p:cNvSpPr/>
          <p:nvPr/>
        </p:nvSpPr>
        <p:spPr>
          <a:xfrm>
            <a:off x="6494260" y="6549480"/>
            <a:ext cx="181320" cy="237963"/>
          </a:xfrm>
          <a:custGeom>
            <a:avLst/>
            <a:gdLst>
              <a:gd name="connsiteX0" fmla="*/ 152603 w 181320"/>
              <a:gd name="connsiteY0" fmla="*/ 545 h 237963"/>
              <a:gd name="connsiteX1" fmla="*/ 181178 w 181320"/>
              <a:gd name="connsiteY1" fmla="*/ 130720 h 237963"/>
              <a:gd name="connsiteX2" fmla="*/ 138315 w 181320"/>
              <a:gd name="connsiteY2" fmla="*/ 206920 h 237963"/>
              <a:gd name="connsiteX3" fmla="*/ 106565 w 181320"/>
              <a:gd name="connsiteY3" fmla="*/ 237083 h 237963"/>
              <a:gd name="connsiteX4" fmla="*/ 62115 w 181320"/>
              <a:gd name="connsiteY4" fmla="*/ 222795 h 237963"/>
              <a:gd name="connsiteX5" fmla="*/ 203 w 181320"/>
              <a:gd name="connsiteY5" fmla="*/ 152945 h 237963"/>
              <a:gd name="connsiteX6" fmla="*/ 84340 w 181320"/>
              <a:gd name="connsiteY6" fmla="*/ 211683 h 237963"/>
              <a:gd name="connsiteX7" fmla="*/ 120853 w 181320"/>
              <a:gd name="connsiteY7" fmla="*/ 216445 h 237963"/>
              <a:gd name="connsiteX8" fmla="*/ 165303 w 181320"/>
              <a:gd name="connsiteY8" fmla="*/ 184695 h 237963"/>
              <a:gd name="connsiteX9" fmla="*/ 152603 w 181320"/>
              <a:gd name="connsiteY9" fmla="*/ 545 h 2379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81320" h="237963">
                <a:moveTo>
                  <a:pt x="152603" y="545"/>
                </a:moveTo>
                <a:cubicBezTo>
                  <a:pt x="155249" y="-8451"/>
                  <a:pt x="183559" y="96324"/>
                  <a:pt x="181178" y="130720"/>
                </a:cubicBezTo>
                <a:cubicBezTo>
                  <a:pt x="178797" y="165116"/>
                  <a:pt x="150750" y="189193"/>
                  <a:pt x="138315" y="206920"/>
                </a:cubicBezTo>
                <a:cubicBezTo>
                  <a:pt x="125879" y="224647"/>
                  <a:pt x="119265" y="234437"/>
                  <a:pt x="106565" y="237083"/>
                </a:cubicBezTo>
                <a:cubicBezTo>
                  <a:pt x="93865" y="239729"/>
                  <a:pt x="79842" y="236818"/>
                  <a:pt x="62115" y="222795"/>
                </a:cubicBezTo>
                <a:cubicBezTo>
                  <a:pt x="44388" y="208772"/>
                  <a:pt x="-3501" y="154797"/>
                  <a:pt x="203" y="152945"/>
                </a:cubicBezTo>
                <a:cubicBezTo>
                  <a:pt x="3907" y="151093"/>
                  <a:pt x="64232" y="201100"/>
                  <a:pt x="84340" y="211683"/>
                </a:cubicBezTo>
                <a:cubicBezTo>
                  <a:pt x="104448" y="222266"/>
                  <a:pt x="107359" y="220943"/>
                  <a:pt x="120853" y="216445"/>
                </a:cubicBezTo>
                <a:cubicBezTo>
                  <a:pt x="134347" y="211947"/>
                  <a:pt x="159482" y="215651"/>
                  <a:pt x="165303" y="184695"/>
                </a:cubicBezTo>
                <a:cubicBezTo>
                  <a:pt x="171124" y="153739"/>
                  <a:pt x="149957" y="9541"/>
                  <a:pt x="152603" y="5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0" name="フリーフォーム: 図形 1289">
            <a:extLst>
              <a:ext uri="{FF2B5EF4-FFF2-40B4-BE49-F238E27FC236}">
                <a16:creationId xmlns:a16="http://schemas.microsoft.com/office/drawing/2014/main" id="{767BD785-32F1-47B8-B526-47682DCC5B77}"/>
              </a:ext>
            </a:extLst>
          </p:cNvPr>
          <p:cNvSpPr/>
          <p:nvPr/>
        </p:nvSpPr>
        <p:spPr>
          <a:xfrm>
            <a:off x="6569420" y="6563132"/>
            <a:ext cx="98080" cy="160248"/>
          </a:xfrm>
          <a:custGeom>
            <a:avLst/>
            <a:gdLst>
              <a:gd name="connsiteX0" fmla="*/ 80618 w 98080"/>
              <a:gd name="connsiteY0" fmla="*/ 2768 h 160248"/>
              <a:gd name="connsiteX1" fmla="*/ 45693 w 98080"/>
              <a:gd name="connsiteY1" fmla="*/ 44043 h 160248"/>
              <a:gd name="connsiteX2" fmla="*/ 26643 w 98080"/>
              <a:gd name="connsiteY2" fmla="*/ 104368 h 160248"/>
              <a:gd name="connsiteX3" fmla="*/ 1243 w 98080"/>
              <a:gd name="connsiteY3" fmla="*/ 159931 h 160248"/>
              <a:gd name="connsiteX4" fmla="*/ 13943 w 98080"/>
              <a:gd name="connsiteY4" fmla="*/ 125006 h 160248"/>
              <a:gd name="connsiteX5" fmla="*/ 98080 w 98080"/>
              <a:gd name="connsiteY5" fmla="*/ 82143 h 160248"/>
              <a:gd name="connsiteX6" fmla="*/ 12355 w 98080"/>
              <a:gd name="connsiteY6" fmla="*/ 123418 h 160248"/>
              <a:gd name="connsiteX7" fmla="*/ 80618 w 98080"/>
              <a:gd name="connsiteY7" fmla="*/ 2768 h 1602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8080" h="160248">
                <a:moveTo>
                  <a:pt x="80618" y="2768"/>
                </a:moveTo>
                <a:cubicBezTo>
                  <a:pt x="86174" y="-10461"/>
                  <a:pt x="54689" y="27110"/>
                  <a:pt x="45693" y="44043"/>
                </a:cubicBezTo>
                <a:cubicBezTo>
                  <a:pt x="36697" y="60976"/>
                  <a:pt x="34051" y="85053"/>
                  <a:pt x="26643" y="104368"/>
                </a:cubicBezTo>
                <a:cubicBezTo>
                  <a:pt x="19235" y="123683"/>
                  <a:pt x="3360" y="156491"/>
                  <a:pt x="1243" y="159931"/>
                </a:cubicBezTo>
                <a:cubicBezTo>
                  <a:pt x="-874" y="163371"/>
                  <a:pt x="-2197" y="137971"/>
                  <a:pt x="13943" y="125006"/>
                </a:cubicBezTo>
                <a:cubicBezTo>
                  <a:pt x="30082" y="112041"/>
                  <a:pt x="98345" y="82408"/>
                  <a:pt x="98080" y="82143"/>
                </a:cubicBezTo>
                <a:cubicBezTo>
                  <a:pt x="97815" y="81878"/>
                  <a:pt x="16588" y="135324"/>
                  <a:pt x="12355" y="123418"/>
                </a:cubicBezTo>
                <a:cubicBezTo>
                  <a:pt x="8122" y="111512"/>
                  <a:pt x="75062" y="15997"/>
                  <a:pt x="80618" y="276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1" name="フリーフォーム: 図形 1290">
            <a:extLst>
              <a:ext uri="{FF2B5EF4-FFF2-40B4-BE49-F238E27FC236}">
                <a16:creationId xmlns:a16="http://schemas.microsoft.com/office/drawing/2014/main" id="{3B1BBAFF-253E-4A1F-9013-76CB846A287F}"/>
              </a:ext>
            </a:extLst>
          </p:cNvPr>
          <p:cNvSpPr/>
          <p:nvPr/>
        </p:nvSpPr>
        <p:spPr>
          <a:xfrm>
            <a:off x="6567406" y="6672153"/>
            <a:ext cx="101751" cy="62065"/>
          </a:xfrm>
          <a:custGeom>
            <a:avLst/>
            <a:gdLst>
              <a:gd name="connsiteX0" fmla="*/ 82 w 101751"/>
              <a:gd name="connsiteY0" fmla="*/ 62022 h 62065"/>
              <a:gd name="connsiteX1" fmla="*/ 50882 w 101751"/>
              <a:gd name="connsiteY1" fmla="*/ 23922 h 62065"/>
              <a:gd name="connsiteX2" fmla="*/ 101682 w 101751"/>
              <a:gd name="connsiteY2" fmla="*/ 110 h 62065"/>
              <a:gd name="connsiteX3" fmla="*/ 39769 w 101751"/>
              <a:gd name="connsiteY3" fmla="*/ 15985 h 62065"/>
              <a:gd name="connsiteX4" fmla="*/ 82 w 101751"/>
              <a:gd name="connsiteY4" fmla="*/ 62022 h 620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1751" h="62065">
                <a:moveTo>
                  <a:pt x="82" y="62022"/>
                </a:moveTo>
                <a:cubicBezTo>
                  <a:pt x="1934" y="63345"/>
                  <a:pt x="33949" y="34241"/>
                  <a:pt x="50882" y="23922"/>
                </a:cubicBezTo>
                <a:cubicBezTo>
                  <a:pt x="67815" y="13603"/>
                  <a:pt x="103534" y="1433"/>
                  <a:pt x="101682" y="110"/>
                </a:cubicBezTo>
                <a:cubicBezTo>
                  <a:pt x="99830" y="-1213"/>
                  <a:pt x="51411" y="9635"/>
                  <a:pt x="39769" y="15985"/>
                </a:cubicBezTo>
                <a:cubicBezTo>
                  <a:pt x="28127" y="22335"/>
                  <a:pt x="-1770" y="60699"/>
                  <a:pt x="82" y="6202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2" name="フリーフォーム: 図形 1291">
            <a:extLst>
              <a:ext uri="{FF2B5EF4-FFF2-40B4-BE49-F238E27FC236}">
                <a16:creationId xmlns:a16="http://schemas.microsoft.com/office/drawing/2014/main" id="{F9FA9F50-ACD6-4393-91BE-02F0401D9584}"/>
              </a:ext>
            </a:extLst>
          </p:cNvPr>
          <p:cNvSpPr/>
          <p:nvPr/>
        </p:nvSpPr>
        <p:spPr>
          <a:xfrm>
            <a:off x="6706528" y="6532561"/>
            <a:ext cx="265527" cy="66704"/>
          </a:xfrm>
          <a:custGeom>
            <a:avLst/>
            <a:gdLst>
              <a:gd name="connsiteX0" fmla="*/ 2247 w 265527"/>
              <a:gd name="connsiteY0" fmla="*/ 50802 h 66704"/>
              <a:gd name="connsiteX1" fmla="*/ 119722 w 265527"/>
              <a:gd name="connsiteY1" fmla="*/ 20639 h 66704"/>
              <a:gd name="connsiteX2" fmla="*/ 264185 w 265527"/>
              <a:gd name="connsiteY2" fmla="*/ 66677 h 66704"/>
              <a:gd name="connsiteX3" fmla="*/ 187985 w 265527"/>
              <a:gd name="connsiteY3" fmla="*/ 26989 h 66704"/>
              <a:gd name="connsiteX4" fmla="*/ 122897 w 265527"/>
              <a:gd name="connsiteY4" fmla="*/ 2 h 66704"/>
              <a:gd name="connsiteX5" fmla="*/ 46697 w 265527"/>
              <a:gd name="connsiteY5" fmla="*/ 25402 h 66704"/>
              <a:gd name="connsiteX6" fmla="*/ 2247 w 265527"/>
              <a:gd name="connsiteY6" fmla="*/ 50802 h 667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5527" h="66704">
                <a:moveTo>
                  <a:pt x="2247" y="50802"/>
                </a:moveTo>
                <a:cubicBezTo>
                  <a:pt x="14418" y="50008"/>
                  <a:pt x="76066" y="17993"/>
                  <a:pt x="119722" y="20639"/>
                </a:cubicBezTo>
                <a:cubicBezTo>
                  <a:pt x="163378" y="23285"/>
                  <a:pt x="252808" y="65619"/>
                  <a:pt x="264185" y="66677"/>
                </a:cubicBezTo>
                <a:cubicBezTo>
                  <a:pt x="275562" y="67735"/>
                  <a:pt x="211533" y="38101"/>
                  <a:pt x="187985" y="26989"/>
                </a:cubicBezTo>
                <a:cubicBezTo>
                  <a:pt x="164437" y="15876"/>
                  <a:pt x="146445" y="266"/>
                  <a:pt x="122897" y="2"/>
                </a:cubicBezTo>
                <a:cubicBezTo>
                  <a:pt x="99349" y="-262"/>
                  <a:pt x="62836" y="19317"/>
                  <a:pt x="46697" y="25402"/>
                </a:cubicBezTo>
                <a:cubicBezTo>
                  <a:pt x="30558" y="31487"/>
                  <a:pt x="-9924" y="51596"/>
                  <a:pt x="2247" y="5080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3" name="フリーフォーム: 図形 1292">
            <a:extLst>
              <a:ext uri="{FF2B5EF4-FFF2-40B4-BE49-F238E27FC236}">
                <a16:creationId xmlns:a16="http://schemas.microsoft.com/office/drawing/2014/main" id="{1BBB4597-6BE4-4861-9D27-A9B9787421F1}"/>
              </a:ext>
            </a:extLst>
          </p:cNvPr>
          <p:cNvSpPr/>
          <p:nvPr/>
        </p:nvSpPr>
        <p:spPr>
          <a:xfrm>
            <a:off x="6730915" y="6561115"/>
            <a:ext cx="198642" cy="55662"/>
          </a:xfrm>
          <a:custGeom>
            <a:avLst/>
            <a:gdLst>
              <a:gd name="connsiteX0" fmla="*/ 85 w 198642"/>
              <a:gd name="connsiteY0" fmla="*/ 55585 h 55662"/>
              <a:gd name="connsiteX1" fmla="*/ 117560 w 198642"/>
              <a:gd name="connsiteY1" fmla="*/ 12723 h 55662"/>
              <a:gd name="connsiteX2" fmla="*/ 198523 w 198642"/>
              <a:gd name="connsiteY2" fmla="*/ 38123 h 55662"/>
              <a:gd name="connsiteX3" fmla="*/ 100098 w 198642"/>
              <a:gd name="connsiteY3" fmla="*/ 23 h 55662"/>
              <a:gd name="connsiteX4" fmla="*/ 85 w 198642"/>
              <a:gd name="connsiteY4" fmla="*/ 55585 h 556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8642" h="55662">
                <a:moveTo>
                  <a:pt x="85" y="55585"/>
                </a:moveTo>
                <a:cubicBezTo>
                  <a:pt x="2995" y="57702"/>
                  <a:pt x="84487" y="15633"/>
                  <a:pt x="117560" y="12723"/>
                </a:cubicBezTo>
                <a:cubicBezTo>
                  <a:pt x="150633" y="9813"/>
                  <a:pt x="201433" y="40240"/>
                  <a:pt x="198523" y="38123"/>
                </a:cubicBezTo>
                <a:cubicBezTo>
                  <a:pt x="195613" y="36006"/>
                  <a:pt x="131319" y="1346"/>
                  <a:pt x="100098" y="23"/>
                </a:cubicBezTo>
                <a:cubicBezTo>
                  <a:pt x="68877" y="-1300"/>
                  <a:pt x="-2825" y="53468"/>
                  <a:pt x="85" y="5558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4" name="フリーフォーム: 図形 1293">
            <a:extLst>
              <a:ext uri="{FF2B5EF4-FFF2-40B4-BE49-F238E27FC236}">
                <a16:creationId xmlns:a16="http://schemas.microsoft.com/office/drawing/2014/main" id="{A1130E15-9294-4CA1-87FA-4B1AA20E7A31}"/>
              </a:ext>
            </a:extLst>
          </p:cNvPr>
          <p:cNvSpPr/>
          <p:nvPr/>
        </p:nvSpPr>
        <p:spPr>
          <a:xfrm>
            <a:off x="7648289" y="6336988"/>
            <a:ext cx="166078" cy="317717"/>
          </a:xfrm>
          <a:custGeom>
            <a:avLst/>
            <a:gdLst>
              <a:gd name="connsiteX0" fmla="*/ 135224 w 166078"/>
              <a:gd name="connsiteY0" fmla="*/ 312 h 317717"/>
              <a:gd name="connsiteX1" fmla="*/ 163799 w 166078"/>
              <a:gd name="connsiteY1" fmla="*/ 138425 h 317717"/>
              <a:gd name="connsiteX2" fmla="*/ 108236 w 166078"/>
              <a:gd name="connsiteY2" fmla="*/ 217800 h 317717"/>
              <a:gd name="connsiteX3" fmla="*/ 19336 w 166078"/>
              <a:gd name="connsiteY3" fmla="*/ 303525 h 317717"/>
              <a:gd name="connsiteX4" fmla="*/ 9811 w 166078"/>
              <a:gd name="connsiteY4" fmla="*/ 308287 h 317717"/>
              <a:gd name="connsiteX5" fmla="*/ 135224 w 166078"/>
              <a:gd name="connsiteY5" fmla="*/ 209862 h 317717"/>
              <a:gd name="connsiteX6" fmla="*/ 165386 w 166078"/>
              <a:gd name="connsiteY6" fmla="*/ 179700 h 317717"/>
              <a:gd name="connsiteX7" fmla="*/ 135224 w 166078"/>
              <a:gd name="connsiteY7" fmla="*/ 312 h 3177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66078" h="317717">
                <a:moveTo>
                  <a:pt x="135224" y="312"/>
                </a:moveTo>
                <a:cubicBezTo>
                  <a:pt x="134960" y="-6567"/>
                  <a:pt x="168297" y="102177"/>
                  <a:pt x="163799" y="138425"/>
                </a:cubicBezTo>
                <a:cubicBezTo>
                  <a:pt x="159301" y="174673"/>
                  <a:pt x="132313" y="190283"/>
                  <a:pt x="108236" y="217800"/>
                </a:cubicBezTo>
                <a:cubicBezTo>
                  <a:pt x="84159" y="245317"/>
                  <a:pt x="35740" y="288444"/>
                  <a:pt x="19336" y="303525"/>
                </a:cubicBezTo>
                <a:cubicBezTo>
                  <a:pt x="2932" y="318606"/>
                  <a:pt x="-9504" y="323897"/>
                  <a:pt x="9811" y="308287"/>
                </a:cubicBezTo>
                <a:cubicBezTo>
                  <a:pt x="29126" y="292677"/>
                  <a:pt x="109295" y="231293"/>
                  <a:pt x="135224" y="209862"/>
                </a:cubicBezTo>
                <a:cubicBezTo>
                  <a:pt x="161153" y="188431"/>
                  <a:pt x="159301" y="209862"/>
                  <a:pt x="165386" y="179700"/>
                </a:cubicBezTo>
                <a:cubicBezTo>
                  <a:pt x="171471" y="149538"/>
                  <a:pt x="135488" y="7191"/>
                  <a:pt x="135224" y="3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5" name="フリーフォーム: 図形 1294">
            <a:extLst>
              <a:ext uri="{FF2B5EF4-FFF2-40B4-BE49-F238E27FC236}">
                <a16:creationId xmlns:a16="http://schemas.microsoft.com/office/drawing/2014/main" id="{C17AF4C0-7CD0-44EE-ABEC-EC3C677AC42C}"/>
              </a:ext>
            </a:extLst>
          </p:cNvPr>
          <p:cNvSpPr/>
          <p:nvPr/>
        </p:nvSpPr>
        <p:spPr>
          <a:xfrm>
            <a:off x="7819072" y="6345238"/>
            <a:ext cx="44556" cy="190501"/>
          </a:xfrm>
          <a:custGeom>
            <a:avLst/>
            <a:gdLst>
              <a:gd name="connsiteX0" fmla="*/ 43816 w 44556"/>
              <a:gd name="connsiteY0" fmla="*/ 0 h 190501"/>
              <a:gd name="connsiteX1" fmla="*/ 27941 w 44556"/>
              <a:gd name="connsiteY1" fmla="*/ 122237 h 190501"/>
              <a:gd name="connsiteX2" fmla="*/ 2541 w 44556"/>
              <a:gd name="connsiteY2" fmla="*/ 190500 h 190501"/>
              <a:gd name="connsiteX3" fmla="*/ 4128 w 44556"/>
              <a:gd name="connsiteY3" fmla="*/ 120650 h 190501"/>
              <a:gd name="connsiteX4" fmla="*/ 43816 w 44556"/>
              <a:gd name="connsiteY4" fmla="*/ 0 h 1905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4556" h="190501">
                <a:moveTo>
                  <a:pt x="43816" y="0"/>
                </a:moveTo>
                <a:cubicBezTo>
                  <a:pt x="47785" y="264"/>
                  <a:pt x="34820" y="90487"/>
                  <a:pt x="27941" y="122237"/>
                </a:cubicBezTo>
                <a:cubicBezTo>
                  <a:pt x="21062" y="153987"/>
                  <a:pt x="6510" y="190764"/>
                  <a:pt x="2541" y="190500"/>
                </a:cubicBezTo>
                <a:cubicBezTo>
                  <a:pt x="-1428" y="190236"/>
                  <a:pt x="-634" y="148167"/>
                  <a:pt x="4128" y="120650"/>
                </a:cubicBezTo>
                <a:cubicBezTo>
                  <a:pt x="8890" y="93133"/>
                  <a:pt x="39847" y="-264"/>
                  <a:pt x="43816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6" name="フリーフォーム: 図形 1295">
            <a:extLst>
              <a:ext uri="{FF2B5EF4-FFF2-40B4-BE49-F238E27FC236}">
                <a16:creationId xmlns:a16="http://schemas.microsoft.com/office/drawing/2014/main" id="{760C21AC-260E-453E-B258-03E14B58F456}"/>
              </a:ext>
            </a:extLst>
          </p:cNvPr>
          <p:cNvSpPr/>
          <p:nvPr/>
        </p:nvSpPr>
        <p:spPr>
          <a:xfrm>
            <a:off x="7678677" y="6576883"/>
            <a:ext cx="120723" cy="189935"/>
          </a:xfrm>
          <a:custGeom>
            <a:avLst/>
            <a:gdLst>
              <a:gd name="connsiteX0" fmla="*/ 120711 w 120723"/>
              <a:gd name="connsiteY0" fmla="*/ 130 h 189935"/>
              <a:gd name="connsiteX1" fmla="*/ 31811 w 120723"/>
              <a:gd name="connsiteY1" fmla="*/ 189042 h 189935"/>
              <a:gd name="connsiteX2" fmla="*/ 61 w 120723"/>
              <a:gd name="connsiteY2" fmla="*/ 74742 h 189935"/>
              <a:gd name="connsiteX3" fmla="*/ 38161 w 120723"/>
              <a:gd name="connsiteY3" fmla="*/ 157292 h 189935"/>
              <a:gd name="connsiteX4" fmla="*/ 120711 w 120723"/>
              <a:gd name="connsiteY4" fmla="*/ 130 h 1899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0723" h="189935">
                <a:moveTo>
                  <a:pt x="120711" y="130"/>
                </a:moveTo>
                <a:cubicBezTo>
                  <a:pt x="119653" y="5421"/>
                  <a:pt x="51919" y="176607"/>
                  <a:pt x="31811" y="189042"/>
                </a:cubicBezTo>
                <a:cubicBezTo>
                  <a:pt x="11703" y="201477"/>
                  <a:pt x="-997" y="80033"/>
                  <a:pt x="61" y="74742"/>
                </a:cubicBezTo>
                <a:cubicBezTo>
                  <a:pt x="1119" y="69451"/>
                  <a:pt x="20963" y="162584"/>
                  <a:pt x="38161" y="157292"/>
                </a:cubicBezTo>
                <a:cubicBezTo>
                  <a:pt x="55359" y="152000"/>
                  <a:pt x="121769" y="-5161"/>
                  <a:pt x="120711" y="13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7" name="フリーフォーム: 図形 1296">
            <a:extLst>
              <a:ext uri="{FF2B5EF4-FFF2-40B4-BE49-F238E27FC236}">
                <a16:creationId xmlns:a16="http://schemas.microsoft.com/office/drawing/2014/main" id="{9E033A16-30D9-407F-84D8-E29D5FC85DB0}"/>
              </a:ext>
            </a:extLst>
          </p:cNvPr>
          <p:cNvSpPr/>
          <p:nvPr/>
        </p:nvSpPr>
        <p:spPr>
          <a:xfrm>
            <a:off x="7677942" y="6575369"/>
            <a:ext cx="122035" cy="78171"/>
          </a:xfrm>
          <a:custGeom>
            <a:avLst/>
            <a:gdLst>
              <a:gd name="connsiteX0" fmla="*/ 121446 w 122035"/>
              <a:gd name="connsiteY0" fmla="*/ 1644 h 78171"/>
              <a:gd name="connsiteX1" fmla="*/ 2383 w 122035"/>
              <a:gd name="connsiteY1" fmla="*/ 77844 h 78171"/>
              <a:gd name="connsiteX2" fmla="*/ 46833 w 122035"/>
              <a:gd name="connsiteY2" fmla="*/ 28631 h 78171"/>
              <a:gd name="connsiteX3" fmla="*/ 121446 w 122035"/>
              <a:gd name="connsiteY3" fmla="*/ 1644 h 781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2035" h="78171">
                <a:moveTo>
                  <a:pt x="121446" y="1644"/>
                </a:moveTo>
                <a:cubicBezTo>
                  <a:pt x="114038" y="9846"/>
                  <a:pt x="14818" y="73346"/>
                  <a:pt x="2383" y="77844"/>
                </a:cubicBezTo>
                <a:cubicBezTo>
                  <a:pt x="-10053" y="82342"/>
                  <a:pt x="29370" y="39214"/>
                  <a:pt x="46833" y="28631"/>
                </a:cubicBezTo>
                <a:cubicBezTo>
                  <a:pt x="64295" y="18048"/>
                  <a:pt x="128854" y="-6558"/>
                  <a:pt x="121446" y="164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8" name="フリーフォーム: 図形 1297">
            <a:extLst>
              <a:ext uri="{FF2B5EF4-FFF2-40B4-BE49-F238E27FC236}">
                <a16:creationId xmlns:a16="http://schemas.microsoft.com/office/drawing/2014/main" id="{FCD8788D-0D8A-4486-9542-C9A3158F03C2}"/>
              </a:ext>
            </a:extLst>
          </p:cNvPr>
          <p:cNvSpPr/>
          <p:nvPr/>
        </p:nvSpPr>
        <p:spPr>
          <a:xfrm>
            <a:off x="7619417" y="6681743"/>
            <a:ext cx="70556" cy="125481"/>
          </a:xfrm>
          <a:custGeom>
            <a:avLst/>
            <a:gdLst>
              <a:gd name="connsiteX0" fmla="*/ 70433 w 70556"/>
              <a:gd name="connsiteY0" fmla="*/ 45 h 125481"/>
              <a:gd name="connsiteX1" fmla="*/ 21221 w 70556"/>
              <a:gd name="connsiteY1" fmla="*/ 47670 h 125481"/>
              <a:gd name="connsiteX2" fmla="*/ 3758 w 70556"/>
              <a:gd name="connsiteY2" fmla="*/ 125457 h 125481"/>
              <a:gd name="connsiteX3" fmla="*/ 5346 w 70556"/>
              <a:gd name="connsiteY3" fmla="*/ 55607 h 125481"/>
              <a:gd name="connsiteX4" fmla="*/ 70433 w 70556"/>
              <a:gd name="connsiteY4" fmla="*/ 45 h 1254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0556" h="125481">
                <a:moveTo>
                  <a:pt x="70433" y="45"/>
                </a:moveTo>
                <a:cubicBezTo>
                  <a:pt x="73079" y="-1278"/>
                  <a:pt x="32333" y="26768"/>
                  <a:pt x="21221" y="47670"/>
                </a:cubicBezTo>
                <a:cubicBezTo>
                  <a:pt x="10108" y="68572"/>
                  <a:pt x="6404" y="124134"/>
                  <a:pt x="3758" y="125457"/>
                </a:cubicBezTo>
                <a:cubicBezTo>
                  <a:pt x="1112" y="126780"/>
                  <a:pt x="-3915" y="73863"/>
                  <a:pt x="5346" y="55607"/>
                </a:cubicBezTo>
                <a:cubicBezTo>
                  <a:pt x="14606" y="37351"/>
                  <a:pt x="67787" y="1368"/>
                  <a:pt x="70433" y="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9" name="フリーフォーム: 図形 1298">
            <a:extLst>
              <a:ext uri="{FF2B5EF4-FFF2-40B4-BE49-F238E27FC236}">
                <a16:creationId xmlns:a16="http://schemas.microsoft.com/office/drawing/2014/main" id="{65843498-24C4-4298-B878-AEC15DD9F045}"/>
              </a:ext>
            </a:extLst>
          </p:cNvPr>
          <p:cNvSpPr/>
          <p:nvPr/>
        </p:nvSpPr>
        <p:spPr>
          <a:xfrm>
            <a:off x="7634287" y="6678613"/>
            <a:ext cx="69854" cy="122857"/>
          </a:xfrm>
          <a:custGeom>
            <a:avLst/>
            <a:gdLst>
              <a:gd name="connsiteX0" fmla="*/ 49213 w 69854"/>
              <a:gd name="connsiteY0" fmla="*/ 0 h 122857"/>
              <a:gd name="connsiteX1" fmla="*/ 41276 w 69854"/>
              <a:gd name="connsiteY1" fmla="*/ 74612 h 122857"/>
              <a:gd name="connsiteX2" fmla="*/ 1 w 69854"/>
              <a:gd name="connsiteY2" fmla="*/ 122237 h 122857"/>
              <a:gd name="connsiteX3" fmla="*/ 39688 w 69854"/>
              <a:gd name="connsiteY3" fmla="*/ 100012 h 122857"/>
              <a:gd name="connsiteX4" fmla="*/ 69851 w 69854"/>
              <a:gd name="connsiteY4" fmla="*/ 74612 h 122857"/>
              <a:gd name="connsiteX5" fmla="*/ 49213 w 69854"/>
              <a:gd name="connsiteY5" fmla="*/ 0 h 1228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9854" h="122857">
                <a:moveTo>
                  <a:pt x="49213" y="0"/>
                </a:moveTo>
                <a:cubicBezTo>
                  <a:pt x="44451" y="0"/>
                  <a:pt x="49478" y="54239"/>
                  <a:pt x="41276" y="74612"/>
                </a:cubicBezTo>
                <a:cubicBezTo>
                  <a:pt x="33074" y="94985"/>
                  <a:pt x="266" y="118004"/>
                  <a:pt x="1" y="122237"/>
                </a:cubicBezTo>
                <a:cubicBezTo>
                  <a:pt x="-264" y="126470"/>
                  <a:pt x="28046" y="107950"/>
                  <a:pt x="39688" y="100012"/>
                </a:cubicBezTo>
                <a:cubicBezTo>
                  <a:pt x="51330" y="92075"/>
                  <a:pt x="69586" y="87047"/>
                  <a:pt x="69851" y="74612"/>
                </a:cubicBezTo>
                <a:cubicBezTo>
                  <a:pt x="70116" y="62177"/>
                  <a:pt x="53975" y="0"/>
                  <a:pt x="49213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0" name="フリーフォーム: 図形 1299">
            <a:extLst>
              <a:ext uri="{FF2B5EF4-FFF2-40B4-BE49-F238E27FC236}">
                <a16:creationId xmlns:a16="http://schemas.microsoft.com/office/drawing/2014/main" id="{2209E3DE-B807-4636-860B-EF1DE44DDE22}"/>
              </a:ext>
            </a:extLst>
          </p:cNvPr>
          <p:cNvSpPr/>
          <p:nvPr/>
        </p:nvSpPr>
        <p:spPr>
          <a:xfrm>
            <a:off x="7715870" y="6527799"/>
            <a:ext cx="88417" cy="338266"/>
          </a:xfrm>
          <a:custGeom>
            <a:avLst/>
            <a:gdLst>
              <a:gd name="connsiteX0" fmla="*/ 88280 w 88417"/>
              <a:gd name="connsiteY0" fmla="*/ 1 h 338266"/>
              <a:gd name="connsiteX1" fmla="*/ 21605 w 88417"/>
              <a:gd name="connsiteY1" fmla="*/ 239714 h 338266"/>
              <a:gd name="connsiteX2" fmla="*/ 40655 w 88417"/>
              <a:gd name="connsiteY2" fmla="*/ 334964 h 338266"/>
              <a:gd name="connsiteX3" fmla="*/ 37480 w 88417"/>
              <a:gd name="connsiteY3" fmla="*/ 309564 h 338266"/>
              <a:gd name="connsiteX4" fmla="*/ 968 w 88417"/>
              <a:gd name="connsiteY4" fmla="*/ 242889 h 338266"/>
              <a:gd name="connsiteX5" fmla="*/ 88280 w 88417"/>
              <a:gd name="connsiteY5" fmla="*/ 1 h 3382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8417" h="338266">
                <a:moveTo>
                  <a:pt x="88280" y="1"/>
                </a:moveTo>
                <a:cubicBezTo>
                  <a:pt x="91719" y="-528"/>
                  <a:pt x="29542" y="183887"/>
                  <a:pt x="21605" y="239714"/>
                </a:cubicBezTo>
                <a:cubicBezTo>
                  <a:pt x="13667" y="295541"/>
                  <a:pt x="38009" y="323322"/>
                  <a:pt x="40655" y="334964"/>
                </a:cubicBezTo>
                <a:cubicBezTo>
                  <a:pt x="43301" y="346606"/>
                  <a:pt x="44094" y="324910"/>
                  <a:pt x="37480" y="309564"/>
                </a:cubicBezTo>
                <a:cubicBezTo>
                  <a:pt x="30866" y="294218"/>
                  <a:pt x="-6440" y="289720"/>
                  <a:pt x="968" y="242889"/>
                </a:cubicBezTo>
                <a:cubicBezTo>
                  <a:pt x="8376" y="196058"/>
                  <a:pt x="84841" y="530"/>
                  <a:pt x="88280" y="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1" name="フリーフォーム: 図形 1300">
            <a:extLst>
              <a:ext uri="{FF2B5EF4-FFF2-40B4-BE49-F238E27FC236}">
                <a16:creationId xmlns:a16="http://schemas.microsoft.com/office/drawing/2014/main" id="{A50D1F0D-EA97-4F0B-8396-DFEE62A6FF49}"/>
              </a:ext>
            </a:extLst>
          </p:cNvPr>
          <p:cNvSpPr/>
          <p:nvPr/>
        </p:nvSpPr>
        <p:spPr>
          <a:xfrm>
            <a:off x="7739374" y="6540320"/>
            <a:ext cx="167521" cy="480326"/>
          </a:xfrm>
          <a:custGeom>
            <a:avLst/>
            <a:gdLst>
              <a:gd name="connsiteX0" fmla="*/ 82239 w 167521"/>
              <a:gd name="connsiteY0" fmla="*/ 180 h 480326"/>
              <a:gd name="connsiteX1" fmla="*/ 23501 w 167521"/>
              <a:gd name="connsiteY1" fmla="*/ 241480 h 480326"/>
              <a:gd name="connsiteX2" fmla="*/ 17151 w 167521"/>
              <a:gd name="connsiteY2" fmla="*/ 271643 h 480326"/>
              <a:gd name="connsiteX3" fmla="*/ 15564 w 167521"/>
              <a:gd name="connsiteY3" fmla="*/ 285930 h 480326"/>
              <a:gd name="connsiteX4" fmla="*/ 163201 w 167521"/>
              <a:gd name="connsiteY4" fmla="*/ 473255 h 480326"/>
              <a:gd name="connsiteX5" fmla="*/ 117164 w 167521"/>
              <a:gd name="connsiteY5" fmla="*/ 428805 h 480326"/>
              <a:gd name="connsiteX6" fmla="*/ 4451 w 167521"/>
              <a:gd name="connsiteY6" fmla="*/ 314505 h 480326"/>
              <a:gd name="connsiteX7" fmla="*/ 26676 w 167521"/>
              <a:gd name="connsiteY7" fmla="*/ 203380 h 480326"/>
              <a:gd name="connsiteX8" fmla="*/ 82239 w 167521"/>
              <a:gd name="connsiteY8" fmla="*/ 180 h 4803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7521" h="480326">
                <a:moveTo>
                  <a:pt x="82239" y="180"/>
                </a:moveTo>
                <a:cubicBezTo>
                  <a:pt x="81710" y="6530"/>
                  <a:pt x="34349" y="196236"/>
                  <a:pt x="23501" y="241480"/>
                </a:cubicBezTo>
                <a:cubicBezTo>
                  <a:pt x="12653" y="286724"/>
                  <a:pt x="18474" y="264235"/>
                  <a:pt x="17151" y="271643"/>
                </a:cubicBezTo>
                <a:cubicBezTo>
                  <a:pt x="15828" y="279051"/>
                  <a:pt x="-8778" y="252328"/>
                  <a:pt x="15564" y="285930"/>
                </a:cubicBezTo>
                <a:cubicBezTo>
                  <a:pt x="39906" y="319532"/>
                  <a:pt x="146268" y="449443"/>
                  <a:pt x="163201" y="473255"/>
                </a:cubicBezTo>
                <a:cubicBezTo>
                  <a:pt x="180134" y="497068"/>
                  <a:pt x="143622" y="455263"/>
                  <a:pt x="117164" y="428805"/>
                </a:cubicBezTo>
                <a:cubicBezTo>
                  <a:pt x="90706" y="402347"/>
                  <a:pt x="19532" y="352076"/>
                  <a:pt x="4451" y="314505"/>
                </a:cubicBezTo>
                <a:cubicBezTo>
                  <a:pt x="-10630" y="276934"/>
                  <a:pt x="16622" y="250211"/>
                  <a:pt x="26676" y="203380"/>
                </a:cubicBezTo>
                <a:cubicBezTo>
                  <a:pt x="36730" y="156549"/>
                  <a:pt x="82768" y="-6170"/>
                  <a:pt x="82239" y="18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2" name="フリーフォーム: 図形 1301">
            <a:extLst>
              <a:ext uri="{FF2B5EF4-FFF2-40B4-BE49-F238E27FC236}">
                <a16:creationId xmlns:a16="http://schemas.microsoft.com/office/drawing/2014/main" id="{8BD6F0FF-1559-4C12-A743-AEDB5FCE704B}"/>
              </a:ext>
            </a:extLst>
          </p:cNvPr>
          <p:cNvSpPr/>
          <p:nvPr/>
        </p:nvSpPr>
        <p:spPr>
          <a:xfrm>
            <a:off x="7751275" y="6867473"/>
            <a:ext cx="236855" cy="410312"/>
          </a:xfrm>
          <a:custGeom>
            <a:avLst/>
            <a:gdLst>
              <a:gd name="connsiteX0" fmla="*/ 488 w 236855"/>
              <a:gd name="connsiteY0" fmla="*/ 52 h 410312"/>
              <a:gd name="connsiteX1" fmla="*/ 157650 w 236855"/>
              <a:gd name="connsiteY1" fmla="*/ 212777 h 410312"/>
              <a:gd name="connsiteX2" fmla="*/ 225913 w 236855"/>
              <a:gd name="connsiteY2" fmla="*/ 339777 h 410312"/>
              <a:gd name="connsiteX3" fmla="*/ 232263 w 236855"/>
              <a:gd name="connsiteY3" fmla="*/ 408040 h 410312"/>
              <a:gd name="connsiteX4" fmla="*/ 225913 w 236855"/>
              <a:gd name="connsiteY4" fmla="*/ 374702 h 410312"/>
              <a:gd name="connsiteX5" fmla="*/ 111613 w 236855"/>
              <a:gd name="connsiteY5" fmla="*/ 193727 h 410312"/>
              <a:gd name="connsiteX6" fmla="*/ 488 w 236855"/>
              <a:gd name="connsiteY6" fmla="*/ 52 h 4103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36855" h="410312">
                <a:moveTo>
                  <a:pt x="488" y="52"/>
                </a:moveTo>
                <a:cubicBezTo>
                  <a:pt x="8161" y="3227"/>
                  <a:pt x="120079" y="156156"/>
                  <a:pt x="157650" y="212777"/>
                </a:cubicBezTo>
                <a:cubicBezTo>
                  <a:pt x="195221" y="269398"/>
                  <a:pt x="213478" y="307233"/>
                  <a:pt x="225913" y="339777"/>
                </a:cubicBezTo>
                <a:cubicBezTo>
                  <a:pt x="238348" y="372321"/>
                  <a:pt x="232263" y="402219"/>
                  <a:pt x="232263" y="408040"/>
                </a:cubicBezTo>
                <a:cubicBezTo>
                  <a:pt x="232263" y="413861"/>
                  <a:pt x="246021" y="410421"/>
                  <a:pt x="225913" y="374702"/>
                </a:cubicBezTo>
                <a:cubicBezTo>
                  <a:pt x="205805" y="338983"/>
                  <a:pt x="145744" y="249025"/>
                  <a:pt x="111613" y="193727"/>
                </a:cubicBezTo>
                <a:cubicBezTo>
                  <a:pt x="77482" y="138429"/>
                  <a:pt x="-7185" y="-3123"/>
                  <a:pt x="488" y="5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3" name="フリーフォーム: 図形 1302">
            <a:extLst>
              <a:ext uri="{FF2B5EF4-FFF2-40B4-BE49-F238E27FC236}">
                <a16:creationId xmlns:a16="http://schemas.microsoft.com/office/drawing/2014/main" id="{C971BE9B-D38D-4D79-B9F7-ECEB0ED0716F}"/>
              </a:ext>
            </a:extLst>
          </p:cNvPr>
          <p:cNvSpPr/>
          <p:nvPr/>
        </p:nvSpPr>
        <p:spPr>
          <a:xfrm>
            <a:off x="7939747" y="7271834"/>
            <a:ext cx="48567" cy="206196"/>
          </a:xfrm>
          <a:custGeom>
            <a:avLst/>
            <a:gdLst>
              <a:gd name="connsiteX0" fmla="*/ 48553 w 48567"/>
              <a:gd name="connsiteY0" fmla="*/ 2091 h 206196"/>
              <a:gd name="connsiteX1" fmla="*/ 4103 w 48567"/>
              <a:gd name="connsiteY1" fmla="*/ 202116 h 206196"/>
              <a:gd name="connsiteX2" fmla="*/ 2516 w 48567"/>
              <a:gd name="connsiteY2" fmla="*/ 133854 h 206196"/>
              <a:gd name="connsiteX3" fmla="*/ 8866 w 48567"/>
              <a:gd name="connsiteY3" fmla="*/ 98929 h 206196"/>
              <a:gd name="connsiteX4" fmla="*/ 48553 w 48567"/>
              <a:gd name="connsiteY4" fmla="*/ 2091 h 2061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8567" h="206196">
                <a:moveTo>
                  <a:pt x="48553" y="2091"/>
                </a:moveTo>
                <a:cubicBezTo>
                  <a:pt x="47759" y="19289"/>
                  <a:pt x="11776" y="180155"/>
                  <a:pt x="4103" y="202116"/>
                </a:cubicBezTo>
                <a:cubicBezTo>
                  <a:pt x="-3570" y="224077"/>
                  <a:pt x="1722" y="151052"/>
                  <a:pt x="2516" y="133854"/>
                </a:cubicBezTo>
                <a:cubicBezTo>
                  <a:pt x="3310" y="116656"/>
                  <a:pt x="929" y="119037"/>
                  <a:pt x="8866" y="98929"/>
                </a:cubicBezTo>
                <a:cubicBezTo>
                  <a:pt x="16803" y="78821"/>
                  <a:pt x="49347" y="-15107"/>
                  <a:pt x="48553" y="209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4" name="フリーフォーム: 図形 1303">
            <a:extLst>
              <a:ext uri="{FF2B5EF4-FFF2-40B4-BE49-F238E27FC236}">
                <a16:creationId xmlns:a16="http://schemas.microsoft.com/office/drawing/2014/main" id="{0339D250-B070-472E-8A9C-4A5BFFDAA2C6}"/>
              </a:ext>
            </a:extLst>
          </p:cNvPr>
          <p:cNvSpPr/>
          <p:nvPr/>
        </p:nvSpPr>
        <p:spPr>
          <a:xfrm>
            <a:off x="7950913" y="7130945"/>
            <a:ext cx="85012" cy="345729"/>
          </a:xfrm>
          <a:custGeom>
            <a:avLst/>
            <a:gdLst>
              <a:gd name="connsiteX0" fmla="*/ 16750 w 85012"/>
              <a:gd name="connsiteY0" fmla="*/ 105 h 345729"/>
              <a:gd name="connsiteX1" fmla="*/ 58025 w 85012"/>
              <a:gd name="connsiteY1" fmla="*/ 123930 h 345729"/>
              <a:gd name="connsiteX2" fmla="*/ 38975 w 85012"/>
              <a:gd name="connsiteY2" fmla="*/ 193780 h 345729"/>
              <a:gd name="connsiteX3" fmla="*/ 875 w 85012"/>
              <a:gd name="connsiteY3" fmla="*/ 343005 h 345729"/>
              <a:gd name="connsiteX4" fmla="*/ 18337 w 85012"/>
              <a:gd name="connsiteY4" fmla="*/ 279505 h 345729"/>
              <a:gd name="connsiteX5" fmla="*/ 85012 w 85012"/>
              <a:gd name="connsiteY5" fmla="*/ 146155 h 345729"/>
              <a:gd name="connsiteX6" fmla="*/ 16750 w 85012"/>
              <a:gd name="connsiteY6" fmla="*/ 105 h 3457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5012" h="345729">
                <a:moveTo>
                  <a:pt x="16750" y="105"/>
                </a:moveTo>
                <a:cubicBezTo>
                  <a:pt x="12252" y="-3599"/>
                  <a:pt x="54321" y="91651"/>
                  <a:pt x="58025" y="123930"/>
                </a:cubicBezTo>
                <a:cubicBezTo>
                  <a:pt x="61729" y="156209"/>
                  <a:pt x="48500" y="157268"/>
                  <a:pt x="38975" y="193780"/>
                </a:cubicBezTo>
                <a:cubicBezTo>
                  <a:pt x="29450" y="230292"/>
                  <a:pt x="4315" y="328718"/>
                  <a:pt x="875" y="343005"/>
                </a:cubicBezTo>
                <a:cubicBezTo>
                  <a:pt x="-2565" y="357293"/>
                  <a:pt x="4314" y="312313"/>
                  <a:pt x="18337" y="279505"/>
                </a:cubicBezTo>
                <a:cubicBezTo>
                  <a:pt x="32360" y="246697"/>
                  <a:pt x="85277" y="189811"/>
                  <a:pt x="85012" y="146155"/>
                </a:cubicBezTo>
                <a:cubicBezTo>
                  <a:pt x="84748" y="102499"/>
                  <a:pt x="21248" y="3809"/>
                  <a:pt x="16750" y="10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5" name="フリーフォーム: 図形 1304">
            <a:extLst>
              <a:ext uri="{FF2B5EF4-FFF2-40B4-BE49-F238E27FC236}">
                <a16:creationId xmlns:a16="http://schemas.microsoft.com/office/drawing/2014/main" id="{3B08B8C4-F150-4C9A-9B7D-0B1EC645ED77}"/>
              </a:ext>
            </a:extLst>
          </p:cNvPr>
          <p:cNvSpPr/>
          <p:nvPr/>
        </p:nvSpPr>
        <p:spPr>
          <a:xfrm>
            <a:off x="7927945" y="7467539"/>
            <a:ext cx="67287" cy="401840"/>
          </a:xfrm>
          <a:custGeom>
            <a:avLst/>
            <a:gdLst>
              <a:gd name="connsiteX0" fmla="*/ 30 w 67287"/>
              <a:gd name="connsiteY0" fmla="*/ 61 h 401840"/>
              <a:gd name="connsiteX1" fmla="*/ 66705 w 67287"/>
              <a:gd name="connsiteY1" fmla="*/ 142936 h 401840"/>
              <a:gd name="connsiteX2" fmla="*/ 31780 w 67287"/>
              <a:gd name="connsiteY2" fmla="*/ 265174 h 401840"/>
              <a:gd name="connsiteX3" fmla="*/ 19080 w 67287"/>
              <a:gd name="connsiteY3" fmla="*/ 344549 h 401840"/>
              <a:gd name="connsiteX4" fmla="*/ 22255 w 67287"/>
              <a:gd name="connsiteY4" fmla="*/ 401699 h 401840"/>
              <a:gd name="connsiteX5" fmla="*/ 22255 w 67287"/>
              <a:gd name="connsiteY5" fmla="*/ 357249 h 401840"/>
              <a:gd name="connsiteX6" fmla="*/ 4793 w 67287"/>
              <a:gd name="connsiteY6" fmla="*/ 254061 h 401840"/>
              <a:gd name="connsiteX7" fmla="*/ 57180 w 67287"/>
              <a:gd name="connsiteY7" fmla="*/ 160399 h 401840"/>
              <a:gd name="connsiteX8" fmla="*/ 30 w 67287"/>
              <a:gd name="connsiteY8" fmla="*/ 61 h 4018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7287" h="401840">
                <a:moveTo>
                  <a:pt x="30" y="61"/>
                </a:moveTo>
                <a:cubicBezTo>
                  <a:pt x="1617" y="-2849"/>
                  <a:pt x="61413" y="98751"/>
                  <a:pt x="66705" y="142936"/>
                </a:cubicBezTo>
                <a:cubicBezTo>
                  <a:pt x="71997" y="187121"/>
                  <a:pt x="39718" y="231572"/>
                  <a:pt x="31780" y="265174"/>
                </a:cubicBezTo>
                <a:cubicBezTo>
                  <a:pt x="23843" y="298776"/>
                  <a:pt x="20667" y="321795"/>
                  <a:pt x="19080" y="344549"/>
                </a:cubicBezTo>
                <a:cubicBezTo>
                  <a:pt x="17493" y="367303"/>
                  <a:pt x="21726" y="399582"/>
                  <a:pt x="22255" y="401699"/>
                </a:cubicBezTo>
                <a:cubicBezTo>
                  <a:pt x="22784" y="403816"/>
                  <a:pt x="25165" y="381855"/>
                  <a:pt x="22255" y="357249"/>
                </a:cubicBezTo>
                <a:cubicBezTo>
                  <a:pt x="19345" y="332643"/>
                  <a:pt x="-1028" y="286869"/>
                  <a:pt x="4793" y="254061"/>
                </a:cubicBezTo>
                <a:cubicBezTo>
                  <a:pt x="10614" y="221253"/>
                  <a:pt x="55063" y="198764"/>
                  <a:pt x="57180" y="160399"/>
                </a:cubicBezTo>
                <a:cubicBezTo>
                  <a:pt x="59297" y="122034"/>
                  <a:pt x="-1557" y="2971"/>
                  <a:pt x="30" y="6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6" name="フリーフォーム: 図形 1305">
            <a:extLst>
              <a:ext uri="{FF2B5EF4-FFF2-40B4-BE49-F238E27FC236}">
                <a16:creationId xmlns:a16="http://schemas.microsoft.com/office/drawing/2014/main" id="{2DF78C79-5514-4EA7-A29A-280D7BCCD826}"/>
              </a:ext>
            </a:extLst>
          </p:cNvPr>
          <p:cNvSpPr/>
          <p:nvPr/>
        </p:nvSpPr>
        <p:spPr>
          <a:xfrm>
            <a:off x="7970558" y="7455928"/>
            <a:ext cx="51337" cy="399128"/>
          </a:xfrm>
          <a:custGeom>
            <a:avLst/>
            <a:gdLst>
              <a:gd name="connsiteX0" fmla="*/ 1867 w 51337"/>
              <a:gd name="connsiteY0" fmla="*/ 560 h 399128"/>
              <a:gd name="connsiteX1" fmla="*/ 46317 w 51337"/>
              <a:gd name="connsiteY1" fmla="*/ 157722 h 399128"/>
              <a:gd name="connsiteX2" fmla="*/ 16155 w 51337"/>
              <a:gd name="connsiteY2" fmla="*/ 275197 h 399128"/>
              <a:gd name="connsiteX3" fmla="*/ 280 w 51337"/>
              <a:gd name="connsiteY3" fmla="*/ 365685 h 399128"/>
              <a:gd name="connsiteX4" fmla="*/ 28855 w 51337"/>
              <a:gd name="connsiteY4" fmla="*/ 399022 h 399128"/>
              <a:gd name="connsiteX5" fmla="*/ 8217 w 51337"/>
              <a:gd name="connsiteY5" fmla="*/ 368860 h 399128"/>
              <a:gd name="connsiteX6" fmla="*/ 51080 w 51337"/>
              <a:gd name="connsiteY6" fmla="*/ 216460 h 399128"/>
              <a:gd name="connsiteX7" fmla="*/ 1867 w 51337"/>
              <a:gd name="connsiteY7" fmla="*/ 560 h 3991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1337" h="399128">
                <a:moveTo>
                  <a:pt x="1867" y="560"/>
                </a:moveTo>
                <a:cubicBezTo>
                  <a:pt x="1073" y="-9230"/>
                  <a:pt x="43936" y="111949"/>
                  <a:pt x="46317" y="157722"/>
                </a:cubicBezTo>
                <a:cubicBezTo>
                  <a:pt x="48698" y="203495"/>
                  <a:pt x="23828" y="240537"/>
                  <a:pt x="16155" y="275197"/>
                </a:cubicBezTo>
                <a:cubicBezTo>
                  <a:pt x="8482" y="309858"/>
                  <a:pt x="-1837" y="345048"/>
                  <a:pt x="280" y="365685"/>
                </a:cubicBezTo>
                <a:cubicBezTo>
                  <a:pt x="2397" y="386322"/>
                  <a:pt x="27532" y="398493"/>
                  <a:pt x="28855" y="399022"/>
                </a:cubicBezTo>
                <a:cubicBezTo>
                  <a:pt x="30178" y="399551"/>
                  <a:pt x="4513" y="399287"/>
                  <a:pt x="8217" y="368860"/>
                </a:cubicBezTo>
                <a:cubicBezTo>
                  <a:pt x="11921" y="338433"/>
                  <a:pt x="55049" y="273610"/>
                  <a:pt x="51080" y="216460"/>
                </a:cubicBezTo>
                <a:cubicBezTo>
                  <a:pt x="47111" y="159310"/>
                  <a:pt x="2661" y="10350"/>
                  <a:pt x="1867" y="56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7" name="フリーフォーム: 図形 1306">
            <a:extLst>
              <a:ext uri="{FF2B5EF4-FFF2-40B4-BE49-F238E27FC236}">
                <a16:creationId xmlns:a16="http://schemas.microsoft.com/office/drawing/2014/main" id="{0860355B-926C-4F92-A1E4-00E5C28D144F}"/>
              </a:ext>
            </a:extLst>
          </p:cNvPr>
          <p:cNvSpPr/>
          <p:nvPr/>
        </p:nvSpPr>
        <p:spPr>
          <a:xfrm>
            <a:off x="7973680" y="7815171"/>
            <a:ext cx="71774" cy="290663"/>
          </a:xfrm>
          <a:custGeom>
            <a:avLst/>
            <a:gdLst>
              <a:gd name="connsiteX0" fmla="*/ 30495 w 71774"/>
              <a:gd name="connsiteY0" fmla="*/ 92 h 290663"/>
              <a:gd name="connsiteX1" fmla="*/ 32083 w 71774"/>
              <a:gd name="connsiteY1" fmla="*/ 84229 h 290663"/>
              <a:gd name="connsiteX2" fmla="*/ 17795 w 71774"/>
              <a:gd name="connsiteY2" fmla="*/ 136617 h 290663"/>
              <a:gd name="connsiteX3" fmla="*/ 19383 w 71774"/>
              <a:gd name="connsiteY3" fmla="*/ 177892 h 290663"/>
              <a:gd name="connsiteX4" fmla="*/ 52720 w 71774"/>
              <a:gd name="connsiteY4" fmla="*/ 257267 h 290663"/>
              <a:gd name="connsiteX5" fmla="*/ 71770 w 71774"/>
              <a:gd name="connsiteY5" fmla="*/ 290604 h 290663"/>
              <a:gd name="connsiteX6" fmla="*/ 51133 w 71774"/>
              <a:gd name="connsiteY6" fmla="*/ 263617 h 290663"/>
              <a:gd name="connsiteX7" fmla="*/ 333 w 71774"/>
              <a:gd name="connsiteY7" fmla="*/ 201704 h 290663"/>
              <a:gd name="connsiteX8" fmla="*/ 28908 w 71774"/>
              <a:gd name="connsiteY8" fmla="*/ 69942 h 290663"/>
              <a:gd name="connsiteX9" fmla="*/ 30495 w 71774"/>
              <a:gd name="connsiteY9" fmla="*/ 92 h 2906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1774" h="290663">
                <a:moveTo>
                  <a:pt x="30495" y="92"/>
                </a:moveTo>
                <a:cubicBezTo>
                  <a:pt x="31024" y="2473"/>
                  <a:pt x="34200" y="61475"/>
                  <a:pt x="32083" y="84229"/>
                </a:cubicBezTo>
                <a:cubicBezTo>
                  <a:pt x="29966" y="106983"/>
                  <a:pt x="19912" y="121007"/>
                  <a:pt x="17795" y="136617"/>
                </a:cubicBezTo>
                <a:cubicBezTo>
                  <a:pt x="15678" y="152227"/>
                  <a:pt x="13562" y="157784"/>
                  <a:pt x="19383" y="177892"/>
                </a:cubicBezTo>
                <a:cubicBezTo>
                  <a:pt x="25204" y="198000"/>
                  <a:pt x="43989" y="238482"/>
                  <a:pt x="52720" y="257267"/>
                </a:cubicBezTo>
                <a:cubicBezTo>
                  <a:pt x="61451" y="276052"/>
                  <a:pt x="72035" y="289546"/>
                  <a:pt x="71770" y="290604"/>
                </a:cubicBezTo>
                <a:cubicBezTo>
                  <a:pt x="71506" y="291662"/>
                  <a:pt x="63039" y="278434"/>
                  <a:pt x="51133" y="263617"/>
                </a:cubicBezTo>
                <a:cubicBezTo>
                  <a:pt x="39227" y="248800"/>
                  <a:pt x="4037" y="233983"/>
                  <a:pt x="333" y="201704"/>
                </a:cubicBezTo>
                <a:cubicBezTo>
                  <a:pt x="-3371" y="169425"/>
                  <a:pt x="24939" y="98252"/>
                  <a:pt x="28908" y="69942"/>
                </a:cubicBezTo>
                <a:cubicBezTo>
                  <a:pt x="32877" y="41632"/>
                  <a:pt x="29966" y="-2289"/>
                  <a:pt x="30495" y="9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8" name="フリーフォーム: 図形 1307">
            <a:extLst>
              <a:ext uri="{FF2B5EF4-FFF2-40B4-BE49-F238E27FC236}">
                <a16:creationId xmlns:a16="http://schemas.microsoft.com/office/drawing/2014/main" id="{826A8198-54EF-4DA5-BBFB-B8F7A61D0E93}"/>
              </a:ext>
            </a:extLst>
          </p:cNvPr>
          <p:cNvSpPr/>
          <p:nvPr/>
        </p:nvSpPr>
        <p:spPr>
          <a:xfrm>
            <a:off x="8007309" y="8039099"/>
            <a:ext cx="23856" cy="197853"/>
          </a:xfrm>
          <a:custGeom>
            <a:avLst/>
            <a:gdLst>
              <a:gd name="connsiteX0" fmla="*/ 41 w 23856"/>
              <a:gd name="connsiteY0" fmla="*/ 1589 h 197853"/>
              <a:gd name="connsiteX1" fmla="*/ 23854 w 23856"/>
              <a:gd name="connsiteY1" fmla="*/ 107951 h 197853"/>
              <a:gd name="connsiteX2" fmla="*/ 1629 w 23856"/>
              <a:gd name="connsiteY2" fmla="*/ 196851 h 197853"/>
              <a:gd name="connsiteX3" fmla="*/ 11154 w 23856"/>
              <a:gd name="connsiteY3" fmla="*/ 149226 h 197853"/>
              <a:gd name="connsiteX4" fmla="*/ 17504 w 23856"/>
              <a:gd name="connsiteY4" fmla="*/ 49214 h 197853"/>
              <a:gd name="connsiteX5" fmla="*/ 41 w 23856"/>
              <a:gd name="connsiteY5" fmla="*/ 1589 h 1978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3856" h="197853">
                <a:moveTo>
                  <a:pt x="41" y="1589"/>
                </a:moveTo>
                <a:cubicBezTo>
                  <a:pt x="1099" y="11378"/>
                  <a:pt x="23589" y="75407"/>
                  <a:pt x="23854" y="107951"/>
                </a:cubicBezTo>
                <a:cubicBezTo>
                  <a:pt x="24119" y="140495"/>
                  <a:pt x="3746" y="189972"/>
                  <a:pt x="1629" y="196851"/>
                </a:cubicBezTo>
                <a:cubicBezTo>
                  <a:pt x="-488" y="203730"/>
                  <a:pt x="8508" y="173832"/>
                  <a:pt x="11154" y="149226"/>
                </a:cubicBezTo>
                <a:cubicBezTo>
                  <a:pt x="13800" y="124620"/>
                  <a:pt x="16446" y="68793"/>
                  <a:pt x="17504" y="49214"/>
                </a:cubicBezTo>
                <a:cubicBezTo>
                  <a:pt x="18562" y="29635"/>
                  <a:pt x="-1017" y="-8200"/>
                  <a:pt x="41" y="158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9" name="フリーフォーム: 図形 1308">
            <a:extLst>
              <a:ext uri="{FF2B5EF4-FFF2-40B4-BE49-F238E27FC236}">
                <a16:creationId xmlns:a16="http://schemas.microsoft.com/office/drawing/2014/main" id="{DF95FEAF-D585-46FB-A0EE-4CFE3F521C2F}"/>
              </a:ext>
            </a:extLst>
          </p:cNvPr>
          <p:cNvSpPr/>
          <p:nvPr/>
        </p:nvSpPr>
        <p:spPr>
          <a:xfrm>
            <a:off x="8030336" y="8053058"/>
            <a:ext cx="210863" cy="592300"/>
          </a:xfrm>
          <a:custGeom>
            <a:avLst/>
            <a:gdLst>
              <a:gd name="connsiteX0" fmla="*/ 15114 w 210863"/>
              <a:gd name="connsiteY0" fmla="*/ 330 h 592300"/>
              <a:gd name="connsiteX1" fmla="*/ 7177 w 210863"/>
              <a:gd name="connsiteY1" fmla="*/ 144792 h 592300"/>
              <a:gd name="connsiteX2" fmla="*/ 24639 w 210863"/>
              <a:gd name="connsiteY2" fmla="*/ 195592 h 592300"/>
              <a:gd name="connsiteX3" fmla="*/ 177039 w 210863"/>
              <a:gd name="connsiteY3" fmla="*/ 416255 h 592300"/>
              <a:gd name="connsiteX4" fmla="*/ 208789 w 210863"/>
              <a:gd name="connsiteY4" fmla="*/ 494042 h 592300"/>
              <a:gd name="connsiteX5" fmla="*/ 207202 w 210863"/>
              <a:gd name="connsiteY5" fmla="*/ 590880 h 592300"/>
              <a:gd name="connsiteX6" fmla="*/ 202439 w 210863"/>
              <a:gd name="connsiteY6" fmla="*/ 540080 h 592300"/>
              <a:gd name="connsiteX7" fmla="*/ 135764 w 210863"/>
              <a:gd name="connsiteY7" fmla="*/ 386092 h 592300"/>
              <a:gd name="connsiteX8" fmla="*/ 8764 w 210863"/>
              <a:gd name="connsiteY8" fmla="*/ 189242 h 592300"/>
              <a:gd name="connsiteX9" fmla="*/ 15114 w 210863"/>
              <a:gd name="connsiteY9" fmla="*/ 330 h 592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10863" h="592300">
                <a:moveTo>
                  <a:pt x="15114" y="330"/>
                </a:moveTo>
                <a:cubicBezTo>
                  <a:pt x="14849" y="-7078"/>
                  <a:pt x="5589" y="112248"/>
                  <a:pt x="7177" y="144792"/>
                </a:cubicBezTo>
                <a:cubicBezTo>
                  <a:pt x="8764" y="177336"/>
                  <a:pt x="-3671" y="150348"/>
                  <a:pt x="24639" y="195592"/>
                </a:cubicBezTo>
                <a:cubicBezTo>
                  <a:pt x="52949" y="240836"/>
                  <a:pt x="146347" y="366513"/>
                  <a:pt x="177039" y="416255"/>
                </a:cubicBezTo>
                <a:cubicBezTo>
                  <a:pt x="207731" y="465997"/>
                  <a:pt x="203762" y="464938"/>
                  <a:pt x="208789" y="494042"/>
                </a:cubicBezTo>
                <a:cubicBezTo>
                  <a:pt x="213816" y="523146"/>
                  <a:pt x="208260" y="583207"/>
                  <a:pt x="207202" y="590880"/>
                </a:cubicBezTo>
                <a:cubicBezTo>
                  <a:pt x="206144" y="598553"/>
                  <a:pt x="214345" y="574211"/>
                  <a:pt x="202439" y="540080"/>
                </a:cubicBezTo>
                <a:cubicBezTo>
                  <a:pt x="190533" y="505949"/>
                  <a:pt x="168043" y="444565"/>
                  <a:pt x="135764" y="386092"/>
                </a:cubicBezTo>
                <a:cubicBezTo>
                  <a:pt x="103485" y="327619"/>
                  <a:pt x="31783" y="246921"/>
                  <a:pt x="8764" y="189242"/>
                </a:cubicBezTo>
                <a:cubicBezTo>
                  <a:pt x="-14255" y="131563"/>
                  <a:pt x="15379" y="7738"/>
                  <a:pt x="15114" y="33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0" name="フリーフォーム: 図形 1309">
            <a:extLst>
              <a:ext uri="{FF2B5EF4-FFF2-40B4-BE49-F238E27FC236}">
                <a16:creationId xmlns:a16="http://schemas.microsoft.com/office/drawing/2014/main" id="{C6B5B8D1-276B-4F76-BFAD-906EFCAB5CAA}"/>
              </a:ext>
            </a:extLst>
          </p:cNvPr>
          <p:cNvSpPr/>
          <p:nvPr/>
        </p:nvSpPr>
        <p:spPr>
          <a:xfrm>
            <a:off x="8020347" y="8243148"/>
            <a:ext cx="208590" cy="511527"/>
          </a:xfrm>
          <a:custGeom>
            <a:avLst/>
            <a:gdLst>
              <a:gd name="connsiteX0" fmla="*/ 1291 w 208590"/>
              <a:gd name="connsiteY0" fmla="*/ 740 h 511527"/>
              <a:gd name="connsiteX1" fmla="*/ 88603 w 208590"/>
              <a:gd name="connsiteY1" fmla="*/ 169015 h 511527"/>
              <a:gd name="connsiteX2" fmla="*/ 174328 w 208590"/>
              <a:gd name="connsiteY2" fmla="*/ 272202 h 511527"/>
              <a:gd name="connsiteX3" fmla="*/ 207666 w 208590"/>
              <a:gd name="connsiteY3" fmla="*/ 343640 h 511527"/>
              <a:gd name="connsiteX4" fmla="*/ 199728 w 208590"/>
              <a:gd name="connsiteY4" fmla="*/ 388090 h 511527"/>
              <a:gd name="connsiteX5" fmla="*/ 204491 w 208590"/>
              <a:gd name="connsiteY5" fmla="*/ 505565 h 511527"/>
              <a:gd name="connsiteX6" fmla="*/ 202903 w 208590"/>
              <a:gd name="connsiteY6" fmla="*/ 467465 h 511527"/>
              <a:gd name="connsiteX7" fmla="*/ 158453 w 208590"/>
              <a:gd name="connsiteY7" fmla="*/ 240452 h 511527"/>
              <a:gd name="connsiteX8" fmla="*/ 1291 w 208590"/>
              <a:gd name="connsiteY8" fmla="*/ 740 h 5115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08590" h="511527">
                <a:moveTo>
                  <a:pt x="1291" y="740"/>
                </a:moveTo>
                <a:cubicBezTo>
                  <a:pt x="-10350" y="-11166"/>
                  <a:pt x="59764" y="123771"/>
                  <a:pt x="88603" y="169015"/>
                </a:cubicBezTo>
                <a:cubicBezTo>
                  <a:pt x="117442" y="214259"/>
                  <a:pt x="154484" y="243098"/>
                  <a:pt x="174328" y="272202"/>
                </a:cubicBezTo>
                <a:cubicBezTo>
                  <a:pt x="194172" y="301306"/>
                  <a:pt x="203433" y="324325"/>
                  <a:pt x="207666" y="343640"/>
                </a:cubicBezTo>
                <a:cubicBezTo>
                  <a:pt x="211899" y="362955"/>
                  <a:pt x="200257" y="361103"/>
                  <a:pt x="199728" y="388090"/>
                </a:cubicBezTo>
                <a:cubicBezTo>
                  <a:pt x="199199" y="415077"/>
                  <a:pt x="203962" y="492336"/>
                  <a:pt x="204491" y="505565"/>
                </a:cubicBezTo>
                <a:cubicBezTo>
                  <a:pt x="205020" y="518794"/>
                  <a:pt x="210576" y="511650"/>
                  <a:pt x="202903" y="467465"/>
                </a:cubicBezTo>
                <a:cubicBezTo>
                  <a:pt x="195230" y="423280"/>
                  <a:pt x="190997" y="315858"/>
                  <a:pt x="158453" y="240452"/>
                </a:cubicBezTo>
                <a:cubicBezTo>
                  <a:pt x="125909" y="165046"/>
                  <a:pt x="12932" y="12646"/>
                  <a:pt x="1291" y="74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1" name="フリーフォーム: 図形 1310">
            <a:extLst>
              <a:ext uri="{FF2B5EF4-FFF2-40B4-BE49-F238E27FC236}">
                <a16:creationId xmlns:a16="http://schemas.microsoft.com/office/drawing/2014/main" id="{FB267C90-0D5A-4AC2-BF21-C08113E6A6B8}"/>
              </a:ext>
            </a:extLst>
          </p:cNvPr>
          <p:cNvSpPr/>
          <p:nvPr/>
        </p:nvSpPr>
        <p:spPr>
          <a:xfrm>
            <a:off x="8193070" y="8721664"/>
            <a:ext cx="166414" cy="385233"/>
          </a:xfrm>
          <a:custGeom>
            <a:avLst/>
            <a:gdLst>
              <a:gd name="connsiteX0" fmla="*/ 18 w 166414"/>
              <a:gd name="connsiteY0" fmla="*/ 61 h 385233"/>
              <a:gd name="connsiteX1" fmla="*/ 90505 w 166414"/>
              <a:gd name="connsiteY1" fmla="*/ 71499 h 385233"/>
              <a:gd name="connsiteX2" fmla="*/ 103205 w 166414"/>
              <a:gd name="connsiteY2" fmla="*/ 38161 h 385233"/>
              <a:gd name="connsiteX3" fmla="*/ 165118 w 166414"/>
              <a:gd name="connsiteY3" fmla="*/ 139761 h 385233"/>
              <a:gd name="connsiteX4" fmla="*/ 144480 w 166414"/>
              <a:gd name="connsiteY4" fmla="*/ 147699 h 385233"/>
              <a:gd name="connsiteX5" fmla="*/ 134955 w 166414"/>
              <a:gd name="connsiteY5" fmla="*/ 223899 h 385233"/>
              <a:gd name="connsiteX6" fmla="*/ 85743 w 166414"/>
              <a:gd name="connsiteY6" fmla="*/ 273111 h 385233"/>
              <a:gd name="connsiteX7" fmla="*/ 84155 w 166414"/>
              <a:gd name="connsiteY7" fmla="*/ 315974 h 385233"/>
              <a:gd name="connsiteX8" fmla="*/ 144480 w 166414"/>
              <a:gd name="connsiteY8" fmla="*/ 377886 h 385233"/>
              <a:gd name="connsiteX9" fmla="*/ 111143 w 166414"/>
              <a:gd name="connsiteY9" fmla="*/ 377886 h 385233"/>
              <a:gd name="connsiteX10" fmla="*/ 66693 w 166414"/>
              <a:gd name="connsiteY10" fmla="*/ 322324 h 385233"/>
              <a:gd name="connsiteX11" fmla="*/ 119080 w 166414"/>
              <a:gd name="connsiteY11" fmla="*/ 219136 h 385233"/>
              <a:gd name="connsiteX12" fmla="*/ 107968 w 166414"/>
              <a:gd name="connsiteY12" fmla="*/ 138174 h 385233"/>
              <a:gd name="connsiteX13" fmla="*/ 88918 w 166414"/>
              <a:gd name="connsiteY13" fmla="*/ 100074 h 385233"/>
              <a:gd name="connsiteX14" fmla="*/ 82568 w 166414"/>
              <a:gd name="connsiteY14" fmla="*/ 85786 h 385233"/>
              <a:gd name="connsiteX15" fmla="*/ 18 w 166414"/>
              <a:gd name="connsiteY15" fmla="*/ 61 h 3852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66414" h="385233">
                <a:moveTo>
                  <a:pt x="18" y="61"/>
                </a:moveTo>
                <a:cubicBezTo>
                  <a:pt x="1341" y="-2320"/>
                  <a:pt x="73307" y="65149"/>
                  <a:pt x="90505" y="71499"/>
                </a:cubicBezTo>
                <a:cubicBezTo>
                  <a:pt x="107703" y="77849"/>
                  <a:pt x="90770" y="26784"/>
                  <a:pt x="103205" y="38161"/>
                </a:cubicBezTo>
                <a:cubicBezTo>
                  <a:pt x="115641" y="49538"/>
                  <a:pt x="158239" y="121505"/>
                  <a:pt x="165118" y="139761"/>
                </a:cubicBezTo>
                <a:cubicBezTo>
                  <a:pt x="171997" y="158017"/>
                  <a:pt x="149507" y="133676"/>
                  <a:pt x="144480" y="147699"/>
                </a:cubicBezTo>
                <a:cubicBezTo>
                  <a:pt x="139453" y="161722"/>
                  <a:pt x="144744" y="202997"/>
                  <a:pt x="134955" y="223899"/>
                </a:cubicBezTo>
                <a:cubicBezTo>
                  <a:pt x="125166" y="244801"/>
                  <a:pt x="94210" y="257765"/>
                  <a:pt x="85743" y="273111"/>
                </a:cubicBezTo>
                <a:cubicBezTo>
                  <a:pt x="77276" y="288457"/>
                  <a:pt x="74366" y="298512"/>
                  <a:pt x="84155" y="315974"/>
                </a:cubicBezTo>
                <a:cubicBezTo>
                  <a:pt x="93945" y="333437"/>
                  <a:pt x="139982" y="367567"/>
                  <a:pt x="144480" y="377886"/>
                </a:cubicBezTo>
                <a:cubicBezTo>
                  <a:pt x="148978" y="388205"/>
                  <a:pt x="124108" y="387146"/>
                  <a:pt x="111143" y="377886"/>
                </a:cubicBezTo>
                <a:cubicBezTo>
                  <a:pt x="98179" y="368626"/>
                  <a:pt x="65370" y="348782"/>
                  <a:pt x="66693" y="322324"/>
                </a:cubicBezTo>
                <a:cubicBezTo>
                  <a:pt x="68016" y="295866"/>
                  <a:pt x="112201" y="249828"/>
                  <a:pt x="119080" y="219136"/>
                </a:cubicBezTo>
                <a:cubicBezTo>
                  <a:pt x="125959" y="188444"/>
                  <a:pt x="112995" y="158018"/>
                  <a:pt x="107968" y="138174"/>
                </a:cubicBezTo>
                <a:cubicBezTo>
                  <a:pt x="102941" y="118330"/>
                  <a:pt x="93151" y="108805"/>
                  <a:pt x="88918" y="100074"/>
                </a:cubicBezTo>
                <a:cubicBezTo>
                  <a:pt x="84685" y="91343"/>
                  <a:pt x="96326" y="98751"/>
                  <a:pt x="82568" y="85786"/>
                </a:cubicBezTo>
                <a:cubicBezTo>
                  <a:pt x="68810" y="72821"/>
                  <a:pt x="-1305" y="2442"/>
                  <a:pt x="18" y="6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2" name="フリーフォーム: 図形 1311">
            <a:extLst>
              <a:ext uri="{FF2B5EF4-FFF2-40B4-BE49-F238E27FC236}">
                <a16:creationId xmlns:a16="http://schemas.microsoft.com/office/drawing/2014/main" id="{19B03121-73A2-47D0-91B0-23A2836E8D89}"/>
              </a:ext>
            </a:extLst>
          </p:cNvPr>
          <p:cNvSpPr/>
          <p:nvPr/>
        </p:nvSpPr>
        <p:spPr>
          <a:xfrm>
            <a:off x="7705828" y="9095021"/>
            <a:ext cx="573510" cy="104762"/>
          </a:xfrm>
          <a:custGeom>
            <a:avLst/>
            <a:gdLst>
              <a:gd name="connsiteX0" fmla="*/ 3072 w 573510"/>
              <a:gd name="connsiteY0" fmla="*/ 56917 h 104762"/>
              <a:gd name="connsiteX1" fmla="*/ 220560 w 573510"/>
              <a:gd name="connsiteY1" fmla="*/ 75967 h 104762"/>
              <a:gd name="connsiteX2" fmla="*/ 368197 w 573510"/>
              <a:gd name="connsiteY2" fmla="*/ 101367 h 104762"/>
              <a:gd name="connsiteX3" fmla="*/ 420585 w 573510"/>
              <a:gd name="connsiteY3" fmla="*/ 93429 h 104762"/>
              <a:gd name="connsiteX4" fmla="*/ 568222 w 573510"/>
              <a:gd name="connsiteY4" fmla="*/ 1354 h 104762"/>
              <a:gd name="connsiteX5" fmla="*/ 526947 w 573510"/>
              <a:gd name="connsiteY5" fmla="*/ 42629 h 104762"/>
              <a:gd name="connsiteX6" fmla="*/ 395185 w 573510"/>
              <a:gd name="connsiteY6" fmla="*/ 99779 h 104762"/>
              <a:gd name="connsiteX7" fmla="*/ 3072 w 573510"/>
              <a:gd name="connsiteY7" fmla="*/ 56917 h 1047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73510" h="104762">
                <a:moveTo>
                  <a:pt x="3072" y="56917"/>
                </a:moveTo>
                <a:cubicBezTo>
                  <a:pt x="-26032" y="52948"/>
                  <a:pt x="159706" y="68559"/>
                  <a:pt x="220560" y="75967"/>
                </a:cubicBezTo>
                <a:cubicBezTo>
                  <a:pt x="281414" y="83375"/>
                  <a:pt x="334860" y="98457"/>
                  <a:pt x="368197" y="101367"/>
                </a:cubicBezTo>
                <a:cubicBezTo>
                  <a:pt x="401534" y="104277"/>
                  <a:pt x="387248" y="110098"/>
                  <a:pt x="420585" y="93429"/>
                </a:cubicBezTo>
                <a:cubicBezTo>
                  <a:pt x="453922" y="76760"/>
                  <a:pt x="550495" y="9821"/>
                  <a:pt x="568222" y="1354"/>
                </a:cubicBezTo>
                <a:cubicBezTo>
                  <a:pt x="585949" y="-7113"/>
                  <a:pt x="555787" y="26225"/>
                  <a:pt x="526947" y="42629"/>
                </a:cubicBezTo>
                <a:cubicBezTo>
                  <a:pt x="498108" y="59033"/>
                  <a:pt x="480645" y="96869"/>
                  <a:pt x="395185" y="99779"/>
                </a:cubicBezTo>
                <a:cubicBezTo>
                  <a:pt x="309725" y="102689"/>
                  <a:pt x="32176" y="60886"/>
                  <a:pt x="3072" y="569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3" name="フリーフォーム: 図形 1312">
            <a:extLst>
              <a:ext uri="{FF2B5EF4-FFF2-40B4-BE49-F238E27FC236}">
                <a16:creationId xmlns:a16="http://schemas.microsoft.com/office/drawing/2014/main" id="{F727A3EA-DEC6-4A18-AE2B-22A64C6918CA}"/>
              </a:ext>
            </a:extLst>
          </p:cNvPr>
          <p:cNvSpPr/>
          <p:nvPr/>
        </p:nvSpPr>
        <p:spPr>
          <a:xfrm>
            <a:off x="7727866" y="9124912"/>
            <a:ext cx="494743" cy="60538"/>
          </a:xfrm>
          <a:custGeom>
            <a:avLst/>
            <a:gdLst>
              <a:gd name="connsiteX0" fmla="*/ 84 w 494743"/>
              <a:gd name="connsiteY0" fmla="*/ 12738 h 60538"/>
              <a:gd name="connsiteX1" fmla="*/ 190584 w 494743"/>
              <a:gd name="connsiteY1" fmla="*/ 15913 h 60538"/>
              <a:gd name="connsiteX2" fmla="*/ 330284 w 494743"/>
              <a:gd name="connsiteY2" fmla="*/ 60363 h 60538"/>
              <a:gd name="connsiteX3" fmla="*/ 452522 w 494743"/>
              <a:gd name="connsiteY3" fmla="*/ 30201 h 60538"/>
              <a:gd name="connsiteX4" fmla="*/ 493797 w 494743"/>
              <a:gd name="connsiteY4" fmla="*/ 38 h 60538"/>
              <a:gd name="connsiteX5" fmla="*/ 419184 w 494743"/>
              <a:gd name="connsiteY5" fmla="*/ 36551 h 60538"/>
              <a:gd name="connsiteX6" fmla="*/ 281072 w 494743"/>
              <a:gd name="connsiteY6" fmla="*/ 42901 h 60538"/>
              <a:gd name="connsiteX7" fmla="*/ 168359 w 494743"/>
              <a:gd name="connsiteY7" fmla="*/ 27026 h 60538"/>
              <a:gd name="connsiteX8" fmla="*/ 84 w 494743"/>
              <a:gd name="connsiteY8" fmla="*/ 12738 h 605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94743" h="60538">
                <a:moveTo>
                  <a:pt x="84" y="12738"/>
                </a:moveTo>
                <a:cubicBezTo>
                  <a:pt x="3788" y="10886"/>
                  <a:pt x="135551" y="7976"/>
                  <a:pt x="190584" y="15913"/>
                </a:cubicBezTo>
                <a:cubicBezTo>
                  <a:pt x="245617" y="23850"/>
                  <a:pt x="286628" y="57982"/>
                  <a:pt x="330284" y="60363"/>
                </a:cubicBezTo>
                <a:cubicBezTo>
                  <a:pt x="373940" y="62744"/>
                  <a:pt x="425270" y="40255"/>
                  <a:pt x="452522" y="30201"/>
                </a:cubicBezTo>
                <a:cubicBezTo>
                  <a:pt x="479774" y="20147"/>
                  <a:pt x="499353" y="-1020"/>
                  <a:pt x="493797" y="38"/>
                </a:cubicBezTo>
                <a:cubicBezTo>
                  <a:pt x="488241" y="1096"/>
                  <a:pt x="454638" y="29407"/>
                  <a:pt x="419184" y="36551"/>
                </a:cubicBezTo>
                <a:cubicBezTo>
                  <a:pt x="383730" y="43695"/>
                  <a:pt x="322876" y="44488"/>
                  <a:pt x="281072" y="42901"/>
                </a:cubicBezTo>
                <a:cubicBezTo>
                  <a:pt x="239268" y="41314"/>
                  <a:pt x="220746" y="31259"/>
                  <a:pt x="168359" y="27026"/>
                </a:cubicBezTo>
                <a:cubicBezTo>
                  <a:pt x="115972" y="22793"/>
                  <a:pt x="-3620" y="14590"/>
                  <a:pt x="84" y="1273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4" name="フリーフォーム: 図形 1313">
            <a:extLst>
              <a:ext uri="{FF2B5EF4-FFF2-40B4-BE49-F238E27FC236}">
                <a16:creationId xmlns:a16="http://schemas.microsoft.com/office/drawing/2014/main" id="{D27BD7BB-7591-4ECB-8F5B-04C0A9A85C3A}"/>
              </a:ext>
            </a:extLst>
          </p:cNvPr>
          <p:cNvSpPr/>
          <p:nvPr/>
        </p:nvSpPr>
        <p:spPr>
          <a:xfrm>
            <a:off x="8288263" y="9095602"/>
            <a:ext cx="149338" cy="433381"/>
          </a:xfrm>
          <a:custGeom>
            <a:avLst/>
            <a:gdLst>
              <a:gd name="connsiteX0" fmla="*/ 23887 w 149338"/>
              <a:gd name="connsiteY0" fmla="*/ 2361 h 433381"/>
              <a:gd name="connsiteX1" fmla="*/ 38175 w 149338"/>
              <a:gd name="connsiteY1" fmla="*/ 65861 h 433381"/>
              <a:gd name="connsiteX2" fmla="*/ 93737 w 149338"/>
              <a:gd name="connsiteY2" fmla="*/ 118248 h 433381"/>
              <a:gd name="connsiteX3" fmla="*/ 123900 w 149338"/>
              <a:gd name="connsiteY3" fmla="*/ 230961 h 433381"/>
              <a:gd name="connsiteX4" fmla="*/ 138187 w 149338"/>
              <a:gd name="connsiteY4" fmla="*/ 278586 h 433381"/>
              <a:gd name="connsiteX5" fmla="*/ 147712 w 149338"/>
              <a:gd name="connsiteY5" fmla="*/ 416698 h 433381"/>
              <a:gd name="connsiteX6" fmla="*/ 103262 w 149338"/>
              <a:gd name="connsiteY6" fmla="*/ 427811 h 433381"/>
              <a:gd name="connsiteX7" fmla="*/ 75 w 149338"/>
              <a:gd name="connsiteY7" fmla="*/ 388123 h 433381"/>
              <a:gd name="connsiteX8" fmla="*/ 120725 w 149338"/>
              <a:gd name="connsiteY8" fmla="*/ 411936 h 433381"/>
              <a:gd name="connsiteX9" fmla="*/ 122312 w 149338"/>
              <a:gd name="connsiteY9" fmla="*/ 316686 h 433381"/>
              <a:gd name="connsiteX10" fmla="*/ 109612 w 149338"/>
              <a:gd name="connsiteY10" fmla="*/ 154761 h 433381"/>
              <a:gd name="connsiteX11" fmla="*/ 23887 w 149338"/>
              <a:gd name="connsiteY11" fmla="*/ 2361 h 4333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49338" h="433381">
                <a:moveTo>
                  <a:pt x="23887" y="2361"/>
                </a:moveTo>
                <a:cubicBezTo>
                  <a:pt x="11981" y="-12456"/>
                  <a:pt x="26533" y="46547"/>
                  <a:pt x="38175" y="65861"/>
                </a:cubicBezTo>
                <a:cubicBezTo>
                  <a:pt x="49817" y="85176"/>
                  <a:pt x="79450" y="90731"/>
                  <a:pt x="93737" y="118248"/>
                </a:cubicBezTo>
                <a:cubicBezTo>
                  <a:pt x="108025" y="145765"/>
                  <a:pt x="116492" y="204238"/>
                  <a:pt x="123900" y="230961"/>
                </a:cubicBezTo>
                <a:cubicBezTo>
                  <a:pt x="131308" y="257684"/>
                  <a:pt x="134218" y="247630"/>
                  <a:pt x="138187" y="278586"/>
                </a:cubicBezTo>
                <a:cubicBezTo>
                  <a:pt x="142156" y="309542"/>
                  <a:pt x="153533" y="391827"/>
                  <a:pt x="147712" y="416698"/>
                </a:cubicBezTo>
                <a:cubicBezTo>
                  <a:pt x="141891" y="441569"/>
                  <a:pt x="127868" y="432573"/>
                  <a:pt x="103262" y="427811"/>
                </a:cubicBezTo>
                <a:cubicBezTo>
                  <a:pt x="78656" y="423049"/>
                  <a:pt x="-2835" y="390769"/>
                  <a:pt x="75" y="388123"/>
                </a:cubicBezTo>
                <a:cubicBezTo>
                  <a:pt x="2985" y="385477"/>
                  <a:pt x="100352" y="423842"/>
                  <a:pt x="120725" y="411936"/>
                </a:cubicBezTo>
                <a:cubicBezTo>
                  <a:pt x="141098" y="400030"/>
                  <a:pt x="124164" y="359548"/>
                  <a:pt x="122312" y="316686"/>
                </a:cubicBezTo>
                <a:cubicBezTo>
                  <a:pt x="120460" y="273824"/>
                  <a:pt x="127339" y="205297"/>
                  <a:pt x="109612" y="154761"/>
                </a:cubicBezTo>
                <a:cubicBezTo>
                  <a:pt x="91885" y="104226"/>
                  <a:pt x="35793" y="17178"/>
                  <a:pt x="23887" y="236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5" name="フリーフォーム: 図形 1314">
            <a:extLst>
              <a:ext uri="{FF2B5EF4-FFF2-40B4-BE49-F238E27FC236}">
                <a16:creationId xmlns:a16="http://schemas.microsoft.com/office/drawing/2014/main" id="{0EDBDCA0-90CA-4AEA-9879-385918BF605B}"/>
              </a:ext>
            </a:extLst>
          </p:cNvPr>
          <p:cNvSpPr/>
          <p:nvPr/>
        </p:nvSpPr>
        <p:spPr>
          <a:xfrm>
            <a:off x="8254766" y="9172483"/>
            <a:ext cx="109385" cy="98522"/>
          </a:xfrm>
          <a:custGeom>
            <a:avLst/>
            <a:gdLst>
              <a:gd name="connsiteX0" fmla="*/ 234 w 109385"/>
              <a:gd name="connsiteY0" fmla="*/ 92 h 98522"/>
              <a:gd name="connsiteX1" fmla="*/ 31984 w 109385"/>
              <a:gd name="connsiteY1" fmla="*/ 82642 h 98522"/>
              <a:gd name="connsiteX2" fmla="*/ 108184 w 109385"/>
              <a:gd name="connsiteY2" fmla="*/ 98517 h 98522"/>
              <a:gd name="connsiteX3" fmla="*/ 76434 w 109385"/>
              <a:gd name="connsiteY3" fmla="*/ 84230 h 98522"/>
              <a:gd name="connsiteX4" fmla="*/ 46272 w 109385"/>
              <a:gd name="connsiteY4" fmla="*/ 66767 h 98522"/>
              <a:gd name="connsiteX5" fmla="*/ 234 w 109385"/>
              <a:gd name="connsiteY5" fmla="*/ 92 h 985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9385" h="98522">
                <a:moveTo>
                  <a:pt x="234" y="92"/>
                </a:moveTo>
                <a:cubicBezTo>
                  <a:pt x="-2147" y="2738"/>
                  <a:pt x="13992" y="66238"/>
                  <a:pt x="31984" y="82642"/>
                </a:cubicBezTo>
                <a:cubicBezTo>
                  <a:pt x="49976" y="99046"/>
                  <a:pt x="100776" y="98252"/>
                  <a:pt x="108184" y="98517"/>
                </a:cubicBezTo>
                <a:cubicBezTo>
                  <a:pt x="115592" y="98782"/>
                  <a:pt x="86753" y="89522"/>
                  <a:pt x="76434" y="84230"/>
                </a:cubicBezTo>
                <a:cubicBezTo>
                  <a:pt x="66115" y="78938"/>
                  <a:pt x="57384" y="81319"/>
                  <a:pt x="46272" y="66767"/>
                </a:cubicBezTo>
                <a:cubicBezTo>
                  <a:pt x="35160" y="52215"/>
                  <a:pt x="2615" y="-2554"/>
                  <a:pt x="234" y="9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6" name="フリーフォーム: 図形 1315">
            <a:extLst>
              <a:ext uri="{FF2B5EF4-FFF2-40B4-BE49-F238E27FC236}">
                <a16:creationId xmlns:a16="http://schemas.microsoft.com/office/drawing/2014/main" id="{870AC3ED-7DB5-4B37-95D9-1EBEE941A077}"/>
              </a:ext>
            </a:extLst>
          </p:cNvPr>
          <p:cNvSpPr/>
          <p:nvPr/>
        </p:nvSpPr>
        <p:spPr>
          <a:xfrm>
            <a:off x="7858081" y="9215184"/>
            <a:ext cx="444196" cy="201384"/>
          </a:xfrm>
          <a:custGeom>
            <a:avLst/>
            <a:gdLst>
              <a:gd name="connsiteX0" fmla="*/ 44 w 444196"/>
              <a:gd name="connsiteY0" fmla="*/ 44704 h 201384"/>
              <a:gd name="connsiteX1" fmla="*/ 169907 w 444196"/>
              <a:gd name="connsiteY1" fmla="*/ 19304 h 201384"/>
              <a:gd name="connsiteX2" fmla="*/ 435019 w 444196"/>
              <a:gd name="connsiteY2" fmla="*/ 197104 h 201384"/>
              <a:gd name="connsiteX3" fmla="*/ 373107 w 444196"/>
              <a:gd name="connsiteY3" fmla="*/ 136779 h 201384"/>
              <a:gd name="connsiteX4" fmla="*/ 273094 w 444196"/>
              <a:gd name="connsiteY4" fmla="*/ 32004 h 201384"/>
              <a:gd name="connsiteX5" fmla="*/ 154032 w 444196"/>
              <a:gd name="connsiteY5" fmla="*/ 254 h 201384"/>
              <a:gd name="connsiteX6" fmla="*/ 44 w 444196"/>
              <a:gd name="connsiteY6" fmla="*/ 44704 h 2013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4196" h="201384">
                <a:moveTo>
                  <a:pt x="44" y="44704"/>
                </a:moveTo>
                <a:cubicBezTo>
                  <a:pt x="2690" y="47879"/>
                  <a:pt x="97411" y="-6096"/>
                  <a:pt x="169907" y="19304"/>
                </a:cubicBezTo>
                <a:cubicBezTo>
                  <a:pt x="242403" y="44704"/>
                  <a:pt x="401152" y="177525"/>
                  <a:pt x="435019" y="197104"/>
                </a:cubicBezTo>
                <a:cubicBezTo>
                  <a:pt x="468886" y="216683"/>
                  <a:pt x="400095" y="164296"/>
                  <a:pt x="373107" y="136779"/>
                </a:cubicBezTo>
                <a:cubicBezTo>
                  <a:pt x="346120" y="109262"/>
                  <a:pt x="309606" y="54758"/>
                  <a:pt x="273094" y="32004"/>
                </a:cubicBezTo>
                <a:cubicBezTo>
                  <a:pt x="236582" y="9250"/>
                  <a:pt x="195836" y="-1863"/>
                  <a:pt x="154032" y="254"/>
                </a:cubicBezTo>
                <a:cubicBezTo>
                  <a:pt x="112228" y="2371"/>
                  <a:pt x="-2602" y="41529"/>
                  <a:pt x="44" y="4470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7" name="フリーフォーム: 図形 1316">
            <a:extLst>
              <a:ext uri="{FF2B5EF4-FFF2-40B4-BE49-F238E27FC236}">
                <a16:creationId xmlns:a16="http://schemas.microsoft.com/office/drawing/2014/main" id="{C821E44B-17D3-4519-B532-BB107729EB74}"/>
              </a:ext>
            </a:extLst>
          </p:cNvPr>
          <p:cNvSpPr/>
          <p:nvPr/>
        </p:nvSpPr>
        <p:spPr>
          <a:xfrm>
            <a:off x="7974010" y="9352492"/>
            <a:ext cx="353566" cy="199949"/>
          </a:xfrm>
          <a:custGeom>
            <a:avLst/>
            <a:gdLst>
              <a:gd name="connsiteX0" fmla="*/ 350840 w 353566"/>
              <a:gd name="connsiteY0" fmla="*/ 1058 h 199949"/>
              <a:gd name="connsiteX1" fmla="*/ 314328 w 353566"/>
              <a:gd name="connsiteY1" fmla="*/ 115358 h 199949"/>
              <a:gd name="connsiteX2" fmla="*/ 284165 w 353566"/>
              <a:gd name="connsiteY2" fmla="*/ 131233 h 199949"/>
              <a:gd name="connsiteX3" fmla="*/ 185740 w 353566"/>
              <a:gd name="connsiteY3" fmla="*/ 150283 h 199949"/>
              <a:gd name="connsiteX4" fmla="*/ 109540 w 353566"/>
              <a:gd name="connsiteY4" fmla="*/ 148696 h 199949"/>
              <a:gd name="connsiteX5" fmla="*/ 3 w 353566"/>
              <a:gd name="connsiteY5" fmla="*/ 115358 h 199949"/>
              <a:gd name="connsiteX6" fmla="*/ 106365 w 353566"/>
              <a:gd name="connsiteY6" fmla="*/ 170921 h 199949"/>
              <a:gd name="connsiteX7" fmla="*/ 234953 w 353566"/>
              <a:gd name="connsiteY7" fmla="*/ 191558 h 199949"/>
              <a:gd name="connsiteX8" fmla="*/ 350840 w 353566"/>
              <a:gd name="connsiteY8" fmla="*/ 1058 h 1999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53566" h="199949">
                <a:moveTo>
                  <a:pt x="350840" y="1058"/>
                </a:moveTo>
                <a:cubicBezTo>
                  <a:pt x="364069" y="-11642"/>
                  <a:pt x="325440" y="93662"/>
                  <a:pt x="314328" y="115358"/>
                </a:cubicBezTo>
                <a:cubicBezTo>
                  <a:pt x="303216" y="137054"/>
                  <a:pt x="305596" y="125412"/>
                  <a:pt x="284165" y="131233"/>
                </a:cubicBezTo>
                <a:cubicBezTo>
                  <a:pt x="262734" y="137054"/>
                  <a:pt x="214844" y="147373"/>
                  <a:pt x="185740" y="150283"/>
                </a:cubicBezTo>
                <a:cubicBezTo>
                  <a:pt x="156636" y="153193"/>
                  <a:pt x="140496" y="154517"/>
                  <a:pt x="109540" y="148696"/>
                </a:cubicBezTo>
                <a:cubicBezTo>
                  <a:pt x="78584" y="142875"/>
                  <a:pt x="532" y="111654"/>
                  <a:pt x="3" y="115358"/>
                </a:cubicBezTo>
                <a:cubicBezTo>
                  <a:pt x="-526" y="119062"/>
                  <a:pt x="67207" y="158221"/>
                  <a:pt x="106365" y="170921"/>
                </a:cubicBezTo>
                <a:cubicBezTo>
                  <a:pt x="145523" y="183621"/>
                  <a:pt x="196588" y="214841"/>
                  <a:pt x="234953" y="191558"/>
                </a:cubicBezTo>
                <a:cubicBezTo>
                  <a:pt x="273318" y="168275"/>
                  <a:pt x="337611" y="13758"/>
                  <a:pt x="350840" y="105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8" name="フリーフォーム: 図形 1317">
            <a:extLst>
              <a:ext uri="{FF2B5EF4-FFF2-40B4-BE49-F238E27FC236}">
                <a16:creationId xmlns:a16="http://schemas.microsoft.com/office/drawing/2014/main" id="{0729F061-ACE5-4E45-B4C1-004515C21596}"/>
              </a:ext>
            </a:extLst>
          </p:cNvPr>
          <p:cNvSpPr/>
          <p:nvPr/>
        </p:nvSpPr>
        <p:spPr>
          <a:xfrm>
            <a:off x="7811649" y="9283861"/>
            <a:ext cx="211386" cy="208194"/>
          </a:xfrm>
          <a:custGeom>
            <a:avLst/>
            <a:gdLst>
              <a:gd name="connsiteX0" fmla="*/ 16314 w 211386"/>
              <a:gd name="connsiteY0" fmla="*/ 1427 h 208194"/>
              <a:gd name="connsiteX1" fmla="*/ 21076 w 211386"/>
              <a:gd name="connsiteY1" fmla="*/ 80802 h 208194"/>
              <a:gd name="connsiteX2" fmla="*/ 208401 w 211386"/>
              <a:gd name="connsiteY2" fmla="*/ 206214 h 208194"/>
              <a:gd name="connsiteX3" fmla="*/ 127439 w 211386"/>
              <a:gd name="connsiteY3" fmla="*/ 147477 h 208194"/>
              <a:gd name="connsiteX4" fmla="*/ 16314 w 211386"/>
              <a:gd name="connsiteY4" fmla="*/ 1427 h 2081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1386" h="208194">
                <a:moveTo>
                  <a:pt x="16314" y="1427"/>
                </a:moveTo>
                <a:cubicBezTo>
                  <a:pt x="-1413" y="-9685"/>
                  <a:pt x="-10938" y="46671"/>
                  <a:pt x="21076" y="80802"/>
                </a:cubicBezTo>
                <a:cubicBezTo>
                  <a:pt x="53090" y="114933"/>
                  <a:pt x="190674" y="195102"/>
                  <a:pt x="208401" y="206214"/>
                </a:cubicBezTo>
                <a:cubicBezTo>
                  <a:pt x="226128" y="217326"/>
                  <a:pt x="160512" y="179491"/>
                  <a:pt x="127439" y="147477"/>
                </a:cubicBezTo>
                <a:cubicBezTo>
                  <a:pt x="94366" y="115463"/>
                  <a:pt x="34041" y="12539"/>
                  <a:pt x="16314" y="14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9" name="フリーフォーム: 図形 1318">
            <a:extLst>
              <a:ext uri="{FF2B5EF4-FFF2-40B4-BE49-F238E27FC236}">
                <a16:creationId xmlns:a16="http://schemas.microsoft.com/office/drawing/2014/main" id="{5C7E8F96-C298-4C45-8E56-569E9F4CA124}"/>
              </a:ext>
            </a:extLst>
          </p:cNvPr>
          <p:cNvSpPr/>
          <p:nvPr/>
        </p:nvSpPr>
        <p:spPr>
          <a:xfrm>
            <a:off x="7689709" y="9134408"/>
            <a:ext cx="119822" cy="176370"/>
          </a:xfrm>
          <a:custGeom>
            <a:avLst/>
            <a:gdLst>
              <a:gd name="connsiteX0" fmla="*/ 141 w 119822"/>
              <a:gd name="connsiteY0" fmla="*/ 67 h 176370"/>
              <a:gd name="connsiteX1" fmla="*/ 79516 w 119822"/>
              <a:gd name="connsiteY1" fmla="*/ 76267 h 176370"/>
              <a:gd name="connsiteX2" fmla="*/ 76341 w 119822"/>
              <a:gd name="connsiteY2" fmla="*/ 104842 h 176370"/>
              <a:gd name="connsiteX3" fmla="*/ 119204 w 119822"/>
              <a:gd name="connsiteY3" fmla="*/ 176280 h 176370"/>
              <a:gd name="connsiteX4" fmla="*/ 101741 w 119822"/>
              <a:gd name="connsiteY4" fmla="*/ 119130 h 176370"/>
              <a:gd name="connsiteX5" fmla="*/ 101741 w 119822"/>
              <a:gd name="connsiteY5" fmla="*/ 90555 h 176370"/>
              <a:gd name="connsiteX6" fmla="*/ 141 w 119822"/>
              <a:gd name="connsiteY6" fmla="*/ 67 h 1763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9822" h="176370">
                <a:moveTo>
                  <a:pt x="141" y="67"/>
                </a:moveTo>
                <a:cubicBezTo>
                  <a:pt x="-3563" y="-2314"/>
                  <a:pt x="66816" y="58805"/>
                  <a:pt x="79516" y="76267"/>
                </a:cubicBezTo>
                <a:cubicBezTo>
                  <a:pt x="92216" y="93730"/>
                  <a:pt x="69726" y="88173"/>
                  <a:pt x="76341" y="104842"/>
                </a:cubicBezTo>
                <a:cubicBezTo>
                  <a:pt x="82956" y="121511"/>
                  <a:pt x="114971" y="173899"/>
                  <a:pt x="119204" y="176280"/>
                </a:cubicBezTo>
                <a:cubicBezTo>
                  <a:pt x="123437" y="178661"/>
                  <a:pt x="104652" y="133418"/>
                  <a:pt x="101741" y="119130"/>
                </a:cubicBezTo>
                <a:cubicBezTo>
                  <a:pt x="98831" y="104843"/>
                  <a:pt x="114970" y="109340"/>
                  <a:pt x="101741" y="90555"/>
                </a:cubicBezTo>
                <a:cubicBezTo>
                  <a:pt x="88512" y="71770"/>
                  <a:pt x="3845" y="2448"/>
                  <a:pt x="141" y="6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0" name="フリーフォーム: 図形 1319">
            <a:extLst>
              <a:ext uri="{FF2B5EF4-FFF2-40B4-BE49-F238E27FC236}">
                <a16:creationId xmlns:a16="http://schemas.microsoft.com/office/drawing/2014/main" id="{8A1B6C90-3E27-454D-8E6D-0129E339154E}"/>
              </a:ext>
            </a:extLst>
          </p:cNvPr>
          <p:cNvSpPr/>
          <p:nvPr/>
        </p:nvSpPr>
        <p:spPr>
          <a:xfrm>
            <a:off x="7862779" y="9288437"/>
            <a:ext cx="142518" cy="141962"/>
          </a:xfrm>
          <a:custGeom>
            <a:avLst/>
            <a:gdLst>
              <a:gd name="connsiteX0" fmla="*/ 109 w 142518"/>
              <a:gd name="connsiteY0" fmla="*/ 26 h 141962"/>
              <a:gd name="connsiteX1" fmla="*/ 111234 w 142518"/>
              <a:gd name="connsiteY1" fmla="*/ 101626 h 141962"/>
              <a:gd name="connsiteX2" fmla="*/ 139809 w 142518"/>
              <a:gd name="connsiteY2" fmla="*/ 119088 h 141962"/>
              <a:gd name="connsiteX3" fmla="*/ 133459 w 142518"/>
              <a:gd name="connsiteY3" fmla="*/ 141313 h 141962"/>
              <a:gd name="connsiteX4" fmla="*/ 133459 w 142518"/>
              <a:gd name="connsiteY4" fmla="*/ 92101 h 141962"/>
              <a:gd name="connsiteX5" fmla="*/ 109 w 142518"/>
              <a:gd name="connsiteY5" fmla="*/ 26 h 141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2518" h="141962">
                <a:moveTo>
                  <a:pt x="109" y="26"/>
                </a:moveTo>
                <a:cubicBezTo>
                  <a:pt x="-3595" y="1613"/>
                  <a:pt x="87951" y="81782"/>
                  <a:pt x="111234" y="101626"/>
                </a:cubicBezTo>
                <a:cubicBezTo>
                  <a:pt x="134517" y="121470"/>
                  <a:pt x="136105" y="112474"/>
                  <a:pt x="139809" y="119088"/>
                </a:cubicBezTo>
                <a:cubicBezTo>
                  <a:pt x="143513" y="125702"/>
                  <a:pt x="134517" y="145811"/>
                  <a:pt x="133459" y="141313"/>
                </a:cubicBezTo>
                <a:cubicBezTo>
                  <a:pt x="132401" y="136815"/>
                  <a:pt x="154361" y="116707"/>
                  <a:pt x="133459" y="92101"/>
                </a:cubicBezTo>
                <a:cubicBezTo>
                  <a:pt x="112557" y="67495"/>
                  <a:pt x="3813" y="-1561"/>
                  <a:pt x="109" y="2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1" name="フリーフォーム: 図形 1320">
            <a:extLst>
              <a:ext uri="{FF2B5EF4-FFF2-40B4-BE49-F238E27FC236}">
                <a16:creationId xmlns:a16="http://schemas.microsoft.com/office/drawing/2014/main" id="{A03E0004-28D7-438D-B210-BDC9FD72AF66}"/>
              </a:ext>
            </a:extLst>
          </p:cNvPr>
          <p:cNvSpPr/>
          <p:nvPr/>
        </p:nvSpPr>
        <p:spPr>
          <a:xfrm>
            <a:off x="8129329" y="9137650"/>
            <a:ext cx="165525" cy="89156"/>
          </a:xfrm>
          <a:custGeom>
            <a:avLst/>
            <a:gdLst>
              <a:gd name="connsiteX0" fmla="*/ 165359 w 165525"/>
              <a:gd name="connsiteY0" fmla="*/ 0 h 89156"/>
              <a:gd name="connsiteX1" fmla="*/ 51059 w 165525"/>
              <a:gd name="connsiteY1" fmla="*/ 82550 h 89156"/>
              <a:gd name="connsiteX2" fmla="*/ 259 w 165525"/>
              <a:gd name="connsiteY2" fmla="*/ 84138 h 89156"/>
              <a:gd name="connsiteX3" fmla="*/ 70109 w 165525"/>
              <a:gd name="connsiteY3" fmla="*/ 84138 h 89156"/>
              <a:gd name="connsiteX4" fmla="*/ 76459 w 165525"/>
              <a:gd name="connsiteY4" fmla="*/ 84138 h 89156"/>
              <a:gd name="connsiteX5" fmla="*/ 165359 w 165525"/>
              <a:gd name="connsiteY5" fmla="*/ 0 h 891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5525" h="89156">
                <a:moveTo>
                  <a:pt x="165359" y="0"/>
                </a:moveTo>
                <a:cubicBezTo>
                  <a:pt x="161126" y="-265"/>
                  <a:pt x="78576" y="68527"/>
                  <a:pt x="51059" y="82550"/>
                </a:cubicBezTo>
                <a:cubicBezTo>
                  <a:pt x="23542" y="96573"/>
                  <a:pt x="-2916" y="83873"/>
                  <a:pt x="259" y="84138"/>
                </a:cubicBezTo>
                <a:cubicBezTo>
                  <a:pt x="3434" y="84403"/>
                  <a:pt x="70109" y="84138"/>
                  <a:pt x="70109" y="84138"/>
                </a:cubicBezTo>
                <a:cubicBezTo>
                  <a:pt x="82809" y="84138"/>
                  <a:pt x="60849" y="94986"/>
                  <a:pt x="76459" y="84138"/>
                </a:cubicBezTo>
                <a:cubicBezTo>
                  <a:pt x="92069" y="73290"/>
                  <a:pt x="169592" y="265"/>
                  <a:pt x="165359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2" name="フリーフォーム: 図形 1321">
            <a:extLst>
              <a:ext uri="{FF2B5EF4-FFF2-40B4-BE49-F238E27FC236}">
                <a16:creationId xmlns:a16="http://schemas.microsoft.com/office/drawing/2014/main" id="{341C2E64-372D-47F0-A6DA-44BC79AF6374}"/>
              </a:ext>
            </a:extLst>
          </p:cNvPr>
          <p:cNvSpPr/>
          <p:nvPr/>
        </p:nvSpPr>
        <p:spPr>
          <a:xfrm>
            <a:off x="7796047" y="9204789"/>
            <a:ext cx="152370" cy="36068"/>
          </a:xfrm>
          <a:custGeom>
            <a:avLst/>
            <a:gdLst>
              <a:gd name="connsiteX0" fmla="*/ 1753 w 152370"/>
              <a:gd name="connsiteY0" fmla="*/ 7474 h 36068"/>
              <a:gd name="connsiteX1" fmla="*/ 150978 w 152370"/>
              <a:gd name="connsiteY1" fmla="*/ 36049 h 36068"/>
              <a:gd name="connsiteX2" fmla="*/ 73191 w 152370"/>
              <a:gd name="connsiteY2" fmla="*/ 2711 h 36068"/>
              <a:gd name="connsiteX3" fmla="*/ 1753 w 152370"/>
              <a:gd name="connsiteY3" fmla="*/ 7474 h 360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2370" h="36068">
                <a:moveTo>
                  <a:pt x="1753" y="7474"/>
                </a:moveTo>
                <a:cubicBezTo>
                  <a:pt x="14717" y="13030"/>
                  <a:pt x="139072" y="36843"/>
                  <a:pt x="150978" y="36049"/>
                </a:cubicBezTo>
                <a:cubicBezTo>
                  <a:pt x="162884" y="35255"/>
                  <a:pt x="95151" y="8796"/>
                  <a:pt x="73191" y="2711"/>
                </a:cubicBezTo>
                <a:cubicBezTo>
                  <a:pt x="51231" y="-3374"/>
                  <a:pt x="-11211" y="1918"/>
                  <a:pt x="1753" y="747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3" name="フリーフォーム: 図形 1322">
            <a:extLst>
              <a:ext uri="{FF2B5EF4-FFF2-40B4-BE49-F238E27FC236}">
                <a16:creationId xmlns:a16="http://schemas.microsoft.com/office/drawing/2014/main" id="{79E2CF73-6B1F-4DA3-A35A-48D9B3656C73}"/>
              </a:ext>
            </a:extLst>
          </p:cNvPr>
          <p:cNvSpPr/>
          <p:nvPr/>
        </p:nvSpPr>
        <p:spPr>
          <a:xfrm>
            <a:off x="8029373" y="9309081"/>
            <a:ext cx="205076" cy="142810"/>
          </a:xfrm>
          <a:custGeom>
            <a:avLst/>
            <a:gdLst>
              <a:gd name="connsiteX0" fmla="*/ 202 w 205076"/>
              <a:gd name="connsiteY0" fmla="*/ 19 h 142810"/>
              <a:gd name="connsiteX1" fmla="*/ 197052 w 205076"/>
              <a:gd name="connsiteY1" fmla="*/ 100032 h 142810"/>
              <a:gd name="connsiteX2" fmla="*/ 155777 w 205076"/>
              <a:gd name="connsiteY2" fmla="*/ 119082 h 142810"/>
              <a:gd name="connsiteX3" fmla="*/ 52590 w 205076"/>
              <a:gd name="connsiteY3" fmla="*/ 138132 h 142810"/>
              <a:gd name="connsiteX4" fmla="*/ 122440 w 205076"/>
              <a:gd name="connsiteY4" fmla="*/ 138132 h 142810"/>
              <a:gd name="connsiteX5" fmla="*/ 176415 w 205076"/>
              <a:gd name="connsiteY5" fmla="*/ 139719 h 142810"/>
              <a:gd name="connsiteX6" fmla="*/ 160540 w 205076"/>
              <a:gd name="connsiteY6" fmla="*/ 92094 h 142810"/>
              <a:gd name="connsiteX7" fmla="*/ 202 w 205076"/>
              <a:gd name="connsiteY7" fmla="*/ 19 h 1428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05076" h="142810">
                <a:moveTo>
                  <a:pt x="202" y="19"/>
                </a:moveTo>
                <a:cubicBezTo>
                  <a:pt x="6287" y="1342"/>
                  <a:pt x="171123" y="80188"/>
                  <a:pt x="197052" y="100032"/>
                </a:cubicBezTo>
                <a:cubicBezTo>
                  <a:pt x="222981" y="119876"/>
                  <a:pt x="179854" y="112732"/>
                  <a:pt x="155777" y="119082"/>
                </a:cubicBezTo>
                <a:cubicBezTo>
                  <a:pt x="131700" y="125432"/>
                  <a:pt x="58146" y="134957"/>
                  <a:pt x="52590" y="138132"/>
                </a:cubicBezTo>
                <a:cubicBezTo>
                  <a:pt x="47034" y="141307"/>
                  <a:pt x="101803" y="137868"/>
                  <a:pt x="122440" y="138132"/>
                </a:cubicBezTo>
                <a:cubicBezTo>
                  <a:pt x="143077" y="138396"/>
                  <a:pt x="170065" y="147392"/>
                  <a:pt x="176415" y="139719"/>
                </a:cubicBezTo>
                <a:cubicBezTo>
                  <a:pt x="182765" y="132046"/>
                  <a:pt x="194142" y="119081"/>
                  <a:pt x="160540" y="92094"/>
                </a:cubicBezTo>
                <a:cubicBezTo>
                  <a:pt x="126938" y="65107"/>
                  <a:pt x="-5883" y="-1304"/>
                  <a:pt x="202" y="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4" name="フリーフォーム: 図形 1323">
            <a:extLst>
              <a:ext uri="{FF2B5EF4-FFF2-40B4-BE49-F238E27FC236}">
                <a16:creationId xmlns:a16="http://schemas.microsoft.com/office/drawing/2014/main" id="{D20F5669-E1FC-4F5C-BD0F-71845F7AA404}"/>
              </a:ext>
            </a:extLst>
          </p:cNvPr>
          <p:cNvSpPr/>
          <p:nvPr/>
        </p:nvSpPr>
        <p:spPr>
          <a:xfrm>
            <a:off x="8296154" y="9167113"/>
            <a:ext cx="97087" cy="290124"/>
          </a:xfrm>
          <a:custGeom>
            <a:avLst/>
            <a:gdLst>
              <a:gd name="connsiteX0" fmla="*/ 121 w 97087"/>
              <a:gd name="connsiteY0" fmla="*/ 700 h 290124"/>
              <a:gd name="connsiteX1" fmla="*/ 74734 w 97087"/>
              <a:gd name="connsiteY1" fmla="*/ 97537 h 290124"/>
              <a:gd name="connsiteX2" fmla="*/ 44571 w 97087"/>
              <a:gd name="connsiteY2" fmla="*/ 286450 h 290124"/>
              <a:gd name="connsiteX3" fmla="*/ 73146 w 97087"/>
              <a:gd name="connsiteY3" fmla="*/ 216600 h 290124"/>
              <a:gd name="connsiteX4" fmla="*/ 95371 w 97087"/>
              <a:gd name="connsiteY4" fmla="*/ 143575 h 290124"/>
              <a:gd name="connsiteX5" fmla="*/ 121 w 97087"/>
              <a:gd name="connsiteY5" fmla="*/ 700 h 2901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7087" h="290124">
                <a:moveTo>
                  <a:pt x="121" y="700"/>
                </a:moveTo>
                <a:cubicBezTo>
                  <a:pt x="-3318" y="-6973"/>
                  <a:pt x="67326" y="49912"/>
                  <a:pt x="74734" y="97537"/>
                </a:cubicBezTo>
                <a:cubicBezTo>
                  <a:pt x="82142" y="145162"/>
                  <a:pt x="44836" y="266606"/>
                  <a:pt x="44571" y="286450"/>
                </a:cubicBezTo>
                <a:cubicBezTo>
                  <a:pt x="44306" y="306294"/>
                  <a:pt x="64679" y="240412"/>
                  <a:pt x="73146" y="216600"/>
                </a:cubicBezTo>
                <a:cubicBezTo>
                  <a:pt x="81613" y="192788"/>
                  <a:pt x="103308" y="175854"/>
                  <a:pt x="95371" y="143575"/>
                </a:cubicBezTo>
                <a:cubicBezTo>
                  <a:pt x="87434" y="111296"/>
                  <a:pt x="3560" y="8373"/>
                  <a:pt x="121" y="70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5" name="フリーフォーム: 図形 1324">
            <a:extLst>
              <a:ext uri="{FF2B5EF4-FFF2-40B4-BE49-F238E27FC236}">
                <a16:creationId xmlns:a16="http://schemas.microsoft.com/office/drawing/2014/main" id="{0D93E104-7DCA-4E6E-AA2C-A94EF639D317}"/>
              </a:ext>
            </a:extLst>
          </p:cNvPr>
          <p:cNvSpPr/>
          <p:nvPr/>
        </p:nvSpPr>
        <p:spPr>
          <a:xfrm>
            <a:off x="7410449" y="6483989"/>
            <a:ext cx="209642" cy="335389"/>
          </a:xfrm>
          <a:custGeom>
            <a:avLst/>
            <a:gdLst>
              <a:gd name="connsiteX0" fmla="*/ 1 w 209642"/>
              <a:gd name="connsiteY0" fmla="*/ 949 h 335389"/>
              <a:gd name="connsiteX1" fmla="*/ 138114 w 209642"/>
              <a:gd name="connsiteY1" fmla="*/ 85086 h 335389"/>
              <a:gd name="connsiteX2" fmla="*/ 139701 w 209642"/>
              <a:gd name="connsiteY2" fmla="*/ 175574 h 335389"/>
              <a:gd name="connsiteX3" fmla="*/ 185739 w 209642"/>
              <a:gd name="connsiteY3" fmla="*/ 332736 h 335389"/>
              <a:gd name="connsiteX4" fmla="*/ 139701 w 209642"/>
              <a:gd name="connsiteY4" fmla="*/ 270824 h 335389"/>
              <a:gd name="connsiteX5" fmla="*/ 133351 w 209642"/>
              <a:gd name="connsiteY5" fmla="*/ 224786 h 335389"/>
              <a:gd name="connsiteX6" fmla="*/ 209551 w 209642"/>
              <a:gd name="connsiteY6" fmla="*/ 58099 h 335389"/>
              <a:gd name="connsiteX7" fmla="*/ 115889 w 209642"/>
              <a:gd name="connsiteY7" fmla="*/ 272411 h 335389"/>
              <a:gd name="connsiteX8" fmla="*/ 111126 w 209642"/>
              <a:gd name="connsiteY8" fmla="*/ 273999 h 335389"/>
              <a:gd name="connsiteX9" fmla="*/ 39689 w 209642"/>
              <a:gd name="connsiteY9" fmla="*/ 178749 h 335389"/>
              <a:gd name="connsiteX10" fmla="*/ 73026 w 209642"/>
              <a:gd name="connsiteY10" fmla="*/ 216849 h 335389"/>
              <a:gd name="connsiteX11" fmla="*/ 103189 w 209642"/>
              <a:gd name="connsiteY11" fmla="*/ 135886 h 335389"/>
              <a:gd name="connsiteX12" fmla="*/ 104776 w 209642"/>
              <a:gd name="connsiteY12" fmla="*/ 131124 h 335389"/>
              <a:gd name="connsiteX13" fmla="*/ 120651 w 209642"/>
              <a:gd name="connsiteY13" fmla="*/ 193036 h 335389"/>
              <a:gd name="connsiteX14" fmla="*/ 134939 w 209642"/>
              <a:gd name="connsiteY14" fmla="*/ 142236 h 335389"/>
              <a:gd name="connsiteX15" fmla="*/ 1 w 209642"/>
              <a:gd name="connsiteY15" fmla="*/ 949 h 3353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09642" h="335389">
                <a:moveTo>
                  <a:pt x="1" y="949"/>
                </a:moveTo>
                <a:cubicBezTo>
                  <a:pt x="530" y="-8576"/>
                  <a:pt x="114831" y="55982"/>
                  <a:pt x="138114" y="85086"/>
                </a:cubicBezTo>
                <a:cubicBezTo>
                  <a:pt x="161397" y="114190"/>
                  <a:pt x="131764" y="134299"/>
                  <a:pt x="139701" y="175574"/>
                </a:cubicBezTo>
                <a:cubicBezTo>
                  <a:pt x="147638" y="216849"/>
                  <a:pt x="185739" y="316861"/>
                  <a:pt x="185739" y="332736"/>
                </a:cubicBezTo>
                <a:cubicBezTo>
                  <a:pt x="185739" y="348611"/>
                  <a:pt x="148432" y="288816"/>
                  <a:pt x="139701" y="270824"/>
                </a:cubicBezTo>
                <a:cubicBezTo>
                  <a:pt x="130970" y="252832"/>
                  <a:pt x="121709" y="260240"/>
                  <a:pt x="133351" y="224786"/>
                </a:cubicBezTo>
                <a:cubicBezTo>
                  <a:pt x="144993" y="189332"/>
                  <a:pt x="212461" y="50162"/>
                  <a:pt x="209551" y="58099"/>
                </a:cubicBezTo>
                <a:cubicBezTo>
                  <a:pt x="206641" y="66036"/>
                  <a:pt x="132293" y="236428"/>
                  <a:pt x="115889" y="272411"/>
                </a:cubicBezTo>
                <a:cubicBezTo>
                  <a:pt x="99485" y="308394"/>
                  <a:pt x="123826" y="289609"/>
                  <a:pt x="111126" y="273999"/>
                </a:cubicBezTo>
                <a:cubicBezTo>
                  <a:pt x="98426" y="258389"/>
                  <a:pt x="46039" y="188274"/>
                  <a:pt x="39689" y="178749"/>
                </a:cubicBezTo>
                <a:cubicBezTo>
                  <a:pt x="33339" y="169224"/>
                  <a:pt x="62443" y="223993"/>
                  <a:pt x="73026" y="216849"/>
                </a:cubicBezTo>
                <a:cubicBezTo>
                  <a:pt x="83609" y="209705"/>
                  <a:pt x="103189" y="135886"/>
                  <a:pt x="103189" y="135886"/>
                </a:cubicBezTo>
                <a:cubicBezTo>
                  <a:pt x="108481" y="121599"/>
                  <a:pt x="101866" y="121599"/>
                  <a:pt x="104776" y="131124"/>
                </a:cubicBezTo>
                <a:cubicBezTo>
                  <a:pt x="107686" y="140649"/>
                  <a:pt x="115624" y="191184"/>
                  <a:pt x="120651" y="193036"/>
                </a:cubicBezTo>
                <a:cubicBezTo>
                  <a:pt x="125678" y="194888"/>
                  <a:pt x="150549" y="171340"/>
                  <a:pt x="134939" y="142236"/>
                </a:cubicBezTo>
                <a:cubicBezTo>
                  <a:pt x="119329" y="113132"/>
                  <a:pt x="-528" y="10474"/>
                  <a:pt x="1" y="94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6" name="フリーフォーム: 図形 1325">
            <a:extLst>
              <a:ext uri="{FF2B5EF4-FFF2-40B4-BE49-F238E27FC236}">
                <a16:creationId xmlns:a16="http://schemas.microsoft.com/office/drawing/2014/main" id="{1A3C7E5F-5487-4FEE-AC3B-D9A47B08EA7A}"/>
              </a:ext>
            </a:extLst>
          </p:cNvPr>
          <p:cNvSpPr/>
          <p:nvPr/>
        </p:nvSpPr>
        <p:spPr>
          <a:xfrm>
            <a:off x="6835598" y="6567378"/>
            <a:ext cx="104970" cy="116305"/>
          </a:xfrm>
          <a:custGeom>
            <a:avLst/>
            <a:gdLst>
              <a:gd name="connsiteX0" fmla="*/ 104952 w 104970"/>
              <a:gd name="connsiteY0" fmla="*/ 36622 h 116305"/>
              <a:gd name="connsiteX1" fmla="*/ 16052 w 104970"/>
              <a:gd name="connsiteY1" fmla="*/ 112822 h 116305"/>
              <a:gd name="connsiteX2" fmla="*/ 23990 w 104970"/>
              <a:gd name="connsiteY2" fmla="*/ 62022 h 116305"/>
              <a:gd name="connsiteX3" fmla="*/ 35102 w 104970"/>
              <a:gd name="connsiteY3" fmla="*/ 110 h 116305"/>
              <a:gd name="connsiteX4" fmla="*/ 177 w 104970"/>
              <a:gd name="connsiteY4" fmla="*/ 77897 h 116305"/>
              <a:gd name="connsiteX5" fmla="*/ 23990 w 104970"/>
              <a:gd name="connsiteY5" fmla="*/ 115997 h 116305"/>
              <a:gd name="connsiteX6" fmla="*/ 104952 w 104970"/>
              <a:gd name="connsiteY6" fmla="*/ 36622 h 1163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4970" h="116305">
                <a:moveTo>
                  <a:pt x="104952" y="36622"/>
                </a:moveTo>
                <a:cubicBezTo>
                  <a:pt x="103629" y="36093"/>
                  <a:pt x="29546" y="108589"/>
                  <a:pt x="16052" y="112822"/>
                </a:cubicBezTo>
                <a:cubicBezTo>
                  <a:pt x="2558" y="117055"/>
                  <a:pt x="20815" y="80807"/>
                  <a:pt x="23990" y="62022"/>
                </a:cubicBezTo>
                <a:cubicBezTo>
                  <a:pt x="27165" y="43237"/>
                  <a:pt x="39071" y="-2536"/>
                  <a:pt x="35102" y="110"/>
                </a:cubicBezTo>
                <a:cubicBezTo>
                  <a:pt x="31133" y="2756"/>
                  <a:pt x="2029" y="58583"/>
                  <a:pt x="177" y="77897"/>
                </a:cubicBezTo>
                <a:cubicBezTo>
                  <a:pt x="-1675" y="97212"/>
                  <a:pt x="11290" y="119172"/>
                  <a:pt x="23990" y="115997"/>
                </a:cubicBezTo>
                <a:cubicBezTo>
                  <a:pt x="36690" y="112822"/>
                  <a:pt x="106275" y="37151"/>
                  <a:pt x="104952" y="3662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7" name="フリーフォーム: 図形 1326">
            <a:extLst>
              <a:ext uri="{FF2B5EF4-FFF2-40B4-BE49-F238E27FC236}">
                <a16:creationId xmlns:a16="http://schemas.microsoft.com/office/drawing/2014/main" id="{72E6726B-B84B-4563-A3BF-651E46337754}"/>
              </a:ext>
            </a:extLst>
          </p:cNvPr>
          <p:cNvSpPr/>
          <p:nvPr/>
        </p:nvSpPr>
        <p:spPr>
          <a:xfrm>
            <a:off x="6869031" y="6599904"/>
            <a:ext cx="121090" cy="342798"/>
          </a:xfrm>
          <a:custGeom>
            <a:avLst/>
            <a:gdLst>
              <a:gd name="connsiteX0" fmla="*/ 120732 w 121090"/>
              <a:gd name="connsiteY0" fmla="*/ 921 h 342798"/>
              <a:gd name="connsiteX1" fmla="*/ 38182 w 121090"/>
              <a:gd name="connsiteY1" fmla="*/ 73946 h 342798"/>
              <a:gd name="connsiteX2" fmla="*/ 28657 w 121090"/>
              <a:gd name="connsiteY2" fmla="*/ 137446 h 342798"/>
              <a:gd name="connsiteX3" fmla="*/ 33419 w 121090"/>
              <a:gd name="connsiteY3" fmla="*/ 339059 h 342798"/>
              <a:gd name="connsiteX4" fmla="*/ 33419 w 121090"/>
              <a:gd name="connsiteY4" fmla="*/ 258096 h 342798"/>
              <a:gd name="connsiteX5" fmla="*/ 1669 w 121090"/>
              <a:gd name="connsiteY5" fmla="*/ 127921 h 342798"/>
              <a:gd name="connsiteX6" fmla="*/ 120732 w 121090"/>
              <a:gd name="connsiteY6" fmla="*/ 921 h 3427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090" h="342798">
                <a:moveTo>
                  <a:pt x="120732" y="921"/>
                </a:moveTo>
                <a:cubicBezTo>
                  <a:pt x="126817" y="-8075"/>
                  <a:pt x="53528" y="51192"/>
                  <a:pt x="38182" y="73946"/>
                </a:cubicBezTo>
                <a:cubicBezTo>
                  <a:pt x="22836" y="96700"/>
                  <a:pt x="29451" y="93261"/>
                  <a:pt x="28657" y="137446"/>
                </a:cubicBezTo>
                <a:cubicBezTo>
                  <a:pt x="27863" y="181632"/>
                  <a:pt x="32625" y="318951"/>
                  <a:pt x="33419" y="339059"/>
                </a:cubicBezTo>
                <a:cubicBezTo>
                  <a:pt x="34213" y="359167"/>
                  <a:pt x="38711" y="293286"/>
                  <a:pt x="33419" y="258096"/>
                </a:cubicBezTo>
                <a:cubicBezTo>
                  <a:pt x="28127" y="222906"/>
                  <a:pt x="-8121" y="169725"/>
                  <a:pt x="1669" y="127921"/>
                </a:cubicBezTo>
                <a:cubicBezTo>
                  <a:pt x="11459" y="86117"/>
                  <a:pt x="114647" y="9917"/>
                  <a:pt x="120732" y="92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8" name="フリーフォーム: 図形 1327">
            <a:extLst>
              <a:ext uri="{FF2B5EF4-FFF2-40B4-BE49-F238E27FC236}">
                <a16:creationId xmlns:a16="http://schemas.microsoft.com/office/drawing/2014/main" id="{E9DBB493-201E-4682-8FBC-E9B0247E8D6F}"/>
              </a:ext>
            </a:extLst>
          </p:cNvPr>
          <p:cNvSpPr/>
          <p:nvPr/>
        </p:nvSpPr>
        <p:spPr>
          <a:xfrm>
            <a:off x="6835404" y="6651102"/>
            <a:ext cx="94951" cy="515700"/>
          </a:xfrm>
          <a:custGeom>
            <a:avLst/>
            <a:gdLst>
              <a:gd name="connsiteX0" fmla="*/ 371 w 94951"/>
              <a:gd name="connsiteY0" fmla="*/ 5286 h 515700"/>
              <a:gd name="connsiteX1" fmla="*/ 71809 w 94951"/>
              <a:gd name="connsiteY1" fmla="*/ 445023 h 515700"/>
              <a:gd name="connsiteX2" fmla="*/ 94034 w 94951"/>
              <a:gd name="connsiteY2" fmla="*/ 511698 h 515700"/>
              <a:gd name="connsiteX3" fmla="*/ 86096 w 94951"/>
              <a:gd name="connsiteY3" fmla="*/ 411686 h 515700"/>
              <a:gd name="connsiteX4" fmla="*/ 44821 w 94951"/>
              <a:gd name="connsiteY4" fmla="*/ 213248 h 515700"/>
              <a:gd name="connsiteX5" fmla="*/ 371 w 94951"/>
              <a:gd name="connsiteY5" fmla="*/ 5286 h 515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4951" h="515700">
                <a:moveTo>
                  <a:pt x="371" y="5286"/>
                </a:moveTo>
                <a:cubicBezTo>
                  <a:pt x="4869" y="43915"/>
                  <a:pt x="56199" y="360621"/>
                  <a:pt x="71809" y="445023"/>
                </a:cubicBezTo>
                <a:cubicBezTo>
                  <a:pt x="87419" y="529425"/>
                  <a:pt x="91653" y="517254"/>
                  <a:pt x="94034" y="511698"/>
                </a:cubicBezTo>
                <a:cubicBezTo>
                  <a:pt x="96415" y="506142"/>
                  <a:pt x="94298" y="461428"/>
                  <a:pt x="86096" y="411686"/>
                </a:cubicBezTo>
                <a:cubicBezTo>
                  <a:pt x="77894" y="361944"/>
                  <a:pt x="56198" y="276219"/>
                  <a:pt x="44821" y="213248"/>
                </a:cubicBezTo>
                <a:cubicBezTo>
                  <a:pt x="33444" y="150277"/>
                  <a:pt x="-4127" y="-33343"/>
                  <a:pt x="371" y="528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9" name="フリーフォーム: 図形 1328">
            <a:extLst>
              <a:ext uri="{FF2B5EF4-FFF2-40B4-BE49-F238E27FC236}">
                <a16:creationId xmlns:a16="http://schemas.microsoft.com/office/drawing/2014/main" id="{133BA10E-F4F9-4305-A82E-F88DBF76519F}"/>
              </a:ext>
            </a:extLst>
          </p:cNvPr>
          <p:cNvSpPr/>
          <p:nvPr/>
        </p:nvSpPr>
        <p:spPr>
          <a:xfrm>
            <a:off x="6905472" y="6688082"/>
            <a:ext cx="86879" cy="360422"/>
          </a:xfrm>
          <a:custGeom>
            <a:avLst/>
            <a:gdLst>
              <a:gd name="connsiteX0" fmla="*/ 33491 w 86879"/>
              <a:gd name="connsiteY0" fmla="*/ 56 h 360422"/>
              <a:gd name="connsiteX1" fmla="*/ 23966 w 86879"/>
              <a:gd name="connsiteY1" fmla="*/ 146106 h 360422"/>
              <a:gd name="connsiteX2" fmla="*/ 58891 w 86879"/>
              <a:gd name="connsiteY2" fmla="*/ 227068 h 360422"/>
              <a:gd name="connsiteX3" fmla="*/ 77941 w 86879"/>
              <a:gd name="connsiteY3" fmla="*/ 312793 h 360422"/>
              <a:gd name="connsiteX4" fmla="*/ 81116 w 86879"/>
              <a:gd name="connsiteY4" fmla="*/ 355656 h 360422"/>
              <a:gd name="connsiteX5" fmla="*/ 153 w 86879"/>
              <a:gd name="connsiteY5" fmla="*/ 201668 h 360422"/>
              <a:gd name="connsiteX6" fmla="*/ 60478 w 86879"/>
              <a:gd name="connsiteY6" fmla="*/ 319143 h 360422"/>
              <a:gd name="connsiteX7" fmla="*/ 49366 w 86879"/>
              <a:gd name="connsiteY7" fmla="*/ 225481 h 360422"/>
              <a:gd name="connsiteX8" fmla="*/ 19203 w 86879"/>
              <a:gd name="connsiteY8" fmla="*/ 163568 h 360422"/>
              <a:gd name="connsiteX9" fmla="*/ 33491 w 86879"/>
              <a:gd name="connsiteY9" fmla="*/ 56 h 3604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6879" h="360422">
                <a:moveTo>
                  <a:pt x="33491" y="56"/>
                </a:moveTo>
                <a:cubicBezTo>
                  <a:pt x="34285" y="-2854"/>
                  <a:pt x="19733" y="108271"/>
                  <a:pt x="23966" y="146106"/>
                </a:cubicBezTo>
                <a:cubicBezTo>
                  <a:pt x="28199" y="183941"/>
                  <a:pt x="49895" y="199287"/>
                  <a:pt x="58891" y="227068"/>
                </a:cubicBezTo>
                <a:cubicBezTo>
                  <a:pt x="67887" y="254849"/>
                  <a:pt x="74237" y="291362"/>
                  <a:pt x="77941" y="312793"/>
                </a:cubicBezTo>
                <a:cubicBezTo>
                  <a:pt x="81645" y="334224"/>
                  <a:pt x="94081" y="374177"/>
                  <a:pt x="81116" y="355656"/>
                </a:cubicBezTo>
                <a:cubicBezTo>
                  <a:pt x="68151" y="337135"/>
                  <a:pt x="3593" y="207753"/>
                  <a:pt x="153" y="201668"/>
                </a:cubicBezTo>
                <a:cubicBezTo>
                  <a:pt x="-3287" y="195583"/>
                  <a:pt x="52276" y="315174"/>
                  <a:pt x="60478" y="319143"/>
                </a:cubicBezTo>
                <a:cubicBezTo>
                  <a:pt x="68680" y="323112"/>
                  <a:pt x="56245" y="251410"/>
                  <a:pt x="49366" y="225481"/>
                </a:cubicBezTo>
                <a:cubicBezTo>
                  <a:pt x="42487" y="199552"/>
                  <a:pt x="22113" y="197170"/>
                  <a:pt x="19203" y="163568"/>
                </a:cubicBezTo>
                <a:cubicBezTo>
                  <a:pt x="16293" y="129966"/>
                  <a:pt x="32697" y="2966"/>
                  <a:pt x="33491" y="5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0" name="フリーフォーム: 図形 1329">
            <a:extLst>
              <a:ext uri="{FF2B5EF4-FFF2-40B4-BE49-F238E27FC236}">
                <a16:creationId xmlns:a16="http://schemas.microsoft.com/office/drawing/2014/main" id="{5BBC40AD-372F-4E60-8D91-56693D1E6BC6}"/>
              </a:ext>
            </a:extLst>
          </p:cNvPr>
          <p:cNvSpPr/>
          <p:nvPr/>
        </p:nvSpPr>
        <p:spPr>
          <a:xfrm>
            <a:off x="6957842" y="6684108"/>
            <a:ext cx="194942" cy="468279"/>
          </a:xfrm>
          <a:custGeom>
            <a:avLst/>
            <a:gdLst>
              <a:gd name="connsiteX0" fmla="*/ 9696 w 194942"/>
              <a:gd name="connsiteY0" fmla="*/ 16730 h 468279"/>
              <a:gd name="connsiteX1" fmla="*/ 171 w 194942"/>
              <a:gd name="connsiteY1" fmla="*/ 96105 h 468279"/>
              <a:gd name="connsiteX2" fmla="*/ 17633 w 194942"/>
              <a:gd name="connsiteY2" fmla="*/ 172305 h 468279"/>
              <a:gd name="connsiteX3" fmla="*/ 55733 w 194942"/>
              <a:gd name="connsiteY3" fmla="*/ 246917 h 468279"/>
              <a:gd name="connsiteX4" fmla="*/ 55733 w 194942"/>
              <a:gd name="connsiteY4" fmla="*/ 158017 h 468279"/>
              <a:gd name="connsiteX5" fmla="*/ 87483 w 194942"/>
              <a:gd name="connsiteY5" fmla="*/ 4030 h 468279"/>
              <a:gd name="connsiteX6" fmla="*/ 87483 w 194942"/>
              <a:gd name="connsiteY6" fmla="*/ 54830 h 468279"/>
              <a:gd name="connsiteX7" fmla="*/ 103358 w 194942"/>
              <a:gd name="connsiteY7" fmla="*/ 161192 h 468279"/>
              <a:gd name="connsiteX8" fmla="*/ 192258 w 194942"/>
              <a:gd name="connsiteY8" fmla="*/ 458055 h 468279"/>
              <a:gd name="connsiteX9" fmla="*/ 163683 w 194942"/>
              <a:gd name="connsiteY9" fmla="*/ 377092 h 468279"/>
              <a:gd name="connsiteX10" fmla="*/ 81133 w 194942"/>
              <a:gd name="connsiteY10" fmla="*/ 156430 h 468279"/>
              <a:gd name="connsiteX11" fmla="*/ 49383 w 194942"/>
              <a:gd name="connsiteY11" fmla="*/ 218342 h 468279"/>
              <a:gd name="connsiteX12" fmla="*/ 25571 w 194942"/>
              <a:gd name="connsiteY12" fmla="*/ 150080 h 468279"/>
              <a:gd name="connsiteX13" fmla="*/ 9696 w 194942"/>
              <a:gd name="connsiteY13" fmla="*/ 16730 h 4682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94942" h="468279">
                <a:moveTo>
                  <a:pt x="9696" y="16730"/>
                </a:moveTo>
                <a:cubicBezTo>
                  <a:pt x="5463" y="7734"/>
                  <a:pt x="-1152" y="70176"/>
                  <a:pt x="171" y="96105"/>
                </a:cubicBezTo>
                <a:cubicBezTo>
                  <a:pt x="1494" y="122034"/>
                  <a:pt x="8373" y="147170"/>
                  <a:pt x="17633" y="172305"/>
                </a:cubicBezTo>
                <a:cubicBezTo>
                  <a:pt x="26893" y="197440"/>
                  <a:pt x="49383" y="249298"/>
                  <a:pt x="55733" y="246917"/>
                </a:cubicBezTo>
                <a:cubicBezTo>
                  <a:pt x="62083" y="244536"/>
                  <a:pt x="50441" y="198498"/>
                  <a:pt x="55733" y="158017"/>
                </a:cubicBezTo>
                <a:cubicBezTo>
                  <a:pt x="61025" y="117536"/>
                  <a:pt x="82191" y="21228"/>
                  <a:pt x="87483" y="4030"/>
                </a:cubicBezTo>
                <a:cubicBezTo>
                  <a:pt x="92775" y="-13168"/>
                  <a:pt x="84837" y="28636"/>
                  <a:pt x="87483" y="54830"/>
                </a:cubicBezTo>
                <a:cubicBezTo>
                  <a:pt x="90129" y="81024"/>
                  <a:pt x="85896" y="93988"/>
                  <a:pt x="103358" y="161192"/>
                </a:cubicBezTo>
                <a:cubicBezTo>
                  <a:pt x="120821" y="228396"/>
                  <a:pt x="182204" y="422072"/>
                  <a:pt x="192258" y="458055"/>
                </a:cubicBezTo>
                <a:cubicBezTo>
                  <a:pt x="202312" y="494038"/>
                  <a:pt x="182204" y="427363"/>
                  <a:pt x="163683" y="377092"/>
                </a:cubicBezTo>
                <a:cubicBezTo>
                  <a:pt x="145162" y="326821"/>
                  <a:pt x="100183" y="182888"/>
                  <a:pt x="81133" y="156430"/>
                </a:cubicBezTo>
                <a:cubicBezTo>
                  <a:pt x="62083" y="129972"/>
                  <a:pt x="58643" y="219400"/>
                  <a:pt x="49383" y="218342"/>
                </a:cubicBezTo>
                <a:cubicBezTo>
                  <a:pt x="40123" y="217284"/>
                  <a:pt x="31656" y="179978"/>
                  <a:pt x="25571" y="150080"/>
                </a:cubicBezTo>
                <a:cubicBezTo>
                  <a:pt x="19486" y="120182"/>
                  <a:pt x="13929" y="25726"/>
                  <a:pt x="9696" y="1673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1" name="フリーフォーム: 図形 1330">
            <a:extLst>
              <a:ext uri="{FF2B5EF4-FFF2-40B4-BE49-F238E27FC236}">
                <a16:creationId xmlns:a16="http://schemas.microsoft.com/office/drawing/2014/main" id="{6C19CD6E-A4FF-466E-86B6-B7A7059DD820}"/>
              </a:ext>
            </a:extLst>
          </p:cNvPr>
          <p:cNvSpPr/>
          <p:nvPr/>
        </p:nvSpPr>
        <p:spPr>
          <a:xfrm>
            <a:off x="7268829" y="6767480"/>
            <a:ext cx="449957" cy="263129"/>
          </a:xfrm>
          <a:custGeom>
            <a:avLst/>
            <a:gdLst>
              <a:gd name="connsiteX0" fmla="*/ 334 w 449957"/>
              <a:gd name="connsiteY0" fmla="*/ 33 h 263129"/>
              <a:gd name="connsiteX1" fmla="*/ 330534 w 449957"/>
              <a:gd name="connsiteY1" fmla="*/ 169895 h 263129"/>
              <a:gd name="connsiteX2" fmla="*/ 159084 w 449957"/>
              <a:gd name="connsiteY2" fmla="*/ 100045 h 263129"/>
              <a:gd name="connsiteX3" fmla="*/ 448009 w 449957"/>
              <a:gd name="connsiteY3" fmla="*/ 260383 h 263129"/>
              <a:gd name="connsiteX4" fmla="*/ 271796 w 449957"/>
              <a:gd name="connsiteY4" fmla="*/ 185770 h 263129"/>
              <a:gd name="connsiteX5" fmla="*/ 334 w 449957"/>
              <a:gd name="connsiteY5" fmla="*/ 33 h 2631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9957" h="263129">
                <a:moveTo>
                  <a:pt x="334" y="33"/>
                </a:moveTo>
                <a:cubicBezTo>
                  <a:pt x="10124" y="-2613"/>
                  <a:pt x="304076" y="153226"/>
                  <a:pt x="330534" y="169895"/>
                </a:cubicBezTo>
                <a:cubicBezTo>
                  <a:pt x="356992" y="186564"/>
                  <a:pt x="139505" y="84964"/>
                  <a:pt x="159084" y="100045"/>
                </a:cubicBezTo>
                <a:cubicBezTo>
                  <a:pt x="178663" y="115126"/>
                  <a:pt x="429224" y="246095"/>
                  <a:pt x="448009" y="260383"/>
                </a:cubicBezTo>
                <a:cubicBezTo>
                  <a:pt x="466794" y="274671"/>
                  <a:pt x="345350" y="230749"/>
                  <a:pt x="271796" y="185770"/>
                </a:cubicBezTo>
                <a:cubicBezTo>
                  <a:pt x="198242" y="140791"/>
                  <a:pt x="-9456" y="2679"/>
                  <a:pt x="334" y="3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2" name="フリーフォーム: 図形 1331">
            <a:extLst>
              <a:ext uri="{FF2B5EF4-FFF2-40B4-BE49-F238E27FC236}">
                <a16:creationId xmlns:a16="http://schemas.microsoft.com/office/drawing/2014/main" id="{B4CA17FC-8441-4112-B888-09950DA2E526}"/>
              </a:ext>
            </a:extLst>
          </p:cNvPr>
          <p:cNvSpPr/>
          <p:nvPr/>
        </p:nvSpPr>
        <p:spPr>
          <a:xfrm>
            <a:off x="7168750" y="6806275"/>
            <a:ext cx="54376" cy="299542"/>
          </a:xfrm>
          <a:custGeom>
            <a:avLst/>
            <a:gdLst>
              <a:gd name="connsiteX0" fmla="*/ 400 w 54376"/>
              <a:gd name="connsiteY0" fmla="*/ 925 h 299542"/>
              <a:gd name="connsiteX1" fmla="*/ 19450 w 54376"/>
              <a:gd name="connsiteY1" fmla="*/ 156500 h 299542"/>
              <a:gd name="connsiteX2" fmla="*/ 54375 w 54376"/>
              <a:gd name="connsiteY2" fmla="*/ 210475 h 299542"/>
              <a:gd name="connsiteX3" fmla="*/ 17863 w 54376"/>
              <a:gd name="connsiteY3" fmla="*/ 299375 h 299542"/>
              <a:gd name="connsiteX4" fmla="*/ 30563 w 54376"/>
              <a:gd name="connsiteY4" fmla="*/ 231113 h 299542"/>
              <a:gd name="connsiteX5" fmla="*/ 16275 w 54376"/>
              <a:gd name="connsiteY5" fmla="*/ 172375 h 299542"/>
              <a:gd name="connsiteX6" fmla="*/ 6750 w 54376"/>
              <a:gd name="connsiteY6" fmla="*/ 94588 h 299542"/>
              <a:gd name="connsiteX7" fmla="*/ 400 w 54376"/>
              <a:gd name="connsiteY7" fmla="*/ 925 h 2995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4376" h="299542">
                <a:moveTo>
                  <a:pt x="400" y="925"/>
                </a:moveTo>
                <a:cubicBezTo>
                  <a:pt x="2517" y="11244"/>
                  <a:pt x="10454" y="121575"/>
                  <a:pt x="19450" y="156500"/>
                </a:cubicBezTo>
                <a:cubicBezTo>
                  <a:pt x="28446" y="191425"/>
                  <a:pt x="54640" y="186663"/>
                  <a:pt x="54375" y="210475"/>
                </a:cubicBezTo>
                <a:cubicBezTo>
                  <a:pt x="54111" y="234288"/>
                  <a:pt x="21832" y="295935"/>
                  <a:pt x="17863" y="299375"/>
                </a:cubicBezTo>
                <a:cubicBezTo>
                  <a:pt x="13894" y="302815"/>
                  <a:pt x="30828" y="252280"/>
                  <a:pt x="30563" y="231113"/>
                </a:cubicBezTo>
                <a:cubicBezTo>
                  <a:pt x="30298" y="209946"/>
                  <a:pt x="20244" y="195129"/>
                  <a:pt x="16275" y="172375"/>
                </a:cubicBezTo>
                <a:cubicBezTo>
                  <a:pt x="12306" y="149621"/>
                  <a:pt x="8338" y="119723"/>
                  <a:pt x="6750" y="94588"/>
                </a:cubicBezTo>
                <a:cubicBezTo>
                  <a:pt x="5163" y="69453"/>
                  <a:pt x="-1717" y="-9394"/>
                  <a:pt x="400" y="9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3" name="フリーフォーム: 図形 1332">
            <a:extLst>
              <a:ext uri="{FF2B5EF4-FFF2-40B4-BE49-F238E27FC236}">
                <a16:creationId xmlns:a16="http://schemas.microsoft.com/office/drawing/2014/main" id="{332D0226-9BA6-42FF-ADE4-1771E060B4FA}"/>
              </a:ext>
            </a:extLst>
          </p:cNvPr>
          <p:cNvSpPr/>
          <p:nvPr/>
        </p:nvSpPr>
        <p:spPr>
          <a:xfrm>
            <a:off x="7754825" y="6945091"/>
            <a:ext cx="200068" cy="231839"/>
          </a:xfrm>
          <a:custGeom>
            <a:avLst/>
            <a:gdLst>
              <a:gd name="connsiteX0" fmla="*/ 19163 w 200068"/>
              <a:gd name="connsiteY0" fmla="*/ 222 h 231839"/>
              <a:gd name="connsiteX1" fmla="*/ 68375 w 200068"/>
              <a:gd name="connsiteY1" fmla="*/ 63722 h 231839"/>
              <a:gd name="connsiteX2" fmla="*/ 66788 w 200068"/>
              <a:gd name="connsiteY2" fmla="*/ 143097 h 231839"/>
              <a:gd name="connsiteX3" fmla="*/ 195375 w 200068"/>
              <a:gd name="connsiteY3" fmla="*/ 225647 h 231839"/>
              <a:gd name="connsiteX4" fmla="*/ 157275 w 200068"/>
              <a:gd name="connsiteY4" fmla="*/ 216122 h 231839"/>
              <a:gd name="connsiteX5" fmla="*/ 17575 w 200068"/>
              <a:gd name="connsiteY5" fmla="*/ 138334 h 231839"/>
              <a:gd name="connsiteX6" fmla="*/ 11225 w 200068"/>
              <a:gd name="connsiteY6" fmla="*/ 92297 h 231839"/>
              <a:gd name="connsiteX7" fmla="*/ 101713 w 200068"/>
              <a:gd name="connsiteY7" fmla="*/ 187547 h 231839"/>
              <a:gd name="connsiteX8" fmla="*/ 60438 w 200068"/>
              <a:gd name="connsiteY8" fmla="*/ 85947 h 231839"/>
              <a:gd name="connsiteX9" fmla="*/ 19163 w 200068"/>
              <a:gd name="connsiteY9" fmla="*/ 222 h 2318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00068" h="231839">
                <a:moveTo>
                  <a:pt x="19163" y="222"/>
                </a:moveTo>
                <a:cubicBezTo>
                  <a:pt x="20486" y="-3482"/>
                  <a:pt x="60438" y="39910"/>
                  <a:pt x="68375" y="63722"/>
                </a:cubicBezTo>
                <a:cubicBezTo>
                  <a:pt x="76313" y="87535"/>
                  <a:pt x="45621" y="116110"/>
                  <a:pt x="66788" y="143097"/>
                </a:cubicBezTo>
                <a:cubicBezTo>
                  <a:pt x="87955" y="170085"/>
                  <a:pt x="180294" y="213476"/>
                  <a:pt x="195375" y="225647"/>
                </a:cubicBezTo>
                <a:cubicBezTo>
                  <a:pt x="210456" y="237818"/>
                  <a:pt x="186908" y="230674"/>
                  <a:pt x="157275" y="216122"/>
                </a:cubicBezTo>
                <a:cubicBezTo>
                  <a:pt x="127642" y="201570"/>
                  <a:pt x="41917" y="158971"/>
                  <a:pt x="17575" y="138334"/>
                </a:cubicBezTo>
                <a:cubicBezTo>
                  <a:pt x="-6767" y="117697"/>
                  <a:pt x="-2798" y="84095"/>
                  <a:pt x="11225" y="92297"/>
                </a:cubicBezTo>
                <a:cubicBezTo>
                  <a:pt x="25248" y="100499"/>
                  <a:pt x="93511" y="188605"/>
                  <a:pt x="101713" y="187547"/>
                </a:cubicBezTo>
                <a:cubicBezTo>
                  <a:pt x="109915" y="186489"/>
                  <a:pt x="69169" y="112934"/>
                  <a:pt x="60438" y="85947"/>
                </a:cubicBezTo>
                <a:cubicBezTo>
                  <a:pt x="51707" y="58960"/>
                  <a:pt x="17840" y="3926"/>
                  <a:pt x="19163" y="22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4" name="フリーフォーム: 図形 1333">
            <a:extLst>
              <a:ext uri="{FF2B5EF4-FFF2-40B4-BE49-F238E27FC236}">
                <a16:creationId xmlns:a16="http://schemas.microsoft.com/office/drawing/2014/main" id="{3B20C68E-3394-4287-80C7-5AE8D41431C9}"/>
              </a:ext>
            </a:extLst>
          </p:cNvPr>
          <p:cNvSpPr/>
          <p:nvPr/>
        </p:nvSpPr>
        <p:spPr>
          <a:xfrm>
            <a:off x="7036352" y="7019722"/>
            <a:ext cx="191002" cy="374436"/>
          </a:xfrm>
          <a:custGeom>
            <a:avLst/>
            <a:gdLst>
              <a:gd name="connsiteX0" fmla="*/ 31198 w 191002"/>
              <a:gd name="connsiteY0" fmla="*/ 203 h 374436"/>
              <a:gd name="connsiteX1" fmla="*/ 8973 w 191002"/>
              <a:gd name="connsiteY1" fmla="*/ 135141 h 374436"/>
              <a:gd name="connsiteX2" fmla="*/ 45486 w 191002"/>
              <a:gd name="connsiteY2" fmla="*/ 184353 h 374436"/>
              <a:gd name="connsiteX3" fmla="*/ 185186 w 191002"/>
              <a:gd name="connsiteY3" fmla="*/ 368503 h 374436"/>
              <a:gd name="connsiteX4" fmla="*/ 148673 w 191002"/>
              <a:gd name="connsiteY4" fmla="*/ 314528 h 374436"/>
              <a:gd name="connsiteX5" fmla="*/ 4211 w 191002"/>
              <a:gd name="connsiteY5" fmla="*/ 168478 h 374436"/>
              <a:gd name="connsiteX6" fmla="*/ 31198 w 191002"/>
              <a:gd name="connsiteY6" fmla="*/ 203 h 374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1002" h="374436">
                <a:moveTo>
                  <a:pt x="31198" y="203"/>
                </a:moveTo>
                <a:cubicBezTo>
                  <a:pt x="31992" y="-5353"/>
                  <a:pt x="6592" y="104449"/>
                  <a:pt x="8973" y="135141"/>
                </a:cubicBezTo>
                <a:cubicBezTo>
                  <a:pt x="11354" y="165833"/>
                  <a:pt x="45486" y="184353"/>
                  <a:pt x="45486" y="184353"/>
                </a:cubicBezTo>
                <a:lnTo>
                  <a:pt x="185186" y="368503"/>
                </a:lnTo>
                <a:cubicBezTo>
                  <a:pt x="202384" y="390199"/>
                  <a:pt x="178835" y="347865"/>
                  <a:pt x="148673" y="314528"/>
                </a:cubicBezTo>
                <a:cubicBezTo>
                  <a:pt x="118511" y="281191"/>
                  <a:pt x="21938" y="221924"/>
                  <a:pt x="4211" y="168478"/>
                </a:cubicBezTo>
                <a:cubicBezTo>
                  <a:pt x="-13516" y="115032"/>
                  <a:pt x="30404" y="5759"/>
                  <a:pt x="31198" y="20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5" name="フリーフォーム: 図形 1334">
            <a:extLst>
              <a:ext uri="{FF2B5EF4-FFF2-40B4-BE49-F238E27FC236}">
                <a16:creationId xmlns:a16="http://schemas.microsoft.com/office/drawing/2014/main" id="{226B5F38-2A93-47D8-8BE3-5DEC2FADD3E4}"/>
              </a:ext>
            </a:extLst>
          </p:cNvPr>
          <p:cNvSpPr/>
          <p:nvPr/>
        </p:nvSpPr>
        <p:spPr>
          <a:xfrm>
            <a:off x="6949227" y="7174746"/>
            <a:ext cx="242149" cy="325488"/>
          </a:xfrm>
          <a:custGeom>
            <a:avLst/>
            <a:gdLst>
              <a:gd name="connsiteX0" fmla="*/ 8786 w 242149"/>
              <a:gd name="connsiteY0" fmla="*/ 754 h 325488"/>
              <a:gd name="connsiteX1" fmla="*/ 23073 w 242149"/>
              <a:gd name="connsiteY1" fmla="*/ 61079 h 325488"/>
              <a:gd name="connsiteX2" fmla="*/ 227861 w 242149"/>
              <a:gd name="connsiteY2" fmla="*/ 226179 h 325488"/>
              <a:gd name="connsiteX3" fmla="*/ 208811 w 242149"/>
              <a:gd name="connsiteY3" fmla="*/ 213479 h 325488"/>
              <a:gd name="connsiteX4" fmla="*/ 80223 w 242149"/>
              <a:gd name="connsiteY4" fmla="*/ 116642 h 325488"/>
              <a:gd name="connsiteX5" fmla="*/ 61173 w 242149"/>
              <a:gd name="connsiteY5" fmla="*/ 115054 h 325488"/>
              <a:gd name="connsiteX6" fmla="*/ 131023 w 242149"/>
              <a:gd name="connsiteY6" fmla="*/ 319842 h 325488"/>
              <a:gd name="connsiteX7" fmla="*/ 100861 w 242149"/>
              <a:gd name="connsiteY7" fmla="*/ 253167 h 325488"/>
              <a:gd name="connsiteX8" fmla="*/ 8786 w 242149"/>
              <a:gd name="connsiteY8" fmla="*/ 96004 h 325488"/>
              <a:gd name="connsiteX9" fmla="*/ 8786 w 242149"/>
              <a:gd name="connsiteY9" fmla="*/ 754 h 325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42149" h="325488">
                <a:moveTo>
                  <a:pt x="8786" y="754"/>
                </a:moveTo>
                <a:cubicBezTo>
                  <a:pt x="11167" y="-5067"/>
                  <a:pt x="-13440" y="23508"/>
                  <a:pt x="23073" y="61079"/>
                </a:cubicBezTo>
                <a:cubicBezTo>
                  <a:pt x="59586" y="98650"/>
                  <a:pt x="196905" y="200779"/>
                  <a:pt x="227861" y="226179"/>
                </a:cubicBezTo>
                <a:cubicBezTo>
                  <a:pt x="258817" y="251579"/>
                  <a:pt x="233417" y="231735"/>
                  <a:pt x="208811" y="213479"/>
                </a:cubicBezTo>
                <a:cubicBezTo>
                  <a:pt x="184205" y="195223"/>
                  <a:pt x="104829" y="133046"/>
                  <a:pt x="80223" y="116642"/>
                </a:cubicBezTo>
                <a:cubicBezTo>
                  <a:pt x="55617" y="100238"/>
                  <a:pt x="52706" y="81187"/>
                  <a:pt x="61173" y="115054"/>
                </a:cubicBezTo>
                <a:cubicBezTo>
                  <a:pt x="69640" y="148921"/>
                  <a:pt x="124408" y="296823"/>
                  <a:pt x="131023" y="319842"/>
                </a:cubicBezTo>
                <a:cubicBezTo>
                  <a:pt x="137638" y="342861"/>
                  <a:pt x="121234" y="290473"/>
                  <a:pt x="100861" y="253167"/>
                </a:cubicBezTo>
                <a:cubicBezTo>
                  <a:pt x="80488" y="215861"/>
                  <a:pt x="27307" y="134104"/>
                  <a:pt x="8786" y="96004"/>
                </a:cubicBezTo>
                <a:cubicBezTo>
                  <a:pt x="-9735" y="57904"/>
                  <a:pt x="6405" y="6575"/>
                  <a:pt x="8786" y="75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6" name="フリーフォーム: 図形 1335">
            <a:extLst>
              <a:ext uri="{FF2B5EF4-FFF2-40B4-BE49-F238E27FC236}">
                <a16:creationId xmlns:a16="http://schemas.microsoft.com/office/drawing/2014/main" id="{CEF456CC-E55F-4467-8D0A-5FA7F7FE97FD}"/>
              </a:ext>
            </a:extLst>
          </p:cNvPr>
          <p:cNvSpPr/>
          <p:nvPr/>
        </p:nvSpPr>
        <p:spPr>
          <a:xfrm>
            <a:off x="7047950" y="7331075"/>
            <a:ext cx="129138" cy="144471"/>
          </a:xfrm>
          <a:custGeom>
            <a:avLst/>
            <a:gdLst>
              <a:gd name="connsiteX0" fmla="*/ 550 w 129138"/>
              <a:gd name="connsiteY0" fmla="*/ 0 h 144471"/>
              <a:gd name="connsiteX1" fmla="*/ 78338 w 129138"/>
              <a:gd name="connsiteY1" fmla="*/ 74613 h 144471"/>
              <a:gd name="connsiteX2" fmla="*/ 129138 w 129138"/>
              <a:gd name="connsiteY2" fmla="*/ 74613 h 144471"/>
              <a:gd name="connsiteX3" fmla="*/ 78338 w 129138"/>
              <a:gd name="connsiteY3" fmla="*/ 80963 h 144471"/>
              <a:gd name="connsiteX4" fmla="*/ 21188 w 129138"/>
              <a:gd name="connsiteY4" fmla="*/ 144463 h 144471"/>
              <a:gd name="connsiteX5" fmla="*/ 41825 w 129138"/>
              <a:gd name="connsiteY5" fmla="*/ 76200 h 144471"/>
              <a:gd name="connsiteX6" fmla="*/ 550 w 129138"/>
              <a:gd name="connsiteY6" fmla="*/ 0 h 1444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9138" h="144471">
                <a:moveTo>
                  <a:pt x="550" y="0"/>
                </a:moveTo>
                <a:cubicBezTo>
                  <a:pt x="6635" y="-264"/>
                  <a:pt x="56907" y="62178"/>
                  <a:pt x="78338" y="74613"/>
                </a:cubicBezTo>
                <a:cubicBezTo>
                  <a:pt x="99769" y="87048"/>
                  <a:pt x="129138" y="73555"/>
                  <a:pt x="129138" y="74613"/>
                </a:cubicBezTo>
                <a:cubicBezTo>
                  <a:pt x="129138" y="75671"/>
                  <a:pt x="96330" y="69321"/>
                  <a:pt x="78338" y="80963"/>
                </a:cubicBezTo>
                <a:cubicBezTo>
                  <a:pt x="60346" y="92605"/>
                  <a:pt x="27274" y="145257"/>
                  <a:pt x="21188" y="144463"/>
                </a:cubicBezTo>
                <a:cubicBezTo>
                  <a:pt x="15103" y="143669"/>
                  <a:pt x="42883" y="97367"/>
                  <a:pt x="41825" y="76200"/>
                </a:cubicBezTo>
                <a:cubicBezTo>
                  <a:pt x="40767" y="55033"/>
                  <a:pt x="-5535" y="264"/>
                  <a:pt x="550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7" name="フリーフォーム: 図形 1336">
            <a:extLst>
              <a:ext uri="{FF2B5EF4-FFF2-40B4-BE49-F238E27FC236}">
                <a16:creationId xmlns:a16="http://schemas.microsoft.com/office/drawing/2014/main" id="{3C7BA48F-119F-44DC-BEE8-460DD2862BA3}"/>
              </a:ext>
            </a:extLst>
          </p:cNvPr>
          <p:cNvSpPr/>
          <p:nvPr/>
        </p:nvSpPr>
        <p:spPr>
          <a:xfrm>
            <a:off x="7845332" y="7156338"/>
            <a:ext cx="121034" cy="160883"/>
          </a:xfrm>
          <a:custGeom>
            <a:avLst/>
            <a:gdLst>
              <a:gd name="connsiteX0" fmla="*/ 93 w 121034"/>
              <a:gd name="connsiteY0" fmla="*/ 112 h 160883"/>
              <a:gd name="connsiteX1" fmla="*/ 87406 w 121034"/>
              <a:gd name="connsiteY1" fmla="*/ 127112 h 160883"/>
              <a:gd name="connsiteX2" fmla="*/ 73118 w 121034"/>
              <a:gd name="connsiteY2" fmla="*/ 160450 h 160883"/>
              <a:gd name="connsiteX3" fmla="*/ 120743 w 121034"/>
              <a:gd name="connsiteY3" fmla="*/ 111237 h 160883"/>
              <a:gd name="connsiteX4" fmla="*/ 93756 w 121034"/>
              <a:gd name="connsiteY4" fmla="*/ 35037 h 160883"/>
              <a:gd name="connsiteX5" fmla="*/ 106456 w 121034"/>
              <a:gd name="connsiteY5" fmla="*/ 103300 h 160883"/>
              <a:gd name="connsiteX6" fmla="*/ 93 w 121034"/>
              <a:gd name="connsiteY6" fmla="*/ 112 h 1608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034" h="160883">
                <a:moveTo>
                  <a:pt x="93" y="112"/>
                </a:moveTo>
                <a:cubicBezTo>
                  <a:pt x="-3082" y="4081"/>
                  <a:pt x="75235" y="100389"/>
                  <a:pt x="87406" y="127112"/>
                </a:cubicBezTo>
                <a:cubicBezTo>
                  <a:pt x="99577" y="153835"/>
                  <a:pt x="67562" y="163096"/>
                  <a:pt x="73118" y="160450"/>
                </a:cubicBezTo>
                <a:cubicBezTo>
                  <a:pt x="78674" y="157804"/>
                  <a:pt x="117303" y="132139"/>
                  <a:pt x="120743" y="111237"/>
                </a:cubicBezTo>
                <a:cubicBezTo>
                  <a:pt x="124183" y="90335"/>
                  <a:pt x="96137" y="36360"/>
                  <a:pt x="93756" y="35037"/>
                </a:cubicBezTo>
                <a:cubicBezTo>
                  <a:pt x="91375" y="33714"/>
                  <a:pt x="120743" y="108327"/>
                  <a:pt x="106456" y="103300"/>
                </a:cubicBezTo>
                <a:cubicBezTo>
                  <a:pt x="92169" y="98273"/>
                  <a:pt x="3268" y="-3857"/>
                  <a:pt x="93" y="1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8" name="フリーフォーム: 図形 1337">
            <a:extLst>
              <a:ext uri="{FF2B5EF4-FFF2-40B4-BE49-F238E27FC236}">
                <a16:creationId xmlns:a16="http://schemas.microsoft.com/office/drawing/2014/main" id="{13668CAA-9F0D-479E-B480-D2FEEDC01EF9}"/>
              </a:ext>
            </a:extLst>
          </p:cNvPr>
          <p:cNvSpPr/>
          <p:nvPr/>
        </p:nvSpPr>
        <p:spPr>
          <a:xfrm>
            <a:off x="7175067" y="7430901"/>
            <a:ext cx="304367" cy="79008"/>
          </a:xfrm>
          <a:custGeom>
            <a:avLst/>
            <a:gdLst>
              <a:gd name="connsiteX0" fmla="*/ 433 w 304367"/>
              <a:gd name="connsiteY0" fmla="*/ 187 h 79008"/>
              <a:gd name="connsiteX1" fmla="*/ 70283 w 304367"/>
              <a:gd name="connsiteY1" fmla="*/ 55749 h 79008"/>
              <a:gd name="connsiteX2" fmla="*/ 303646 w 304367"/>
              <a:gd name="connsiteY2" fmla="*/ 41462 h 79008"/>
              <a:gd name="connsiteX3" fmla="*/ 141721 w 304367"/>
              <a:gd name="connsiteY3" fmla="*/ 57337 h 79008"/>
              <a:gd name="connsiteX4" fmla="*/ 94096 w 304367"/>
              <a:gd name="connsiteY4" fmla="*/ 77974 h 79008"/>
              <a:gd name="connsiteX5" fmla="*/ 433 w 304367"/>
              <a:gd name="connsiteY5" fmla="*/ 187 h 790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04367" h="79008">
                <a:moveTo>
                  <a:pt x="433" y="187"/>
                </a:moveTo>
                <a:cubicBezTo>
                  <a:pt x="-3536" y="-3517"/>
                  <a:pt x="19748" y="48870"/>
                  <a:pt x="70283" y="55749"/>
                </a:cubicBezTo>
                <a:cubicBezTo>
                  <a:pt x="120818" y="62628"/>
                  <a:pt x="291740" y="41197"/>
                  <a:pt x="303646" y="41462"/>
                </a:cubicBezTo>
                <a:cubicBezTo>
                  <a:pt x="315552" y="41727"/>
                  <a:pt x="176646" y="51252"/>
                  <a:pt x="141721" y="57337"/>
                </a:cubicBezTo>
                <a:cubicBezTo>
                  <a:pt x="106796" y="63422"/>
                  <a:pt x="113940" y="83795"/>
                  <a:pt x="94096" y="77974"/>
                </a:cubicBezTo>
                <a:cubicBezTo>
                  <a:pt x="74252" y="72153"/>
                  <a:pt x="4402" y="3891"/>
                  <a:pt x="433" y="18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9" name="フリーフォーム: 図形 1338">
            <a:extLst>
              <a:ext uri="{FF2B5EF4-FFF2-40B4-BE49-F238E27FC236}">
                <a16:creationId xmlns:a16="http://schemas.microsoft.com/office/drawing/2014/main" id="{D4C71623-F742-488E-9831-E445D0A79CB6}"/>
              </a:ext>
            </a:extLst>
          </p:cNvPr>
          <p:cNvSpPr/>
          <p:nvPr/>
        </p:nvSpPr>
        <p:spPr>
          <a:xfrm>
            <a:off x="7508453" y="7279328"/>
            <a:ext cx="422925" cy="186888"/>
          </a:xfrm>
          <a:custGeom>
            <a:avLst/>
            <a:gdLst>
              <a:gd name="connsiteX0" fmla="*/ 24235 w 422925"/>
              <a:gd name="connsiteY0" fmla="*/ 107310 h 186888"/>
              <a:gd name="connsiteX1" fmla="*/ 195685 w 422925"/>
              <a:gd name="connsiteY1" fmla="*/ 118422 h 186888"/>
              <a:gd name="connsiteX2" fmla="*/ 417935 w 422925"/>
              <a:gd name="connsiteY2" fmla="*/ 947 h 186888"/>
              <a:gd name="connsiteX3" fmla="*/ 343322 w 422925"/>
              <a:gd name="connsiteY3" fmla="*/ 66035 h 186888"/>
              <a:gd name="connsiteX4" fmla="*/ 260772 w 422925"/>
              <a:gd name="connsiteY4" fmla="*/ 120010 h 186888"/>
              <a:gd name="connsiteX5" fmla="*/ 2010 w 422925"/>
              <a:gd name="connsiteY5" fmla="*/ 186685 h 186888"/>
              <a:gd name="connsiteX6" fmla="*/ 133772 w 422925"/>
              <a:gd name="connsiteY6" fmla="*/ 142235 h 186888"/>
              <a:gd name="connsiteX7" fmla="*/ 371897 w 422925"/>
              <a:gd name="connsiteY7" fmla="*/ 59685 h 186888"/>
              <a:gd name="connsiteX8" fmla="*/ 24235 w 422925"/>
              <a:gd name="connsiteY8" fmla="*/ 107310 h 1868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22925" h="186888">
                <a:moveTo>
                  <a:pt x="24235" y="107310"/>
                </a:moveTo>
                <a:cubicBezTo>
                  <a:pt x="-5134" y="117100"/>
                  <a:pt x="130068" y="136149"/>
                  <a:pt x="195685" y="118422"/>
                </a:cubicBezTo>
                <a:cubicBezTo>
                  <a:pt x="261302" y="100695"/>
                  <a:pt x="393329" y="9678"/>
                  <a:pt x="417935" y="947"/>
                </a:cubicBezTo>
                <a:cubicBezTo>
                  <a:pt x="442541" y="-7784"/>
                  <a:pt x="369516" y="46191"/>
                  <a:pt x="343322" y="66035"/>
                </a:cubicBezTo>
                <a:cubicBezTo>
                  <a:pt x="317128" y="85879"/>
                  <a:pt x="317657" y="99902"/>
                  <a:pt x="260772" y="120010"/>
                </a:cubicBezTo>
                <a:cubicBezTo>
                  <a:pt x="203887" y="140118"/>
                  <a:pt x="23177" y="182981"/>
                  <a:pt x="2010" y="186685"/>
                </a:cubicBezTo>
                <a:cubicBezTo>
                  <a:pt x="-19157" y="190389"/>
                  <a:pt x="133772" y="142235"/>
                  <a:pt x="133772" y="142235"/>
                </a:cubicBezTo>
                <a:cubicBezTo>
                  <a:pt x="195420" y="121068"/>
                  <a:pt x="384332" y="62860"/>
                  <a:pt x="371897" y="59685"/>
                </a:cubicBezTo>
                <a:cubicBezTo>
                  <a:pt x="359462" y="56510"/>
                  <a:pt x="53604" y="97520"/>
                  <a:pt x="24235" y="1073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40" name="フリーフォーム: 図形 1339">
            <a:extLst>
              <a:ext uri="{FF2B5EF4-FFF2-40B4-BE49-F238E27FC236}">
                <a16:creationId xmlns:a16="http://schemas.microsoft.com/office/drawing/2014/main" id="{104CC58B-2A1C-4A1D-AE41-D2236A6C8875}"/>
              </a:ext>
            </a:extLst>
          </p:cNvPr>
          <p:cNvSpPr/>
          <p:nvPr/>
        </p:nvSpPr>
        <p:spPr>
          <a:xfrm>
            <a:off x="7778667" y="7367512"/>
            <a:ext cx="149367" cy="260544"/>
          </a:xfrm>
          <a:custGeom>
            <a:avLst/>
            <a:gdLst>
              <a:gd name="connsiteX0" fmla="*/ 149308 w 149367"/>
              <a:gd name="connsiteY0" fmla="*/ 76 h 260544"/>
              <a:gd name="connsiteX1" fmla="*/ 61996 w 149367"/>
              <a:gd name="connsiteY1" fmla="*/ 136601 h 260544"/>
              <a:gd name="connsiteX2" fmla="*/ 128671 w 149367"/>
              <a:gd name="connsiteY2" fmla="*/ 260426 h 260544"/>
              <a:gd name="connsiteX3" fmla="*/ 83 w 149367"/>
              <a:gd name="connsiteY3" fmla="*/ 160413 h 260544"/>
              <a:gd name="connsiteX4" fmla="*/ 108033 w 149367"/>
              <a:gd name="connsiteY4" fmla="*/ 220738 h 260544"/>
              <a:gd name="connsiteX5" fmla="*/ 46121 w 149367"/>
              <a:gd name="connsiteY5" fmla="*/ 155651 h 260544"/>
              <a:gd name="connsiteX6" fmla="*/ 149308 w 149367"/>
              <a:gd name="connsiteY6" fmla="*/ 76 h 2605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9367" h="260544">
                <a:moveTo>
                  <a:pt x="149308" y="76"/>
                </a:moveTo>
                <a:cubicBezTo>
                  <a:pt x="151954" y="-3099"/>
                  <a:pt x="65435" y="93209"/>
                  <a:pt x="61996" y="136601"/>
                </a:cubicBezTo>
                <a:cubicBezTo>
                  <a:pt x="58556" y="179993"/>
                  <a:pt x="138990" y="256457"/>
                  <a:pt x="128671" y="260426"/>
                </a:cubicBezTo>
                <a:cubicBezTo>
                  <a:pt x="118352" y="264395"/>
                  <a:pt x="3523" y="167028"/>
                  <a:pt x="83" y="160413"/>
                </a:cubicBezTo>
                <a:cubicBezTo>
                  <a:pt x="-3357" y="153798"/>
                  <a:pt x="100360" y="221532"/>
                  <a:pt x="108033" y="220738"/>
                </a:cubicBezTo>
                <a:cubicBezTo>
                  <a:pt x="115706" y="219944"/>
                  <a:pt x="40036" y="190576"/>
                  <a:pt x="46121" y="155651"/>
                </a:cubicBezTo>
                <a:cubicBezTo>
                  <a:pt x="52206" y="120726"/>
                  <a:pt x="146662" y="3251"/>
                  <a:pt x="149308" y="7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41" name="フリーフォーム: 図形 1340">
            <a:extLst>
              <a:ext uri="{FF2B5EF4-FFF2-40B4-BE49-F238E27FC236}">
                <a16:creationId xmlns:a16="http://schemas.microsoft.com/office/drawing/2014/main" id="{9EAC5DF6-AF51-4833-9B3C-71D5837D5F04}"/>
              </a:ext>
            </a:extLst>
          </p:cNvPr>
          <p:cNvSpPr/>
          <p:nvPr/>
        </p:nvSpPr>
        <p:spPr>
          <a:xfrm>
            <a:off x="7032514" y="7494370"/>
            <a:ext cx="194405" cy="187559"/>
          </a:xfrm>
          <a:custGeom>
            <a:avLst/>
            <a:gdLst>
              <a:gd name="connsiteX0" fmla="*/ 55674 w 194405"/>
              <a:gd name="connsiteY0" fmla="*/ 218 h 187559"/>
              <a:gd name="connsiteX1" fmla="*/ 111 w 194405"/>
              <a:gd name="connsiteY1" fmla="*/ 78005 h 187559"/>
              <a:gd name="connsiteX2" fmla="*/ 46149 w 194405"/>
              <a:gd name="connsiteY2" fmla="*/ 141505 h 187559"/>
              <a:gd name="connsiteX3" fmla="*/ 193786 w 194405"/>
              <a:gd name="connsiteY3" fmla="*/ 187543 h 187559"/>
              <a:gd name="connsiteX4" fmla="*/ 95361 w 194405"/>
              <a:gd name="connsiteY4" fmla="*/ 146268 h 187559"/>
              <a:gd name="connsiteX5" fmla="*/ 6461 w 194405"/>
              <a:gd name="connsiteY5" fmla="*/ 103405 h 187559"/>
              <a:gd name="connsiteX6" fmla="*/ 55674 w 194405"/>
              <a:gd name="connsiteY6" fmla="*/ 218 h 1875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4405" h="187559">
                <a:moveTo>
                  <a:pt x="55674" y="218"/>
                </a:moveTo>
                <a:cubicBezTo>
                  <a:pt x="54616" y="-4015"/>
                  <a:pt x="1698" y="54457"/>
                  <a:pt x="111" y="78005"/>
                </a:cubicBezTo>
                <a:cubicBezTo>
                  <a:pt x="-1477" y="101553"/>
                  <a:pt x="13870" y="123249"/>
                  <a:pt x="46149" y="141505"/>
                </a:cubicBezTo>
                <a:cubicBezTo>
                  <a:pt x="78428" y="159761"/>
                  <a:pt x="185584" y="186749"/>
                  <a:pt x="193786" y="187543"/>
                </a:cubicBezTo>
                <a:cubicBezTo>
                  <a:pt x="201988" y="188337"/>
                  <a:pt x="126582" y="160291"/>
                  <a:pt x="95361" y="146268"/>
                </a:cubicBezTo>
                <a:cubicBezTo>
                  <a:pt x="64140" y="132245"/>
                  <a:pt x="17838" y="124836"/>
                  <a:pt x="6461" y="103405"/>
                </a:cubicBezTo>
                <a:cubicBezTo>
                  <a:pt x="-4916" y="81974"/>
                  <a:pt x="56732" y="4451"/>
                  <a:pt x="55674" y="2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42" name="フリーフォーム: 図形 1341">
            <a:extLst>
              <a:ext uri="{FF2B5EF4-FFF2-40B4-BE49-F238E27FC236}">
                <a16:creationId xmlns:a16="http://schemas.microsoft.com/office/drawing/2014/main" id="{EE763D5D-CF65-4F10-A8F7-080C6E6C948F}"/>
              </a:ext>
            </a:extLst>
          </p:cNvPr>
          <p:cNvSpPr/>
          <p:nvPr/>
        </p:nvSpPr>
        <p:spPr>
          <a:xfrm>
            <a:off x="7040912" y="7494503"/>
            <a:ext cx="756698" cy="200746"/>
          </a:xfrm>
          <a:custGeom>
            <a:avLst/>
            <a:gdLst>
              <a:gd name="connsiteX0" fmla="*/ 104426 w 756698"/>
              <a:gd name="connsiteY0" fmla="*/ 85 h 200746"/>
              <a:gd name="connsiteX1" fmla="*/ 23463 w 756698"/>
              <a:gd name="connsiteY1" fmla="*/ 60410 h 200746"/>
              <a:gd name="connsiteX2" fmla="*/ 34576 w 756698"/>
              <a:gd name="connsiteY2" fmla="*/ 88985 h 200746"/>
              <a:gd name="connsiteX3" fmla="*/ 180626 w 756698"/>
              <a:gd name="connsiteY3" fmla="*/ 136610 h 200746"/>
              <a:gd name="connsiteX4" fmla="*/ 748951 w 756698"/>
              <a:gd name="connsiteY4" fmla="*/ 200110 h 200746"/>
              <a:gd name="connsiteX5" fmla="*/ 477488 w 756698"/>
              <a:gd name="connsiteY5" fmla="*/ 163597 h 200746"/>
              <a:gd name="connsiteX6" fmla="*/ 17113 w 756698"/>
              <a:gd name="connsiteY6" fmla="*/ 74697 h 200746"/>
              <a:gd name="connsiteX7" fmla="*/ 104426 w 756698"/>
              <a:gd name="connsiteY7" fmla="*/ 85 h 2007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56698" h="200746">
                <a:moveTo>
                  <a:pt x="104426" y="85"/>
                </a:moveTo>
                <a:cubicBezTo>
                  <a:pt x="105484" y="-2296"/>
                  <a:pt x="35105" y="45594"/>
                  <a:pt x="23463" y="60410"/>
                </a:cubicBezTo>
                <a:cubicBezTo>
                  <a:pt x="11821" y="75226"/>
                  <a:pt x="8382" y="76285"/>
                  <a:pt x="34576" y="88985"/>
                </a:cubicBezTo>
                <a:cubicBezTo>
                  <a:pt x="60770" y="101685"/>
                  <a:pt x="61564" y="118089"/>
                  <a:pt x="180626" y="136610"/>
                </a:cubicBezTo>
                <a:cubicBezTo>
                  <a:pt x="299688" y="155131"/>
                  <a:pt x="699474" y="195612"/>
                  <a:pt x="748951" y="200110"/>
                </a:cubicBezTo>
                <a:cubicBezTo>
                  <a:pt x="798428" y="204608"/>
                  <a:pt x="599461" y="184499"/>
                  <a:pt x="477488" y="163597"/>
                </a:cubicBezTo>
                <a:cubicBezTo>
                  <a:pt x="355515" y="142695"/>
                  <a:pt x="84582" y="98509"/>
                  <a:pt x="17113" y="74697"/>
                </a:cubicBezTo>
                <a:cubicBezTo>
                  <a:pt x="-50356" y="50885"/>
                  <a:pt x="103368" y="2466"/>
                  <a:pt x="104426" y="8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43" name="フリーフォーム: 図形 1342">
            <a:extLst>
              <a:ext uri="{FF2B5EF4-FFF2-40B4-BE49-F238E27FC236}">
                <a16:creationId xmlns:a16="http://schemas.microsoft.com/office/drawing/2014/main" id="{2072DEBC-48AE-4AB6-8DC9-B5E144007165}"/>
              </a:ext>
            </a:extLst>
          </p:cNvPr>
          <p:cNvSpPr/>
          <p:nvPr/>
        </p:nvSpPr>
        <p:spPr>
          <a:xfrm>
            <a:off x="7060328" y="7680270"/>
            <a:ext cx="705798" cy="80524"/>
          </a:xfrm>
          <a:custGeom>
            <a:avLst/>
            <a:gdLst>
              <a:gd name="connsiteX0" fmla="*/ 170735 w 705798"/>
              <a:gd name="connsiteY0" fmla="*/ 3230 h 80524"/>
              <a:gd name="connsiteX1" fmla="*/ 553322 w 705798"/>
              <a:gd name="connsiteY1" fmla="*/ 33393 h 80524"/>
              <a:gd name="connsiteX2" fmla="*/ 705722 w 705798"/>
              <a:gd name="connsiteY2" fmla="*/ 36568 h 80524"/>
              <a:gd name="connsiteX3" fmla="*/ 537447 w 705798"/>
              <a:gd name="connsiteY3" fmla="*/ 46093 h 80524"/>
              <a:gd name="connsiteX4" fmla="*/ 593010 w 705798"/>
              <a:gd name="connsiteY4" fmla="*/ 79430 h 80524"/>
              <a:gd name="connsiteX5" fmla="*/ 391397 w 705798"/>
              <a:gd name="connsiteY5" fmla="*/ 69905 h 80524"/>
              <a:gd name="connsiteX6" fmla="*/ 359647 w 705798"/>
              <a:gd name="connsiteY6" fmla="*/ 44505 h 80524"/>
              <a:gd name="connsiteX7" fmla="*/ 238997 w 705798"/>
              <a:gd name="connsiteY7" fmla="*/ 58793 h 80524"/>
              <a:gd name="connsiteX8" fmla="*/ 8810 w 705798"/>
              <a:gd name="connsiteY8" fmla="*/ 55 h 80524"/>
              <a:gd name="connsiteX9" fmla="*/ 575547 w 705798"/>
              <a:gd name="connsiteY9" fmla="*/ 47680 h 80524"/>
              <a:gd name="connsiteX10" fmla="*/ 170735 w 705798"/>
              <a:gd name="connsiteY10" fmla="*/ 3230 h 80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05798" h="80524">
                <a:moveTo>
                  <a:pt x="170735" y="3230"/>
                </a:moveTo>
                <a:cubicBezTo>
                  <a:pt x="167031" y="849"/>
                  <a:pt x="464158" y="27837"/>
                  <a:pt x="553322" y="33393"/>
                </a:cubicBezTo>
                <a:cubicBezTo>
                  <a:pt x="642487" y="38949"/>
                  <a:pt x="708368" y="34451"/>
                  <a:pt x="705722" y="36568"/>
                </a:cubicBezTo>
                <a:cubicBezTo>
                  <a:pt x="703076" y="38685"/>
                  <a:pt x="556232" y="38949"/>
                  <a:pt x="537447" y="46093"/>
                </a:cubicBezTo>
                <a:cubicBezTo>
                  <a:pt x="518662" y="53237"/>
                  <a:pt x="617352" y="75461"/>
                  <a:pt x="593010" y="79430"/>
                </a:cubicBezTo>
                <a:cubicBezTo>
                  <a:pt x="568668" y="83399"/>
                  <a:pt x="430291" y="75726"/>
                  <a:pt x="391397" y="69905"/>
                </a:cubicBezTo>
                <a:cubicBezTo>
                  <a:pt x="352503" y="64084"/>
                  <a:pt x="385047" y="46357"/>
                  <a:pt x="359647" y="44505"/>
                </a:cubicBezTo>
                <a:cubicBezTo>
                  <a:pt x="334247" y="42653"/>
                  <a:pt x="297470" y="66201"/>
                  <a:pt x="238997" y="58793"/>
                </a:cubicBezTo>
                <a:cubicBezTo>
                  <a:pt x="180524" y="51385"/>
                  <a:pt x="-47282" y="1907"/>
                  <a:pt x="8810" y="55"/>
                </a:cubicBezTo>
                <a:cubicBezTo>
                  <a:pt x="64902" y="-1797"/>
                  <a:pt x="542209" y="43447"/>
                  <a:pt x="575547" y="47680"/>
                </a:cubicBezTo>
                <a:cubicBezTo>
                  <a:pt x="608885" y="51913"/>
                  <a:pt x="174439" y="5611"/>
                  <a:pt x="170735" y="323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44" name="フリーフォーム: 図形 1343">
            <a:extLst>
              <a:ext uri="{FF2B5EF4-FFF2-40B4-BE49-F238E27FC236}">
                <a16:creationId xmlns:a16="http://schemas.microsoft.com/office/drawing/2014/main" id="{92E4E323-86DB-438E-9663-0FA64E42D30B}"/>
              </a:ext>
            </a:extLst>
          </p:cNvPr>
          <p:cNvSpPr/>
          <p:nvPr/>
        </p:nvSpPr>
        <p:spPr>
          <a:xfrm>
            <a:off x="7025434" y="7577002"/>
            <a:ext cx="60248" cy="280828"/>
          </a:xfrm>
          <a:custGeom>
            <a:avLst/>
            <a:gdLst>
              <a:gd name="connsiteX0" fmla="*/ 841 w 60248"/>
              <a:gd name="connsiteY0" fmla="*/ 136 h 280828"/>
              <a:gd name="connsiteX1" fmla="*/ 53229 w 60248"/>
              <a:gd name="connsiteY1" fmla="*/ 176348 h 280828"/>
              <a:gd name="connsiteX2" fmla="*/ 56404 w 60248"/>
              <a:gd name="connsiteY2" fmla="*/ 279536 h 280828"/>
              <a:gd name="connsiteX3" fmla="*/ 57991 w 60248"/>
              <a:gd name="connsiteY3" fmla="*/ 228736 h 280828"/>
              <a:gd name="connsiteX4" fmla="*/ 23066 w 60248"/>
              <a:gd name="connsiteY4" fmla="*/ 147773 h 280828"/>
              <a:gd name="connsiteX5" fmla="*/ 841 w 60248"/>
              <a:gd name="connsiteY5" fmla="*/ 136 h 2808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0248" h="280828">
                <a:moveTo>
                  <a:pt x="841" y="136"/>
                </a:moveTo>
                <a:cubicBezTo>
                  <a:pt x="5868" y="4898"/>
                  <a:pt x="43969" y="129781"/>
                  <a:pt x="53229" y="176348"/>
                </a:cubicBezTo>
                <a:cubicBezTo>
                  <a:pt x="62489" y="222915"/>
                  <a:pt x="55610" y="270805"/>
                  <a:pt x="56404" y="279536"/>
                </a:cubicBezTo>
                <a:cubicBezTo>
                  <a:pt x="57198" y="288267"/>
                  <a:pt x="63547" y="250696"/>
                  <a:pt x="57991" y="228736"/>
                </a:cubicBezTo>
                <a:cubicBezTo>
                  <a:pt x="52435" y="206776"/>
                  <a:pt x="31533" y="179259"/>
                  <a:pt x="23066" y="147773"/>
                </a:cubicBezTo>
                <a:cubicBezTo>
                  <a:pt x="14599" y="116288"/>
                  <a:pt x="-4186" y="-4626"/>
                  <a:pt x="841" y="13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45" name="フリーフォーム: 図形 1344">
            <a:extLst>
              <a:ext uri="{FF2B5EF4-FFF2-40B4-BE49-F238E27FC236}">
                <a16:creationId xmlns:a16="http://schemas.microsoft.com/office/drawing/2014/main" id="{7E705FDC-9007-48BA-8B90-7975CC2F990E}"/>
              </a:ext>
            </a:extLst>
          </p:cNvPr>
          <p:cNvSpPr/>
          <p:nvPr/>
        </p:nvSpPr>
        <p:spPr>
          <a:xfrm>
            <a:off x="7033921" y="7570768"/>
            <a:ext cx="287944" cy="297763"/>
          </a:xfrm>
          <a:custGeom>
            <a:avLst/>
            <a:gdLst>
              <a:gd name="connsiteX0" fmla="*/ 292 w 287944"/>
              <a:gd name="connsiteY0" fmla="*/ 20 h 297763"/>
              <a:gd name="connsiteX1" fmla="*/ 76492 w 287944"/>
              <a:gd name="connsiteY1" fmla="*/ 211157 h 297763"/>
              <a:gd name="connsiteX2" fmla="*/ 81254 w 287944"/>
              <a:gd name="connsiteY2" fmla="*/ 287357 h 297763"/>
              <a:gd name="connsiteX3" fmla="*/ 139992 w 287944"/>
              <a:gd name="connsiteY3" fmla="*/ 281007 h 297763"/>
              <a:gd name="connsiteX4" fmla="*/ 284454 w 287944"/>
              <a:gd name="connsiteY4" fmla="*/ 292120 h 297763"/>
              <a:gd name="connsiteX5" fmla="*/ 243179 w 287944"/>
              <a:gd name="connsiteY5" fmla="*/ 177820 h 297763"/>
              <a:gd name="connsiteX6" fmla="*/ 243179 w 287944"/>
              <a:gd name="connsiteY6" fmla="*/ 284182 h 297763"/>
              <a:gd name="connsiteX7" fmla="*/ 127292 w 287944"/>
              <a:gd name="connsiteY7" fmla="*/ 265132 h 297763"/>
              <a:gd name="connsiteX8" fmla="*/ 108242 w 287944"/>
              <a:gd name="connsiteY8" fmla="*/ 223857 h 297763"/>
              <a:gd name="connsiteX9" fmla="*/ 292 w 287944"/>
              <a:gd name="connsiteY9" fmla="*/ 20 h 2977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87944" h="297763">
                <a:moveTo>
                  <a:pt x="292" y="20"/>
                </a:moveTo>
                <a:cubicBezTo>
                  <a:pt x="-5000" y="-2097"/>
                  <a:pt x="62998" y="163268"/>
                  <a:pt x="76492" y="211157"/>
                </a:cubicBezTo>
                <a:cubicBezTo>
                  <a:pt x="89986" y="259046"/>
                  <a:pt x="70671" y="275715"/>
                  <a:pt x="81254" y="287357"/>
                </a:cubicBezTo>
                <a:cubicBezTo>
                  <a:pt x="91837" y="298999"/>
                  <a:pt x="106125" y="280213"/>
                  <a:pt x="139992" y="281007"/>
                </a:cubicBezTo>
                <a:cubicBezTo>
                  <a:pt x="173859" y="281801"/>
                  <a:pt x="267256" y="309318"/>
                  <a:pt x="284454" y="292120"/>
                </a:cubicBezTo>
                <a:cubicBezTo>
                  <a:pt x="301652" y="274922"/>
                  <a:pt x="250058" y="179143"/>
                  <a:pt x="243179" y="177820"/>
                </a:cubicBezTo>
                <a:cubicBezTo>
                  <a:pt x="236300" y="176497"/>
                  <a:pt x="262493" y="269630"/>
                  <a:pt x="243179" y="284182"/>
                </a:cubicBezTo>
                <a:cubicBezTo>
                  <a:pt x="223865" y="298734"/>
                  <a:pt x="149782" y="275186"/>
                  <a:pt x="127292" y="265132"/>
                </a:cubicBezTo>
                <a:cubicBezTo>
                  <a:pt x="104803" y="255078"/>
                  <a:pt x="131790" y="266455"/>
                  <a:pt x="108242" y="223857"/>
                </a:cubicBezTo>
                <a:cubicBezTo>
                  <a:pt x="84694" y="181259"/>
                  <a:pt x="5584" y="2137"/>
                  <a:pt x="292" y="2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46" name="フリーフォーム: 図形 1345">
            <a:extLst>
              <a:ext uri="{FF2B5EF4-FFF2-40B4-BE49-F238E27FC236}">
                <a16:creationId xmlns:a16="http://schemas.microsoft.com/office/drawing/2014/main" id="{68B71285-F360-42D3-A9D4-FA626EA7A42F}"/>
              </a:ext>
            </a:extLst>
          </p:cNvPr>
          <p:cNvSpPr/>
          <p:nvPr/>
        </p:nvSpPr>
        <p:spPr>
          <a:xfrm>
            <a:off x="7519324" y="7497603"/>
            <a:ext cx="415531" cy="403441"/>
          </a:xfrm>
          <a:custGeom>
            <a:avLst/>
            <a:gdLst>
              <a:gd name="connsiteX0" fmla="*/ 415001 w 415531"/>
              <a:gd name="connsiteY0" fmla="*/ 160 h 403441"/>
              <a:gd name="connsiteX1" fmla="*/ 335626 w 415531"/>
              <a:gd name="connsiteY1" fmla="*/ 220822 h 403441"/>
              <a:gd name="connsiteX2" fmla="*/ 3839 w 415531"/>
              <a:gd name="connsiteY2" fmla="*/ 354172 h 403441"/>
              <a:gd name="connsiteX3" fmla="*/ 165764 w 415531"/>
              <a:gd name="connsiteY3" fmla="*/ 304960 h 403441"/>
              <a:gd name="connsiteX4" fmla="*/ 330864 w 415531"/>
              <a:gd name="connsiteY4" fmla="*/ 266860 h 403441"/>
              <a:gd name="connsiteX5" fmla="*/ 313401 w 415531"/>
              <a:gd name="connsiteY5" fmla="*/ 287497 h 403441"/>
              <a:gd name="connsiteX6" fmla="*/ 362614 w 415531"/>
              <a:gd name="connsiteY6" fmla="*/ 403385 h 403441"/>
              <a:gd name="connsiteX7" fmla="*/ 383251 w 415531"/>
              <a:gd name="connsiteY7" fmla="*/ 303372 h 403441"/>
              <a:gd name="connsiteX8" fmla="*/ 384839 w 415531"/>
              <a:gd name="connsiteY8" fmla="*/ 336710 h 403441"/>
              <a:gd name="connsiteX9" fmla="*/ 346739 w 415531"/>
              <a:gd name="connsiteY9" fmla="*/ 238285 h 403441"/>
              <a:gd name="connsiteX10" fmla="*/ 368964 w 415531"/>
              <a:gd name="connsiteY10" fmla="*/ 185897 h 403441"/>
              <a:gd name="connsiteX11" fmla="*/ 415001 w 415531"/>
              <a:gd name="connsiteY11" fmla="*/ 160 h 4034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15531" h="403441">
                <a:moveTo>
                  <a:pt x="415001" y="160"/>
                </a:moveTo>
                <a:cubicBezTo>
                  <a:pt x="409445" y="5981"/>
                  <a:pt x="404153" y="161820"/>
                  <a:pt x="335626" y="220822"/>
                </a:cubicBezTo>
                <a:cubicBezTo>
                  <a:pt x="267099" y="279824"/>
                  <a:pt x="32149" y="340149"/>
                  <a:pt x="3839" y="354172"/>
                </a:cubicBezTo>
                <a:cubicBezTo>
                  <a:pt x="-24471" y="368195"/>
                  <a:pt x="111260" y="319512"/>
                  <a:pt x="165764" y="304960"/>
                </a:cubicBezTo>
                <a:cubicBezTo>
                  <a:pt x="220268" y="290408"/>
                  <a:pt x="306258" y="269770"/>
                  <a:pt x="330864" y="266860"/>
                </a:cubicBezTo>
                <a:cubicBezTo>
                  <a:pt x="355470" y="263950"/>
                  <a:pt x="308109" y="264743"/>
                  <a:pt x="313401" y="287497"/>
                </a:cubicBezTo>
                <a:cubicBezTo>
                  <a:pt x="318693" y="310251"/>
                  <a:pt x="350972" y="400739"/>
                  <a:pt x="362614" y="403385"/>
                </a:cubicBezTo>
                <a:cubicBezTo>
                  <a:pt x="374256" y="406031"/>
                  <a:pt x="379547" y="314484"/>
                  <a:pt x="383251" y="303372"/>
                </a:cubicBezTo>
                <a:cubicBezTo>
                  <a:pt x="386955" y="292260"/>
                  <a:pt x="390924" y="347558"/>
                  <a:pt x="384839" y="336710"/>
                </a:cubicBezTo>
                <a:cubicBezTo>
                  <a:pt x="378754" y="325862"/>
                  <a:pt x="349385" y="263421"/>
                  <a:pt x="346739" y="238285"/>
                </a:cubicBezTo>
                <a:cubicBezTo>
                  <a:pt x="344093" y="213150"/>
                  <a:pt x="357058" y="223203"/>
                  <a:pt x="368964" y="185897"/>
                </a:cubicBezTo>
                <a:cubicBezTo>
                  <a:pt x="380870" y="148591"/>
                  <a:pt x="420557" y="-5661"/>
                  <a:pt x="415001" y="16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47" name="フリーフォーム: 図形 1346">
            <a:extLst>
              <a:ext uri="{FF2B5EF4-FFF2-40B4-BE49-F238E27FC236}">
                <a16:creationId xmlns:a16="http://schemas.microsoft.com/office/drawing/2014/main" id="{EBB46AAA-6773-40D1-B6CD-BC4A1B362777}"/>
              </a:ext>
            </a:extLst>
          </p:cNvPr>
          <p:cNvSpPr/>
          <p:nvPr/>
        </p:nvSpPr>
        <p:spPr>
          <a:xfrm>
            <a:off x="7083301" y="7854947"/>
            <a:ext cx="144104" cy="153995"/>
          </a:xfrm>
          <a:custGeom>
            <a:avLst/>
            <a:gdLst>
              <a:gd name="connsiteX0" fmla="*/ 124 w 144104"/>
              <a:gd name="connsiteY0" fmla="*/ 3 h 153995"/>
              <a:gd name="connsiteX1" fmla="*/ 100137 w 144104"/>
              <a:gd name="connsiteY1" fmla="*/ 84141 h 153995"/>
              <a:gd name="connsiteX2" fmla="*/ 142999 w 144104"/>
              <a:gd name="connsiteY2" fmla="*/ 153991 h 153995"/>
              <a:gd name="connsiteX3" fmla="*/ 122362 w 144104"/>
              <a:gd name="connsiteY3" fmla="*/ 87316 h 153995"/>
              <a:gd name="connsiteX4" fmla="*/ 124 w 144104"/>
              <a:gd name="connsiteY4" fmla="*/ 3 h 1539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4104" h="153995">
                <a:moveTo>
                  <a:pt x="124" y="3"/>
                </a:moveTo>
                <a:cubicBezTo>
                  <a:pt x="-3580" y="-526"/>
                  <a:pt x="76325" y="58476"/>
                  <a:pt x="100137" y="84141"/>
                </a:cubicBezTo>
                <a:cubicBezTo>
                  <a:pt x="123949" y="109806"/>
                  <a:pt x="139295" y="153462"/>
                  <a:pt x="142999" y="153991"/>
                </a:cubicBezTo>
                <a:cubicBezTo>
                  <a:pt x="146703" y="154520"/>
                  <a:pt x="141412" y="109541"/>
                  <a:pt x="122362" y="87316"/>
                </a:cubicBezTo>
                <a:cubicBezTo>
                  <a:pt x="103312" y="65091"/>
                  <a:pt x="3828" y="532"/>
                  <a:pt x="124" y="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48" name="フリーフォーム: 図形 1347">
            <a:extLst>
              <a:ext uri="{FF2B5EF4-FFF2-40B4-BE49-F238E27FC236}">
                <a16:creationId xmlns:a16="http://schemas.microsoft.com/office/drawing/2014/main" id="{73E4A43C-B7F7-4345-8735-F1E366916CBF}"/>
              </a:ext>
            </a:extLst>
          </p:cNvPr>
          <p:cNvSpPr/>
          <p:nvPr/>
        </p:nvSpPr>
        <p:spPr>
          <a:xfrm>
            <a:off x="7095799" y="7835875"/>
            <a:ext cx="279629" cy="149166"/>
          </a:xfrm>
          <a:custGeom>
            <a:avLst/>
            <a:gdLst>
              <a:gd name="connsiteX0" fmla="*/ 326 w 279629"/>
              <a:gd name="connsiteY0" fmla="*/ 25 h 149166"/>
              <a:gd name="connsiteX1" fmla="*/ 147964 w 279629"/>
              <a:gd name="connsiteY1" fmla="*/ 31775 h 149166"/>
              <a:gd name="connsiteX2" fmla="*/ 276551 w 279629"/>
              <a:gd name="connsiteY2" fmla="*/ 147663 h 149166"/>
              <a:gd name="connsiteX3" fmla="*/ 228926 w 279629"/>
              <a:gd name="connsiteY3" fmla="*/ 93688 h 149166"/>
              <a:gd name="connsiteX4" fmla="*/ 111451 w 279629"/>
              <a:gd name="connsiteY4" fmla="*/ 34950 h 149166"/>
              <a:gd name="connsiteX5" fmla="*/ 326 w 279629"/>
              <a:gd name="connsiteY5" fmla="*/ 25 h 1491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79629" h="149166">
                <a:moveTo>
                  <a:pt x="326" y="25"/>
                </a:moveTo>
                <a:cubicBezTo>
                  <a:pt x="6411" y="-504"/>
                  <a:pt x="101927" y="7169"/>
                  <a:pt x="147964" y="31775"/>
                </a:cubicBezTo>
                <a:cubicBezTo>
                  <a:pt x="194002" y="56381"/>
                  <a:pt x="263057" y="137344"/>
                  <a:pt x="276551" y="147663"/>
                </a:cubicBezTo>
                <a:cubicBezTo>
                  <a:pt x="290045" y="157982"/>
                  <a:pt x="256443" y="112473"/>
                  <a:pt x="228926" y="93688"/>
                </a:cubicBezTo>
                <a:cubicBezTo>
                  <a:pt x="201409" y="74903"/>
                  <a:pt x="148228" y="48179"/>
                  <a:pt x="111451" y="34950"/>
                </a:cubicBezTo>
                <a:cubicBezTo>
                  <a:pt x="74674" y="21721"/>
                  <a:pt x="-5759" y="554"/>
                  <a:pt x="326" y="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49" name="フリーフォーム: 図形 1348">
            <a:extLst>
              <a:ext uri="{FF2B5EF4-FFF2-40B4-BE49-F238E27FC236}">
                <a16:creationId xmlns:a16="http://schemas.microsoft.com/office/drawing/2014/main" id="{B7D56A07-3B7D-4223-AD90-3A939C60EC12}"/>
              </a:ext>
            </a:extLst>
          </p:cNvPr>
          <p:cNvSpPr/>
          <p:nvPr/>
        </p:nvSpPr>
        <p:spPr>
          <a:xfrm>
            <a:off x="7796021" y="7801173"/>
            <a:ext cx="213037" cy="334058"/>
          </a:xfrm>
          <a:custGeom>
            <a:avLst/>
            <a:gdLst>
              <a:gd name="connsiteX0" fmla="*/ 170054 w 213037"/>
              <a:gd name="connsiteY0" fmla="*/ 2977 h 334058"/>
              <a:gd name="connsiteX1" fmla="*/ 212917 w 213037"/>
              <a:gd name="connsiteY1" fmla="*/ 82352 h 334058"/>
              <a:gd name="connsiteX2" fmla="*/ 181167 w 213037"/>
              <a:gd name="connsiteY2" fmla="*/ 126802 h 334058"/>
              <a:gd name="connsiteX3" fmla="*/ 130367 w 213037"/>
              <a:gd name="connsiteY3" fmla="*/ 158552 h 334058"/>
              <a:gd name="connsiteX4" fmla="*/ 25592 w 213037"/>
              <a:gd name="connsiteY4" fmla="*/ 241102 h 334058"/>
              <a:gd name="connsiteX5" fmla="*/ 4954 w 213037"/>
              <a:gd name="connsiteY5" fmla="*/ 333177 h 334058"/>
              <a:gd name="connsiteX6" fmla="*/ 9717 w 213037"/>
              <a:gd name="connsiteY6" fmla="*/ 282377 h 334058"/>
              <a:gd name="connsiteX7" fmla="*/ 104967 w 213037"/>
              <a:gd name="connsiteY7" fmla="*/ 196652 h 334058"/>
              <a:gd name="connsiteX8" fmla="*/ 170054 w 213037"/>
              <a:gd name="connsiteY8" fmla="*/ 2977 h 3340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13037" h="334058">
                <a:moveTo>
                  <a:pt x="170054" y="2977"/>
                </a:moveTo>
                <a:cubicBezTo>
                  <a:pt x="188046" y="-16073"/>
                  <a:pt x="211065" y="61715"/>
                  <a:pt x="212917" y="82352"/>
                </a:cubicBezTo>
                <a:cubicBezTo>
                  <a:pt x="214769" y="102990"/>
                  <a:pt x="194925" y="114102"/>
                  <a:pt x="181167" y="126802"/>
                </a:cubicBezTo>
                <a:cubicBezTo>
                  <a:pt x="167409" y="139502"/>
                  <a:pt x="156296" y="139502"/>
                  <a:pt x="130367" y="158552"/>
                </a:cubicBezTo>
                <a:cubicBezTo>
                  <a:pt x="104438" y="177602"/>
                  <a:pt x="46494" y="211998"/>
                  <a:pt x="25592" y="241102"/>
                </a:cubicBezTo>
                <a:cubicBezTo>
                  <a:pt x="4690" y="270206"/>
                  <a:pt x="7600" y="326298"/>
                  <a:pt x="4954" y="333177"/>
                </a:cubicBezTo>
                <a:cubicBezTo>
                  <a:pt x="2308" y="340056"/>
                  <a:pt x="-6952" y="305131"/>
                  <a:pt x="9717" y="282377"/>
                </a:cubicBezTo>
                <a:cubicBezTo>
                  <a:pt x="26386" y="259623"/>
                  <a:pt x="72423" y="240044"/>
                  <a:pt x="104967" y="196652"/>
                </a:cubicBezTo>
                <a:cubicBezTo>
                  <a:pt x="137511" y="153260"/>
                  <a:pt x="152062" y="22027"/>
                  <a:pt x="170054" y="297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50" name="フリーフォーム: 図形 1349">
            <a:extLst>
              <a:ext uri="{FF2B5EF4-FFF2-40B4-BE49-F238E27FC236}">
                <a16:creationId xmlns:a16="http://schemas.microsoft.com/office/drawing/2014/main" id="{8750CB9C-C0C6-4ACF-BEA5-D402F878E6D3}"/>
              </a:ext>
            </a:extLst>
          </p:cNvPr>
          <p:cNvSpPr/>
          <p:nvPr/>
        </p:nvSpPr>
        <p:spPr>
          <a:xfrm>
            <a:off x="7689265" y="7838395"/>
            <a:ext cx="215155" cy="188903"/>
          </a:xfrm>
          <a:custGeom>
            <a:avLst/>
            <a:gdLst>
              <a:gd name="connsiteX0" fmla="*/ 202198 w 215155"/>
              <a:gd name="connsiteY0" fmla="*/ 56243 h 188903"/>
              <a:gd name="connsiteX1" fmla="*/ 118060 w 215155"/>
              <a:gd name="connsiteY1" fmla="*/ 154668 h 188903"/>
              <a:gd name="connsiteX2" fmla="*/ 3760 w 215155"/>
              <a:gd name="connsiteY2" fmla="*/ 186418 h 188903"/>
              <a:gd name="connsiteX3" fmla="*/ 38685 w 215155"/>
              <a:gd name="connsiteY3" fmla="*/ 183243 h 188903"/>
              <a:gd name="connsiteX4" fmla="*/ 148223 w 215155"/>
              <a:gd name="connsiteY4" fmla="*/ 154668 h 188903"/>
              <a:gd name="connsiteX5" fmla="*/ 154573 w 215155"/>
              <a:gd name="connsiteY5" fmla="*/ 153080 h 188903"/>
              <a:gd name="connsiteX6" fmla="*/ 211723 w 215155"/>
              <a:gd name="connsiteY6" fmla="*/ 3855 h 188903"/>
              <a:gd name="connsiteX7" fmla="*/ 202198 w 215155"/>
              <a:gd name="connsiteY7" fmla="*/ 56243 h 1889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15155" h="188903">
                <a:moveTo>
                  <a:pt x="202198" y="56243"/>
                </a:moveTo>
                <a:cubicBezTo>
                  <a:pt x="186588" y="81378"/>
                  <a:pt x="151133" y="132972"/>
                  <a:pt x="118060" y="154668"/>
                </a:cubicBezTo>
                <a:cubicBezTo>
                  <a:pt x="84987" y="176364"/>
                  <a:pt x="16989" y="181656"/>
                  <a:pt x="3760" y="186418"/>
                </a:cubicBezTo>
                <a:cubicBezTo>
                  <a:pt x="-9469" y="191180"/>
                  <a:pt x="14608" y="188535"/>
                  <a:pt x="38685" y="183243"/>
                </a:cubicBezTo>
                <a:cubicBezTo>
                  <a:pt x="62762" y="177951"/>
                  <a:pt x="128908" y="159695"/>
                  <a:pt x="148223" y="154668"/>
                </a:cubicBezTo>
                <a:cubicBezTo>
                  <a:pt x="167538" y="149641"/>
                  <a:pt x="143990" y="178216"/>
                  <a:pt x="154573" y="153080"/>
                </a:cubicBezTo>
                <a:cubicBezTo>
                  <a:pt x="165156" y="127944"/>
                  <a:pt x="206431" y="21053"/>
                  <a:pt x="211723" y="3855"/>
                </a:cubicBezTo>
                <a:cubicBezTo>
                  <a:pt x="217015" y="-13343"/>
                  <a:pt x="217808" y="31108"/>
                  <a:pt x="202198" y="562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51" name="フリーフォーム: 図形 1350">
            <a:extLst>
              <a:ext uri="{FF2B5EF4-FFF2-40B4-BE49-F238E27FC236}">
                <a16:creationId xmlns:a16="http://schemas.microsoft.com/office/drawing/2014/main" id="{357C834A-942B-4905-9649-EB2F6EB91B8D}"/>
              </a:ext>
            </a:extLst>
          </p:cNvPr>
          <p:cNvSpPr/>
          <p:nvPr/>
        </p:nvSpPr>
        <p:spPr>
          <a:xfrm>
            <a:off x="7368984" y="7923575"/>
            <a:ext cx="356446" cy="143446"/>
          </a:xfrm>
          <a:custGeom>
            <a:avLst/>
            <a:gdLst>
              <a:gd name="connsiteX0" fmla="*/ 1779 w 356446"/>
              <a:gd name="connsiteY0" fmla="*/ 1225 h 143446"/>
              <a:gd name="connsiteX1" fmla="*/ 165291 w 356446"/>
              <a:gd name="connsiteY1" fmla="*/ 42500 h 143446"/>
              <a:gd name="connsiteX2" fmla="*/ 352616 w 356446"/>
              <a:gd name="connsiteY2" fmla="*/ 39325 h 143446"/>
              <a:gd name="connsiteX3" fmla="*/ 290704 w 356446"/>
              <a:gd name="connsiteY3" fmla="*/ 52025 h 143446"/>
              <a:gd name="connsiteX4" fmla="*/ 281179 w 356446"/>
              <a:gd name="connsiteY4" fmla="*/ 140925 h 143446"/>
              <a:gd name="connsiteX5" fmla="*/ 190691 w 356446"/>
              <a:gd name="connsiteY5" fmla="*/ 113938 h 143446"/>
              <a:gd name="connsiteX6" fmla="*/ 100204 w 356446"/>
              <a:gd name="connsiteY6" fmla="*/ 59963 h 143446"/>
              <a:gd name="connsiteX7" fmla="*/ 244666 w 356446"/>
              <a:gd name="connsiteY7" fmla="*/ 96475 h 143446"/>
              <a:gd name="connsiteX8" fmla="*/ 273241 w 356446"/>
              <a:gd name="connsiteY8" fmla="*/ 20275 h 143446"/>
              <a:gd name="connsiteX9" fmla="*/ 1779 w 356446"/>
              <a:gd name="connsiteY9" fmla="*/ 1225 h 1434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56446" h="143446">
                <a:moveTo>
                  <a:pt x="1779" y="1225"/>
                </a:moveTo>
                <a:cubicBezTo>
                  <a:pt x="-16213" y="4929"/>
                  <a:pt x="106818" y="36150"/>
                  <a:pt x="165291" y="42500"/>
                </a:cubicBezTo>
                <a:cubicBezTo>
                  <a:pt x="223764" y="48850"/>
                  <a:pt x="331714" y="37738"/>
                  <a:pt x="352616" y="39325"/>
                </a:cubicBezTo>
                <a:cubicBezTo>
                  <a:pt x="373518" y="40912"/>
                  <a:pt x="302610" y="35092"/>
                  <a:pt x="290704" y="52025"/>
                </a:cubicBezTo>
                <a:cubicBezTo>
                  <a:pt x="278798" y="68958"/>
                  <a:pt x="297848" y="130606"/>
                  <a:pt x="281179" y="140925"/>
                </a:cubicBezTo>
                <a:cubicBezTo>
                  <a:pt x="264510" y="151244"/>
                  <a:pt x="220853" y="127432"/>
                  <a:pt x="190691" y="113938"/>
                </a:cubicBezTo>
                <a:cubicBezTo>
                  <a:pt x="160529" y="100444"/>
                  <a:pt x="91208" y="62873"/>
                  <a:pt x="100204" y="59963"/>
                </a:cubicBezTo>
                <a:cubicBezTo>
                  <a:pt x="109200" y="57053"/>
                  <a:pt x="215826" y="103090"/>
                  <a:pt x="244666" y="96475"/>
                </a:cubicBezTo>
                <a:cubicBezTo>
                  <a:pt x="273506" y="89860"/>
                  <a:pt x="318484" y="38796"/>
                  <a:pt x="273241" y="20275"/>
                </a:cubicBezTo>
                <a:cubicBezTo>
                  <a:pt x="227998" y="1754"/>
                  <a:pt x="19771" y="-2479"/>
                  <a:pt x="1779" y="12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52" name="フリーフォーム: 図形 1351">
            <a:extLst>
              <a:ext uri="{FF2B5EF4-FFF2-40B4-BE49-F238E27FC236}">
                <a16:creationId xmlns:a16="http://schemas.microsoft.com/office/drawing/2014/main" id="{8616C6C1-E6BA-4C12-A29A-03195072F6BD}"/>
              </a:ext>
            </a:extLst>
          </p:cNvPr>
          <p:cNvSpPr/>
          <p:nvPr/>
        </p:nvSpPr>
        <p:spPr>
          <a:xfrm>
            <a:off x="7216631" y="7956410"/>
            <a:ext cx="98650" cy="146134"/>
          </a:xfrm>
          <a:custGeom>
            <a:avLst/>
            <a:gdLst>
              <a:gd name="connsiteX0" fmla="*/ 144 w 98650"/>
              <a:gd name="connsiteY0" fmla="*/ 140 h 146134"/>
              <a:gd name="connsiteX1" fmla="*/ 96982 w 98650"/>
              <a:gd name="connsiteY1" fmla="*/ 25540 h 146134"/>
              <a:gd name="connsiteX2" fmla="*/ 62057 w 98650"/>
              <a:gd name="connsiteY2" fmla="*/ 62053 h 146134"/>
              <a:gd name="connsiteX3" fmla="*/ 69994 w 98650"/>
              <a:gd name="connsiteY3" fmla="*/ 144603 h 146134"/>
              <a:gd name="connsiteX4" fmla="*/ 58882 w 98650"/>
              <a:gd name="connsiteY4" fmla="*/ 111265 h 146134"/>
              <a:gd name="connsiteX5" fmla="*/ 63644 w 98650"/>
              <a:gd name="connsiteY5" fmla="*/ 55703 h 146134"/>
              <a:gd name="connsiteX6" fmla="*/ 74757 w 98650"/>
              <a:gd name="connsiteY6" fmla="*/ 36653 h 146134"/>
              <a:gd name="connsiteX7" fmla="*/ 144 w 98650"/>
              <a:gd name="connsiteY7" fmla="*/ 140 h 1461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8650" h="146134">
                <a:moveTo>
                  <a:pt x="144" y="140"/>
                </a:moveTo>
                <a:cubicBezTo>
                  <a:pt x="3848" y="-1712"/>
                  <a:pt x="86663" y="15221"/>
                  <a:pt x="96982" y="25540"/>
                </a:cubicBezTo>
                <a:cubicBezTo>
                  <a:pt x="107301" y="35859"/>
                  <a:pt x="66555" y="42209"/>
                  <a:pt x="62057" y="62053"/>
                </a:cubicBezTo>
                <a:cubicBezTo>
                  <a:pt x="57559" y="81897"/>
                  <a:pt x="70523" y="136401"/>
                  <a:pt x="69994" y="144603"/>
                </a:cubicBezTo>
                <a:cubicBezTo>
                  <a:pt x="69465" y="152805"/>
                  <a:pt x="59940" y="126082"/>
                  <a:pt x="58882" y="111265"/>
                </a:cubicBezTo>
                <a:cubicBezTo>
                  <a:pt x="57824" y="96448"/>
                  <a:pt x="60998" y="68138"/>
                  <a:pt x="63644" y="55703"/>
                </a:cubicBezTo>
                <a:cubicBezTo>
                  <a:pt x="66290" y="43268"/>
                  <a:pt x="84547" y="44855"/>
                  <a:pt x="74757" y="36653"/>
                </a:cubicBezTo>
                <a:cubicBezTo>
                  <a:pt x="64968" y="28451"/>
                  <a:pt x="-3560" y="1992"/>
                  <a:pt x="144" y="14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53" name="フリーフォーム: 図形 1352">
            <a:extLst>
              <a:ext uri="{FF2B5EF4-FFF2-40B4-BE49-F238E27FC236}">
                <a16:creationId xmlns:a16="http://schemas.microsoft.com/office/drawing/2014/main" id="{BF568EE7-0E1B-41B9-AC15-84B507B26BB5}"/>
              </a:ext>
            </a:extLst>
          </p:cNvPr>
          <p:cNvSpPr/>
          <p:nvPr/>
        </p:nvSpPr>
        <p:spPr>
          <a:xfrm>
            <a:off x="7175443" y="7942241"/>
            <a:ext cx="149780" cy="165512"/>
          </a:xfrm>
          <a:custGeom>
            <a:avLst/>
            <a:gdLst>
              <a:gd name="connsiteX0" fmla="*/ 149282 w 149780"/>
              <a:gd name="connsiteY0" fmla="*/ 28597 h 165512"/>
              <a:gd name="connsiteX1" fmla="*/ 128645 w 149780"/>
              <a:gd name="connsiteY1" fmla="*/ 117497 h 165512"/>
              <a:gd name="connsiteX2" fmla="*/ 127057 w 149780"/>
              <a:gd name="connsiteY2" fmla="*/ 165122 h 165512"/>
              <a:gd name="connsiteX3" fmla="*/ 90545 w 149780"/>
              <a:gd name="connsiteY3" fmla="*/ 131784 h 165512"/>
              <a:gd name="connsiteX4" fmla="*/ 57 w 149780"/>
              <a:gd name="connsiteY4" fmla="*/ 22 h 165512"/>
              <a:gd name="connsiteX5" fmla="*/ 104832 w 149780"/>
              <a:gd name="connsiteY5" fmla="*/ 120672 h 165512"/>
              <a:gd name="connsiteX6" fmla="*/ 149282 w 149780"/>
              <a:gd name="connsiteY6" fmla="*/ 28597 h 1655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9780" h="165512">
                <a:moveTo>
                  <a:pt x="149282" y="28597"/>
                </a:moveTo>
                <a:cubicBezTo>
                  <a:pt x="153251" y="28068"/>
                  <a:pt x="132349" y="94743"/>
                  <a:pt x="128645" y="117497"/>
                </a:cubicBezTo>
                <a:cubicBezTo>
                  <a:pt x="124941" y="140251"/>
                  <a:pt x="133407" y="162741"/>
                  <a:pt x="127057" y="165122"/>
                </a:cubicBezTo>
                <a:cubicBezTo>
                  <a:pt x="120707" y="167503"/>
                  <a:pt x="111712" y="159301"/>
                  <a:pt x="90545" y="131784"/>
                </a:cubicBezTo>
                <a:cubicBezTo>
                  <a:pt x="69378" y="104267"/>
                  <a:pt x="-2324" y="1874"/>
                  <a:pt x="57" y="22"/>
                </a:cubicBezTo>
                <a:cubicBezTo>
                  <a:pt x="2438" y="-1830"/>
                  <a:pt x="81813" y="112999"/>
                  <a:pt x="104832" y="120672"/>
                </a:cubicBezTo>
                <a:cubicBezTo>
                  <a:pt x="127851" y="128345"/>
                  <a:pt x="145313" y="29126"/>
                  <a:pt x="149282" y="2859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54" name="フリーフォーム: 図形 1353">
            <a:extLst>
              <a:ext uri="{FF2B5EF4-FFF2-40B4-BE49-F238E27FC236}">
                <a16:creationId xmlns:a16="http://schemas.microsoft.com/office/drawing/2014/main" id="{6B6D7C53-4EB1-41CA-B028-D24ACD8577C1}"/>
              </a:ext>
            </a:extLst>
          </p:cNvPr>
          <p:cNvSpPr/>
          <p:nvPr/>
        </p:nvSpPr>
        <p:spPr>
          <a:xfrm>
            <a:off x="7253848" y="8069308"/>
            <a:ext cx="164520" cy="470320"/>
          </a:xfrm>
          <a:custGeom>
            <a:avLst/>
            <a:gdLst>
              <a:gd name="connsiteX0" fmla="*/ 2615 w 164520"/>
              <a:gd name="connsiteY0" fmla="*/ 1542 h 470320"/>
              <a:gd name="connsiteX1" fmla="*/ 20077 w 164520"/>
              <a:gd name="connsiteY1" fmla="*/ 76155 h 470320"/>
              <a:gd name="connsiteX2" fmla="*/ 75640 w 164520"/>
              <a:gd name="connsiteY2" fmla="*/ 192042 h 470320"/>
              <a:gd name="connsiteX3" fmla="*/ 153427 w 164520"/>
              <a:gd name="connsiteY3" fmla="*/ 433342 h 470320"/>
              <a:gd name="connsiteX4" fmla="*/ 161365 w 164520"/>
              <a:gd name="connsiteY4" fmla="*/ 461917 h 470320"/>
              <a:gd name="connsiteX5" fmla="*/ 128027 w 164520"/>
              <a:gd name="connsiteY5" fmla="*/ 357142 h 470320"/>
              <a:gd name="connsiteX6" fmla="*/ 70877 w 164520"/>
              <a:gd name="connsiteY6" fmla="*/ 144417 h 470320"/>
              <a:gd name="connsiteX7" fmla="*/ 2615 w 164520"/>
              <a:gd name="connsiteY7" fmla="*/ 1542 h 470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64520" h="470320">
                <a:moveTo>
                  <a:pt x="2615" y="1542"/>
                </a:moveTo>
                <a:cubicBezTo>
                  <a:pt x="-5852" y="-9835"/>
                  <a:pt x="7906" y="44405"/>
                  <a:pt x="20077" y="76155"/>
                </a:cubicBezTo>
                <a:cubicBezTo>
                  <a:pt x="32248" y="107905"/>
                  <a:pt x="53415" y="132511"/>
                  <a:pt x="75640" y="192042"/>
                </a:cubicBezTo>
                <a:cubicBezTo>
                  <a:pt x="97865" y="251573"/>
                  <a:pt x="139140" y="388363"/>
                  <a:pt x="153427" y="433342"/>
                </a:cubicBezTo>
                <a:cubicBezTo>
                  <a:pt x="167714" y="478321"/>
                  <a:pt x="165598" y="474617"/>
                  <a:pt x="161365" y="461917"/>
                </a:cubicBezTo>
                <a:cubicBezTo>
                  <a:pt x="157132" y="449217"/>
                  <a:pt x="143108" y="410059"/>
                  <a:pt x="128027" y="357142"/>
                </a:cubicBezTo>
                <a:cubicBezTo>
                  <a:pt x="112946" y="304225"/>
                  <a:pt x="89927" y="201038"/>
                  <a:pt x="70877" y="144417"/>
                </a:cubicBezTo>
                <a:cubicBezTo>
                  <a:pt x="51827" y="87796"/>
                  <a:pt x="11082" y="12919"/>
                  <a:pt x="2615" y="154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55" name="フリーフォーム: 図形 1354">
            <a:extLst>
              <a:ext uri="{FF2B5EF4-FFF2-40B4-BE49-F238E27FC236}">
                <a16:creationId xmlns:a16="http://schemas.microsoft.com/office/drawing/2014/main" id="{2D6741D3-7551-4A7A-BE81-C1A8F91A16DF}"/>
              </a:ext>
            </a:extLst>
          </p:cNvPr>
          <p:cNvSpPr/>
          <p:nvPr/>
        </p:nvSpPr>
        <p:spPr>
          <a:xfrm>
            <a:off x="7221538" y="8011857"/>
            <a:ext cx="309273" cy="696267"/>
          </a:xfrm>
          <a:custGeom>
            <a:avLst/>
            <a:gdLst>
              <a:gd name="connsiteX0" fmla="*/ 0 w 309273"/>
              <a:gd name="connsiteY0" fmla="*/ 256 h 696267"/>
              <a:gd name="connsiteX1" fmla="*/ 73025 w 309273"/>
              <a:gd name="connsiteY1" fmla="*/ 244731 h 696267"/>
              <a:gd name="connsiteX2" fmla="*/ 117475 w 309273"/>
              <a:gd name="connsiteY2" fmla="*/ 328868 h 696267"/>
              <a:gd name="connsiteX3" fmla="*/ 147637 w 309273"/>
              <a:gd name="connsiteY3" fmla="*/ 439993 h 696267"/>
              <a:gd name="connsiteX4" fmla="*/ 165100 w 309273"/>
              <a:gd name="connsiteY4" fmla="*/ 505081 h 696267"/>
              <a:gd name="connsiteX5" fmla="*/ 304800 w 309273"/>
              <a:gd name="connsiteY5" fmla="*/ 686056 h 696267"/>
              <a:gd name="connsiteX6" fmla="*/ 266700 w 309273"/>
              <a:gd name="connsiteY6" fmla="*/ 662243 h 696267"/>
              <a:gd name="connsiteX7" fmla="*/ 185737 w 309273"/>
              <a:gd name="connsiteY7" fmla="*/ 566993 h 696267"/>
              <a:gd name="connsiteX8" fmla="*/ 74612 w 309273"/>
              <a:gd name="connsiteY8" fmla="*/ 205043 h 696267"/>
              <a:gd name="connsiteX9" fmla="*/ 0 w 309273"/>
              <a:gd name="connsiteY9" fmla="*/ 256 h 6962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09273" h="696267">
                <a:moveTo>
                  <a:pt x="0" y="256"/>
                </a:moveTo>
                <a:cubicBezTo>
                  <a:pt x="-264" y="6871"/>
                  <a:pt x="53446" y="189962"/>
                  <a:pt x="73025" y="244731"/>
                </a:cubicBezTo>
                <a:cubicBezTo>
                  <a:pt x="92604" y="299500"/>
                  <a:pt x="105040" y="296324"/>
                  <a:pt x="117475" y="328868"/>
                </a:cubicBezTo>
                <a:cubicBezTo>
                  <a:pt x="129910" y="361412"/>
                  <a:pt x="139700" y="410624"/>
                  <a:pt x="147637" y="439993"/>
                </a:cubicBezTo>
                <a:cubicBezTo>
                  <a:pt x="155575" y="469362"/>
                  <a:pt x="138906" y="464071"/>
                  <a:pt x="165100" y="505081"/>
                </a:cubicBezTo>
                <a:cubicBezTo>
                  <a:pt x="191294" y="546091"/>
                  <a:pt x="287867" y="659862"/>
                  <a:pt x="304800" y="686056"/>
                </a:cubicBezTo>
                <a:cubicBezTo>
                  <a:pt x="321733" y="712250"/>
                  <a:pt x="286544" y="682087"/>
                  <a:pt x="266700" y="662243"/>
                </a:cubicBezTo>
                <a:cubicBezTo>
                  <a:pt x="246856" y="642399"/>
                  <a:pt x="217752" y="643193"/>
                  <a:pt x="185737" y="566993"/>
                </a:cubicBezTo>
                <a:cubicBezTo>
                  <a:pt x="153722" y="490793"/>
                  <a:pt x="104774" y="293678"/>
                  <a:pt x="74612" y="205043"/>
                </a:cubicBezTo>
                <a:cubicBezTo>
                  <a:pt x="44450" y="116408"/>
                  <a:pt x="264" y="-6359"/>
                  <a:pt x="0" y="25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56" name="フリーフォーム: 図形 1355">
            <a:extLst>
              <a:ext uri="{FF2B5EF4-FFF2-40B4-BE49-F238E27FC236}">
                <a16:creationId xmlns:a16="http://schemas.microsoft.com/office/drawing/2014/main" id="{5DCD8AB0-C232-403E-A670-C481FFBAA0FB}"/>
              </a:ext>
            </a:extLst>
          </p:cNvPr>
          <p:cNvSpPr/>
          <p:nvPr/>
        </p:nvSpPr>
        <p:spPr>
          <a:xfrm>
            <a:off x="7411138" y="8130363"/>
            <a:ext cx="209312" cy="196225"/>
          </a:xfrm>
          <a:custGeom>
            <a:avLst/>
            <a:gdLst>
              <a:gd name="connsiteX0" fmla="*/ 2487 w 209312"/>
              <a:gd name="connsiteY0" fmla="*/ 192900 h 196225"/>
              <a:gd name="connsiteX1" fmla="*/ 37412 w 209312"/>
              <a:gd name="connsiteY1" fmla="*/ 43675 h 196225"/>
              <a:gd name="connsiteX2" fmla="*/ 208862 w 209312"/>
              <a:gd name="connsiteY2" fmla="*/ 35737 h 196225"/>
              <a:gd name="connsiteX3" fmla="*/ 85037 w 209312"/>
              <a:gd name="connsiteY3" fmla="*/ 3987 h 196225"/>
              <a:gd name="connsiteX4" fmla="*/ 13600 w 209312"/>
              <a:gd name="connsiteY4" fmla="*/ 137337 h 196225"/>
              <a:gd name="connsiteX5" fmla="*/ 2487 w 209312"/>
              <a:gd name="connsiteY5" fmla="*/ 192900 h 1962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9312" h="196225">
                <a:moveTo>
                  <a:pt x="2487" y="192900"/>
                </a:moveTo>
                <a:cubicBezTo>
                  <a:pt x="6456" y="177290"/>
                  <a:pt x="3016" y="69869"/>
                  <a:pt x="37412" y="43675"/>
                </a:cubicBezTo>
                <a:cubicBezTo>
                  <a:pt x="71808" y="17481"/>
                  <a:pt x="200925" y="42352"/>
                  <a:pt x="208862" y="35737"/>
                </a:cubicBezTo>
                <a:cubicBezTo>
                  <a:pt x="216799" y="29122"/>
                  <a:pt x="117581" y="-12946"/>
                  <a:pt x="85037" y="3987"/>
                </a:cubicBezTo>
                <a:cubicBezTo>
                  <a:pt x="52493" y="20920"/>
                  <a:pt x="29739" y="109027"/>
                  <a:pt x="13600" y="137337"/>
                </a:cubicBezTo>
                <a:cubicBezTo>
                  <a:pt x="-2539" y="165647"/>
                  <a:pt x="-1482" y="208510"/>
                  <a:pt x="2487" y="19290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57" name="フリーフォーム: 図形 1356">
            <a:extLst>
              <a:ext uri="{FF2B5EF4-FFF2-40B4-BE49-F238E27FC236}">
                <a16:creationId xmlns:a16="http://schemas.microsoft.com/office/drawing/2014/main" id="{CE5FA4F0-3850-446D-926B-863C3B92338D}"/>
              </a:ext>
            </a:extLst>
          </p:cNvPr>
          <p:cNvSpPr/>
          <p:nvPr/>
        </p:nvSpPr>
        <p:spPr>
          <a:xfrm>
            <a:off x="7404100" y="8039093"/>
            <a:ext cx="430742" cy="77885"/>
          </a:xfrm>
          <a:custGeom>
            <a:avLst/>
            <a:gdLst>
              <a:gd name="connsiteX0" fmla="*/ 0 w 430742"/>
              <a:gd name="connsiteY0" fmla="*/ 9532 h 77885"/>
              <a:gd name="connsiteX1" fmla="*/ 249238 w 430742"/>
              <a:gd name="connsiteY1" fmla="*/ 44457 h 77885"/>
              <a:gd name="connsiteX2" fmla="*/ 428625 w 430742"/>
              <a:gd name="connsiteY2" fmla="*/ 7 h 77885"/>
              <a:gd name="connsiteX3" fmla="*/ 347663 w 430742"/>
              <a:gd name="connsiteY3" fmla="*/ 41282 h 77885"/>
              <a:gd name="connsiteX4" fmla="*/ 347663 w 430742"/>
              <a:gd name="connsiteY4" fmla="*/ 77795 h 77885"/>
              <a:gd name="connsiteX5" fmla="*/ 223838 w 430742"/>
              <a:gd name="connsiteY5" fmla="*/ 52395 h 77885"/>
              <a:gd name="connsiteX6" fmla="*/ 0 w 430742"/>
              <a:gd name="connsiteY6" fmla="*/ 9532 h 778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30742" h="77885">
                <a:moveTo>
                  <a:pt x="0" y="9532"/>
                </a:moveTo>
                <a:cubicBezTo>
                  <a:pt x="88900" y="27788"/>
                  <a:pt x="177801" y="46045"/>
                  <a:pt x="249238" y="44457"/>
                </a:cubicBezTo>
                <a:cubicBezTo>
                  <a:pt x="320676" y="42870"/>
                  <a:pt x="412221" y="536"/>
                  <a:pt x="428625" y="7"/>
                </a:cubicBezTo>
                <a:cubicBezTo>
                  <a:pt x="445029" y="-522"/>
                  <a:pt x="361157" y="28317"/>
                  <a:pt x="347663" y="41282"/>
                </a:cubicBezTo>
                <a:cubicBezTo>
                  <a:pt x="334169" y="54247"/>
                  <a:pt x="368301" y="75943"/>
                  <a:pt x="347663" y="77795"/>
                </a:cubicBezTo>
                <a:cubicBezTo>
                  <a:pt x="327026" y="79647"/>
                  <a:pt x="223838" y="52395"/>
                  <a:pt x="223838" y="52395"/>
                </a:cubicBezTo>
                <a:lnTo>
                  <a:pt x="0" y="9532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58" name="フリーフォーム: 図形 1357">
            <a:extLst>
              <a:ext uri="{FF2B5EF4-FFF2-40B4-BE49-F238E27FC236}">
                <a16:creationId xmlns:a16="http://schemas.microsoft.com/office/drawing/2014/main" id="{FA8AA453-1744-4131-81C4-9709D1B69364}"/>
              </a:ext>
            </a:extLst>
          </p:cNvPr>
          <p:cNvSpPr/>
          <p:nvPr/>
        </p:nvSpPr>
        <p:spPr>
          <a:xfrm>
            <a:off x="7424639" y="8190761"/>
            <a:ext cx="376068" cy="161749"/>
          </a:xfrm>
          <a:custGeom>
            <a:avLst/>
            <a:gdLst>
              <a:gd name="connsiteX0" fmla="*/ 99 w 376068"/>
              <a:gd name="connsiteY0" fmla="*/ 148377 h 161749"/>
              <a:gd name="connsiteX1" fmla="*/ 195361 w 376068"/>
              <a:gd name="connsiteY1" fmla="*/ 161077 h 161749"/>
              <a:gd name="connsiteX2" fmla="*/ 300136 w 376068"/>
              <a:gd name="connsiteY2" fmla="*/ 124564 h 161749"/>
              <a:gd name="connsiteX3" fmla="*/ 339824 w 376068"/>
              <a:gd name="connsiteY3" fmla="*/ 91227 h 161749"/>
              <a:gd name="connsiteX4" fmla="*/ 328711 w 376068"/>
              <a:gd name="connsiteY4" fmla="*/ 26139 h 161749"/>
              <a:gd name="connsiteX5" fmla="*/ 298549 w 376068"/>
              <a:gd name="connsiteY5" fmla="*/ 24552 h 161749"/>
              <a:gd name="connsiteX6" fmla="*/ 342999 w 376068"/>
              <a:gd name="connsiteY6" fmla="*/ 3914 h 161749"/>
              <a:gd name="connsiteX7" fmla="*/ 369986 w 376068"/>
              <a:gd name="connsiteY7" fmla="*/ 113452 h 161749"/>
              <a:gd name="connsiteX8" fmla="*/ 222349 w 376068"/>
              <a:gd name="connsiteY8" fmla="*/ 149964 h 161749"/>
              <a:gd name="connsiteX9" fmla="*/ 99 w 376068"/>
              <a:gd name="connsiteY9" fmla="*/ 148377 h 1617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76068" h="161749">
                <a:moveTo>
                  <a:pt x="99" y="148377"/>
                </a:moveTo>
                <a:cubicBezTo>
                  <a:pt x="-4399" y="150229"/>
                  <a:pt x="145355" y="165046"/>
                  <a:pt x="195361" y="161077"/>
                </a:cubicBezTo>
                <a:cubicBezTo>
                  <a:pt x="245367" y="157108"/>
                  <a:pt x="276059" y="136206"/>
                  <a:pt x="300136" y="124564"/>
                </a:cubicBezTo>
                <a:cubicBezTo>
                  <a:pt x="324213" y="112922"/>
                  <a:pt x="335061" y="107631"/>
                  <a:pt x="339824" y="91227"/>
                </a:cubicBezTo>
                <a:cubicBezTo>
                  <a:pt x="344587" y="74823"/>
                  <a:pt x="335590" y="37251"/>
                  <a:pt x="328711" y="26139"/>
                </a:cubicBezTo>
                <a:cubicBezTo>
                  <a:pt x="321832" y="15027"/>
                  <a:pt x="296168" y="28256"/>
                  <a:pt x="298549" y="24552"/>
                </a:cubicBezTo>
                <a:cubicBezTo>
                  <a:pt x="300930" y="20848"/>
                  <a:pt x="331093" y="-10903"/>
                  <a:pt x="342999" y="3914"/>
                </a:cubicBezTo>
                <a:cubicBezTo>
                  <a:pt x="354905" y="18731"/>
                  <a:pt x="390094" y="89110"/>
                  <a:pt x="369986" y="113452"/>
                </a:cubicBezTo>
                <a:cubicBezTo>
                  <a:pt x="349878" y="137794"/>
                  <a:pt x="280028" y="144408"/>
                  <a:pt x="222349" y="149964"/>
                </a:cubicBezTo>
                <a:cubicBezTo>
                  <a:pt x="164670" y="155520"/>
                  <a:pt x="4597" y="146525"/>
                  <a:pt x="99" y="14837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59" name="フリーフォーム: 図形 1358">
            <a:extLst>
              <a:ext uri="{FF2B5EF4-FFF2-40B4-BE49-F238E27FC236}">
                <a16:creationId xmlns:a16="http://schemas.microsoft.com/office/drawing/2014/main" id="{F0F23CCC-3CF9-4FF4-A8B5-363124299864}"/>
              </a:ext>
            </a:extLst>
          </p:cNvPr>
          <p:cNvSpPr/>
          <p:nvPr/>
        </p:nvSpPr>
        <p:spPr>
          <a:xfrm>
            <a:off x="7742238" y="7980354"/>
            <a:ext cx="225950" cy="173518"/>
          </a:xfrm>
          <a:custGeom>
            <a:avLst/>
            <a:gdLst>
              <a:gd name="connsiteX0" fmla="*/ 225425 w 225950"/>
              <a:gd name="connsiteY0" fmla="*/ 9 h 173518"/>
              <a:gd name="connsiteX1" fmla="*/ 198437 w 225950"/>
              <a:gd name="connsiteY1" fmla="*/ 119071 h 173518"/>
              <a:gd name="connsiteX2" fmla="*/ 173037 w 225950"/>
              <a:gd name="connsiteY2" fmla="*/ 139709 h 173518"/>
              <a:gd name="connsiteX3" fmla="*/ 0 w 225950"/>
              <a:gd name="connsiteY3" fmla="*/ 173046 h 173518"/>
              <a:gd name="connsiteX4" fmla="*/ 173037 w 225950"/>
              <a:gd name="connsiteY4" fmla="*/ 112721 h 173518"/>
              <a:gd name="connsiteX5" fmla="*/ 225425 w 225950"/>
              <a:gd name="connsiteY5" fmla="*/ 9 h 1735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25950" h="173518">
                <a:moveTo>
                  <a:pt x="225425" y="9"/>
                </a:moveTo>
                <a:cubicBezTo>
                  <a:pt x="229658" y="1067"/>
                  <a:pt x="207168" y="95788"/>
                  <a:pt x="198437" y="119071"/>
                </a:cubicBezTo>
                <a:cubicBezTo>
                  <a:pt x="189706" y="142354"/>
                  <a:pt x="206110" y="130713"/>
                  <a:pt x="173037" y="139709"/>
                </a:cubicBezTo>
                <a:cubicBezTo>
                  <a:pt x="139964" y="148705"/>
                  <a:pt x="0" y="177544"/>
                  <a:pt x="0" y="173046"/>
                </a:cubicBezTo>
                <a:cubicBezTo>
                  <a:pt x="0" y="168548"/>
                  <a:pt x="137848" y="137327"/>
                  <a:pt x="173037" y="112721"/>
                </a:cubicBezTo>
                <a:cubicBezTo>
                  <a:pt x="208226" y="88115"/>
                  <a:pt x="221192" y="-1049"/>
                  <a:pt x="225425" y="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60" name="フリーフォーム: 図形 1359">
            <a:extLst>
              <a:ext uri="{FF2B5EF4-FFF2-40B4-BE49-F238E27FC236}">
                <a16:creationId xmlns:a16="http://schemas.microsoft.com/office/drawing/2014/main" id="{6BB32276-46FB-427B-89FC-F81D0ECE4638}"/>
              </a:ext>
            </a:extLst>
          </p:cNvPr>
          <p:cNvSpPr/>
          <p:nvPr/>
        </p:nvSpPr>
        <p:spPr>
          <a:xfrm>
            <a:off x="7992907" y="8203848"/>
            <a:ext cx="84306" cy="396502"/>
          </a:xfrm>
          <a:custGeom>
            <a:avLst/>
            <a:gdLst>
              <a:gd name="connsiteX0" fmla="*/ 8093 w 84306"/>
              <a:gd name="connsiteY0" fmla="*/ 1940 h 396502"/>
              <a:gd name="connsiteX1" fmla="*/ 36668 w 84306"/>
              <a:gd name="connsiteY1" fmla="*/ 167040 h 396502"/>
              <a:gd name="connsiteX2" fmla="*/ 84293 w 84306"/>
              <a:gd name="connsiteY2" fmla="*/ 392465 h 396502"/>
              <a:gd name="connsiteX3" fmla="*/ 31906 w 84306"/>
              <a:gd name="connsiteY3" fmla="*/ 297215 h 396502"/>
              <a:gd name="connsiteX4" fmla="*/ 156 w 84306"/>
              <a:gd name="connsiteY4" fmla="*/ 114652 h 396502"/>
              <a:gd name="connsiteX5" fmla="*/ 44606 w 84306"/>
              <a:gd name="connsiteY5" fmla="*/ 278165 h 396502"/>
              <a:gd name="connsiteX6" fmla="*/ 8093 w 84306"/>
              <a:gd name="connsiteY6" fmla="*/ 1940 h 396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4306" h="396502">
                <a:moveTo>
                  <a:pt x="8093" y="1940"/>
                </a:moveTo>
                <a:cubicBezTo>
                  <a:pt x="6770" y="-16581"/>
                  <a:pt x="23968" y="101953"/>
                  <a:pt x="36668" y="167040"/>
                </a:cubicBezTo>
                <a:cubicBezTo>
                  <a:pt x="49368" y="232127"/>
                  <a:pt x="85087" y="370769"/>
                  <a:pt x="84293" y="392465"/>
                </a:cubicBezTo>
                <a:cubicBezTo>
                  <a:pt x="83499" y="414161"/>
                  <a:pt x="45929" y="343517"/>
                  <a:pt x="31906" y="297215"/>
                </a:cubicBezTo>
                <a:cubicBezTo>
                  <a:pt x="17883" y="250913"/>
                  <a:pt x="-1961" y="117827"/>
                  <a:pt x="156" y="114652"/>
                </a:cubicBezTo>
                <a:cubicBezTo>
                  <a:pt x="2273" y="111477"/>
                  <a:pt x="44606" y="293775"/>
                  <a:pt x="44606" y="278165"/>
                </a:cubicBezTo>
                <a:cubicBezTo>
                  <a:pt x="44606" y="262555"/>
                  <a:pt x="9416" y="20461"/>
                  <a:pt x="8093" y="194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61" name="フリーフォーム: 図形 1360">
            <a:extLst>
              <a:ext uri="{FF2B5EF4-FFF2-40B4-BE49-F238E27FC236}">
                <a16:creationId xmlns:a16="http://schemas.microsoft.com/office/drawing/2014/main" id="{A0C38085-61A7-42F0-B5DA-777F717B13DB}"/>
              </a:ext>
            </a:extLst>
          </p:cNvPr>
          <p:cNvSpPr/>
          <p:nvPr/>
        </p:nvSpPr>
        <p:spPr>
          <a:xfrm>
            <a:off x="7423040" y="8359510"/>
            <a:ext cx="406808" cy="246794"/>
          </a:xfrm>
          <a:custGeom>
            <a:avLst/>
            <a:gdLst>
              <a:gd name="connsiteX0" fmla="*/ 244585 w 406808"/>
              <a:gd name="connsiteY0" fmla="*/ 212990 h 246794"/>
              <a:gd name="connsiteX1" fmla="*/ 125523 w 406808"/>
              <a:gd name="connsiteY1" fmla="*/ 236803 h 246794"/>
              <a:gd name="connsiteX2" fmla="*/ 95360 w 406808"/>
              <a:gd name="connsiteY2" fmla="*/ 32015 h 246794"/>
              <a:gd name="connsiteX3" fmla="*/ 142985 w 406808"/>
              <a:gd name="connsiteY3" fmla="*/ 71703 h 246794"/>
              <a:gd name="connsiteX4" fmla="*/ 406510 w 406808"/>
              <a:gd name="connsiteY4" fmla="*/ 62178 h 246794"/>
              <a:gd name="connsiteX5" fmla="*/ 85835 w 406808"/>
              <a:gd name="connsiteY5" fmla="*/ 25665 h 246794"/>
              <a:gd name="connsiteX6" fmla="*/ 110 w 406808"/>
              <a:gd name="connsiteY6" fmla="*/ 265 h 246794"/>
              <a:gd name="connsiteX7" fmla="*/ 68373 w 406808"/>
              <a:gd name="connsiteY7" fmla="*/ 41540 h 246794"/>
              <a:gd name="connsiteX8" fmla="*/ 95360 w 406808"/>
              <a:gd name="connsiteY8" fmla="*/ 195528 h 246794"/>
              <a:gd name="connsiteX9" fmla="*/ 244585 w 406808"/>
              <a:gd name="connsiteY9" fmla="*/ 212990 h 2467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06808" h="246794">
                <a:moveTo>
                  <a:pt x="244585" y="212990"/>
                </a:moveTo>
                <a:cubicBezTo>
                  <a:pt x="249612" y="219869"/>
                  <a:pt x="150394" y="266966"/>
                  <a:pt x="125523" y="236803"/>
                </a:cubicBezTo>
                <a:cubicBezTo>
                  <a:pt x="100652" y="206640"/>
                  <a:pt x="92450" y="59532"/>
                  <a:pt x="95360" y="32015"/>
                </a:cubicBezTo>
                <a:cubicBezTo>
                  <a:pt x="98270" y="4498"/>
                  <a:pt x="91127" y="66676"/>
                  <a:pt x="142985" y="71703"/>
                </a:cubicBezTo>
                <a:cubicBezTo>
                  <a:pt x="194843" y="76730"/>
                  <a:pt x="416035" y="69851"/>
                  <a:pt x="406510" y="62178"/>
                </a:cubicBezTo>
                <a:cubicBezTo>
                  <a:pt x="396985" y="54505"/>
                  <a:pt x="153568" y="35984"/>
                  <a:pt x="85835" y="25665"/>
                </a:cubicBezTo>
                <a:cubicBezTo>
                  <a:pt x="18102" y="15346"/>
                  <a:pt x="3020" y="-2381"/>
                  <a:pt x="110" y="265"/>
                </a:cubicBezTo>
                <a:cubicBezTo>
                  <a:pt x="-2800" y="2911"/>
                  <a:pt x="52498" y="8996"/>
                  <a:pt x="68373" y="41540"/>
                </a:cubicBezTo>
                <a:cubicBezTo>
                  <a:pt x="84248" y="74084"/>
                  <a:pt x="65991" y="162720"/>
                  <a:pt x="95360" y="195528"/>
                </a:cubicBezTo>
                <a:cubicBezTo>
                  <a:pt x="124729" y="228336"/>
                  <a:pt x="239558" y="206111"/>
                  <a:pt x="244585" y="21299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62" name="フリーフォーム: 図形 1361">
            <a:extLst>
              <a:ext uri="{FF2B5EF4-FFF2-40B4-BE49-F238E27FC236}">
                <a16:creationId xmlns:a16="http://schemas.microsoft.com/office/drawing/2014/main" id="{1408BB8B-8ACB-4FB7-AB43-61A442970ED6}"/>
              </a:ext>
            </a:extLst>
          </p:cNvPr>
          <p:cNvSpPr/>
          <p:nvPr/>
        </p:nvSpPr>
        <p:spPr>
          <a:xfrm>
            <a:off x="7515196" y="8672072"/>
            <a:ext cx="67009" cy="262525"/>
          </a:xfrm>
          <a:custGeom>
            <a:avLst/>
            <a:gdLst>
              <a:gd name="connsiteX0" fmla="*/ 58767 w 67009"/>
              <a:gd name="connsiteY0" fmla="*/ 441 h 262525"/>
              <a:gd name="connsiteX1" fmla="*/ 19079 w 67009"/>
              <a:gd name="connsiteY1" fmla="*/ 105216 h 262525"/>
              <a:gd name="connsiteX2" fmla="*/ 65117 w 67009"/>
              <a:gd name="connsiteY2" fmla="*/ 252853 h 262525"/>
              <a:gd name="connsiteX3" fmla="*/ 52417 w 67009"/>
              <a:gd name="connsiteY3" fmla="*/ 236978 h 262525"/>
              <a:gd name="connsiteX4" fmla="*/ 29 w 67009"/>
              <a:gd name="connsiteY4" fmla="*/ 144903 h 262525"/>
              <a:gd name="connsiteX5" fmla="*/ 58767 w 67009"/>
              <a:gd name="connsiteY5" fmla="*/ 441 h 2625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7009" h="262525">
                <a:moveTo>
                  <a:pt x="58767" y="441"/>
                </a:moveTo>
                <a:cubicBezTo>
                  <a:pt x="61942" y="-6174"/>
                  <a:pt x="18021" y="63147"/>
                  <a:pt x="19079" y="105216"/>
                </a:cubicBezTo>
                <a:cubicBezTo>
                  <a:pt x="20137" y="147285"/>
                  <a:pt x="59561" y="230893"/>
                  <a:pt x="65117" y="252853"/>
                </a:cubicBezTo>
                <a:cubicBezTo>
                  <a:pt x="70673" y="274813"/>
                  <a:pt x="63265" y="254970"/>
                  <a:pt x="52417" y="236978"/>
                </a:cubicBezTo>
                <a:cubicBezTo>
                  <a:pt x="41569" y="218986"/>
                  <a:pt x="-1294" y="183268"/>
                  <a:pt x="29" y="144903"/>
                </a:cubicBezTo>
                <a:cubicBezTo>
                  <a:pt x="1352" y="106539"/>
                  <a:pt x="55592" y="7056"/>
                  <a:pt x="58767" y="44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63" name="フリーフォーム: 図形 1362">
            <a:extLst>
              <a:ext uri="{FF2B5EF4-FFF2-40B4-BE49-F238E27FC236}">
                <a16:creationId xmlns:a16="http://schemas.microsoft.com/office/drawing/2014/main" id="{757784F5-942C-4478-BF34-36B83DEE5FC2}"/>
              </a:ext>
            </a:extLst>
          </p:cNvPr>
          <p:cNvSpPr/>
          <p:nvPr/>
        </p:nvSpPr>
        <p:spPr>
          <a:xfrm>
            <a:off x="7490392" y="8683276"/>
            <a:ext cx="73131" cy="197070"/>
          </a:xfrm>
          <a:custGeom>
            <a:avLst/>
            <a:gdLst>
              <a:gd name="connsiteX0" fmla="*/ 29596 w 73131"/>
              <a:gd name="connsiteY0" fmla="*/ 349 h 197070"/>
              <a:gd name="connsiteX1" fmla="*/ 1021 w 73131"/>
              <a:gd name="connsiteY1" fmla="*/ 78137 h 197070"/>
              <a:gd name="connsiteX2" fmla="*/ 72458 w 73131"/>
              <a:gd name="connsiteY2" fmla="*/ 195612 h 197070"/>
              <a:gd name="connsiteX3" fmla="*/ 35946 w 73131"/>
              <a:gd name="connsiteY3" fmla="*/ 141637 h 197070"/>
              <a:gd name="connsiteX4" fmla="*/ 20071 w 73131"/>
              <a:gd name="connsiteY4" fmla="*/ 108299 h 197070"/>
              <a:gd name="connsiteX5" fmla="*/ 29596 w 73131"/>
              <a:gd name="connsiteY5" fmla="*/ 349 h 1970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3131" h="197070">
                <a:moveTo>
                  <a:pt x="29596" y="349"/>
                </a:moveTo>
                <a:cubicBezTo>
                  <a:pt x="26421" y="-4678"/>
                  <a:pt x="-6123" y="45593"/>
                  <a:pt x="1021" y="78137"/>
                </a:cubicBezTo>
                <a:cubicBezTo>
                  <a:pt x="8165" y="110681"/>
                  <a:pt x="66637" y="185029"/>
                  <a:pt x="72458" y="195612"/>
                </a:cubicBezTo>
                <a:cubicBezTo>
                  <a:pt x="78279" y="206195"/>
                  <a:pt x="44677" y="156189"/>
                  <a:pt x="35946" y="141637"/>
                </a:cubicBezTo>
                <a:cubicBezTo>
                  <a:pt x="27215" y="127085"/>
                  <a:pt x="20336" y="128407"/>
                  <a:pt x="20071" y="108299"/>
                </a:cubicBezTo>
                <a:cubicBezTo>
                  <a:pt x="19806" y="88191"/>
                  <a:pt x="32771" y="5376"/>
                  <a:pt x="29596" y="34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64" name="フリーフォーム: 図形 1363">
            <a:extLst>
              <a:ext uri="{FF2B5EF4-FFF2-40B4-BE49-F238E27FC236}">
                <a16:creationId xmlns:a16="http://schemas.microsoft.com/office/drawing/2014/main" id="{4CA3CBD0-73FF-4164-A495-E1CA60FB2D76}"/>
              </a:ext>
            </a:extLst>
          </p:cNvPr>
          <p:cNvSpPr/>
          <p:nvPr/>
        </p:nvSpPr>
        <p:spPr>
          <a:xfrm>
            <a:off x="8078788" y="8568548"/>
            <a:ext cx="46207" cy="272620"/>
          </a:xfrm>
          <a:custGeom>
            <a:avLst/>
            <a:gdLst>
              <a:gd name="connsiteX0" fmla="*/ 3175 w 46207"/>
              <a:gd name="connsiteY0" fmla="*/ 777 h 272620"/>
              <a:gd name="connsiteX1" fmla="*/ 46037 w 46207"/>
              <a:gd name="connsiteY1" fmla="*/ 199215 h 272620"/>
              <a:gd name="connsiteX2" fmla="*/ 17462 w 46207"/>
              <a:gd name="connsiteY2" fmla="*/ 270652 h 272620"/>
              <a:gd name="connsiteX3" fmla="*/ 0 w 46207"/>
              <a:gd name="connsiteY3" fmla="*/ 132540 h 272620"/>
              <a:gd name="connsiteX4" fmla="*/ 17462 w 46207"/>
              <a:gd name="connsiteY4" fmla="*/ 224615 h 272620"/>
              <a:gd name="connsiteX5" fmla="*/ 25400 w 46207"/>
              <a:gd name="connsiteY5" fmla="*/ 132540 h 272620"/>
              <a:gd name="connsiteX6" fmla="*/ 3175 w 46207"/>
              <a:gd name="connsiteY6" fmla="*/ 777 h 2726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6207" h="272620">
                <a:moveTo>
                  <a:pt x="3175" y="777"/>
                </a:moveTo>
                <a:cubicBezTo>
                  <a:pt x="6615" y="11890"/>
                  <a:pt x="43656" y="154236"/>
                  <a:pt x="46037" y="199215"/>
                </a:cubicBezTo>
                <a:cubicBezTo>
                  <a:pt x="48418" y="244194"/>
                  <a:pt x="25135" y="281764"/>
                  <a:pt x="17462" y="270652"/>
                </a:cubicBezTo>
                <a:cubicBezTo>
                  <a:pt x="9789" y="259540"/>
                  <a:pt x="0" y="140213"/>
                  <a:pt x="0" y="132540"/>
                </a:cubicBezTo>
                <a:cubicBezTo>
                  <a:pt x="0" y="124867"/>
                  <a:pt x="13229" y="224615"/>
                  <a:pt x="17462" y="224615"/>
                </a:cubicBezTo>
                <a:cubicBezTo>
                  <a:pt x="21695" y="224615"/>
                  <a:pt x="27517" y="164290"/>
                  <a:pt x="25400" y="132540"/>
                </a:cubicBezTo>
                <a:cubicBezTo>
                  <a:pt x="23283" y="100790"/>
                  <a:pt x="-265" y="-10336"/>
                  <a:pt x="3175" y="77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65" name="フリーフォーム: 図形 1364">
            <a:extLst>
              <a:ext uri="{FF2B5EF4-FFF2-40B4-BE49-F238E27FC236}">
                <a16:creationId xmlns:a16="http://schemas.microsoft.com/office/drawing/2014/main" id="{C8FBF2B4-01B2-41B7-8744-739B795F12BE}"/>
              </a:ext>
            </a:extLst>
          </p:cNvPr>
          <p:cNvSpPr/>
          <p:nvPr/>
        </p:nvSpPr>
        <p:spPr>
          <a:xfrm>
            <a:off x="8127125" y="8538682"/>
            <a:ext cx="45338" cy="225595"/>
          </a:xfrm>
          <a:custGeom>
            <a:avLst/>
            <a:gdLst>
              <a:gd name="connsiteX0" fmla="*/ 37388 w 45338"/>
              <a:gd name="connsiteY0" fmla="*/ 481 h 225595"/>
              <a:gd name="connsiteX1" fmla="*/ 19925 w 45338"/>
              <a:gd name="connsiteY1" fmla="*/ 63981 h 225595"/>
              <a:gd name="connsiteX2" fmla="*/ 45325 w 45338"/>
              <a:gd name="connsiteY2" fmla="*/ 222731 h 225595"/>
              <a:gd name="connsiteX3" fmla="*/ 23100 w 45338"/>
              <a:gd name="connsiteY3" fmla="*/ 160818 h 225595"/>
              <a:gd name="connsiteX4" fmla="*/ 875 w 45338"/>
              <a:gd name="connsiteY4" fmla="*/ 92556 h 225595"/>
              <a:gd name="connsiteX5" fmla="*/ 37388 w 45338"/>
              <a:gd name="connsiteY5" fmla="*/ 481 h 2255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5338" h="225595">
                <a:moveTo>
                  <a:pt x="37388" y="481"/>
                </a:moveTo>
                <a:cubicBezTo>
                  <a:pt x="40563" y="-4281"/>
                  <a:pt x="18602" y="26939"/>
                  <a:pt x="19925" y="63981"/>
                </a:cubicBezTo>
                <a:cubicBezTo>
                  <a:pt x="21248" y="101023"/>
                  <a:pt x="44796" y="206592"/>
                  <a:pt x="45325" y="222731"/>
                </a:cubicBezTo>
                <a:cubicBezTo>
                  <a:pt x="45854" y="238870"/>
                  <a:pt x="30508" y="182514"/>
                  <a:pt x="23100" y="160818"/>
                </a:cubicBezTo>
                <a:cubicBezTo>
                  <a:pt x="15692" y="139122"/>
                  <a:pt x="-4417" y="117691"/>
                  <a:pt x="875" y="92556"/>
                </a:cubicBezTo>
                <a:cubicBezTo>
                  <a:pt x="6167" y="67421"/>
                  <a:pt x="34213" y="5243"/>
                  <a:pt x="37388" y="48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66" name="フリーフォーム: 図形 1365">
            <a:extLst>
              <a:ext uri="{FF2B5EF4-FFF2-40B4-BE49-F238E27FC236}">
                <a16:creationId xmlns:a16="http://schemas.microsoft.com/office/drawing/2014/main" id="{1A97467F-3A3B-40FC-B539-6087771EC7BF}"/>
              </a:ext>
            </a:extLst>
          </p:cNvPr>
          <p:cNvSpPr/>
          <p:nvPr/>
        </p:nvSpPr>
        <p:spPr>
          <a:xfrm>
            <a:off x="8028879" y="8713664"/>
            <a:ext cx="194814" cy="162114"/>
          </a:xfrm>
          <a:custGeom>
            <a:avLst/>
            <a:gdLst>
              <a:gd name="connsiteX0" fmla="*/ 194371 w 194814"/>
              <a:gd name="connsiteY0" fmla="*/ 124 h 162114"/>
              <a:gd name="connsiteX1" fmla="*/ 62609 w 194814"/>
              <a:gd name="connsiteY1" fmla="*/ 138236 h 162114"/>
              <a:gd name="connsiteX2" fmla="*/ 5459 w 194814"/>
              <a:gd name="connsiteY2" fmla="*/ 158874 h 162114"/>
              <a:gd name="connsiteX3" fmla="*/ 10221 w 194814"/>
              <a:gd name="connsiteY3" fmla="*/ 160461 h 162114"/>
              <a:gd name="connsiteX4" fmla="*/ 75309 w 194814"/>
              <a:gd name="connsiteY4" fmla="*/ 142999 h 162114"/>
              <a:gd name="connsiteX5" fmla="*/ 170559 w 194814"/>
              <a:gd name="connsiteY5" fmla="*/ 85849 h 162114"/>
              <a:gd name="connsiteX6" fmla="*/ 107059 w 194814"/>
              <a:gd name="connsiteY6" fmla="*/ 112836 h 162114"/>
              <a:gd name="connsiteX7" fmla="*/ 194371 w 194814"/>
              <a:gd name="connsiteY7" fmla="*/ 124 h 1621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94814" h="162114">
                <a:moveTo>
                  <a:pt x="194371" y="124"/>
                </a:moveTo>
                <a:cubicBezTo>
                  <a:pt x="186963" y="4357"/>
                  <a:pt x="94094" y="111778"/>
                  <a:pt x="62609" y="138236"/>
                </a:cubicBezTo>
                <a:cubicBezTo>
                  <a:pt x="31124" y="164694"/>
                  <a:pt x="14190" y="155170"/>
                  <a:pt x="5459" y="158874"/>
                </a:cubicBezTo>
                <a:cubicBezTo>
                  <a:pt x="-3272" y="162578"/>
                  <a:pt x="-1421" y="163107"/>
                  <a:pt x="10221" y="160461"/>
                </a:cubicBezTo>
                <a:cubicBezTo>
                  <a:pt x="21863" y="157815"/>
                  <a:pt x="48586" y="155434"/>
                  <a:pt x="75309" y="142999"/>
                </a:cubicBezTo>
                <a:cubicBezTo>
                  <a:pt x="102032" y="130564"/>
                  <a:pt x="165267" y="90876"/>
                  <a:pt x="170559" y="85849"/>
                </a:cubicBezTo>
                <a:cubicBezTo>
                  <a:pt x="175851" y="80822"/>
                  <a:pt x="100180" y="124478"/>
                  <a:pt x="107059" y="112836"/>
                </a:cubicBezTo>
                <a:cubicBezTo>
                  <a:pt x="113938" y="101194"/>
                  <a:pt x="201779" y="-4109"/>
                  <a:pt x="194371" y="12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67" name="フリーフォーム: 図形 1366">
            <a:extLst>
              <a:ext uri="{FF2B5EF4-FFF2-40B4-BE49-F238E27FC236}">
                <a16:creationId xmlns:a16="http://schemas.microsoft.com/office/drawing/2014/main" id="{C5278713-6B54-4AE0-AA2E-9754ECE80CA3}"/>
              </a:ext>
            </a:extLst>
          </p:cNvPr>
          <p:cNvSpPr/>
          <p:nvPr/>
        </p:nvSpPr>
        <p:spPr>
          <a:xfrm>
            <a:off x="7653977" y="8799347"/>
            <a:ext cx="212094" cy="163947"/>
          </a:xfrm>
          <a:custGeom>
            <a:avLst/>
            <a:gdLst>
              <a:gd name="connsiteX0" fmla="*/ 212086 w 212094"/>
              <a:gd name="connsiteY0" fmla="*/ 25566 h 163947"/>
              <a:gd name="connsiteX1" fmla="*/ 24761 w 212094"/>
              <a:gd name="connsiteY1" fmla="*/ 166 h 163947"/>
              <a:gd name="connsiteX2" fmla="*/ 8886 w 212094"/>
              <a:gd name="connsiteY2" fmla="*/ 39853 h 163947"/>
              <a:gd name="connsiteX3" fmla="*/ 88261 w 212094"/>
              <a:gd name="connsiteY3" fmla="*/ 163678 h 163947"/>
              <a:gd name="connsiteX4" fmla="*/ 42223 w 212094"/>
              <a:gd name="connsiteY4" fmla="*/ 71603 h 163947"/>
              <a:gd name="connsiteX5" fmla="*/ 32698 w 212094"/>
              <a:gd name="connsiteY5" fmla="*/ 23978 h 163947"/>
              <a:gd name="connsiteX6" fmla="*/ 212086 w 212094"/>
              <a:gd name="connsiteY6" fmla="*/ 25566 h 1639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12094" h="163947">
                <a:moveTo>
                  <a:pt x="212086" y="25566"/>
                </a:moveTo>
                <a:cubicBezTo>
                  <a:pt x="210763" y="21597"/>
                  <a:pt x="58628" y="-2215"/>
                  <a:pt x="24761" y="166"/>
                </a:cubicBezTo>
                <a:cubicBezTo>
                  <a:pt x="-9106" y="2547"/>
                  <a:pt x="-1697" y="12601"/>
                  <a:pt x="8886" y="39853"/>
                </a:cubicBezTo>
                <a:cubicBezTo>
                  <a:pt x="19469" y="67105"/>
                  <a:pt x="82705" y="158386"/>
                  <a:pt x="88261" y="163678"/>
                </a:cubicBezTo>
                <a:cubicBezTo>
                  <a:pt x="93817" y="168970"/>
                  <a:pt x="51483" y="94886"/>
                  <a:pt x="42223" y="71603"/>
                </a:cubicBezTo>
                <a:cubicBezTo>
                  <a:pt x="32963" y="48320"/>
                  <a:pt x="8886" y="30857"/>
                  <a:pt x="32698" y="23978"/>
                </a:cubicBezTo>
                <a:cubicBezTo>
                  <a:pt x="56510" y="17099"/>
                  <a:pt x="213409" y="29535"/>
                  <a:pt x="212086" y="2556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68" name="フリーフォーム: 図形 1367">
            <a:extLst>
              <a:ext uri="{FF2B5EF4-FFF2-40B4-BE49-F238E27FC236}">
                <a16:creationId xmlns:a16="http://schemas.microsoft.com/office/drawing/2014/main" id="{97ECF88C-D559-48C5-918B-0B3692057AE5}"/>
              </a:ext>
            </a:extLst>
          </p:cNvPr>
          <p:cNvSpPr/>
          <p:nvPr/>
        </p:nvSpPr>
        <p:spPr>
          <a:xfrm>
            <a:off x="7766048" y="8867821"/>
            <a:ext cx="245739" cy="84412"/>
          </a:xfrm>
          <a:custGeom>
            <a:avLst/>
            <a:gdLst>
              <a:gd name="connsiteX0" fmla="*/ 244477 w 245739"/>
              <a:gd name="connsiteY0" fmla="*/ 79329 h 84412"/>
              <a:gd name="connsiteX1" fmla="*/ 25402 w 245739"/>
              <a:gd name="connsiteY1" fmla="*/ 1542 h 84412"/>
              <a:gd name="connsiteX2" fmla="*/ 6352 w 245739"/>
              <a:gd name="connsiteY2" fmla="*/ 31704 h 84412"/>
              <a:gd name="connsiteX3" fmla="*/ 41277 w 245739"/>
              <a:gd name="connsiteY3" fmla="*/ 82504 h 84412"/>
              <a:gd name="connsiteX4" fmla="*/ 100015 w 245739"/>
              <a:gd name="connsiteY4" fmla="*/ 69804 h 84412"/>
              <a:gd name="connsiteX5" fmla="*/ 115890 w 245739"/>
              <a:gd name="connsiteY5" fmla="*/ 33292 h 84412"/>
              <a:gd name="connsiteX6" fmla="*/ 244477 w 245739"/>
              <a:gd name="connsiteY6" fmla="*/ 79329 h 844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45739" h="84412">
                <a:moveTo>
                  <a:pt x="244477" y="79329"/>
                </a:moveTo>
                <a:cubicBezTo>
                  <a:pt x="229396" y="74037"/>
                  <a:pt x="65089" y="9479"/>
                  <a:pt x="25402" y="1542"/>
                </a:cubicBezTo>
                <a:cubicBezTo>
                  <a:pt x="-14285" y="-6395"/>
                  <a:pt x="3706" y="18210"/>
                  <a:pt x="6352" y="31704"/>
                </a:cubicBezTo>
                <a:cubicBezTo>
                  <a:pt x="8998" y="45198"/>
                  <a:pt x="25667" y="76154"/>
                  <a:pt x="41277" y="82504"/>
                </a:cubicBezTo>
                <a:cubicBezTo>
                  <a:pt x="56887" y="88854"/>
                  <a:pt x="87579" y="78006"/>
                  <a:pt x="100015" y="69804"/>
                </a:cubicBezTo>
                <a:cubicBezTo>
                  <a:pt x="112450" y="61602"/>
                  <a:pt x="96840" y="31969"/>
                  <a:pt x="115890" y="33292"/>
                </a:cubicBezTo>
                <a:cubicBezTo>
                  <a:pt x="134940" y="34615"/>
                  <a:pt x="259558" y="84621"/>
                  <a:pt x="244477" y="793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69" name="フリーフォーム: 図形 1368">
            <a:extLst>
              <a:ext uri="{FF2B5EF4-FFF2-40B4-BE49-F238E27FC236}">
                <a16:creationId xmlns:a16="http://schemas.microsoft.com/office/drawing/2014/main" id="{AB208E1B-7E96-4755-906A-E19AF1480DB2}"/>
              </a:ext>
            </a:extLst>
          </p:cNvPr>
          <p:cNvSpPr/>
          <p:nvPr/>
        </p:nvSpPr>
        <p:spPr>
          <a:xfrm>
            <a:off x="7561804" y="8637587"/>
            <a:ext cx="407142" cy="116152"/>
          </a:xfrm>
          <a:custGeom>
            <a:avLst/>
            <a:gdLst>
              <a:gd name="connsiteX0" fmla="*/ 1046 w 407142"/>
              <a:gd name="connsiteY0" fmla="*/ 1 h 116152"/>
              <a:gd name="connsiteX1" fmla="*/ 280446 w 407142"/>
              <a:gd name="connsiteY1" fmla="*/ 26988 h 116152"/>
              <a:gd name="connsiteX2" fmla="*/ 405859 w 407142"/>
              <a:gd name="connsiteY2" fmla="*/ 3176 h 116152"/>
              <a:gd name="connsiteX3" fmla="*/ 210596 w 407142"/>
              <a:gd name="connsiteY3" fmla="*/ 15876 h 116152"/>
              <a:gd name="connsiteX4" fmla="*/ 93121 w 407142"/>
              <a:gd name="connsiteY4" fmla="*/ 39688 h 116152"/>
              <a:gd name="connsiteX5" fmla="*/ 61371 w 407142"/>
              <a:gd name="connsiteY5" fmla="*/ 115888 h 116152"/>
              <a:gd name="connsiteX6" fmla="*/ 58196 w 407142"/>
              <a:gd name="connsiteY6" fmla="*/ 63501 h 116152"/>
              <a:gd name="connsiteX7" fmla="*/ 180434 w 407142"/>
              <a:gd name="connsiteY7" fmla="*/ 28576 h 116152"/>
              <a:gd name="connsiteX8" fmla="*/ 1046 w 407142"/>
              <a:gd name="connsiteY8" fmla="*/ 1 h 1161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07142" h="116152">
                <a:moveTo>
                  <a:pt x="1046" y="1"/>
                </a:moveTo>
                <a:cubicBezTo>
                  <a:pt x="17715" y="-264"/>
                  <a:pt x="212977" y="26459"/>
                  <a:pt x="280446" y="26988"/>
                </a:cubicBezTo>
                <a:cubicBezTo>
                  <a:pt x="347915" y="27517"/>
                  <a:pt x="417501" y="5028"/>
                  <a:pt x="405859" y="3176"/>
                </a:cubicBezTo>
                <a:cubicBezTo>
                  <a:pt x="394217" y="1324"/>
                  <a:pt x="262719" y="9791"/>
                  <a:pt x="210596" y="15876"/>
                </a:cubicBezTo>
                <a:cubicBezTo>
                  <a:pt x="158473" y="21961"/>
                  <a:pt x="117992" y="23019"/>
                  <a:pt x="93121" y="39688"/>
                </a:cubicBezTo>
                <a:cubicBezTo>
                  <a:pt x="68250" y="56357"/>
                  <a:pt x="67192" y="111919"/>
                  <a:pt x="61371" y="115888"/>
                </a:cubicBezTo>
                <a:cubicBezTo>
                  <a:pt x="55550" y="119857"/>
                  <a:pt x="38352" y="78053"/>
                  <a:pt x="58196" y="63501"/>
                </a:cubicBezTo>
                <a:cubicBezTo>
                  <a:pt x="78040" y="48949"/>
                  <a:pt x="188636" y="36778"/>
                  <a:pt x="180434" y="28576"/>
                </a:cubicBezTo>
                <a:cubicBezTo>
                  <a:pt x="172232" y="20374"/>
                  <a:pt x="-15623" y="266"/>
                  <a:pt x="1046" y="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70" name="フリーフォーム: 図形 1369">
            <a:extLst>
              <a:ext uri="{FF2B5EF4-FFF2-40B4-BE49-F238E27FC236}">
                <a16:creationId xmlns:a16="http://schemas.microsoft.com/office/drawing/2014/main" id="{93E0E591-8671-4093-9181-31CC2B8A104F}"/>
              </a:ext>
            </a:extLst>
          </p:cNvPr>
          <p:cNvSpPr/>
          <p:nvPr/>
        </p:nvSpPr>
        <p:spPr>
          <a:xfrm>
            <a:off x="7538690" y="8818874"/>
            <a:ext cx="452244" cy="237789"/>
          </a:xfrm>
          <a:custGeom>
            <a:avLst/>
            <a:gdLst>
              <a:gd name="connsiteX0" fmla="*/ 113060 w 452244"/>
              <a:gd name="connsiteY0" fmla="*/ 110814 h 237789"/>
              <a:gd name="connsiteX1" fmla="*/ 236885 w 452244"/>
              <a:gd name="connsiteY1" fmla="*/ 148914 h 237789"/>
              <a:gd name="connsiteX2" fmla="*/ 427385 w 452244"/>
              <a:gd name="connsiteY2" fmla="*/ 160026 h 237789"/>
              <a:gd name="connsiteX3" fmla="*/ 444848 w 452244"/>
              <a:gd name="connsiteY3" fmla="*/ 161614 h 237789"/>
              <a:gd name="connsiteX4" fmla="*/ 379760 w 452244"/>
              <a:gd name="connsiteY4" fmla="*/ 160026 h 237789"/>
              <a:gd name="connsiteX5" fmla="*/ 262285 w 452244"/>
              <a:gd name="connsiteY5" fmla="*/ 158439 h 237789"/>
              <a:gd name="connsiteX6" fmla="*/ 235298 w 452244"/>
              <a:gd name="connsiteY6" fmla="*/ 233051 h 237789"/>
              <a:gd name="connsiteX7" fmla="*/ 3523 w 452244"/>
              <a:gd name="connsiteY7" fmla="*/ 2864 h 237789"/>
              <a:gd name="connsiteX8" fmla="*/ 113060 w 452244"/>
              <a:gd name="connsiteY8" fmla="*/ 110814 h 2377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52244" h="237789">
                <a:moveTo>
                  <a:pt x="113060" y="110814"/>
                </a:moveTo>
                <a:cubicBezTo>
                  <a:pt x="151954" y="135156"/>
                  <a:pt x="184497" y="140712"/>
                  <a:pt x="236885" y="148914"/>
                </a:cubicBezTo>
                <a:cubicBezTo>
                  <a:pt x="289273" y="157116"/>
                  <a:pt x="392725" y="157909"/>
                  <a:pt x="427385" y="160026"/>
                </a:cubicBezTo>
                <a:cubicBezTo>
                  <a:pt x="462046" y="162143"/>
                  <a:pt x="452785" y="161614"/>
                  <a:pt x="444848" y="161614"/>
                </a:cubicBezTo>
                <a:cubicBezTo>
                  <a:pt x="436911" y="161614"/>
                  <a:pt x="379760" y="160026"/>
                  <a:pt x="379760" y="160026"/>
                </a:cubicBezTo>
                <a:cubicBezTo>
                  <a:pt x="349333" y="159497"/>
                  <a:pt x="286362" y="146268"/>
                  <a:pt x="262285" y="158439"/>
                </a:cubicBezTo>
                <a:cubicBezTo>
                  <a:pt x="238208" y="170610"/>
                  <a:pt x="278425" y="258980"/>
                  <a:pt x="235298" y="233051"/>
                </a:cubicBezTo>
                <a:cubicBezTo>
                  <a:pt x="192171" y="207122"/>
                  <a:pt x="26277" y="24295"/>
                  <a:pt x="3523" y="2864"/>
                </a:cubicBezTo>
                <a:cubicBezTo>
                  <a:pt x="-19231" y="-18567"/>
                  <a:pt x="74166" y="86472"/>
                  <a:pt x="113060" y="1108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71" name="フリーフォーム: 図形 1370">
            <a:extLst>
              <a:ext uri="{FF2B5EF4-FFF2-40B4-BE49-F238E27FC236}">
                <a16:creationId xmlns:a16="http://schemas.microsoft.com/office/drawing/2014/main" id="{9B4B18AB-7EAA-4B12-B588-13E37991A6A7}"/>
              </a:ext>
            </a:extLst>
          </p:cNvPr>
          <p:cNvSpPr/>
          <p:nvPr/>
        </p:nvSpPr>
        <p:spPr>
          <a:xfrm>
            <a:off x="7557721" y="8909042"/>
            <a:ext cx="156349" cy="249695"/>
          </a:xfrm>
          <a:custGeom>
            <a:avLst/>
            <a:gdLst>
              <a:gd name="connsiteX0" fmla="*/ 367 w 156349"/>
              <a:gd name="connsiteY0" fmla="*/ 8 h 249695"/>
              <a:gd name="connsiteX1" fmla="*/ 89267 w 156349"/>
              <a:gd name="connsiteY1" fmla="*/ 130183 h 249695"/>
              <a:gd name="connsiteX2" fmla="*/ 105142 w 156349"/>
              <a:gd name="connsiteY2" fmla="*/ 192096 h 249695"/>
              <a:gd name="connsiteX3" fmla="*/ 155942 w 156349"/>
              <a:gd name="connsiteY3" fmla="*/ 249246 h 249695"/>
              <a:gd name="connsiteX4" fmla="*/ 128954 w 156349"/>
              <a:gd name="connsiteY4" fmla="*/ 214321 h 249695"/>
              <a:gd name="connsiteX5" fmla="*/ 127367 w 156349"/>
              <a:gd name="connsiteY5" fmla="*/ 136533 h 249695"/>
              <a:gd name="connsiteX6" fmla="*/ 367 w 156349"/>
              <a:gd name="connsiteY6" fmla="*/ 8 h 2496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6349" h="249695">
                <a:moveTo>
                  <a:pt x="367" y="8"/>
                </a:moveTo>
                <a:cubicBezTo>
                  <a:pt x="-5983" y="-1050"/>
                  <a:pt x="71805" y="98169"/>
                  <a:pt x="89267" y="130183"/>
                </a:cubicBezTo>
                <a:cubicBezTo>
                  <a:pt x="106729" y="162197"/>
                  <a:pt x="94030" y="172252"/>
                  <a:pt x="105142" y="192096"/>
                </a:cubicBezTo>
                <a:cubicBezTo>
                  <a:pt x="116254" y="211940"/>
                  <a:pt x="151973" y="245542"/>
                  <a:pt x="155942" y="249246"/>
                </a:cubicBezTo>
                <a:cubicBezTo>
                  <a:pt x="159911" y="252950"/>
                  <a:pt x="133716" y="233106"/>
                  <a:pt x="128954" y="214321"/>
                </a:cubicBezTo>
                <a:cubicBezTo>
                  <a:pt x="124192" y="195536"/>
                  <a:pt x="145888" y="169606"/>
                  <a:pt x="127367" y="136533"/>
                </a:cubicBezTo>
                <a:cubicBezTo>
                  <a:pt x="108846" y="103460"/>
                  <a:pt x="6717" y="1066"/>
                  <a:pt x="367" y="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72" name="フリーフォーム: 図形 1371">
            <a:extLst>
              <a:ext uri="{FF2B5EF4-FFF2-40B4-BE49-F238E27FC236}">
                <a16:creationId xmlns:a16="http://schemas.microsoft.com/office/drawing/2014/main" id="{8C42EFE7-42AC-4708-954D-988082C024D4}"/>
              </a:ext>
            </a:extLst>
          </p:cNvPr>
          <p:cNvSpPr/>
          <p:nvPr/>
        </p:nvSpPr>
        <p:spPr>
          <a:xfrm>
            <a:off x="7677125" y="9001010"/>
            <a:ext cx="190563" cy="120342"/>
          </a:xfrm>
          <a:custGeom>
            <a:avLst/>
            <a:gdLst>
              <a:gd name="connsiteX0" fmla="*/ 25 w 190563"/>
              <a:gd name="connsiteY0" fmla="*/ 115 h 120342"/>
              <a:gd name="connsiteX1" fmla="*/ 103213 w 190563"/>
              <a:gd name="connsiteY1" fmla="*/ 100128 h 120342"/>
              <a:gd name="connsiteX2" fmla="*/ 190525 w 190563"/>
              <a:gd name="connsiteY2" fmla="*/ 119178 h 120342"/>
              <a:gd name="connsiteX3" fmla="*/ 112738 w 190563"/>
              <a:gd name="connsiteY3" fmla="*/ 81078 h 120342"/>
              <a:gd name="connsiteX4" fmla="*/ 25 w 190563"/>
              <a:gd name="connsiteY4" fmla="*/ 115 h 1203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0563" h="120342">
                <a:moveTo>
                  <a:pt x="25" y="115"/>
                </a:moveTo>
                <a:cubicBezTo>
                  <a:pt x="-1562" y="3290"/>
                  <a:pt x="71463" y="80284"/>
                  <a:pt x="103213" y="100128"/>
                </a:cubicBezTo>
                <a:cubicBezTo>
                  <a:pt x="134963" y="119972"/>
                  <a:pt x="188938" y="122353"/>
                  <a:pt x="190525" y="119178"/>
                </a:cubicBezTo>
                <a:cubicBezTo>
                  <a:pt x="192112" y="116003"/>
                  <a:pt x="143959" y="102245"/>
                  <a:pt x="112738" y="81078"/>
                </a:cubicBezTo>
                <a:cubicBezTo>
                  <a:pt x="81517" y="59911"/>
                  <a:pt x="1612" y="-3060"/>
                  <a:pt x="25" y="1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73" name="フリーフォーム: 図形 1372">
            <a:extLst>
              <a:ext uri="{FF2B5EF4-FFF2-40B4-BE49-F238E27FC236}">
                <a16:creationId xmlns:a16="http://schemas.microsoft.com/office/drawing/2014/main" id="{5FAAD6DD-11AF-46B6-B9AE-BBCC25E609C0}"/>
              </a:ext>
            </a:extLst>
          </p:cNvPr>
          <p:cNvSpPr/>
          <p:nvPr/>
        </p:nvSpPr>
        <p:spPr>
          <a:xfrm>
            <a:off x="7994497" y="8568921"/>
            <a:ext cx="73210" cy="306463"/>
          </a:xfrm>
          <a:custGeom>
            <a:avLst/>
            <a:gdLst>
              <a:gd name="connsiteX0" fmla="*/ 12853 w 73210"/>
              <a:gd name="connsiteY0" fmla="*/ 1992 h 306463"/>
              <a:gd name="connsiteX1" fmla="*/ 54128 w 73210"/>
              <a:gd name="connsiteY1" fmla="*/ 127404 h 306463"/>
              <a:gd name="connsiteX2" fmla="*/ 153 w 73210"/>
              <a:gd name="connsiteY2" fmla="*/ 305204 h 306463"/>
              <a:gd name="connsiteX3" fmla="*/ 36666 w 73210"/>
              <a:gd name="connsiteY3" fmla="*/ 211542 h 306463"/>
              <a:gd name="connsiteX4" fmla="*/ 73178 w 73210"/>
              <a:gd name="connsiteY4" fmla="*/ 117879 h 306463"/>
              <a:gd name="connsiteX5" fmla="*/ 30316 w 73210"/>
              <a:gd name="connsiteY5" fmla="*/ 54379 h 306463"/>
              <a:gd name="connsiteX6" fmla="*/ 12853 w 73210"/>
              <a:gd name="connsiteY6" fmla="*/ 1992 h 3064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3210" h="306463">
                <a:moveTo>
                  <a:pt x="12853" y="1992"/>
                </a:moveTo>
                <a:cubicBezTo>
                  <a:pt x="16822" y="14163"/>
                  <a:pt x="56245" y="76869"/>
                  <a:pt x="54128" y="127404"/>
                </a:cubicBezTo>
                <a:cubicBezTo>
                  <a:pt x="52011" y="177939"/>
                  <a:pt x="3063" y="291181"/>
                  <a:pt x="153" y="305204"/>
                </a:cubicBezTo>
                <a:cubicBezTo>
                  <a:pt x="-2757" y="319227"/>
                  <a:pt x="36666" y="211542"/>
                  <a:pt x="36666" y="211542"/>
                </a:cubicBezTo>
                <a:cubicBezTo>
                  <a:pt x="48837" y="180321"/>
                  <a:pt x="74236" y="144073"/>
                  <a:pt x="73178" y="117879"/>
                </a:cubicBezTo>
                <a:cubicBezTo>
                  <a:pt x="72120" y="91685"/>
                  <a:pt x="39841" y="72106"/>
                  <a:pt x="30316" y="54379"/>
                </a:cubicBezTo>
                <a:cubicBezTo>
                  <a:pt x="20791" y="36652"/>
                  <a:pt x="8884" y="-10179"/>
                  <a:pt x="12853" y="199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74" name="フリーフォーム: 図形 1373">
            <a:extLst>
              <a:ext uri="{FF2B5EF4-FFF2-40B4-BE49-F238E27FC236}">
                <a16:creationId xmlns:a16="http://schemas.microsoft.com/office/drawing/2014/main" id="{EE693F77-935F-4972-A081-1B549DAAC072}"/>
              </a:ext>
            </a:extLst>
          </p:cNvPr>
          <p:cNvSpPr/>
          <p:nvPr/>
        </p:nvSpPr>
        <p:spPr>
          <a:xfrm>
            <a:off x="8232199" y="8796077"/>
            <a:ext cx="37089" cy="271245"/>
          </a:xfrm>
          <a:custGeom>
            <a:avLst/>
            <a:gdLst>
              <a:gd name="connsiteX0" fmla="*/ 6926 w 37089"/>
              <a:gd name="connsiteY0" fmla="*/ 261 h 271245"/>
              <a:gd name="connsiteX1" fmla="*/ 37089 w 37089"/>
              <a:gd name="connsiteY1" fmla="*/ 117736 h 271245"/>
              <a:gd name="connsiteX2" fmla="*/ 6926 w 37089"/>
              <a:gd name="connsiteY2" fmla="*/ 149486 h 271245"/>
              <a:gd name="connsiteX3" fmla="*/ 19626 w 37089"/>
              <a:gd name="connsiteY3" fmla="*/ 270136 h 271245"/>
              <a:gd name="connsiteX4" fmla="*/ 6926 w 37089"/>
              <a:gd name="connsiteY4" fmla="*/ 205048 h 271245"/>
              <a:gd name="connsiteX5" fmla="*/ 576 w 37089"/>
              <a:gd name="connsiteY5" fmla="*/ 130436 h 271245"/>
              <a:gd name="connsiteX6" fmla="*/ 21214 w 37089"/>
              <a:gd name="connsiteY6" fmla="*/ 87573 h 271245"/>
              <a:gd name="connsiteX7" fmla="*/ 6926 w 37089"/>
              <a:gd name="connsiteY7" fmla="*/ 261 h 271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7089" h="271245">
                <a:moveTo>
                  <a:pt x="6926" y="261"/>
                </a:moveTo>
                <a:cubicBezTo>
                  <a:pt x="9572" y="5288"/>
                  <a:pt x="37089" y="92865"/>
                  <a:pt x="37089" y="117736"/>
                </a:cubicBezTo>
                <a:cubicBezTo>
                  <a:pt x="37089" y="142607"/>
                  <a:pt x="9837" y="124086"/>
                  <a:pt x="6926" y="149486"/>
                </a:cubicBezTo>
                <a:cubicBezTo>
                  <a:pt x="4015" y="174886"/>
                  <a:pt x="19626" y="260876"/>
                  <a:pt x="19626" y="270136"/>
                </a:cubicBezTo>
                <a:cubicBezTo>
                  <a:pt x="19626" y="279396"/>
                  <a:pt x="10101" y="228331"/>
                  <a:pt x="6926" y="205048"/>
                </a:cubicBezTo>
                <a:cubicBezTo>
                  <a:pt x="3751" y="181765"/>
                  <a:pt x="-1805" y="150015"/>
                  <a:pt x="576" y="130436"/>
                </a:cubicBezTo>
                <a:cubicBezTo>
                  <a:pt x="2957" y="110857"/>
                  <a:pt x="22008" y="111121"/>
                  <a:pt x="21214" y="87573"/>
                </a:cubicBezTo>
                <a:cubicBezTo>
                  <a:pt x="20420" y="64025"/>
                  <a:pt x="4280" y="-4766"/>
                  <a:pt x="6926" y="26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75" name="フリーフォーム: 図形 1374">
            <a:extLst>
              <a:ext uri="{FF2B5EF4-FFF2-40B4-BE49-F238E27FC236}">
                <a16:creationId xmlns:a16="http://schemas.microsoft.com/office/drawing/2014/main" id="{367670DD-8DF2-44E9-8E9A-8AFAF07033E0}"/>
              </a:ext>
            </a:extLst>
          </p:cNvPr>
          <p:cNvSpPr/>
          <p:nvPr/>
        </p:nvSpPr>
        <p:spPr>
          <a:xfrm>
            <a:off x="7346768" y="8065568"/>
            <a:ext cx="268227" cy="398983"/>
          </a:xfrm>
          <a:custGeom>
            <a:avLst/>
            <a:gdLst>
              <a:gd name="connsiteX0" fmla="*/ 265295 w 268227"/>
              <a:gd name="connsiteY0" fmla="*/ 3695 h 398983"/>
              <a:gd name="connsiteX1" fmla="*/ 143057 w 268227"/>
              <a:gd name="connsiteY1" fmla="*/ 40207 h 398983"/>
              <a:gd name="connsiteX2" fmla="*/ 76382 w 268227"/>
              <a:gd name="connsiteY2" fmla="*/ 71957 h 398983"/>
              <a:gd name="connsiteX3" fmla="*/ 31932 w 268227"/>
              <a:gd name="connsiteY3" fmla="*/ 156095 h 398983"/>
              <a:gd name="connsiteX4" fmla="*/ 30345 w 268227"/>
              <a:gd name="connsiteY4" fmla="*/ 237057 h 398983"/>
              <a:gd name="connsiteX5" fmla="*/ 76382 w 268227"/>
              <a:gd name="connsiteY5" fmla="*/ 341832 h 398983"/>
              <a:gd name="connsiteX6" fmla="*/ 82732 w 268227"/>
              <a:gd name="connsiteY6" fmla="*/ 398982 h 398983"/>
              <a:gd name="connsiteX7" fmla="*/ 57332 w 268227"/>
              <a:gd name="connsiteY7" fmla="*/ 340245 h 398983"/>
              <a:gd name="connsiteX8" fmla="*/ 8120 w 268227"/>
              <a:gd name="connsiteY8" fmla="*/ 137045 h 398983"/>
              <a:gd name="connsiteX9" fmla="*/ 265295 w 268227"/>
              <a:gd name="connsiteY9" fmla="*/ 3695 h 3989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68227" h="398983">
                <a:moveTo>
                  <a:pt x="265295" y="3695"/>
                </a:moveTo>
                <a:cubicBezTo>
                  <a:pt x="287784" y="-12445"/>
                  <a:pt x="174542" y="28830"/>
                  <a:pt x="143057" y="40207"/>
                </a:cubicBezTo>
                <a:cubicBezTo>
                  <a:pt x="111572" y="51584"/>
                  <a:pt x="94903" y="52643"/>
                  <a:pt x="76382" y="71957"/>
                </a:cubicBezTo>
                <a:cubicBezTo>
                  <a:pt x="57861" y="91271"/>
                  <a:pt x="39605" y="128578"/>
                  <a:pt x="31932" y="156095"/>
                </a:cubicBezTo>
                <a:cubicBezTo>
                  <a:pt x="24259" y="183612"/>
                  <a:pt x="22937" y="206101"/>
                  <a:pt x="30345" y="237057"/>
                </a:cubicBezTo>
                <a:cubicBezTo>
                  <a:pt x="37753" y="268013"/>
                  <a:pt x="67651" y="314845"/>
                  <a:pt x="76382" y="341832"/>
                </a:cubicBezTo>
                <a:cubicBezTo>
                  <a:pt x="85113" y="368820"/>
                  <a:pt x="85907" y="399247"/>
                  <a:pt x="82732" y="398982"/>
                </a:cubicBezTo>
                <a:cubicBezTo>
                  <a:pt x="79557" y="398718"/>
                  <a:pt x="69767" y="383901"/>
                  <a:pt x="57332" y="340245"/>
                </a:cubicBezTo>
                <a:cubicBezTo>
                  <a:pt x="44897" y="296589"/>
                  <a:pt x="-23101" y="192343"/>
                  <a:pt x="8120" y="137045"/>
                </a:cubicBezTo>
                <a:cubicBezTo>
                  <a:pt x="39341" y="81747"/>
                  <a:pt x="242806" y="19835"/>
                  <a:pt x="265295" y="369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76" name="フリーフォーム: 図形 1375">
            <a:extLst>
              <a:ext uri="{FF2B5EF4-FFF2-40B4-BE49-F238E27FC236}">
                <a16:creationId xmlns:a16="http://schemas.microsoft.com/office/drawing/2014/main" id="{164F02BF-8468-4356-82EA-918E1CDD55BF}"/>
              </a:ext>
            </a:extLst>
          </p:cNvPr>
          <p:cNvSpPr/>
          <p:nvPr/>
        </p:nvSpPr>
        <p:spPr>
          <a:xfrm>
            <a:off x="7171500" y="7504100"/>
            <a:ext cx="358764" cy="42916"/>
          </a:xfrm>
          <a:custGeom>
            <a:avLst/>
            <a:gdLst>
              <a:gd name="connsiteX0" fmla="*/ 825 w 358764"/>
              <a:gd name="connsiteY0" fmla="*/ 13 h 42916"/>
              <a:gd name="connsiteX1" fmla="*/ 188150 w 358764"/>
              <a:gd name="connsiteY1" fmla="*/ 38113 h 42916"/>
              <a:gd name="connsiteX2" fmla="*/ 300863 w 358764"/>
              <a:gd name="connsiteY2" fmla="*/ 19063 h 42916"/>
              <a:gd name="connsiteX3" fmla="*/ 358013 w 358764"/>
              <a:gd name="connsiteY3" fmla="*/ 28588 h 42916"/>
              <a:gd name="connsiteX4" fmla="*/ 262763 w 358764"/>
              <a:gd name="connsiteY4" fmla="*/ 11125 h 42916"/>
              <a:gd name="connsiteX5" fmla="*/ 124650 w 358764"/>
              <a:gd name="connsiteY5" fmla="*/ 42875 h 42916"/>
              <a:gd name="connsiteX6" fmla="*/ 825 w 358764"/>
              <a:gd name="connsiteY6" fmla="*/ 13 h 429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58764" h="42916">
                <a:moveTo>
                  <a:pt x="825" y="13"/>
                </a:moveTo>
                <a:cubicBezTo>
                  <a:pt x="11408" y="-781"/>
                  <a:pt x="138144" y="34938"/>
                  <a:pt x="188150" y="38113"/>
                </a:cubicBezTo>
                <a:cubicBezTo>
                  <a:pt x="238156" y="41288"/>
                  <a:pt x="272553" y="20650"/>
                  <a:pt x="300863" y="19063"/>
                </a:cubicBezTo>
                <a:cubicBezTo>
                  <a:pt x="329173" y="17476"/>
                  <a:pt x="364363" y="29911"/>
                  <a:pt x="358013" y="28588"/>
                </a:cubicBezTo>
                <a:cubicBezTo>
                  <a:pt x="351663" y="27265"/>
                  <a:pt x="301657" y="8744"/>
                  <a:pt x="262763" y="11125"/>
                </a:cubicBezTo>
                <a:cubicBezTo>
                  <a:pt x="223869" y="13506"/>
                  <a:pt x="165131" y="44198"/>
                  <a:pt x="124650" y="42875"/>
                </a:cubicBezTo>
                <a:cubicBezTo>
                  <a:pt x="84169" y="41552"/>
                  <a:pt x="-9758" y="807"/>
                  <a:pt x="825" y="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77" name="フリーフォーム: 図形 1376">
            <a:extLst>
              <a:ext uri="{FF2B5EF4-FFF2-40B4-BE49-F238E27FC236}">
                <a16:creationId xmlns:a16="http://schemas.microsoft.com/office/drawing/2014/main" id="{2B0338AC-DF9A-45C4-9137-6D864FA947CE}"/>
              </a:ext>
            </a:extLst>
          </p:cNvPr>
          <p:cNvSpPr/>
          <p:nvPr/>
        </p:nvSpPr>
        <p:spPr>
          <a:xfrm>
            <a:off x="7081721" y="7478520"/>
            <a:ext cx="75380" cy="94644"/>
          </a:xfrm>
          <a:custGeom>
            <a:avLst/>
            <a:gdLst>
              <a:gd name="connsiteX0" fmla="*/ 1704 w 75380"/>
              <a:gd name="connsiteY0" fmla="*/ 193 h 94644"/>
              <a:gd name="connsiteX1" fmla="*/ 58854 w 75380"/>
              <a:gd name="connsiteY1" fmla="*/ 55755 h 94644"/>
              <a:gd name="connsiteX2" fmla="*/ 117 w 75380"/>
              <a:gd name="connsiteY2" fmla="*/ 93855 h 94644"/>
              <a:gd name="connsiteX3" fmla="*/ 44567 w 75380"/>
              <a:gd name="connsiteY3" fmla="*/ 81155 h 94644"/>
              <a:gd name="connsiteX4" fmla="*/ 74729 w 75380"/>
              <a:gd name="connsiteY4" fmla="*/ 76393 h 94644"/>
              <a:gd name="connsiteX5" fmla="*/ 1704 w 75380"/>
              <a:gd name="connsiteY5" fmla="*/ 193 h 946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5380" h="94644">
                <a:moveTo>
                  <a:pt x="1704" y="193"/>
                </a:moveTo>
                <a:cubicBezTo>
                  <a:pt x="-942" y="-3247"/>
                  <a:pt x="59118" y="40145"/>
                  <a:pt x="58854" y="55755"/>
                </a:cubicBezTo>
                <a:cubicBezTo>
                  <a:pt x="58590" y="71365"/>
                  <a:pt x="2498" y="89622"/>
                  <a:pt x="117" y="93855"/>
                </a:cubicBezTo>
                <a:cubicBezTo>
                  <a:pt x="-2264" y="98088"/>
                  <a:pt x="32132" y="84065"/>
                  <a:pt x="44567" y="81155"/>
                </a:cubicBezTo>
                <a:cubicBezTo>
                  <a:pt x="57002" y="78245"/>
                  <a:pt x="79492" y="88828"/>
                  <a:pt x="74729" y="76393"/>
                </a:cubicBezTo>
                <a:cubicBezTo>
                  <a:pt x="69966" y="63958"/>
                  <a:pt x="4350" y="3633"/>
                  <a:pt x="1704" y="19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78" name="フリーフォーム: 図形 1377">
            <a:extLst>
              <a:ext uri="{FF2B5EF4-FFF2-40B4-BE49-F238E27FC236}">
                <a16:creationId xmlns:a16="http://schemas.microsoft.com/office/drawing/2014/main" id="{CDE7DCA5-1771-44AE-A362-7A68C575149B}"/>
              </a:ext>
            </a:extLst>
          </p:cNvPr>
          <p:cNvSpPr/>
          <p:nvPr/>
        </p:nvSpPr>
        <p:spPr>
          <a:xfrm>
            <a:off x="5737202" y="4690831"/>
            <a:ext cx="867901" cy="500698"/>
          </a:xfrm>
          <a:custGeom>
            <a:avLst/>
            <a:gdLst>
              <a:gd name="connsiteX0" fmla="*/ 23 w 867901"/>
              <a:gd name="connsiteY0" fmla="*/ 25632 h 500698"/>
              <a:gd name="connsiteX1" fmla="*/ 168298 w 867901"/>
              <a:gd name="connsiteY1" fmla="*/ 232 h 500698"/>
              <a:gd name="connsiteX2" fmla="*/ 163536 w 867901"/>
              <a:gd name="connsiteY2" fmla="*/ 41507 h 500698"/>
              <a:gd name="connsiteX3" fmla="*/ 260373 w 867901"/>
              <a:gd name="connsiteY3" fmla="*/ 152632 h 500698"/>
              <a:gd name="connsiteX4" fmla="*/ 423886 w 867901"/>
              <a:gd name="connsiteY4" fmla="*/ 146282 h 500698"/>
              <a:gd name="connsiteX5" fmla="*/ 374673 w 867901"/>
              <a:gd name="connsiteY5" fmla="*/ 165332 h 500698"/>
              <a:gd name="connsiteX6" fmla="*/ 488973 w 867901"/>
              <a:gd name="connsiteY6" fmla="*/ 324082 h 500698"/>
              <a:gd name="connsiteX7" fmla="*/ 623911 w 867901"/>
              <a:gd name="connsiteY7" fmla="*/ 324082 h 500698"/>
              <a:gd name="connsiteX8" fmla="*/ 573111 w 867901"/>
              <a:gd name="connsiteY8" fmla="*/ 365357 h 500698"/>
              <a:gd name="connsiteX9" fmla="*/ 582636 w 867901"/>
              <a:gd name="connsiteY9" fmla="*/ 424094 h 500698"/>
              <a:gd name="connsiteX10" fmla="*/ 855686 w 867901"/>
              <a:gd name="connsiteY10" fmla="*/ 487594 h 500698"/>
              <a:gd name="connsiteX11" fmla="*/ 823936 w 867901"/>
              <a:gd name="connsiteY11" fmla="*/ 487594 h 500698"/>
              <a:gd name="connsiteX12" fmla="*/ 668361 w 867901"/>
              <a:gd name="connsiteY12" fmla="*/ 492357 h 500698"/>
              <a:gd name="connsiteX13" fmla="*/ 558823 w 867901"/>
              <a:gd name="connsiteY13" fmla="*/ 362182 h 500698"/>
              <a:gd name="connsiteX14" fmla="*/ 373086 w 867901"/>
              <a:gd name="connsiteY14" fmla="*/ 195494 h 500698"/>
              <a:gd name="connsiteX15" fmla="*/ 180998 w 867901"/>
              <a:gd name="connsiteY15" fmla="*/ 44682 h 500698"/>
              <a:gd name="connsiteX16" fmla="*/ 23 w 867901"/>
              <a:gd name="connsiteY16" fmla="*/ 25632 h 5006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867901" h="500698">
                <a:moveTo>
                  <a:pt x="23" y="25632"/>
                </a:moveTo>
                <a:cubicBezTo>
                  <a:pt x="-2094" y="18224"/>
                  <a:pt x="141046" y="-2414"/>
                  <a:pt x="168298" y="232"/>
                </a:cubicBezTo>
                <a:cubicBezTo>
                  <a:pt x="195550" y="2878"/>
                  <a:pt x="148190" y="16107"/>
                  <a:pt x="163536" y="41507"/>
                </a:cubicBezTo>
                <a:cubicBezTo>
                  <a:pt x="178882" y="66907"/>
                  <a:pt x="216981" y="135170"/>
                  <a:pt x="260373" y="152632"/>
                </a:cubicBezTo>
                <a:cubicBezTo>
                  <a:pt x="303765" y="170094"/>
                  <a:pt x="404836" y="144165"/>
                  <a:pt x="423886" y="146282"/>
                </a:cubicBezTo>
                <a:cubicBezTo>
                  <a:pt x="442936" y="148399"/>
                  <a:pt x="363825" y="135699"/>
                  <a:pt x="374673" y="165332"/>
                </a:cubicBezTo>
                <a:cubicBezTo>
                  <a:pt x="385521" y="194965"/>
                  <a:pt x="447433" y="297624"/>
                  <a:pt x="488973" y="324082"/>
                </a:cubicBezTo>
                <a:cubicBezTo>
                  <a:pt x="530513" y="350540"/>
                  <a:pt x="609888" y="317203"/>
                  <a:pt x="623911" y="324082"/>
                </a:cubicBezTo>
                <a:cubicBezTo>
                  <a:pt x="637934" y="330961"/>
                  <a:pt x="579990" y="348689"/>
                  <a:pt x="573111" y="365357"/>
                </a:cubicBezTo>
                <a:cubicBezTo>
                  <a:pt x="566232" y="382025"/>
                  <a:pt x="535540" y="403721"/>
                  <a:pt x="582636" y="424094"/>
                </a:cubicBezTo>
                <a:cubicBezTo>
                  <a:pt x="629732" y="444467"/>
                  <a:pt x="815469" y="477011"/>
                  <a:pt x="855686" y="487594"/>
                </a:cubicBezTo>
                <a:cubicBezTo>
                  <a:pt x="895903" y="498177"/>
                  <a:pt x="823936" y="487594"/>
                  <a:pt x="823936" y="487594"/>
                </a:cubicBezTo>
                <a:cubicBezTo>
                  <a:pt x="792715" y="488388"/>
                  <a:pt x="712546" y="513259"/>
                  <a:pt x="668361" y="492357"/>
                </a:cubicBezTo>
                <a:cubicBezTo>
                  <a:pt x="624176" y="471455"/>
                  <a:pt x="608035" y="411659"/>
                  <a:pt x="558823" y="362182"/>
                </a:cubicBezTo>
                <a:cubicBezTo>
                  <a:pt x="509611" y="312705"/>
                  <a:pt x="436057" y="248411"/>
                  <a:pt x="373086" y="195494"/>
                </a:cubicBezTo>
                <a:cubicBezTo>
                  <a:pt x="310115" y="142577"/>
                  <a:pt x="243440" y="74844"/>
                  <a:pt x="180998" y="44682"/>
                </a:cubicBezTo>
                <a:cubicBezTo>
                  <a:pt x="118556" y="14520"/>
                  <a:pt x="2140" y="33040"/>
                  <a:pt x="23" y="2563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79" name="フリーフォーム: 図形 1378">
            <a:extLst>
              <a:ext uri="{FF2B5EF4-FFF2-40B4-BE49-F238E27FC236}">
                <a16:creationId xmlns:a16="http://schemas.microsoft.com/office/drawing/2014/main" id="{20615762-1275-4D45-9034-6C8564783471}"/>
              </a:ext>
            </a:extLst>
          </p:cNvPr>
          <p:cNvSpPr/>
          <p:nvPr/>
        </p:nvSpPr>
        <p:spPr>
          <a:xfrm>
            <a:off x="5581360" y="4771939"/>
            <a:ext cx="310278" cy="298168"/>
          </a:xfrm>
          <a:custGeom>
            <a:avLst/>
            <a:gdLst>
              <a:gd name="connsiteX0" fmla="*/ 203490 w 310278"/>
              <a:gd name="connsiteY0" fmla="*/ 86 h 298168"/>
              <a:gd name="connsiteX1" fmla="*/ 305090 w 310278"/>
              <a:gd name="connsiteY1" fmla="*/ 144549 h 298168"/>
              <a:gd name="connsiteX2" fmla="*/ 289215 w 310278"/>
              <a:gd name="connsiteY2" fmla="*/ 187411 h 298168"/>
              <a:gd name="connsiteX3" fmla="*/ 235240 w 310278"/>
              <a:gd name="connsiteY3" fmla="*/ 188999 h 298168"/>
              <a:gd name="connsiteX4" fmla="*/ 233653 w 310278"/>
              <a:gd name="connsiteY4" fmla="*/ 276311 h 298168"/>
              <a:gd name="connsiteX5" fmla="*/ 211428 w 310278"/>
              <a:gd name="connsiteY5" fmla="*/ 292186 h 298168"/>
              <a:gd name="connsiteX6" fmla="*/ 135228 w 310278"/>
              <a:gd name="connsiteY6" fmla="*/ 289011 h 298168"/>
              <a:gd name="connsiteX7" fmla="*/ 290 w 310278"/>
              <a:gd name="connsiteY7" fmla="*/ 188999 h 298168"/>
              <a:gd name="connsiteX8" fmla="*/ 101890 w 310278"/>
              <a:gd name="connsiteY8" fmla="*/ 262024 h 298168"/>
              <a:gd name="connsiteX9" fmla="*/ 189203 w 310278"/>
              <a:gd name="connsiteY9" fmla="*/ 277899 h 298168"/>
              <a:gd name="connsiteX10" fmla="*/ 209840 w 310278"/>
              <a:gd name="connsiteY10" fmla="*/ 249324 h 298168"/>
              <a:gd name="connsiteX11" fmla="*/ 224128 w 310278"/>
              <a:gd name="connsiteY11" fmla="*/ 184236 h 298168"/>
              <a:gd name="connsiteX12" fmla="*/ 292390 w 310278"/>
              <a:gd name="connsiteY12" fmla="*/ 166774 h 298168"/>
              <a:gd name="connsiteX13" fmla="*/ 203490 w 310278"/>
              <a:gd name="connsiteY13" fmla="*/ 86 h 298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310278" h="298168">
                <a:moveTo>
                  <a:pt x="203490" y="86"/>
                </a:moveTo>
                <a:cubicBezTo>
                  <a:pt x="205607" y="-3618"/>
                  <a:pt x="290803" y="113328"/>
                  <a:pt x="305090" y="144549"/>
                </a:cubicBezTo>
                <a:cubicBezTo>
                  <a:pt x="319378" y="175770"/>
                  <a:pt x="300857" y="180003"/>
                  <a:pt x="289215" y="187411"/>
                </a:cubicBezTo>
                <a:cubicBezTo>
                  <a:pt x="277573" y="194819"/>
                  <a:pt x="244500" y="174182"/>
                  <a:pt x="235240" y="188999"/>
                </a:cubicBezTo>
                <a:cubicBezTo>
                  <a:pt x="225980" y="203816"/>
                  <a:pt x="237622" y="259113"/>
                  <a:pt x="233653" y="276311"/>
                </a:cubicBezTo>
                <a:cubicBezTo>
                  <a:pt x="229684" y="293509"/>
                  <a:pt x="227832" y="290069"/>
                  <a:pt x="211428" y="292186"/>
                </a:cubicBezTo>
                <a:cubicBezTo>
                  <a:pt x="195024" y="294303"/>
                  <a:pt x="170418" y="306209"/>
                  <a:pt x="135228" y="289011"/>
                </a:cubicBezTo>
                <a:cubicBezTo>
                  <a:pt x="100038" y="271813"/>
                  <a:pt x="5846" y="193497"/>
                  <a:pt x="290" y="188999"/>
                </a:cubicBezTo>
                <a:cubicBezTo>
                  <a:pt x="-5266" y="184501"/>
                  <a:pt x="70404" y="247207"/>
                  <a:pt x="101890" y="262024"/>
                </a:cubicBezTo>
                <a:cubicBezTo>
                  <a:pt x="133375" y="276841"/>
                  <a:pt x="171211" y="280016"/>
                  <a:pt x="189203" y="277899"/>
                </a:cubicBezTo>
                <a:cubicBezTo>
                  <a:pt x="207195" y="275782"/>
                  <a:pt x="204019" y="264934"/>
                  <a:pt x="209840" y="249324"/>
                </a:cubicBezTo>
                <a:cubicBezTo>
                  <a:pt x="215661" y="233714"/>
                  <a:pt x="210370" y="197994"/>
                  <a:pt x="224128" y="184236"/>
                </a:cubicBezTo>
                <a:cubicBezTo>
                  <a:pt x="237886" y="170478"/>
                  <a:pt x="289744" y="193497"/>
                  <a:pt x="292390" y="166774"/>
                </a:cubicBezTo>
                <a:cubicBezTo>
                  <a:pt x="295036" y="140051"/>
                  <a:pt x="201373" y="3790"/>
                  <a:pt x="203490" y="8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80" name="フリーフォーム: 図形 1379">
            <a:extLst>
              <a:ext uri="{FF2B5EF4-FFF2-40B4-BE49-F238E27FC236}">
                <a16:creationId xmlns:a16="http://schemas.microsoft.com/office/drawing/2014/main" id="{8CA0B607-15DA-445C-9060-B2E9A3E0268F}"/>
              </a:ext>
            </a:extLst>
          </p:cNvPr>
          <p:cNvSpPr/>
          <p:nvPr/>
        </p:nvSpPr>
        <p:spPr>
          <a:xfrm>
            <a:off x="5580056" y="4777226"/>
            <a:ext cx="223546" cy="166553"/>
          </a:xfrm>
          <a:custGeom>
            <a:avLst/>
            <a:gdLst>
              <a:gd name="connsiteX0" fmla="*/ 7 w 223546"/>
              <a:gd name="connsiteY0" fmla="*/ 166249 h 166553"/>
              <a:gd name="connsiteX1" fmla="*/ 196857 w 223546"/>
              <a:gd name="connsiteY1" fmla="*/ 85287 h 166553"/>
              <a:gd name="connsiteX2" fmla="*/ 198444 w 223546"/>
              <a:gd name="connsiteY2" fmla="*/ 1149 h 166553"/>
              <a:gd name="connsiteX3" fmla="*/ 219082 w 223546"/>
              <a:gd name="connsiteY3" fmla="*/ 37662 h 166553"/>
              <a:gd name="connsiteX4" fmla="*/ 204794 w 223546"/>
              <a:gd name="connsiteY4" fmla="*/ 55124 h 166553"/>
              <a:gd name="connsiteX5" fmla="*/ 7 w 223546"/>
              <a:gd name="connsiteY5" fmla="*/ 166249 h 1665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23546" h="166553">
                <a:moveTo>
                  <a:pt x="7" y="166249"/>
                </a:moveTo>
                <a:cubicBezTo>
                  <a:pt x="-1316" y="171276"/>
                  <a:pt x="163784" y="112804"/>
                  <a:pt x="196857" y="85287"/>
                </a:cubicBezTo>
                <a:cubicBezTo>
                  <a:pt x="229930" y="57770"/>
                  <a:pt x="194740" y="9086"/>
                  <a:pt x="198444" y="1149"/>
                </a:cubicBezTo>
                <a:cubicBezTo>
                  <a:pt x="202148" y="-6788"/>
                  <a:pt x="218024" y="28666"/>
                  <a:pt x="219082" y="37662"/>
                </a:cubicBezTo>
                <a:cubicBezTo>
                  <a:pt x="220140" y="46658"/>
                  <a:pt x="234692" y="34751"/>
                  <a:pt x="204794" y="55124"/>
                </a:cubicBezTo>
                <a:cubicBezTo>
                  <a:pt x="174896" y="75497"/>
                  <a:pt x="1330" y="161222"/>
                  <a:pt x="7" y="16624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81" name="フリーフォーム: 図形 1380">
            <a:extLst>
              <a:ext uri="{FF2B5EF4-FFF2-40B4-BE49-F238E27FC236}">
                <a16:creationId xmlns:a16="http://schemas.microsoft.com/office/drawing/2014/main" id="{7ADA34CF-E7C2-4232-9445-23345339030A}"/>
              </a:ext>
            </a:extLst>
          </p:cNvPr>
          <p:cNvSpPr/>
          <p:nvPr/>
        </p:nvSpPr>
        <p:spPr>
          <a:xfrm>
            <a:off x="5671918" y="4882972"/>
            <a:ext cx="135730" cy="84319"/>
          </a:xfrm>
          <a:custGeom>
            <a:avLst/>
            <a:gdLst>
              <a:gd name="connsiteX0" fmla="*/ 220 w 135730"/>
              <a:gd name="connsiteY0" fmla="*/ 84316 h 84319"/>
              <a:gd name="connsiteX1" fmla="*/ 97057 w 135730"/>
              <a:gd name="connsiteY1" fmla="*/ 8116 h 84319"/>
              <a:gd name="connsiteX2" fmla="*/ 135157 w 135730"/>
              <a:gd name="connsiteY2" fmla="*/ 4941 h 84319"/>
              <a:gd name="connsiteX3" fmla="*/ 71657 w 135730"/>
              <a:gd name="connsiteY3" fmla="*/ 4941 h 84319"/>
              <a:gd name="connsiteX4" fmla="*/ 220 w 135730"/>
              <a:gd name="connsiteY4" fmla="*/ 84316 h 843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5730" h="84319">
                <a:moveTo>
                  <a:pt x="220" y="84316"/>
                </a:moveTo>
                <a:cubicBezTo>
                  <a:pt x="4453" y="84845"/>
                  <a:pt x="74568" y="21345"/>
                  <a:pt x="97057" y="8116"/>
                </a:cubicBezTo>
                <a:cubicBezTo>
                  <a:pt x="119546" y="-5113"/>
                  <a:pt x="139390" y="5470"/>
                  <a:pt x="135157" y="4941"/>
                </a:cubicBezTo>
                <a:cubicBezTo>
                  <a:pt x="130924" y="4412"/>
                  <a:pt x="89384" y="-5907"/>
                  <a:pt x="71657" y="4941"/>
                </a:cubicBezTo>
                <a:cubicBezTo>
                  <a:pt x="53930" y="15789"/>
                  <a:pt x="-4013" y="83787"/>
                  <a:pt x="220" y="8431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83" name="フリーフォーム: 図形 1382">
            <a:extLst>
              <a:ext uri="{FF2B5EF4-FFF2-40B4-BE49-F238E27FC236}">
                <a16:creationId xmlns:a16="http://schemas.microsoft.com/office/drawing/2014/main" id="{66CF3EF2-BB4F-440B-9DCF-9BE9D20A1FFF}"/>
              </a:ext>
            </a:extLst>
          </p:cNvPr>
          <p:cNvSpPr/>
          <p:nvPr/>
        </p:nvSpPr>
        <p:spPr>
          <a:xfrm>
            <a:off x="5672053" y="4859259"/>
            <a:ext cx="173123" cy="158285"/>
          </a:xfrm>
          <a:custGeom>
            <a:avLst/>
            <a:gdLst>
              <a:gd name="connsiteX0" fmla="*/ 85 w 173123"/>
              <a:gd name="connsiteY0" fmla="*/ 101679 h 158285"/>
              <a:gd name="connsiteX1" fmla="*/ 76285 w 173123"/>
              <a:gd name="connsiteY1" fmla="*/ 157241 h 158285"/>
              <a:gd name="connsiteX2" fmla="*/ 117560 w 173123"/>
              <a:gd name="connsiteY2" fmla="*/ 133429 h 158285"/>
              <a:gd name="connsiteX3" fmla="*/ 87397 w 173123"/>
              <a:gd name="connsiteY3" fmla="*/ 77866 h 158285"/>
              <a:gd name="connsiteX4" fmla="*/ 138197 w 173123"/>
              <a:gd name="connsiteY4" fmla="*/ 77866 h 158285"/>
              <a:gd name="connsiteX5" fmla="*/ 173122 w 173123"/>
              <a:gd name="connsiteY5" fmla="*/ 73104 h 158285"/>
              <a:gd name="connsiteX6" fmla="*/ 139785 w 173123"/>
              <a:gd name="connsiteY6" fmla="*/ 79 h 158285"/>
              <a:gd name="connsiteX7" fmla="*/ 165185 w 173123"/>
              <a:gd name="connsiteY7" fmla="*/ 58816 h 158285"/>
              <a:gd name="connsiteX8" fmla="*/ 119147 w 173123"/>
              <a:gd name="connsiteY8" fmla="*/ 57229 h 158285"/>
              <a:gd name="connsiteX9" fmla="*/ 101685 w 173123"/>
              <a:gd name="connsiteY9" fmla="*/ 98504 h 158285"/>
              <a:gd name="connsiteX10" fmla="*/ 92160 w 173123"/>
              <a:gd name="connsiteY10" fmla="*/ 155654 h 158285"/>
              <a:gd name="connsiteX11" fmla="*/ 85 w 173123"/>
              <a:gd name="connsiteY11" fmla="*/ 101679 h 1582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73123" h="158285">
                <a:moveTo>
                  <a:pt x="85" y="101679"/>
                </a:moveTo>
                <a:cubicBezTo>
                  <a:pt x="-2561" y="101943"/>
                  <a:pt x="56706" y="151949"/>
                  <a:pt x="76285" y="157241"/>
                </a:cubicBezTo>
                <a:cubicBezTo>
                  <a:pt x="95864" y="162533"/>
                  <a:pt x="115708" y="146658"/>
                  <a:pt x="117560" y="133429"/>
                </a:cubicBezTo>
                <a:cubicBezTo>
                  <a:pt x="119412" y="120200"/>
                  <a:pt x="83958" y="87126"/>
                  <a:pt x="87397" y="77866"/>
                </a:cubicBezTo>
                <a:cubicBezTo>
                  <a:pt x="90836" y="68606"/>
                  <a:pt x="123910" y="78660"/>
                  <a:pt x="138197" y="77866"/>
                </a:cubicBezTo>
                <a:cubicBezTo>
                  <a:pt x="152484" y="77072"/>
                  <a:pt x="172857" y="86068"/>
                  <a:pt x="173122" y="73104"/>
                </a:cubicBezTo>
                <a:cubicBezTo>
                  <a:pt x="173387" y="60140"/>
                  <a:pt x="141108" y="2460"/>
                  <a:pt x="139785" y="79"/>
                </a:cubicBezTo>
                <a:cubicBezTo>
                  <a:pt x="138462" y="-2302"/>
                  <a:pt x="168625" y="49291"/>
                  <a:pt x="165185" y="58816"/>
                </a:cubicBezTo>
                <a:cubicBezTo>
                  <a:pt x="161745" y="68341"/>
                  <a:pt x="129730" y="50614"/>
                  <a:pt x="119147" y="57229"/>
                </a:cubicBezTo>
                <a:cubicBezTo>
                  <a:pt x="108564" y="63844"/>
                  <a:pt x="106183" y="82100"/>
                  <a:pt x="101685" y="98504"/>
                </a:cubicBezTo>
                <a:cubicBezTo>
                  <a:pt x="97187" y="114908"/>
                  <a:pt x="104595" y="150362"/>
                  <a:pt x="92160" y="155654"/>
                </a:cubicBezTo>
                <a:cubicBezTo>
                  <a:pt x="79725" y="160946"/>
                  <a:pt x="2731" y="101415"/>
                  <a:pt x="85" y="10167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84" name="フリーフォーム: 図形 1383">
            <a:extLst>
              <a:ext uri="{FF2B5EF4-FFF2-40B4-BE49-F238E27FC236}">
                <a16:creationId xmlns:a16="http://schemas.microsoft.com/office/drawing/2014/main" id="{8CCF6993-BB19-4CB8-B42B-78B215324E2C}"/>
              </a:ext>
            </a:extLst>
          </p:cNvPr>
          <p:cNvSpPr/>
          <p:nvPr/>
        </p:nvSpPr>
        <p:spPr>
          <a:xfrm>
            <a:off x="5780909" y="4986335"/>
            <a:ext cx="283351" cy="165143"/>
          </a:xfrm>
          <a:custGeom>
            <a:avLst/>
            <a:gdLst>
              <a:gd name="connsiteX0" fmla="*/ 766 w 283351"/>
              <a:gd name="connsiteY0" fmla="*/ 165103 h 165143"/>
              <a:gd name="connsiteX1" fmla="*/ 15054 w 283351"/>
              <a:gd name="connsiteY1" fmla="*/ 98428 h 165143"/>
              <a:gd name="connsiteX2" fmla="*/ 124591 w 283351"/>
              <a:gd name="connsiteY2" fmla="*/ 34928 h 165143"/>
              <a:gd name="connsiteX3" fmla="*/ 156341 w 283351"/>
              <a:gd name="connsiteY3" fmla="*/ 1590 h 165143"/>
              <a:gd name="connsiteX4" fmla="*/ 270641 w 283351"/>
              <a:gd name="connsiteY4" fmla="*/ 84140 h 165143"/>
              <a:gd name="connsiteX5" fmla="*/ 278579 w 283351"/>
              <a:gd name="connsiteY5" fmla="*/ 92078 h 165143"/>
              <a:gd name="connsiteX6" fmla="*/ 253179 w 283351"/>
              <a:gd name="connsiteY6" fmla="*/ 69853 h 165143"/>
              <a:gd name="connsiteX7" fmla="*/ 184916 w 283351"/>
              <a:gd name="connsiteY7" fmla="*/ 22228 h 165143"/>
              <a:gd name="connsiteX8" fmla="*/ 81729 w 283351"/>
              <a:gd name="connsiteY8" fmla="*/ 61915 h 165143"/>
              <a:gd name="connsiteX9" fmla="*/ 10291 w 283351"/>
              <a:gd name="connsiteY9" fmla="*/ 107953 h 165143"/>
              <a:gd name="connsiteX10" fmla="*/ 766 w 283351"/>
              <a:gd name="connsiteY10" fmla="*/ 165103 h 1651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83351" h="165143">
                <a:moveTo>
                  <a:pt x="766" y="165103"/>
                </a:moveTo>
                <a:cubicBezTo>
                  <a:pt x="1560" y="163516"/>
                  <a:pt x="-5584" y="120124"/>
                  <a:pt x="15054" y="98428"/>
                </a:cubicBezTo>
                <a:cubicBezTo>
                  <a:pt x="35692" y="76732"/>
                  <a:pt x="101043" y="51068"/>
                  <a:pt x="124591" y="34928"/>
                </a:cubicBezTo>
                <a:cubicBezTo>
                  <a:pt x="148139" y="18788"/>
                  <a:pt x="131999" y="-6612"/>
                  <a:pt x="156341" y="1590"/>
                </a:cubicBezTo>
                <a:cubicBezTo>
                  <a:pt x="180683" y="9792"/>
                  <a:pt x="250268" y="69059"/>
                  <a:pt x="270641" y="84140"/>
                </a:cubicBezTo>
                <a:cubicBezTo>
                  <a:pt x="291014" y="99221"/>
                  <a:pt x="281489" y="94459"/>
                  <a:pt x="278579" y="92078"/>
                </a:cubicBezTo>
                <a:cubicBezTo>
                  <a:pt x="275669" y="89697"/>
                  <a:pt x="268789" y="81495"/>
                  <a:pt x="253179" y="69853"/>
                </a:cubicBezTo>
                <a:cubicBezTo>
                  <a:pt x="237569" y="58211"/>
                  <a:pt x="213491" y="23551"/>
                  <a:pt x="184916" y="22228"/>
                </a:cubicBezTo>
                <a:cubicBezTo>
                  <a:pt x="156341" y="20905"/>
                  <a:pt x="110833" y="47628"/>
                  <a:pt x="81729" y="61915"/>
                </a:cubicBezTo>
                <a:cubicBezTo>
                  <a:pt x="52625" y="76202"/>
                  <a:pt x="23256" y="94459"/>
                  <a:pt x="10291" y="107953"/>
                </a:cubicBezTo>
                <a:cubicBezTo>
                  <a:pt x="-2674" y="121447"/>
                  <a:pt x="-28" y="166690"/>
                  <a:pt x="766" y="16510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85" name="フリーフォーム: 図形 1384">
            <a:extLst>
              <a:ext uri="{FF2B5EF4-FFF2-40B4-BE49-F238E27FC236}">
                <a16:creationId xmlns:a16="http://schemas.microsoft.com/office/drawing/2014/main" id="{D643832F-2E81-4EA6-AB02-C4F8A0C1CB2F}"/>
              </a:ext>
            </a:extLst>
          </p:cNvPr>
          <p:cNvSpPr/>
          <p:nvPr/>
        </p:nvSpPr>
        <p:spPr>
          <a:xfrm>
            <a:off x="5785785" y="5130960"/>
            <a:ext cx="105479" cy="92519"/>
          </a:xfrm>
          <a:custGeom>
            <a:avLst/>
            <a:gdLst>
              <a:gd name="connsiteX0" fmla="*/ 103840 w 105479"/>
              <a:gd name="connsiteY0" fmla="*/ 91915 h 92519"/>
              <a:gd name="connsiteX1" fmla="*/ 653 w 105479"/>
              <a:gd name="connsiteY1" fmla="*/ 1428 h 92519"/>
              <a:gd name="connsiteX2" fmla="*/ 60978 w 105479"/>
              <a:gd name="connsiteY2" fmla="*/ 39528 h 92519"/>
              <a:gd name="connsiteX3" fmla="*/ 103840 w 105479"/>
              <a:gd name="connsiteY3" fmla="*/ 91915 h 925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5479" h="92519">
                <a:moveTo>
                  <a:pt x="103840" y="91915"/>
                </a:moveTo>
                <a:cubicBezTo>
                  <a:pt x="93786" y="85565"/>
                  <a:pt x="7797" y="10159"/>
                  <a:pt x="653" y="1428"/>
                </a:cubicBezTo>
                <a:cubicBezTo>
                  <a:pt x="-6491" y="-7303"/>
                  <a:pt x="46955" y="26299"/>
                  <a:pt x="60978" y="39528"/>
                </a:cubicBezTo>
                <a:cubicBezTo>
                  <a:pt x="75001" y="52757"/>
                  <a:pt x="113894" y="98265"/>
                  <a:pt x="103840" y="919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86" name="フリーフォーム: 図形 1385">
            <a:extLst>
              <a:ext uri="{FF2B5EF4-FFF2-40B4-BE49-F238E27FC236}">
                <a16:creationId xmlns:a16="http://schemas.microsoft.com/office/drawing/2014/main" id="{FA9ED294-E2BF-4574-A987-8E0E63C0C928}"/>
              </a:ext>
            </a:extLst>
          </p:cNvPr>
          <p:cNvSpPr/>
          <p:nvPr/>
        </p:nvSpPr>
        <p:spPr>
          <a:xfrm>
            <a:off x="5821159" y="5035800"/>
            <a:ext cx="226026" cy="171917"/>
          </a:xfrm>
          <a:custGeom>
            <a:avLst/>
            <a:gdLst>
              <a:gd name="connsiteX0" fmla="*/ 225629 w 226026"/>
              <a:gd name="connsiteY0" fmla="*/ 9275 h 171917"/>
              <a:gd name="connsiteX1" fmla="*/ 217691 w 226026"/>
              <a:gd name="connsiteY1" fmla="*/ 83888 h 171917"/>
              <a:gd name="connsiteX2" fmla="*/ 206579 w 226026"/>
              <a:gd name="connsiteY2" fmla="*/ 63250 h 171917"/>
              <a:gd name="connsiteX3" fmla="*/ 117679 w 226026"/>
              <a:gd name="connsiteY3" fmla="*/ 9275 h 171917"/>
              <a:gd name="connsiteX4" fmla="*/ 103391 w 226026"/>
              <a:gd name="connsiteY4" fmla="*/ 18800 h 171917"/>
              <a:gd name="connsiteX5" fmla="*/ 155779 w 226026"/>
              <a:gd name="connsiteY5" fmla="*/ 99763 h 171917"/>
              <a:gd name="connsiteX6" fmla="*/ 155779 w 226026"/>
              <a:gd name="connsiteY6" fmla="*/ 120400 h 171917"/>
              <a:gd name="connsiteX7" fmla="*/ 49416 w 226026"/>
              <a:gd name="connsiteY7" fmla="*/ 66425 h 171917"/>
              <a:gd name="connsiteX8" fmla="*/ 17666 w 226026"/>
              <a:gd name="connsiteY8" fmla="*/ 77538 h 171917"/>
              <a:gd name="connsiteX9" fmla="*/ 92279 w 226026"/>
              <a:gd name="connsiteY9" fmla="*/ 171200 h 171917"/>
              <a:gd name="connsiteX10" fmla="*/ 41479 w 226026"/>
              <a:gd name="connsiteY10" fmla="*/ 118813 h 171917"/>
              <a:gd name="connsiteX11" fmla="*/ 204 w 226026"/>
              <a:gd name="connsiteY11" fmla="*/ 82300 h 171917"/>
              <a:gd name="connsiteX12" fmla="*/ 58941 w 226026"/>
              <a:gd name="connsiteY12" fmla="*/ 56900 h 171917"/>
              <a:gd name="connsiteX13" fmla="*/ 131966 w 226026"/>
              <a:gd name="connsiteY13" fmla="*/ 104525 h 171917"/>
              <a:gd name="connsiteX14" fmla="*/ 100216 w 226026"/>
              <a:gd name="connsiteY14" fmla="*/ 2925 h 171917"/>
              <a:gd name="connsiteX15" fmla="*/ 171654 w 226026"/>
              <a:gd name="connsiteY15" fmla="*/ 29913 h 171917"/>
              <a:gd name="connsiteX16" fmla="*/ 204991 w 226026"/>
              <a:gd name="connsiteY16" fmla="*/ 55313 h 171917"/>
              <a:gd name="connsiteX17" fmla="*/ 225629 w 226026"/>
              <a:gd name="connsiteY17" fmla="*/ 9275 h 1719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226026" h="171917">
                <a:moveTo>
                  <a:pt x="225629" y="9275"/>
                </a:moveTo>
                <a:cubicBezTo>
                  <a:pt x="227746" y="14037"/>
                  <a:pt x="220866" y="74892"/>
                  <a:pt x="217691" y="83888"/>
                </a:cubicBezTo>
                <a:cubicBezTo>
                  <a:pt x="214516" y="92884"/>
                  <a:pt x="223248" y="75685"/>
                  <a:pt x="206579" y="63250"/>
                </a:cubicBezTo>
                <a:cubicBezTo>
                  <a:pt x="189910" y="50815"/>
                  <a:pt x="134877" y="16683"/>
                  <a:pt x="117679" y="9275"/>
                </a:cubicBezTo>
                <a:cubicBezTo>
                  <a:pt x="100481" y="1867"/>
                  <a:pt x="97041" y="3719"/>
                  <a:pt x="103391" y="18800"/>
                </a:cubicBezTo>
                <a:cubicBezTo>
                  <a:pt x="109741" y="33881"/>
                  <a:pt x="147048" y="82830"/>
                  <a:pt x="155779" y="99763"/>
                </a:cubicBezTo>
                <a:cubicBezTo>
                  <a:pt x="164510" y="116696"/>
                  <a:pt x="173506" y="125956"/>
                  <a:pt x="155779" y="120400"/>
                </a:cubicBezTo>
                <a:cubicBezTo>
                  <a:pt x="138052" y="114844"/>
                  <a:pt x="72435" y="73569"/>
                  <a:pt x="49416" y="66425"/>
                </a:cubicBezTo>
                <a:cubicBezTo>
                  <a:pt x="26397" y="59281"/>
                  <a:pt x="10522" y="60076"/>
                  <a:pt x="17666" y="77538"/>
                </a:cubicBezTo>
                <a:cubicBezTo>
                  <a:pt x="24810" y="95000"/>
                  <a:pt x="88310" y="164321"/>
                  <a:pt x="92279" y="171200"/>
                </a:cubicBezTo>
                <a:cubicBezTo>
                  <a:pt x="96248" y="178079"/>
                  <a:pt x="56825" y="133630"/>
                  <a:pt x="41479" y="118813"/>
                </a:cubicBezTo>
                <a:cubicBezTo>
                  <a:pt x="26133" y="103996"/>
                  <a:pt x="-2706" y="92619"/>
                  <a:pt x="204" y="82300"/>
                </a:cubicBezTo>
                <a:cubicBezTo>
                  <a:pt x="3114" y="71981"/>
                  <a:pt x="36981" y="53196"/>
                  <a:pt x="58941" y="56900"/>
                </a:cubicBezTo>
                <a:cubicBezTo>
                  <a:pt x="80901" y="60604"/>
                  <a:pt x="125087" y="113521"/>
                  <a:pt x="131966" y="104525"/>
                </a:cubicBezTo>
                <a:cubicBezTo>
                  <a:pt x="138845" y="95529"/>
                  <a:pt x="93601" y="15360"/>
                  <a:pt x="100216" y="2925"/>
                </a:cubicBezTo>
                <a:cubicBezTo>
                  <a:pt x="106831" y="-9510"/>
                  <a:pt x="154192" y="21182"/>
                  <a:pt x="171654" y="29913"/>
                </a:cubicBezTo>
                <a:cubicBezTo>
                  <a:pt x="189116" y="38644"/>
                  <a:pt x="194143" y="58223"/>
                  <a:pt x="204991" y="55313"/>
                </a:cubicBezTo>
                <a:cubicBezTo>
                  <a:pt x="215839" y="52403"/>
                  <a:pt x="223512" y="4513"/>
                  <a:pt x="225629" y="927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87" name="フリーフォーム: 図形 1386">
            <a:extLst>
              <a:ext uri="{FF2B5EF4-FFF2-40B4-BE49-F238E27FC236}">
                <a16:creationId xmlns:a16="http://schemas.microsoft.com/office/drawing/2014/main" id="{67BA43B9-5FF0-41AC-B6C4-170131E300A4}"/>
              </a:ext>
            </a:extLst>
          </p:cNvPr>
          <p:cNvSpPr/>
          <p:nvPr/>
        </p:nvSpPr>
        <p:spPr>
          <a:xfrm>
            <a:off x="5913368" y="5117225"/>
            <a:ext cx="194145" cy="102894"/>
          </a:xfrm>
          <a:custGeom>
            <a:avLst/>
            <a:gdLst>
              <a:gd name="connsiteX0" fmla="*/ 70 w 194145"/>
              <a:gd name="connsiteY0" fmla="*/ 102475 h 102894"/>
              <a:gd name="connsiteX1" fmla="*/ 133420 w 194145"/>
              <a:gd name="connsiteY1" fmla="*/ 53263 h 102894"/>
              <a:gd name="connsiteX2" fmla="*/ 193745 w 194145"/>
              <a:gd name="connsiteY2" fmla="*/ 875 h 102894"/>
              <a:gd name="connsiteX3" fmla="*/ 152470 w 194145"/>
              <a:gd name="connsiteY3" fmla="*/ 24688 h 102894"/>
              <a:gd name="connsiteX4" fmla="*/ 70 w 194145"/>
              <a:gd name="connsiteY4" fmla="*/ 102475 h 1028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4145" h="102894">
                <a:moveTo>
                  <a:pt x="70" y="102475"/>
                </a:moveTo>
                <a:cubicBezTo>
                  <a:pt x="-3105" y="107237"/>
                  <a:pt x="101141" y="70196"/>
                  <a:pt x="133420" y="53263"/>
                </a:cubicBezTo>
                <a:cubicBezTo>
                  <a:pt x="165699" y="36330"/>
                  <a:pt x="190570" y="5637"/>
                  <a:pt x="193745" y="875"/>
                </a:cubicBezTo>
                <a:cubicBezTo>
                  <a:pt x="196920" y="-3887"/>
                  <a:pt x="181045" y="11723"/>
                  <a:pt x="152470" y="24688"/>
                </a:cubicBezTo>
                <a:cubicBezTo>
                  <a:pt x="123895" y="37653"/>
                  <a:pt x="3245" y="97713"/>
                  <a:pt x="70" y="10247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88" name="フリーフォーム: 図形 1387">
            <a:extLst>
              <a:ext uri="{FF2B5EF4-FFF2-40B4-BE49-F238E27FC236}">
                <a16:creationId xmlns:a16="http://schemas.microsoft.com/office/drawing/2014/main" id="{2748D210-C11E-410A-9149-ADF82D8ADA89}"/>
              </a:ext>
            </a:extLst>
          </p:cNvPr>
          <p:cNvSpPr/>
          <p:nvPr/>
        </p:nvSpPr>
        <p:spPr>
          <a:xfrm>
            <a:off x="5933646" y="5117840"/>
            <a:ext cx="211006" cy="90879"/>
          </a:xfrm>
          <a:custGeom>
            <a:avLst/>
            <a:gdLst>
              <a:gd name="connsiteX0" fmla="*/ 429 w 211006"/>
              <a:gd name="connsiteY0" fmla="*/ 90748 h 90879"/>
              <a:gd name="connsiteX1" fmla="*/ 140129 w 211006"/>
              <a:gd name="connsiteY1" fmla="*/ 66935 h 90879"/>
              <a:gd name="connsiteX2" fmla="*/ 175054 w 211006"/>
              <a:gd name="connsiteY2" fmla="*/ 46298 h 90879"/>
              <a:gd name="connsiteX3" fmla="*/ 165529 w 211006"/>
              <a:gd name="connsiteY3" fmla="*/ 260 h 90879"/>
              <a:gd name="connsiteX4" fmla="*/ 200454 w 211006"/>
              <a:gd name="connsiteY4" fmla="*/ 28835 h 90879"/>
              <a:gd name="connsiteX5" fmla="*/ 190929 w 211006"/>
              <a:gd name="connsiteY5" fmla="*/ 55823 h 90879"/>
              <a:gd name="connsiteX6" fmla="*/ 429 w 211006"/>
              <a:gd name="connsiteY6" fmla="*/ 90748 h 908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11006" h="90879">
                <a:moveTo>
                  <a:pt x="429" y="90748"/>
                </a:moveTo>
                <a:cubicBezTo>
                  <a:pt x="-8038" y="92600"/>
                  <a:pt x="111025" y="74343"/>
                  <a:pt x="140129" y="66935"/>
                </a:cubicBezTo>
                <a:cubicBezTo>
                  <a:pt x="169233" y="59527"/>
                  <a:pt x="170821" y="57410"/>
                  <a:pt x="175054" y="46298"/>
                </a:cubicBezTo>
                <a:cubicBezTo>
                  <a:pt x="179287" y="35185"/>
                  <a:pt x="161296" y="3170"/>
                  <a:pt x="165529" y="260"/>
                </a:cubicBezTo>
                <a:cubicBezTo>
                  <a:pt x="169762" y="-2650"/>
                  <a:pt x="196221" y="19575"/>
                  <a:pt x="200454" y="28835"/>
                </a:cubicBezTo>
                <a:cubicBezTo>
                  <a:pt x="204687" y="38095"/>
                  <a:pt x="226648" y="45240"/>
                  <a:pt x="190929" y="55823"/>
                </a:cubicBezTo>
                <a:cubicBezTo>
                  <a:pt x="155210" y="66406"/>
                  <a:pt x="8896" y="88896"/>
                  <a:pt x="429" y="9074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89" name="フリーフォーム: 図形 1388">
            <a:extLst>
              <a:ext uri="{FF2B5EF4-FFF2-40B4-BE49-F238E27FC236}">
                <a16:creationId xmlns:a16="http://schemas.microsoft.com/office/drawing/2014/main" id="{BD75FBFB-8BD8-4785-A902-28C937F6E5AD}"/>
              </a:ext>
            </a:extLst>
          </p:cNvPr>
          <p:cNvSpPr/>
          <p:nvPr/>
        </p:nvSpPr>
        <p:spPr>
          <a:xfrm>
            <a:off x="5793501" y="5180634"/>
            <a:ext cx="387093" cy="137988"/>
          </a:xfrm>
          <a:custGeom>
            <a:avLst/>
            <a:gdLst>
              <a:gd name="connsiteX0" fmla="*/ 5637 w 387093"/>
              <a:gd name="connsiteY0" fmla="*/ 40654 h 137988"/>
              <a:gd name="connsiteX1" fmla="*/ 75487 w 387093"/>
              <a:gd name="connsiteY1" fmla="*/ 86691 h 137988"/>
              <a:gd name="connsiteX2" fmla="*/ 208837 w 387093"/>
              <a:gd name="connsiteY2" fmla="*/ 56529 h 137988"/>
              <a:gd name="connsiteX3" fmla="*/ 373937 w 387093"/>
              <a:gd name="connsiteY3" fmla="*/ 5729 h 137988"/>
              <a:gd name="connsiteX4" fmla="*/ 359649 w 387093"/>
              <a:gd name="connsiteY4" fmla="*/ 24779 h 137988"/>
              <a:gd name="connsiteX5" fmla="*/ 223124 w 387093"/>
              <a:gd name="connsiteY5" fmla="*/ 104154 h 137988"/>
              <a:gd name="connsiteX6" fmla="*/ 145337 w 387093"/>
              <a:gd name="connsiteY6" fmla="*/ 134316 h 137988"/>
              <a:gd name="connsiteX7" fmla="*/ 46912 w 387093"/>
              <a:gd name="connsiteY7" fmla="*/ 135904 h 137988"/>
              <a:gd name="connsiteX8" fmla="*/ 165974 w 387093"/>
              <a:gd name="connsiteY8" fmla="*/ 120029 h 137988"/>
              <a:gd name="connsiteX9" fmla="*/ 250112 w 387093"/>
              <a:gd name="connsiteY9" fmla="*/ 77166 h 137988"/>
              <a:gd name="connsiteX10" fmla="*/ 354887 w 387093"/>
              <a:gd name="connsiteY10" fmla="*/ 966 h 137988"/>
              <a:gd name="connsiteX11" fmla="*/ 221537 w 387093"/>
              <a:gd name="connsiteY11" fmla="*/ 35891 h 137988"/>
              <a:gd name="connsiteX12" fmla="*/ 5637 w 387093"/>
              <a:gd name="connsiteY12" fmla="*/ 40654 h 1379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87093" h="137988">
                <a:moveTo>
                  <a:pt x="5637" y="40654"/>
                </a:moveTo>
                <a:cubicBezTo>
                  <a:pt x="-18705" y="49121"/>
                  <a:pt x="41620" y="84045"/>
                  <a:pt x="75487" y="86691"/>
                </a:cubicBezTo>
                <a:cubicBezTo>
                  <a:pt x="109354" y="89337"/>
                  <a:pt x="159095" y="70023"/>
                  <a:pt x="208837" y="56529"/>
                </a:cubicBezTo>
                <a:cubicBezTo>
                  <a:pt x="258579" y="43035"/>
                  <a:pt x="348802" y="11021"/>
                  <a:pt x="373937" y="5729"/>
                </a:cubicBezTo>
                <a:cubicBezTo>
                  <a:pt x="399072" y="437"/>
                  <a:pt x="384784" y="8375"/>
                  <a:pt x="359649" y="24779"/>
                </a:cubicBezTo>
                <a:cubicBezTo>
                  <a:pt x="334514" y="41183"/>
                  <a:pt x="258843" y="85898"/>
                  <a:pt x="223124" y="104154"/>
                </a:cubicBezTo>
                <a:cubicBezTo>
                  <a:pt x="187405" y="122410"/>
                  <a:pt x="174706" y="129024"/>
                  <a:pt x="145337" y="134316"/>
                </a:cubicBezTo>
                <a:cubicBezTo>
                  <a:pt x="115968" y="139608"/>
                  <a:pt x="43473" y="138285"/>
                  <a:pt x="46912" y="135904"/>
                </a:cubicBezTo>
                <a:cubicBezTo>
                  <a:pt x="50351" y="133523"/>
                  <a:pt x="132107" y="129819"/>
                  <a:pt x="165974" y="120029"/>
                </a:cubicBezTo>
                <a:cubicBezTo>
                  <a:pt x="199841" y="110239"/>
                  <a:pt x="218627" y="97010"/>
                  <a:pt x="250112" y="77166"/>
                </a:cubicBezTo>
                <a:cubicBezTo>
                  <a:pt x="281598" y="57322"/>
                  <a:pt x="359649" y="7845"/>
                  <a:pt x="354887" y="966"/>
                </a:cubicBezTo>
                <a:cubicBezTo>
                  <a:pt x="350125" y="-5913"/>
                  <a:pt x="282127" y="25837"/>
                  <a:pt x="221537" y="35891"/>
                </a:cubicBezTo>
                <a:cubicBezTo>
                  <a:pt x="160947" y="45945"/>
                  <a:pt x="29979" y="32187"/>
                  <a:pt x="5637" y="4065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90" name="フリーフォーム: 図形 1389">
            <a:extLst>
              <a:ext uri="{FF2B5EF4-FFF2-40B4-BE49-F238E27FC236}">
                <a16:creationId xmlns:a16="http://schemas.microsoft.com/office/drawing/2014/main" id="{89427ABF-4EA5-4F27-AC17-6A89044AD6CD}"/>
              </a:ext>
            </a:extLst>
          </p:cNvPr>
          <p:cNvSpPr/>
          <p:nvPr/>
        </p:nvSpPr>
        <p:spPr>
          <a:xfrm>
            <a:off x="5809074" y="5197473"/>
            <a:ext cx="52100" cy="120705"/>
          </a:xfrm>
          <a:custGeom>
            <a:avLst/>
            <a:gdLst>
              <a:gd name="connsiteX0" fmla="*/ 1176 w 52100"/>
              <a:gd name="connsiteY0" fmla="*/ 2 h 120705"/>
              <a:gd name="connsiteX1" fmla="*/ 7526 w 52100"/>
              <a:gd name="connsiteY1" fmla="*/ 96840 h 120705"/>
              <a:gd name="connsiteX2" fmla="*/ 51976 w 52100"/>
              <a:gd name="connsiteY2" fmla="*/ 120652 h 120705"/>
              <a:gd name="connsiteX3" fmla="*/ 20226 w 52100"/>
              <a:gd name="connsiteY3" fmla="*/ 100015 h 120705"/>
              <a:gd name="connsiteX4" fmla="*/ 1176 w 52100"/>
              <a:gd name="connsiteY4" fmla="*/ 2 h 1207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2100" h="120705">
                <a:moveTo>
                  <a:pt x="1176" y="2"/>
                </a:moveTo>
                <a:cubicBezTo>
                  <a:pt x="-941" y="-527"/>
                  <a:pt x="-941" y="76732"/>
                  <a:pt x="7526" y="96840"/>
                </a:cubicBezTo>
                <a:cubicBezTo>
                  <a:pt x="15993" y="116948"/>
                  <a:pt x="49859" y="120123"/>
                  <a:pt x="51976" y="120652"/>
                </a:cubicBezTo>
                <a:cubicBezTo>
                  <a:pt x="54093" y="121181"/>
                  <a:pt x="28693" y="118007"/>
                  <a:pt x="20226" y="100015"/>
                </a:cubicBezTo>
                <a:cubicBezTo>
                  <a:pt x="11759" y="82023"/>
                  <a:pt x="3293" y="531"/>
                  <a:pt x="1176" y="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91" name="フリーフォーム: 図形 1390">
            <a:extLst>
              <a:ext uri="{FF2B5EF4-FFF2-40B4-BE49-F238E27FC236}">
                <a16:creationId xmlns:a16="http://schemas.microsoft.com/office/drawing/2014/main" id="{18BB2903-7B3F-4A75-BA5C-025119B79110}"/>
              </a:ext>
            </a:extLst>
          </p:cNvPr>
          <p:cNvSpPr/>
          <p:nvPr/>
        </p:nvSpPr>
        <p:spPr>
          <a:xfrm>
            <a:off x="5975332" y="5210663"/>
            <a:ext cx="244267" cy="129687"/>
          </a:xfrm>
          <a:custGeom>
            <a:avLst/>
            <a:gdLst>
              <a:gd name="connsiteX0" fmla="*/ 18 w 244267"/>
              <a:gd name="connsiteY0" fmla="*/ 129687 h 129687"/>
              <a:gd name="connsiteX1" fmla="*/ 211156 w 244267"/>
              <a:gd name="connsiteY1" fmla="*/ 13800 h 129687"/>
              <a:gd name="connsiteX2" fmla="*/ 223856 w 244267"/>
              <a:gd name="connsiteY2" fmla="*/ 13800 h 129687"/>
              <a:gd name="connsiteX3" fmla="*/ 18 w 244267"/>
              <a:gd name="connsiteY3" fmla="*/ 129687 h 1296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4267" h="129687">
                <a:moveTo>
                  <a:pt x="18" y="129687"/>
                </a:moveTo>
                <a:cubicBezTo>
                  <a:pt x="-2099" y="129687"/>
                  <a:pt x="173850" y="33114"/>
                  <a:pt x="211156" y="13800"/>
                </a:cubicBezTo>
                <a:cubicBezTo>
                  <a:pt x="248462" y="-5514"/>
                  <a:pt x="256400" y="-3663"/>
                  <a:pt x="223856" y="13800"/>
                </a:cubicBezTo>
                <a:cubicBezTo>
                  <a:pt x="191312" y="31262"/>
                  <a:pt x="2135" y="129687"/>
                  <a:pt x="18" y="12968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92" name="フリーフォーム: 図形 1391">
            <a:extLst>
              <a:ext uri="{FF2B5EF4-FFF2-40B4-BE49-F238E27FC236}">
                <a16:creationId xmlns:a16="http://schemas.microsoft.com/office/drawing/2014/main" id="{ABB4A20E-8F3F-4116-8301-DD53E9EB17E3}"/>
              </a:ext>
            </a:extLst>
          </p:cNvPr>
          <p:cNvSpPr/>
          <p:nvPr/>
        </p:nvSpPr>
        <p:spPr>
          <a:xfrm>
            <a:off x="5961061" y="5235175"/>
            <a:ext cx="263030" cy="139461"/>
          </a:xfrm>
          <a:custGeom>
            <a:avLst/>
            <a:gdLst>
              <a:gd name="connsiteX0" fmla="*/ 2 w 263030"/>
              <a:gd name="connsiteY0" fmla="*/ 97238 h 139461"/>
              <a:gd name="connsiteX1" fmla="*/ 42864 w 263030"/>
              <a:gd name="connsiteY1" fmla="*/ 138513 h 139461"/>
              <a:gd name="connsiteX2" fmla="*/ 69852 w 263030"/>
              <a:gd name="connsiteY2" fmla="*/ 121050 h 139461"/>
              <a:gd name="connsiteX3" fmla="*/ 230189 w 263030"/>
              <a:gd name="connsiteY3" fmla="*/ 63900 h 139461"/>
              <a:gd name="connsiteX4" fmla="*/ 261939 w 263030"/>
              <a:gd name="connsiteY4" fmla="*/ 400 h 139461"/>
              <a:gd name="connsiteX5" fmla="*/ 246064 w 263030"/>
              <a:gd name="connsiteY5" fmla="*/ 38500 h 139461"/>
              <a:gd name="connsiteX6" fmla="*/ 157164 w 263030"/>
              <a:gd name="connsiteY6" fmla="*/ 71838 h 139461"/>
              <a:gd name="connsiteX7" fmla="*/ 41277 w 263030"/>
              <a:gd name="connsiteY7" fmla="*/ 130575 h 139461"/>
              <a:gd name="connsiteX8" fmla="*/ 2 w 263030"/>
              <a:gd name="connsiteY8" fmla="*/ 97238 h 1394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63030" h="139461">
                <a:moveTo>
                  <a:pt x="2" y="97238"/>
                </a:moveTo>
                <a:cubicBezTo>
                  <a:pt x="266" y="98561"/>
                  <a:pt x="31222" y="134544"/>
                  <a:pt x="42864" y="138513"/>
                </a:cubicBezTo>
                <a:cubicBezTo>
                  <a:pt x="54506" y="142482"/>
                  <a:pt x="38631" y="133485"/>
                  <a:pt x="69852" y="121050"/>
                </a:cubicBezTo>
                <a:cubicBezTo>
                  <a:pt x="101073" y="108615"/>
                  <a:pt x="198175" y="84008"/>
                  <a:pt x="230189" y="63900"/>
                </a:cubicBezTo>
                <a:cubicBezTo>
                  <a:pt x="262203" y="43792"/>
                  <a:pt x="259293" y="4633"/>
                  <a:pt x="261939" y="400"/>
                </a:cubicBezTo>
                <a:cubicBezTo>
                  <a:pt x="264585" y="-3833"/>
                  <a:pt x="263527" y="26594"/>
                  <a:pt x="246064" y="38500"/>
                </a:cubicBezTo>
                <a:cubicBezTo>
                  <a:pt x="228602" y="50406"/>
                  <a:pt x="191295" y="56492"/>
                  <a:pt x="157164" y="71838"/>
                </a:cubicBezTo>
                <a:cubicBezTo>
                  <a:pt x="123033" y="87184"/>
                  <a:pt x="65619" y="125548"/>
                  <a:pt x="41277" y="130575"/>
                </a:cubicBezTo>
                <a:cubicBezTo>
                  <a:pt x="16935" y="135602"/>
                  <a:pt x="-262" y="95915"/>
                  <a:pt x="2" y="9723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93" name="フリーフォーム: 図形 1392">
            <a:extLst>
              <a:ext uri="{FF2B5EF4-FFF2-40B4-BE49-F238E27FC236}">
                <a16:creationId xmlns:a16="http://schemas.microsoft.com/office/drawing/2014/main" id="{3FD9DD77-F763-4F5D-A278-EFDA2B471B28}"/>
              </a:ext>
            </a:extLst>
          </p:cNvPr>
          <p:cNvSpPr/>
          <p:nvPr/>
        </p:nvSpPr>
        <p:spPr>
          <a:xfrm>
            <a:off x="6006609" y="5300138"/>
            <a:ext cx="349904" cy="103995"/>
          </a:xfrm>
          <a:custGeom>
            <a:avLst/>
            <a:gdLst>
              <a:gd name="connsiteX0" fmla="*/ 491 w 349904"/>
              <a:gd name="connsiteY0" fmla="*/ 103712 h 103995"/>
              <a:gd name="connsiteX1" fmla="*/ 270366 w 349904"/>
              <a:gd name="connsiteY1" fmla="*/ 2112 h 103995"/>
              <a:gd name="connsiteX2" fmla="*/ 246554 w 349904"/>
              <a:gd name="connsiteY2" fmla="*/ 40212 h 103995"/>
              <a:gd name="connsiteX3" fmla="*/ 148129 w 349904"/>
              <a:gd name="connsiteY3" fmla="*/ 103712 h 103995"/>
              <a:gd name="connsiteX4" fmla="*/ 349741 w 349904"/>
              <a:gd name="connsiteY4" fmla="*/ 49737 h 103995"/>
              <a:gd name="connsiteX5" fmla="*/ 183054 w 349904"/>
              <a:gd name="connsiteY5" fmla="*/ 98950 h 103995"/>
              <a:gd name="connsiteX6" fmla="*/ 224329 w 349904"/>
              <a:gd name="connsiteY6" fmla="*/ 52912 h 103995"/>
              <a:gd name="connsiteX7" fmla="*/ 203691 w 349904"/>
              <a:gd name="connsiteY7" fmla="*/ 33862 h 103995"/>
              <a:gd name="connsiteX8" fmla="*/ 491 w 349904"/>
              <a:gd name="connsiteY8" fmla="*/ 103712 h 1039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9904" h="103995">
                <a:moveTo>
                  <a:pt x="491" y="103712"/>
                </a:moveTo>
                <a:cubicBezTo>
                  <a:pt x="11604" y="98420"/>
                  <a:pt x="229356" y="12695"/>
                  <a:pt x="270366" y="2112"/>
                </a:cubicBezTo>
                <a:cubicBezTo>
                  <a:pt x="311376" y="-8471"/>
                  <a:pt x="266927" y="23279"/>
                  <a:pt x="246554" y="40212"/>
                </a:cubicBezTo>
                <a:cubicBezTo>
                  <a:pt x="226181" y="57145"/>
                  <a:pt x="130931" y="102124"/>
                  <a:pt x="148129" y="103712"/>
                </a:cubicBezTo>
                <a:cubicBezTo>
                  <a:pt x="165327" y="105300"/>
                  <a:pt x="343920" y="50531"/>
                  <a:pt x="349741" y="49737"/>
                </a:cubicBezTo>
                <a:cubicBezTo>
                  <a:pt x="355562" y="48943"/>
                  <a:pt x="203956" y="98421"/>
                  <a:pt x="183054" y="98950"/>
                </a:cubicBezTo>
                <a:cubicBezTo>
                  <a:pt x="162152" y="99479"/>
                  <a:pt x="220890" y="63760"/>
                  <a:pt x="224329" y="52912"/>
                </a:cubicBezTo>
                <a:cubicBezTo>
                  <a:pt x="227769" y="42064"/>
                  <a:pt x="237293" y="29100"/>
                  <a:pt x="203691" y="33862"/>
                </a:cubicBezTo>
                <a:cubicBezTo>
                  <a:pt x="170089" y="38624"/>
                  <a:pt x="-10622" y="109004"/>
                  <a:pt x="491" y="1037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94" name="フリーフォーム: 図形 1393">
            <a:extLst>
              <a:ext uri="{FF2B5EF4-FFF2-40B4-BE49-F238E27FC236}">
                <a16:creationId xmlns:a16="http://schemas.microsoft.com/office/drawing/2014/main" id="{2600D152-BC2A-40A7-81CA-B401A46AABAF}"/>
              </a:ext>
            </a:extLst>
          </p:cNvPr>
          <p:cNvSpPr/>
          <p:nvPr/>
        </p:nvSpPr>
        <p:spPr>
          <a:xfrm>
            <a:off x="6032477" y="5359378"/>
            <a:ext cx="335557" cy="111463"/>
          </a:xfrm>
          <a:custGeom>
            <a:avLst/>
            <a:gdLst>
              <a:gd name="connsiteX0" fmla="*/ 23 w 335557"/>
              <a:gd name="connsiteY0" fmla="*/ 58760 h 111463"/>
              <a:gd name="connsiteX1" fmla="*/ 146073 w 335557"/>
              <a:gd name="connsiteY1" fmla="*/ 7960 h 111463"/>
              <a:gd name="connsiteX2" fmla="*/ 47648 w 335557"/>
              <a:gd name="connsiteY2" fmla="*/ 104797 h 111463"/>
              <a:gd name="connsiteX3" fmla="*/ 58761 w 335557"/>
              <a:gd name="connsiteY3" fmla="*/ 103210 h 111463"/>
              <a:gd name="connsiteX4" fmla="*/ 334986 w 335557"/>
              <a:gd name="connsiteY4" fmla="*/ 12722 h 111463"/>
              <a:gd name="connsiteX5" fmla="*/ 131786 w 335557"/>
              <a:gd name="connsiteY5" fmla="*/ 46060 h 111463"/>
              <a:gd name="connsiteX6" fmla="*/ 158773 w 335557"/>
              <a:gd name="connsiteY6" fmla="*/ 22 h 111463"/>
              <a:gd name="connsiteX7" fmla="*/ 23 w 335557"/>
              <a:gd name="connsiteY7" fmla="*/ 58760 h 1114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35557" h="111463">
                <a:moveTo>
                  <a:pt x="23" y="58760"/>
                </a:moveTo>
                <a:cubicBezTo>
                  <a:pt x="-2094" y="60083"/>
                  <a:pt x="138136" y="287"/>
                  <a:pt x="146073" y="7960"/>
                </a:cubicBezTo>
                <a:cubicBezTo>
                  <a:pt x="154010" y="15633"/>
                  <a:pt x="62200" y="88922"/>
                  <a:pt x="47648" y="104797"/>
                </a:cubicBezTo>
                <a:cubicBezTo>
                  <a:pt x="33096" y="120672"/>
                  <a:pt x="58761" y="103210"/>
                  <a:pt x="58761" y="103210"/>
                </a:cubicBezTo>
                <a:cubicBezTo>
                  <a:pt x="106651" y="87864"/>
                  <a:pt x="322815" y="22247"/>
                  <a:pt x="334986" y="12722"/>
                </a:cubicBezTo>
                <a:cubicBezTo>
                  <a:pt x="347157" y="3197"/>
                  <a:pt x="161155" y="48177"/>
                  <a:pt x="131786" y="46060"/>
                </a:cubicBezTo>
                <a:cubicBezTo>
                  <a:pt x="102417" y="43943"/>
                  <a:pt x="174119" y="1345"/>
                  <a:pt x="158773" y="22"/>
                </a:cubicBezTo>
                <a:cubicBezTo>
                  <a:pt x="143427" y="-1301"/>
                  <a:pt x="2140" y="57437"/>
                  <a:pt x="23" y="5876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95" name="フリーフォーム: 図形 1394">
            <a:extLst>
              <a:ext uri="{FF2B5EF4-FFF2-40B4-BE49-F238E27FC236}">
                <a16:creationId xmlns:a16="http://schemas.microsoft.com/office/drawing/2014/main" id="{1709C9CB-9821-4EAF-BA95-08C61532CAD7}"/>
              </a:ext>
            </a:extLst>
          </p:cNvPr>
          <p:cNvSpPr/>
          <p:nvPr/>
        </p:nvSpPr>
        <p:spPr>
          <a:xfrm>
            <a:off x="6065815" y="5408986"/>
            <a:ext cx="366901" cy="181268"/>
          </a:xfrm>
          <a:custGeom>
            <a:avLst/>
            <a:gdLst>
              <a:gd name="connsiteX0" fmla="*/ 23 w 366901"/>
              <a:gd name="connsiteY0" fmla="*/ 120277 h 181268"/>
              <a:gd name="connsiteX1" fmla="*/ 125435 w 366901"/>
              <a:gd name="connsiteY1" fmla="*/ 175839 h 181268"/>
              <a:gd name="connsiteX2" fmla="*/ 127023 w 366901"/>
              <a:gd name="connsiteY2" fmla="*/ 171077 h 181268"/>
              <a:gd name="connsiteX3" fmla="*/ 74635 w 366901"/>
              <a:gd name="connsiteY3" fmla="*/ 104402 h 181268"/>
              <a:gd name="connsiteX4" fmla="*/ 98448 w 366901"/>
              <a:gd name="connsiteY4" fmla="*/ 28202 h 181268"/>
              <a:gd name="connsiteX5" fmla="*/ 231798 w 366901"/>
              <a:gd name="connsiteY5" fmla="*/ 5977 h 181268"/>
              <a:gd name="connsiteX6" fmla="*/ 363560 w 366901"/>
              <a:gd name="connsiteY6" fmla="*/ 129802 h 181268"/>
              <a:gd name="connsiteX7" fmla="*/ 328635 w 366901"/>
              <a:gd name="connsiteY7" fmla="*/ 175839 h 181268"/>
              <a:gd name="connsiteX8" fmla="*/ 341335 w 366901"/>
              <a:gd name="connsiteY8" fmla="*/ 98052 h 181268"/>
              <a:gd name="connsiteX9" fmla="*/ 180998 w 366901"/>
              <a:gd name="connsiteY9" fmla="*/ 9152 h 181268"/>
              <a:gd name="connsiteX10" fmla="*/ 100035 w 366901"/>
              <a:gd name="connsiteY10" fmla="*/ 47252 h 181268"/>
              <a:gd name="connsiteX11" fmla="*/ 100035 w 366901"/>
              <a:gd name="connsiteY11" fmla="*/ 85352 h 181268"/>
              <a:gd name="connsiteX12" fmla="*/ 136548 w 366901"/>
              <a:gd name="connsiteY12" fmla="*/ 167902 h 181268"/>
              <a:gd name="connsiteX13" fmla="*/ 23 w 366901"/>
              <a:gd name="connsiteY13" fmla="*/ 120277 h 1812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366901" h="181268">
                <a:moveTo>
                  <a:pt x="23" y="120277"/>
                </a:moveTo>
                <a:cubicBezTo>
                  <a:pt x="-1829" y="121600"/>
                  <a:pt x="104268" y="167372"/>
                  <a:pt x="125435" y="175839"/>
                </a:cubicBezTo>
                <a:cubicBezTo>
                  <a:pt x="146602" y="184306"/>
                  <a:pt x="135490" y="182983"/>
                  <a:pt x="127023" y="171077"/>
                </a:cubicBezTo>
                <a:cubicBezTo>
                  <a:pt x="118556" y="159171"/>
                  <a:pt x="79397" y="128214"/>
                  <a:pt x="74635" y="104402"/>
                </a:cubicBezTo>
                <a:cubicBezTo>
                  <a:pt x="69873" y="80590"/>
                  <a:pt x="72254" y="44606"/>
                  <a:pt x="98448" y="28202"/>
                </a:cubicBezTo>
                <a:cubicBezTo>
                  <a:pt x="124642" y="11798"/>
                  <a:pt x="187613" y="-10956"/>
                  <a:pt x="231798" y="5977"/>
                </a:cubicBezTo>
                <a:cubicBezTo>
                  <a:pt x="275983" y="22910"/>
                  <a:pt x="347421" y="101492"/>
                  <a:pt x="363560" y="129802"/>
                </a:cubicBezTo>
                <a:cubicBezTo>
                  <a:pt x="379699" y="158112"/>
                  <a:pt x="332339" y="181131"/>
                  <a:pt x="328635" y="175839"/>
                </a:cubicBezTo>
                <a:cubicBezTo>
                  <a:pt x="324931" y="170547"/>
                  <a:pt x="365941" y="125833"/>
                  <a:pt x="341335" y="98052"/>
                </a:cubicBezTo>
                <a:cubicBezTo>
                  <a:pt x="316729" y="70271"/>
                  <a:pt x="221214" y="17619"/>
                  <a:pt x="180998" y="9152"/>
                </a:cubicBezTo>
                <a:cubicBezTo>
                  <a:pt x="140782" y="685"/>
                  <a:pt x="113529" y="34552"/>
                  <a:pt x="100035" y="47252"/>
                </a:cubicBezTo>
                <a:cubicBezTo>
                  <a:pt x="86541" y="59952"/>
                  <a:pt x="93950" y="65244"/>
                  <a:pt x="100035" y="85352"/>
                </a:cubicBezTo>
                <a:cubicBezTo>
                  <a:pt x="106120" y="105460"/>
                  <a:pt x="148719" y="158906"/>
                  <a:pt x="136548" y="167902"/>
                </a:cubicBezTo>
                <a:cubicBezTo>
                  <a:pt x="124377" y="176898"/>
                  <a:pt x="1875" y="118954"/>
                  <a:pt x="23" y="12027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96" name="フリーフォーム: 図形 1395">
            <a:extLst>
              <a:ext uri="{FF2B5EF4-FFF2-40B4-BE49-F238E27FC236}">
                <a16:creationId xmlns:a16="http://schemas.microsoft.com/office/drawing/2014/main" id="{3744F7BD-B355-4E21-AFA9-0021633D3C21}"/>
              </a:ext>
            </a:extLst>
          </p:cNvPr>
          <p:cNvSpPr/>
          <p:nvPr/>
        </p:nvSpPr>
        <p:spPr>
          <a:xfrm>
            <a:off x="6141710" y="5449514"/>
            <a:ext cx="233098" cy="218247"/>
          </a:xfrm>
          <a:custGeom>
            <a:avLst/>
            <a:gdLst>
              <a:gd name="connsiteX0" fmla="*/ 328 w 233098"/>
              <a:gd name="connsiteY0" fmla="*/ 144836 h 218247"/>
              <a:gd name="connsiteX1" fmla="*/ 97165 w 233098"/>
              <a:gd name="connsiteY1" fmla="*/ 208336 h 218247"/>
              <a:gd name="connsiteX2" fmla="*/ 138440 w 233098"/>
              <a:gd name="connsiteY2" fmla="*/ 208336 h 218247"/>
              <a:gd name="connsiteX3" fmla="*/ 160665 w 233098"/>
              <a:gd name="connsiteY3" fmla="*/ 114674 h 218247"/>
              <a:gd name="connsiteX4" fmla="*/ 146378 w 233098"/>
              <a:gd name="connsiteY4" fmla="*/ 173411 h 218247"/>
              <a:gd name="connsiteX5" fmla="*/ 119390 w 233098"/>
              <a:gd name="connsiteY5" fmla="*/ 114674 h 218247"/>
              <a:gd name="connsiteX6" fmla="*/ 71765 w 233098"/>
              <a:gd name="connsiteY6" fmla="*/ 70224 h 218247"/>
              <a:gd name="connsiteX7" fmla="*/ 60653 w 233098"/>
              <a:gd name="connsiteY7" fmla="*/ 17836 h 218247"/>
              <a:gd name="connsiteX8" fmla="*/ 109865 w 233098"/>
              <a:gd name="connsiteY8" fmla="*/ 8311 h 218247"/>
              <a:gd name="connsiteX9" fmla="*/ 230515 w 233098"/>
              <a:gd name="connsiteY9" fmla="*/ 132136 h 218247"/>
              <a:gd name="connsiteX10" fmla="*/ 182890 w 233098"/>
              <a:gd name="connsiteY10" fmla="*/ 44824 h 218247"/>
              <a:gd name="connsiteX11" fmla="*/ 71765 w 233098"/>
              <a:gd name="connsiteY11" fmla="*/ 24186 h 218247"/>
              <a:gd name="connsiteX12" fmla="*/ 132090 w 233098"/>
              <a:gd name="connsiteY12" fmla="*/ 149599 h 218247"/>
              <a:gd name="connsiteX13" fmla="*/ 67003 w 233098"/>
              <a:gd name="connsiteY13" fmla="*/ 181349 h 218247"/>
              <a:gd name="connsiteX14" fmla="*/ 328 w 233098"/>
              <a:gd name="connsiteY14" fmla="*/ 144836 h 2182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33098" h="218247">
                <a:moveTo>
                  <a:pt x="328" y="144836"/>
                </a:moveTo>
                <a:cubicBezTo>
                  <a:pt x="5355" y="149334"/>
                  <a:pt x="74146" y="197753"/>
                  <a:pt x="97165" y="208336"/>
                </a:cubicBezTo>
                <a:cubicBezTo>
                  <a:pt x="120184" y="218919"/>
                  <a:pt x="127857" y="223946"/>
                  <a:pt x="138440" y="208336"/>
                </a:cubicBezTo>
                <a:cubicBezTo>
                  <a:pt x="149023" y="192726"/>
                  <a:pt x="159342" y="120495"/>
                  <a:pt x="160665" y="114674"/>
                </a:cubicBezTo>
                <a:cubicBezTo>
                  <a:pt x="161988" y="108853"/>
                  <a:pt x="153257" y="173411"/>
                  <a:pt x="146378" y="173411"/>
                </a:cubicBezTo>
                <a:cubicBezTo>
                  <a:pt x="139499" y="173411"/>
                  <a:pt x="131826" y="131872"/>
                  <a:pt x="119390" y="114674"/>
                </a:cubicBezTo>
                <a:cubicBezTo>
                  <a:pt x="106955" y="97476"/>
                  <a:pt x="81555" y="86364"/>
                  <a:pt x="71765" y="70224"/>
                </a:cubicBezTo>
                <a:cubicBezTo>
                  <a:pt x="61976" y="54084"/>
                  <a:pt x="54303" y="28155"/>
                  <a:pt x="60653" y="17836"/>
                </a:cubicBezTo>
                <a:cubicBezTo>
                  <a:pt x="67003" y="7517"/>
                  <a:pt x="81555" y="-10739"/>
                  <a:pt x="109865" y="8311"/>
                </a:cubicBezTo>
                <a:cubicBezTo>
                  <a:pt x="138175" y="27361"/>
                  <a:pt x="218344" y="126050"/>
                  <a:pt x="230515" y="132136"/>
                </a:cubicBezTo>
                <a:cubicBezTo>
                  <a:pt x="242686" y="138221"/>
                  <a:pt x="209348" y="62816"/>
                  <a:pt x="182890" y="44824"/>
                </a:cubicBezTo>
                <a:cubicBezTo>
                  <a:pt x="156432" y="26832"/>
                  <a:pt x="80232" y="6724"/>
                  <a:pt x="71765" y="24186"/>
                </a:cubicBezTo>
                <a:cubicBezTo>
                  <a:pt x="63298" y="41648"/>
                  <a:pt x="132884" y="123405"/>
                  <a:pt x="132090" y="149599"/>
                </a:cubicBezTo>
                <a:cubicBezTo>
                  <a:pt x="131296" y="175793"/>
                  <a:pt x="84730" y="179761"/>
                  <a:pt x="67003" y="181349"/>
                </a:cubicBezTo>
                <a:cubicBezTo>
                  <a:pt x="49276" y="182937"/>
                  <a:pt x="-4699" y="140338"/>
                  <a:pt x="328" y="14483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97" name="フリーフォーム: 図形 1396">
            <a:extLst>
              <a:ext uri="{FF2B5EF4-FFF2-40B4-BE49-F238E27FC236}">
                <a16:creationId xmlns:a16="http://schemas.microsoft.com/office/drawing/2014/main" id="{26749A40-3A10-4580-B860-7542049598B2}"/>
              </a:ext>
            </a:extLst>
          </p:cNvPr>
          <p:cNvSpPr/>
          <p:nvPr/>
        </p:nvSpPr>
        <p:spPr>
          <a:xfrm>
            <a:off x="6394569" y="5651717"/>
            <a:ext cx="169154" cy="342733"/>
          </a:xfrm>
          <a:custGeom>
            <a:avLst/>
            <a:gdLst>
              <a:gd name="connsiteX0" fmla="*/ 47506 w 169154"/>
              <a:gd name="connsiteY0" fmla="*/ 7721 h 342733"/>
              <a:gd name="connsiteX1" fmla="*/ 152281 w 169154"/>
              <a:gd name="connsiteY1" fmla="*/ 191871 h 342733"/>
              <a:gd name="connsiteX2" fmla="*/ 136406 w 169154"/>
              <a:gd name="connsiteY2" fmla="*/ 236321 h 342733"/>
              <a:gd name="connsiteX3" fmla="*/ 4644 w 169154"/>
              <a:gd name="connsiteY3" fmla="*/ 204571 h 342733"/>
              <a:gd name="connsiteX4" fmla="*/ 28456 w 169154"/>
              <a:gd name="connsiteY4" fmla="*/ 342683 h 342733"/>
              <a:gd name="connsiteX5" fmla="*/ 15756 w 169154"/>
              <a:gd name="connsiteY5" fmla="*/ 187108 h 342733"/>
              <a:gd name="connsiteX6" fmla="*/ 168156 w 169154"/>
              <a:gd name="connsiteY6" fmla="*/ 223621 h 342733"/>
              <a:gd name="connsiteX7" fmla="*/ 80844 w 169154"/>
              <a:gd name="connsiteY7" fmla="*/ 50583 h 342733"/>
              <a:gd name="connsiteX8" fmla="*/ 47506 w 169154"/>
              <a:gd name="connsiteY8" fmla="*/ 7721 h 342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9154" h="342733">
                <a:moveTo>
                  <a:pt x="47506" y="7721"/>
                </a:moveTo>
                <a:cubicBezTo>
                  <a:pt x="59412" y="31269"/>
                  <a:pt x="137464" y="153771"/>
                  <a:pt x="152281" y="191871"/>
                </a:cubicBezTo>
                <a:cubicBezTo>
                  <a:pt x="167098" y="229971"/>
                  <a:pt x="161012" y="234204"/>
                  <a:pt x="136406" y="236321"/>
                </a:cubicBezTo>
                <a:cubicBezTo>
                  <a:pt x="111800" y="238438"/>
                  <a:pt x="22636" y="186844"/>
                  <a:pt x="4644" y="204571"/>
                </a:cubicBezTo>
                <a:cubicBezTo>
                  <a:pt x="-13348" y="222298"/>
                  <a:pt x="26604" y="345593"/>
                  <a:pt x="28456" y="342683"/>
                </a:cubicBezTo>
                <a:cubicBezTo>
                  <a:pt x="30308" y="339773"/>
                  <a:pt x="-7527" y="206952"/>
                  <a:pt x="15756" y="187108"/>
                </a:cubicBezTo>
                <a:cubicBezTo>
                  <a:pt x="39039" y="167264"/>
                  <a:pt x="157308" y="246375"/>
                  <a:pt x="168156" y="223621"/>
                </a:cubicBezTo>
                <a:cubicBezTo>
                  <a:pt x="179004" y="200867"/>
                  <a:pt x="98306" y="82068"/>
                  <a:pt x="80844" y="50583"/>
                </a:cubicBezTo>
                <a:cubicBezTo>
                  <a:pt x="63382" y="19098"/>
                  <a:pt x="35600" y="-15827"/>
                  <a:pt x="47506" y="772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98" name="フリーフォーム: 図形 1397">
            <a:extLst>
              <a:ext uri="{FF2B5EF4-FFF2-40B4-BE49-F238E27FC236}">
                <a16:creationId xmlns:a16="http://schemas.microsoft.com/office/drawing/2014/main" id="{2DA747A9-5CC4-48B7-83E4-EB50A1775932}"/>
              </a:ext>
            </a:extLst>
          </p:cNvPr>
          <p:cNvSpPr/>
          <p:nvPr/>
        </p:nvSpPr>
        <p:spPr>
          <a:xfrm>
            <a:off x="6271431" y="5699715"/>
            <a:ext cx="229541" cy="308932"/>
          </a:xfrm>
          <a:custGeom>
            <a:avLst/>
            <a:gdLst>
              <a:gd name="connsiteX0" fmla="*/ 143657 w 229541"/>
              <a:gd name="connsiteY0" fmla="*/ 307385 h 308932"/>
              <a:gd name="connsiteX1" fmla="*/ 127782 w 229541"/>
              <a:gd name="connsiteY1" fmla="*/ 247060 h 308932"/>
              <a:gd name="connsiteX2" fmla="*/ 51582 w 229541"/>
              <a:gd name="connsiteY2" fmla="*/ 174035 h 308932"/>
              <a:gd name="connsiteX3" fmla="*/ 782 w 229541"/>
              <a:gd name="connsiteY3" fmla="*/ 134348 h 308932"/>
              <a:gd name="connsiteX4" fmla="*/ 21419 w 229541"/>
              <a:gd name="connsiteY4" fmla="*/ 105773 h 308932"/>
              <a:gd name="connsiteX5" fmla="*/ 30944 w 229541"/>
              <a:gd name="connsiteY5" fmla="*/ 72435 h 308932"/>
              <a:gd name="connsiteX6" fmla="*/ 92857 w 229541"/>
              <a:gd name="connsiteY6" fmla="*/ 99423 h 308932"/>
              <a:gd name="connsiteX7" fmla="*/ 227794 w 229541"/>
              <a:gd name="connsiteY7" fmla="*/ 126410 h 308932"/>
              <a:gd name="connsiteX8" fmla="*/ 172232 w 229541"/>
              <a:gd name="connsiteY8" fmla="*/ 50210 h 308932"/>
              <a:gd name="connsiteX9" fmla="*/ 211919 w 229541"/>
              <a:gd name="connsiteY9" fmla="*/ 998 h 308932"/>
              <a:gd name="connsiteX10" fmla="*/ 143657 w 229541"/>
              <a:gd name="connsiteY10" fmla="*/ 27985 h 308932"/>
              <a:gd name="connsiteX11" fmla="*/ 218269 w 229541"/>
              <a:gd name="connsiteY11" fmla="*/ 148635 h 308932"/>
              <a:gd name="connsiteX12" fmla="*/ 24594 w 229541"/>
              <a:gd name="connsiteY12" fmla="*/ 62910 h 308932"/>
              <a:gd name="connsiteX13" fmla="*/ 27769 w 229541"/>
              <a:gd name="connsiteY13" fmla="*/ 113710 h 308932"/>
              <a:gd name="connsiteX14" fmla="*/ 91269 w 229541"/>
              <a:gd name="connsiteY14" fmla="*/ 181973 h 308932"/>
              <a:gd name="connsiteX15" fmla="*/ 143657 w 229541"/>
              <a:gd name="connsiteY15" fmla="*/ 307385 h 308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29541" h="308932">
                <a:moveTo>
                  <a:pt x="143657" y="307385"/>
                </a:moveTo>
                <a:cubicBezTo>
                  <a:pt x="149742" y="318233"/>
                  <a:pt x="143128" y="269285"/>
                  <a:pt x="127782" y="247060"/>
                </a:cubicBezTo>
                <a:cubicBezTo>
                  <a:pt x="112436" y="224835"/>
                  <a:pt x="72749" y="192820"/>
                  <a:pt x="51582" y="174035"/>
                </a:cubicBezTo>
                <a:cubicBezTo>
                  <a:pt x="30415" y="155250"/>
                  <a:pt x="5809" y="145725"/>
                  <a:pt x="782" y="134348"/>
                </a:cubicBezTo>
                <a:cubicBezTo>
                  <a:pt x="-4245" y="122971"/>
                  <a:pt x="16392" y="116092"/>
                  <a:pt x="21419" y="105773"/>
                </a:cubicBezTo>
                <a:cubicBezTo>
                  <a:pt x="26446" y="95454"/>
                  <a:pt x="19038" y="73493"/>
                  <a:pt x="30944" y="72435"/>
                </a:cubicBezTo>
                <a:cubicBezTo>
                  <a:pt x="42850" y="71377"/>
                  <a:pt x="60049" y="90427"/>
                  <a:pt x="92857" y="99423"/>
                </a:cubicBezTo>
                <a:cubicBezTo>
                  <a:pt x="125665" y="108419"/>
                  <a:pt x="214565" y="134612"/>
                  <a:pt x="227794" y="126410"/>
                </a:cubicBezTo>
                <a:cubicBezTo>
                  <a:pt x="241023" y="118208"/>
                  <a:pt x="174878" y="71112"/>
                  <a:pt x="172232" y="50210"/>
                </a:cubicBezTo>
                <a:cubicBezTo>
                  <a:pt x="169586" y="29308"/>
                  <a:pt x="216681" y="4702"/>
                  <a:pt x="211919" y="998"/>
                </a:cubicBezTo>
                <a:cubicBezTo>
                  <a:pt x="207157" y="-2706"/>
                  <a:pt x="142599" y="3379"/>
                  <a:pt x="143657" y="27985"/>
                </a:cubicBezTo>
                <a:cubicBezTo>
                  <a:pt x="144715" y="52591"/>
                  <a:pt x="238113" y="142814"/>
                  <a:pt x="218269" y="148635"/>
                </a:cubicBezTo>
                <a:cubicBezTo>
                  <a:pt x="198425" y="154456"/>
                  <a:pt x="56344" y="68731"/>
                  <a:pt x="24594" y="62910"/>
                </a:cubicBezTo>
                <a:cubicBezTo>
                  <a:pt x="-7156" y="57089"/>
                  <a:pt x="16657" y="93866"/>
                  <a:pt x="27769" y="113710"/>
                </a:cubicBezTo>
                <a:cubicBezTo>
                  <a:pt x="38881" y="133554"/>
                  <a:pt x="74071" y="153133"/>
                  <a:pt x="91269" y="181973"/>
                </a:cubicBezTo>
                <a:cubicBezTo>
                  <a:pt x="108467" y="210813"/>
                  <a:pt x="137572" y="296537"/>
                  <a:pt x="143657" y="30738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99" name="フリーフォーム: 図形 1398">
            <a:extLst>
              <a:ext uri="{FF2B5EF4-FFF2-40B4-BE49-F238E27FC236}">
                <a16:creationId xmlns:a16="http://schemas.microsoft.com/office/drawing/2014/main" id="{F8789AB8-2E39-49AF-A74C-4E517A4234A8}"/>
              </a:ext>
            </a:extLst>
          </p:cNvPr>
          <p:cNvSpPr/>
          <p:nvPr/>
        </p:nvSpPr>
        <p:spPr>
          <a:xfrm>
            <a:off x="6388060" y="5923258"/>
            <a:ext cx="249004" cy="205310"/>
          </a:xfrm>
          <a:custGeom>
            <a:avLst/>
            <a:gdLst>
              <a:gd name="connsiteX0" fmla="*/ 40 w 249004"/>
              <a:gd name="connsiteY0" fmla="*/ 53680 h 205310"/>
              <a:gd name="connsiteX1" fmla="*/ 128628 w 249004"/>
              <a:gd name="connsiteY1" fmla="*/ 26692 h 205310"/>
              <a:gd name="connsiteX2" fmla="*/ 228640 w 249004"/>
              <a:gd name="connsiteY2" fmla="*/ 66380 h 205310"/>
              <a:gd name="connsiteX3" fmla="*/ 220703 w 249004"/>
              <a:gd name="connsiteY3" fmla="*/ 156867 h 205310"/>
              <a:gd name="connsiteX4" fmla="*/ 150853 w 249004"/>
              <a:gd name="connsiteY4" fmla="*/ 193380 h 205310"/>
              <a:gd name="connsiteX5" fmla="*/ 50840 w 249004"/>
              <a:gd name="connsiteY5" fmla="*/ 148930 h 205310"/>
              <a:gd name="connsiteX6" fmla="*/ 193715 w 249004"/>
              <a:gd name="connsiteY6" fmla="*/ 202905 h 205310"/>
              <a:gd name="connsiteX7" fmla="*/ 246103 w 249004"/>
              <a:gd name="connsiteY7" fmla="*/ 175917 h 205310"/>
              <a:gd name="connsiteX8" fmla="*/ 115928 w 249004"/>
              <a:gd name="connsiteY8" fmla="*/ 4467 h 205310"/>
              <a:gd name="connsiteX9" fmla="*/ 40 w 249004"/>
              <a:gd name="connsiteY9" fmla="*/ 53680 h 2053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49004" h="205310">
                <a:moveTo>
                  <a:pt x="40" y="53680"/>
                </a:moveTo>
                <a:cubicBezTo>
                  <a:pt x="2157" y="57384"/>
                  <a:pt x="90528" y="24575"/>
                  <a:pt x="128628" y="26692"/>
                </a:cubicBezTo>
                <a:cubicBezTo>
                  <a:pt x="166728" y="28809"/>
                  <a:pt x="213294" y="44684"/>
                  <a:pt x="228640" y="66380"/>
                </a:cubicBezTo>
                <a:cubicBezTo>
                  <a:pt x="243986" y="88076"/>
                  <a:pt x="233667" y="135700"/>
                  <a:pt x="220703" y="156867"/>
                </a:cubicBezTo>
                <a:cubicBezTo>
                  <a:pt x="207739" y="178034"/>
                  <a:pt x="179163" y="194703"/>
                  <a:pt x="150853" y="193380"/>
                </a:cubicBezTo>
                <a:cubicBezTo>
                  <a:pt x="122543" y="192057"/>
                  <a:pt x="43696" y="147343"/>
                  <a:pt x="50840" y="148930"/>
                </a:cubicBezTo>
                <a:cubicBezTo>
                  <a:pt x="57984" y="150518"/>
                  <a:pt x="161171" y="198407"/>
                  <a:pt x="193715" y="202905"/>
                </a:cubicBezTo>
                <a:cubicBezTo>
                  <a:pt x="226259" y="207403"/>
                  <a:pt x="259068" y="208990"/>
                  <a:pt x="246103" y="175917"/>
                </a:cubicBezTo>
                <a:cubicBezTo>
                  <a:pt x="233139" y="142844"/>
                  <a:pt x="152969" y="26692"/>
                  <a:pt x="115928" y="4467"/>
                </a:cubicBezTo>
                <a:cubicBezTo>
                  <a:pt x="78887" y="-17758"/>
                  <a:pt x="-2077" y="49976"/>
                  <a:pt x="40" y="5368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00" name="フリーフォーム: 図形 1399">
            <a:extLst>
              <a:ext uri="{FF2B5EF4-FFF2-40B4-BE49-F238E27FC236}">
                <a16:creationId xmlns:a16="http://schemas.microsoft.com/office/drawing/2014/main" id="{CDE914E1-BD33-479C-A648-053534278F82}"/>
              </a:ext>
            </a:extLst>
          </p:cNvPr>
          <p:cNvSpPr/>
          <p:nvPr/>
        </p:nvSpPr>
        <p:spPr>
          <a:xfrm>
            <a:off x="6405411" y="5979998"/>
            <a:ext cx="187923" cy="114694"/>
          </a:xfrm>
          <a:custGeom>
            <a:avLst/>
            <a:gdLst>
              <a:gd name="connsiteX0" fmla="*/ 152 w 187923"/>
              <a:gd name="connsiteY0" fmla="*/ 54090 h 114694"/>
              <a:gd name="connsiteX1" fmla="*/ 109689 w 187923"/>
              <a:gd name="connsiteY1" fmla="*/ 17577 h 114694"/>
              <a:gd name="connsiteX2" fmla="*/ 171602 w 187923"/>
              <a:gd name="connsiteY2" fmla="*/ 58852 h 114694"/>
              <a:gd name="connsiteX3" fmla="*/ 147789 w 187923"/>
              <a:gd name="connsiteY3" fmla="*/ 93777 h 114694"/>
              <a:gd name="connsiteX4" fmla="*/ 52539 w 187923"/>
              <a:gd name="connsiteY4" fmla="*/ 81077 h 114694"/>
              <a:gd name="connsiteX5" fmla="*/ 154139 w 187923"/>
              <a:gd name="connsiteY5" fmla="*/ 111240 h 114694"/>
              <a:gd name="connsiteX6" fmla="*/ 187477 w 187923"/>
              <a:gd name="connsiteY6" fmla="*/ 101715 h 114694"/>
              <a:gd name="connsiteX7" fmla="*/ 135089 w 187923"/>
              <a:gd name="connsiteY7" fmla="*/ 1702 h 114694"/>
              <a:gd name="connsiteX8" fmla="*/ 152 w 187923"/>
              <a:gd name="connsiteY8" fmla="*/ 54090 h 1146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7923" h="114694">
                <a:moveTo>
                  <a:pt x="152" y="54090"/>
                </a:moveTo>
                <a:cubicBezTo>
                  <a:pt x="-4081" y="56736"/>
                  <a:pt x="81114" y="16783"/>
                  <a:pt x="109689" y="17577"/>
                </a:cubicBezTo>
                <a:cubicBezTo>
                  <a:pt x="138264" y="18371"/>
                  <a:pt x="165252" y="46152"/>
                  <a:pt x="171602" y="58852"/>
                </a:cubicBezTo>
                <a:cubicBezTo>
                  <a:pt x="177952" y="71552"/>
                  <a:pt x="167633" y="90073"/>
                  <a:pt x="147789" y="93777"/>
                </a:cubicBezTo>
                <a:cubicBezTo>
                  <a:pt x="127945" y="97481"/>
                  <a:pt x="51481" y="78167"/>
                  <a:pt x="52539" y="81077"/>
                </a:cubicBezTo>
                <a:cubicBezTo>
                  <a:pt x="53597" y="83987"/>
                  <a:pt x="131649" y="107800"/>
                  <a:pt x="154139" y="111240"/>
                </a:cubicBezTo>
                <a:cubicBezTo>
                  <a:pt x="176629" y="114680"/>
                  <a:pt x="190652" y="119971"/>
                  <a:pt x="187477" y="101715"/>
                </a:cubicBezTo>
                <a:cubicBezTo>
                  <a:pt x="184302" y="83459"/>
                  <a:pt x="161547" y="14402"/>
                  <a:pt x="135089" y="1702"/>
                </a:cubicBezTo>
                <a:cubicBezTo>
                  <a:pt x="108631" y="-10998"/>
                  <a:pt x="4385" y="51444"/>
                  <a:pt x="152" y="5409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01" name="フリーフォーム: 図形 1400">
            <a:extLst>
              <a:ext uri="{FF2B5EF4-FFF2-40B4-BE49-F238E27FC236}">
                <a16:creationId xmlns:a16="http://schemas.microsoft.com/office/drawing/2014/main" id="{C59488AD-3D43-4481-9E0B-1D11DFDD678A}"/>
              </a:ext>
            </a:extLst>
          </p:cNvPr>
          <p:cNvSpPr/>
          <p:nvPr/>
        </p:nvSpPr>
        <p:spPr>
          <a:xfrm>
            <a:off x="6545218" y="6105456"/>
            <a:ext cx="149980" cy="168353"/>
          </a:xfrm>
          <a:custGeom>
            <a:avLst/>
            <a:gdLst>
              <a:gd name="connsiteX0" fmla="*/ 93707 w 149980"/>
              <a:gd name="connsiteY0" fmla="*/ 69 h 168353"/>
              <a:gd name="connsiteX1" fmla="*/ 146095 w 149980"/>
              <a:gd name="connsiteY1" fmla="*/ 114369 h 168353"/>
              <a:gd name="connsiteX2" fmla="*/ 114345 w 149980"/>
              <a:gd name="connsiteY2" fmla="*/ 168344 h 168353"/>
              <a:gd name="connsiteX3" fmla="*/ 45 w 149980"/>
              <a:gd name="connsiteY3" fmla="*/ 119132 h 168353"/>
              <a:gd name="connsiteX4" fmla="*/ 128632 w 149980"/>
              <a:gd name="connsiteY4" fmla="*/ 157232 h 168353"/>
              <a:gd name="connsiteX5" fmla="*/ 147682 w 149980"/>
              <a:gd name="connsiteY5" fmla="*/ 131832 h 168353"/>
              <a:gd name="connsiteX6" fmla="*/ 93707 w 149980"/>
              <a:gd name="connsiteY6" fmla="*/ 69 h 1683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9980" h="168353">
                <a:moveTo>
                  <a:pt x="93707" y="69"/>
                </a:moveTo>
                <a:cubicBezTo>
                  <a:pt x="93443" y="-2841"/>
                  <a:pt x="142655" y="86323"/>
                  <a:pt x="146095" y="114369"/>
                </a:cubicBezTo>
                <a:cubicBezTo>
                  <a:pt x="149535" y="142415"/>
                  <a:pt x="138687" y="167550"/>
                  <a:pt x="114345" y="168344"/>
                </a:cubicBezTo>
                <a:cubicBezTo>
                  <a:pt x="90003" y="169138"/>
                  <a:pt x="-2336" y="120984"/>
                  <a:pt x="45" y="119132"/>
                </a:cubicBezTo>
                <a:cubicBezTo>
                  <a:pt x="2426" y="117280"/>
                  <a:pt x="104026" y="155115"/>
                  <a:pt x="128632" y="157232"/>
                </a:cubicBezTo>
                <a:cubicBezTo>
                  <a:pt x="153238" y="159349"/>
                  <a:pt x="151651" y="155115"/>
                  <a:pt x="147682" y="131832"/>
                </a:cubicBezTo>
                <a:cubicBezTo>
                  <a:pt x="143713" y="108549"/>
                  <a:pt x="93971" y="2979"/>
                  <a:pt x="93707" y="6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02" name="フリーフォーム: 図形 1401">
            <a:extLst>
              <a:ext uri="{FF2B5EF4-FFF2-40B4-BE49-F238E27FC236}">
                <a16:creationId xmlns:a16="http://schemas.microsoft.com/office/drawing/2014/main" id="{BFB75447-C1EE-4BE4-ADB7-B860D5687857}"/>
              </a:ext>
            </a:extLst>
          </p:cNvPr>
          <p:cNvSpPr/>
          <p:nvPr/>
        </p:nvSpPr>
        <p:spPr>
          <a:xfrm>
            <a:off x="6512323" y="6114937"/>
            <a:ext cx="146946" cy="113081"/>
          </a:xfrm>
          <a:custGeom>
            <a:avLst/>
            <a:gdLst>
              <a:gd name="connsiteX0" fmla="*/ 90090 w 146946"/>
              <a:gd name="connsiteY0" fmla="*/ 113 h 113081"/>
              <a:gd name="connsiteX1" fmla="*/ 129777 w 146946"/>
              <a:gd name="connsiteY1" fmla="*/ 112826 h 113081"/>
              <a:gd name="connsiteX2" fmla="*/ 2777 w 146946"/>
              <a:gd name="connsiteY2" fmla="*/ 31863 h 113081"/>
              <a:gd name="connsiteX3" fmla="*/ 50402 w 146946"/>
              <a:gd name="connsiteY3" fmla="*/ 66788 h 113081"/>
              <a:gd name="connsiteX4" fmla="*/ 145652 w 146946"/>
              <a:gd name="connsiteY4" fmla="*/ 90601 h 113081"/>
              <a:gd name="connsiteX5" fmla="*/ 90090 w 146946"/>
              <a:gd name="connsiteY5" fmla="*/ 113 h 1130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6946" h="113081">
                <a:moveTo>
                  <a:pt x="90090" y="113"/>
                </a:moveTo>
                <a:cubicBezTo>
                  <a:pt x="87444" y="3817"/>
                  <a:pt x="144329" y="107534"/>
                  <a:pt x="129777" y="112826"/>
                </a:cubicBezTo>
                <a:cubicBezTo>
                  <a:pt x="115225" y="118118"/>
                  <a:pt x="16006" y="39536"/>
                  <a:pt x="2777" y="31863"/>
                </a:cubicBezTo>
                <a:cubicBezTo>
                  <a:pt x="-10452" y="24190"/>
                  <a:pt x="26590" y="56998"/>
                  <a:pt x="50402" y="66788"/>
                </a:cubicBezTo>
                <a:cubicBezTo>
                  <a:pt x="74214" y="76578"/>
                  <a:pt x="134540" y="96686"/>
                  <a:pt x="145652" y="90601"/>
                </a:cubicBezTo>
                <a:cubicBezTo>
                  <a:pt x="156765" y="84516"/>
                  <a:pt x="92736" y="-3591"/>
                  <a:pt x="90090" y="1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03" name="フリーフォーム: 図形 1402">
            <a:extLst>
              <a:ext uri="{FF2B5EF4-FFF2-40B4-BE49-F238E27FC236}">
                <a16:creationId xmlns:a16="http://schemas.microsoft.com/office/drawing/2014/main" id="{B1D70DF8-3FA6-4BF0-AEA8-6943C87ABCBC}"/>
              </a:ext>
            </a:extLst>
          </p:cNvPr>
          <p:cNvSpPr/>
          <p:nvPr/>
        </p:nvSpPr>
        <p:spPr>
          <a:xfrm>
            <a:off x="6657904" y="6273611"/>
            <a:ext cx="49433" cy="150714"/>
          </a:xfrm>
          <a:custGeom>
            <a:avLst/>
            <a:gdLst>
              <a:gd name="connsiteX0" fmla="*/ 39759 w 49433"/>
              <a:gd name="connsiteY0" fmla="*/ 189 h 150714"/>
              <a:gd name="connsiteX1" fmla="*/ 71 w 49433"/>
              <a:gd name="connsiteY1" fmla="*/ 49402 h 150714"/>
              <a:gd name="connsiteX2" fmla="*/ 30234 w 49433"/>
              <a:gd name="connsiteY2" fmla="*/ 89089 h 150714"/>
              <a:gd name="connsiteX3" fmla="*/ 39759 w 49433"/>
              <a:gd name="connsiteY3" fmla="*/ 149414 h 150714"/>
              <a:gd name="connsiteX4" fmla="*/ 6421 w 49433"/>
              <a:gd name="connsiteY4" fmla="*/ 130364 h 150714"/>
              <a:gd name="connsiteX5" fmla="*/ 49284 w 49433"/>
              <a:gd name="connsiteY5" fmla="*/ 128777 h 150714"/>
              <a:gd name="connsiteX6" fmla="*/ 20709 w 49433"/>
              <a:gd name="connsiteY6" fmla="*/ 68452 h 150714"/>
              <a:gd name="connsiteX7" fmla="*/ 39759 w 49433"/>
              <a:gd name="connsiteY7" fmla="*/ 189 h 150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9433" h="150714">
                <a:moveTo>
                  <a:pt x="39759" y="189"/>
                </a:moveTo>
                <a:cubicBezTo>
                  <a:pt x="36319" y="-2986"/>
                  <a:pt x="1658" y="34585"/>
                  <a:pt x="71" y="49402"/>
                </a:cubicBezTo>
                <a:cubicBezTo>
                  <a:pt x="-1516" y="64219"/>
                  <a:pt x="23619" y="72420"/>
                  <a:pt x="30234" y="89089"/>
                </a:cubicBezTo>
                <a:cubicBezTo>
                  <a:pt x="36849" y="105758"/>
                  <a:pt x="43728" y="142535"/>
                  <a:pt x="39759" y="149414"/>
                </a:cubicBezTo>
                <a:cubicBezTo>
                  <a:pt x="35790" y="156293"/>
                  <a:pt x="4834" y="133803"/>
                  <a:pt x="6421" y="130364"/>
                </a:cubicBezTo>
                <a:cubicBezTo>
                  <a:pt x="8008" y="126925"/>
                  <a:pt x="46903" y="139096"/>
                  <a:pt x="49284" y="128777"/>
                </a:cubicBezTo>
                <a:cubicBezTo>
                  <a:pt x="51665" y="118458"/>
                  <a:pt x="24942" y="88560"/>
                  <a:pt x="20709" y="68452"/>
                </a:cubicBezTo>
                <a:cubicBezTo>
                  <a:pt x="16476" y="48344"/>
                  <a:pt x="43199" y="3364"/>
                  <a:pt x="39759" y="18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04" name="フリーフォーム: 図形 1403">
            <a:extLst>
              <a:ext uri="{FF2B5EF4-FFF2-40B4-BE49-F238E27FC236}">
                <a16:creationId xmlns:a16="http://schemas.microsoft.com/office/drawing/2014/main" id="{BC0EB91D-2748-470A-847C-C617E0157B91}"/>
              </a:ext>
            </a:extLst>
          </p:cNvPr>
          <p:cNvSpPr/>
          <p:nvPr/>
        </p:nvSpPr>
        <p:spPr>
          <a:xfrm>
            <a:off x="6683330" y="6322839"/>
            <a:ext cx="62431" cy="130180"/>
          </a:xfrm>
          <a:custGeom>
            <a:avLst/>
            <a:gdLst>
              <a:gd name="connsiteX0" fmla="*/ 27033 w 62431"/>
              <a:gd name="connsiteY0" fmla="*/ 174 h 130180"/>
              <a:gd name="connsiteX1" fmla="*/ 60370 w 62431"/>
              <a:gd name="connsiteY1" fmla="*/ 90661 h 130180"/>
              <a:gd name="connsiteX2" fmla="*/ 52433 w 62431"/>
              <a:gd name="connsiteY2" fmla="*/ 125586 h 130180"/>
              <a:gd name="connsiteX3" fmla="*/ 45 w 62431"/>
              <a:gd name="connsiteY3" fmla="*/ 128761 h 130180"/>
              <a:gd name="connsiteX4" fmla="*/ 42908 w 62431"/>
              <a:gd name="connsiteY4" fmla="*/ 116061 h 130180"/>
              <a:gd name="connsiteX5" fmla="*/ 27033 w 62431"/>
              <a:gd name="connsiteY5" fmla="*/ 174 h 1301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2431" h="130180">
                <a:moveTo>
                  <a:pt x="27033" y="174"/>
                </a:moveTo>
                <a:cubicBezTo>
                  <a:pt x="29943" y="-4059"/>
                  <a:pt x="56137" y="69759"/>
                  <a:pt x="60370" y="90661"/>
                </a:cubicBezTo>
                <a:cubicBezTo>
                  <a:pt x="64603" y="111563"/>
                  <a:pt x="62487" y="119236"/>
                  <a:pt x="52433" y="125586"/>
                </a:cubicBezTo>
                <a:cubicBezTo>
                  <a:pt x="42379" y="131936"/>
                  <a:pt x="1632" y="130348"/>
                  <a:pt x="45" y="128761"/>
                </a:cubicBezTo>
                <a:cubicBezTo>
                  <a:pt x="-1542" y="127174"/>
                  <a:pt x="38939" y="134317"/>
                  <a:pt x="42908" y="116061"/>
                </a:cubicBezTo>
                <a:cubicBezTo>
                  <a:pt x="46877" y="97805"/>
                  <a:pt x="24123" y="4407"/>
                  <a:pt x="27033" y="17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05" name="フリーフォーム: 図形 1404">
            <a:extLst>
              <a:ext uri="{FF2B5EF4-FFF2-40B4-BE49-F238E27FC236}">
                <a16:creationId xmlns:a16="http://schemas.microsoft.com/office/drawing/2014/main" id="{E8FE6476-126E-4E62-B260-9141769A4F0A}"/>
              </a:ext>
            </a:extLst>
          </p:cNvPr>
          <p:cNvSpPr/>
          <p:nvPr/>
        </p:nvSpPr>
        <p:spPr>
          <a:xfrm>
            <a:off x="5826031" y="4741821"/>
            <a:ext cx="824920" cy="541046"/>
          </a:xfrm>
          <a:custGeom>
            <a:avLst/>
            <a:gdLst>
              <a:gd name="connsiteX0" fmla="*/ 94 w 824920"/>
              <a:gd name="connsiteY0" fmla="*/ 42 h 541046"/>
              <a:gd name="connsiteX1" fmla="*/ 301719 w 824920"/>
              <a:gd name="connsiteY1" fmla="*/ 271504 h 541046"/>
              <a:gd name="connsiteX2" fmla="*/ 255682 w 824920"/>
              <a:gd name="connsiteY2" fmla="*/ 225467 h 541046"/>
              <a:gd name="connsiteX3" fmla="*/ 455707 w 824920"/>
              <a:gd name="connsiteY3" fmla="*/ 412792 h 541046"/>
              <a:gd name="connsiteX4" fmla="*/ 162019 w 824920"/>
              <a:gd name="connsiteY4" fmla="*/ 157204 h 541046"/>
              <a:gd name="connsiteX5" fmla="*/ 395382 w 824920"/>
              <a:gd name="connsiteY5" fmla="*/ 452479 h 541046"/>
              <a:gd name="connsiteX6" fmla="*/ 366807 w 824920"/>
              <a:gd name="connsiteY6" fmla="*/ 373104 h 541046"/>
              <a:gd name="connsiteX7" fmla="*/ 822419 w 824920"/>
              <a:gd name="connsiteY7" fmla="*/ 539792 h 541046"/>
              <a:gd name="connsiteX8" fmla="*/ 552544 w 824920"/>
              <a:gd name="connsiteY8" fmla="*/ 450892 h 541046"/>
              <a:gd name="connsiteX9" fmla="*/ 612869 w 824920"/>
              <a:gd name="connsiteY9" fmla="*/ 477879 h 541046"/>
              <a:gd name="connsiteX10" fmla="*/ 336644 w 824920"/>
              <a:gd name="connsiteY10" fmla="*/ 293729 h 541046"/>
              <a:gd name="connsiteX11" fmla="*/ 94 w 824920"/>
              <a:gd name="connsiteY11" fmla="*/ 42 h 5410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824920" h="541046">
                <a:moveTo>
                  <a:pt x="94" y="42"/>
                </a:moveTo>
                <a:cubicBezTo>
                  <a:pt x="-5727" y="-3662"/>
                  <a:pt x="259121" y="233933"/>
                  <a:pt x="301719" y="271504"/>
                </a:cubicBezTo>
                <a:cubicBezTo>
                  <a:pt x="344317" y="309075"/>
                  <a:pt x="230017" y="201919"/>
                  <a:pt x="255682" y="225467"/>
                </a:cubicBezTo>
                <a:cubicBezTo>
                  <a:pt x="281347" y="249015"/>
                  <a:pt x="471317" y="424169"/>
                  <a:pt x="455707" y="412792"/>
                </a:cubicBezTo>
                <a:cubicBezTo>
                  <a:pt x="440097" y="401415"/>
                  <a:pt x="172073" y="150590"/>
                  <a:pt x="162019" y="157204"/>
                </a:cubicBezTo>
                <a:cubicBezTo>
                  <a:pt x="151965" y="163818"/>
                  <a:pt x="361251" y="416496"/>
                  <a:pt x="395382" y="452479"/>
                </a:cubicBezTo>
                <a:cubicBezTo>
                  <a:pt x="429513" y="488462"/>
                  <a:pt x="295634" y="358552"/>
                  <a:pt x="366807" y="373104"/>
                </a:cubicBezTo>
                <a:cubicBezTo>
                  <a:pt x="437980" y="387656"/>
                  <a:pt x="791463" y="526827"/>
                  <a:pt x="822419" y="539792"/>
                </a:cubicBezTo>
                <a:cubicBezTo>
                  <a:pt x="853375" y="552757"/>
                  <a:pt x="587469" y="461211"/>
                  <a:pt x="552544" y="450892"/>
                </a:cubicBezTo>
                <a:cubicBezTo>
                  <a:pt x="517619" y="440573"/>
                  <a:pt x="648852" y="504073"/>
                  <a:pt x="612869" y="477879"/>
                </a:cubicBezTo>
                <a:cubicBezTo>
                  <a:pt x="576886" y="451685"/>
                  <a:pt x="435863" y="373368"/>
                  <a:pt x="336644" y="293729"/>
                </a:cubicBezTo>
                <a:cubicBezTo>
                  <a:pt x="237425" y="214090"/>
                  <a:pt x="5915" y="3746"/>
                  <a:pt x="94" y="4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06" name="フリーフォーム: 図形 1405">
            <a:extLst>
              <a:ext uri="{FF2B5EF4-FFF2-40B4-BE49-F238E27FC236}">
                <a16:creationId xmlns:a16="http://schemas.microsoft.com/office/drawing/2014/main" id="{DF5A8682-5106-4080-ACBE-FFE6C4AC297B}"/>
              </a:ext>
            </a:extLst>
          </p:cNvPr>
          <p:cNvSpPr/>
          <p:nvPr/>
        </p:nvSpPr>
        <p:spPr>
          <a:xfrm>
            <a:off x="6618694" y="5198707"/>
            <a:ext cx="151004" cy="508817"/>
          </a:xfrm>
          <a:custGeom>
            <a:avLst/>
            <a:gdLst>
              <a:gd name="connsiteX0" fmla="*/ 1181 w 151004"/>
              <a:gd name="connsiteY0" fmla="*/ 356 h 508817"/>
              <a:gd name="connsiteX1" fmla="*/ 67856 w 151004"/>
              <a:gd name="connsiteY1" fmla="*/ 174981 h 508817"/>
              <a:gd name="connsiteX2" fmla="*/ 63094 w 151004"/>
              <a:gd name="connsiteY2" fmla="*/ 228956 h 508817"/>
              <a:gd name="connsiteX3" fmla="*/ 150406 w 151004"/>
              <a:gd name="connsiteY3" fmla="*/ 505181 h 508817"/>
              <a:gd name="connsiteX4" fmla="*/ 98019 w 151004"/>
              <a:gd name="connsiteY4" fmla="*/ 376593 h 508817"/>
              <a:gd name="connsiteX5" fmla="*/ 29756 w 151004"/>
              <a:gd name="connsiteY5" fmla="*/ 225781 h 508817"/>
              <a:gd name="connsiteX6" fmla="*/ 1181 w 151004"/>
              <a:gd name="connsiteY6" fmla="*/ 356 h 5088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1004" h="508817">
                <a:moveTo>
                  <a:pt x="1181" y="356"/>
                </a:moveTo>
                <a:cubicBezTo>
                  <a:pt x="7531" y="-8111"/>
                  <a:pt x="57537" y="136881"/>
                  <a:pt x="67856" y="174981"/>
                </a:cubicBezTo>
                <a:cubicBezTo>
                  <a:pt x="78175" y="213081"/>
                  <a:pt x="49336" y="173923"/>
                  <a:pt x="63094" y="228956"/>
                </a:cubicBezTo>
                <a:cubicBezTo>
                  <a:pt x="76852" y="283989"/>
                  <a:pt x="144585" y="480575"/>
                  <a:pt x="150406" y="505181"/>
                </a:cubicBezTo>
                <a:cubicBezTo>
                  <a:pt x="156227" y="529787"/>
                  <a:pt x="118127" y="423160"/>
                  <a:pt x="98019" y="376593"/>
                </a:cubicBezTo>
                <a:cubicBezTo>
                  <a:pt x="77911" y="330026"/>
                  <a:pt x="44043" y="288752"/>
                  <a:pt x="29756" y="225781"/>
                </a:cubicBezTo>
                <a:cubicBezTo>
                  <a:pt x="15469" y="162810"/>
                  <a:pt x="-5169" y="8823"/>
                  <a:pt x="1181" y="35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07" name="フリーフォーム: 図形 1406">
            <a:extLst>
              <a:ext uri="{FF2B5EF4-FFF2-40B4-BE49-F238E27FC236}">
                <a16:creationId xmlns:a16="http://schemas.microsoft.com/office/drawing/2014/main" id="{D0D69493-A9D0-4DE8-B0F1-6AF5BB498DD4}"/>
              </a:ext>
            </a:extLst>
          </p:cNvPr>
          <p:cNvSpPr/>
          <p:nvPr/>
        </p:nvSpPr>
        <p:spPr>
          <a:xfrm>
            <a:off x="6305821" y="5235919"/>
            <a:ext cx="482336" cy="750677"/>
          </a:xfrm>
          <a:custGeom>
            <a:avLst/>
            <a:gdLst>
              <a:gd name="connsiteX0" fmla="*/ 1317 w 482336"/>
              <a:gd name="connsiteY0" fmla="*/ 10769 h 750677"/>
              <a:gd name="connsiteX1" fmla="*/ 125142 w 482336"/>
              <a:gd name="connsiteY1" fmla="*/ 55219 h 750677"/>
              <a:gd name="connsiteX2" fmla="*/ 145779 w 482336"/>
              <a:gd name="connsiteY2" fmla="*/ 58394 h 750677"/>
              <a:gd name="connsiteX3" fmla="*/ 148954 w 482336"/>
              <a:gd name="connsiteY3" fmla="*/ 82206 h 750677"/>
              <a:gd name="connsiteX4" fmla="*/ 234679 w 482336"/>
              <a:gd name="connsiteY4" fmla="*/ 110781 h 750677"/>
              <a:gd name="connsiteX5" fmla="*/ 317229 w 482336"/>
              <a:gd name="connsiteY5" fmla="*/ 129831 h 750677"/>
              <a:gd name="connsiteX6" fmla="*/ 133079 w 482336"/>
              <a:gd name="connsiteY6" fmla="*/ 134594 h 750677"/>
              <a:gd name="connsiteX7" fmla="*/ 299767 w 482336"/>
              <a:gd name="connsiteY7" fmla="*/ 169519 h 750677"/>
              <a:gd name="connsiteX8" fmla="*/ 126729 w 482336"/>
              <a:gd name="connsiteY8" fmla="*/ 182219 h 750677"/>
              <a:gd name="connsiteX9" fmla="*/ 307704 w 482336"/>
              <a:gd name="connsiteY9" fmla="*/ 191744 h 750677"/>
              <a:gd name="connsiteX10" fmla="*/ 180704 w 482336"/>
              <a:gd name="connsiteY10" fmla="*/ 207619 h 750677"/>
              <a:gd name="connsiteX11" fmla="*/ 325167 w 482336"/>
              <a:gd name="connsiteY11" fmla="*/ 307631 h 750677"/>
              <a:gd name="connsiteX12" fmla="*/ 393429 w 482336"/>
              <a:gd name="connsiteY12" fmla="*/ 475906 h 750677"/>
              <a:gd name="connsiteX13" fmla="*/ 220392 w 482336"/>
              <a:gd name="connsiteY13" fmla="*/ 234606 h 750677"/>
              <a:gd name="connsiteX14" fmla="*/ 355329 w 482336"/>
              <a:gd name="connsiteY14" fmla="*/ 533056 h 750677"/>
              <a:gd name="connsiteX15" fmla="*/ 368029 w 482336"/>
              <a:gd name="connsiteY15" fmla="*/ 525119 h 750677"/>
              <a:gd name="connsiteX16" fmla="*/ 482329 w 482336"/>
              <a:gd name="connsiteY16" fmla="*/ 750544 h 750677"/>
              <a:gd name="connsiteX17" fmla="*/ 372792 w 482336"/>
              <a:gd name="connsiteY17" fmla="*/ 553694 h 750677"/>
              <a:gd name="connsiteX18" fmla="*/ 214042 w 482336"/>
              <a:gd name="connsiteY18" fmla="*/ 283819 h 750677"/>
              <a:gd name="connsiteX19" fmla="*/ 1317 w 482336"/>
              <a:gd name="connsiteY19" fmla="*/ 10769 h 7506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482336" h="750677">
                <a:moveTo>
                  <a:pt x="1317" y="10769"/>
                </a:moveTo>
                <a:cubicBezTo>
                  <a:pt x="-13500" y="-27331"/>
                  <a:pt x="101065" y="47282"/>
                  <a:pt x="125142" y="55219"/>
                </a:cubicBezTo>
                <a:cubicBezTo>
                  <a:pt x="149219" y="63156"/>
                  <a:pt x="141810" y="53896"/>
                  <a:pt x="145779" y="58394"/>
                </a:cubicBezTo>
                <a:cubicBezTo>
                  <a:pt x="149748" y="62892"/>
                  <a:pt x="134137" y="73475"/>
                  <a:pt x="148954" y="82206"/>
                </a:cubicBezTo>
                <a:cubicBezTo>
                  <a:pt x="163771" y="90937"/>
                  <a:pt x="206633" y="102844"/>
                  <a:pt x="234679" y="110781"/>
                </a:cubicBezTo>
                <a:cubicBezTo>
                  <a:pt x="262725" y="118719"/>
                  <a:pt x="334162" y="125862"/>
                  <a:pt x="317229" y="129831"/>
                </a:cubicBezTo>
                <a:cubicBezTo>
                  <a:pt x="300296" y="133800"/>
                  <a:pt x="135989" y="127979"/>
                  <a:pt x="133079" y="134594"/>
                </a:cubicBezTo>
                <a:cubicBezTo>
                  <a:pt x="130169" y="141209"/>
                  <a:pt x="300825" y="161582"/>
                  <a:pt x="299767" y="169519"/>
                </a:cubicBezTo>
                <a:cubicBezTo>
                  <a:pt x="298709" y="177456"/>
                  <a:pt x="125406" y="178515"/>
                  <a:pt x="126729" y="182219"/>
                </a:cubicBezTo>
                <a:cubicBezTo>
                  <a:pt x="128052" y="185923"/>
                  <a:pt x="298708" y="187511"/>
                  <a:pt x="307704" y="191744"/>
                </a:cubicBezTo>
                <a:cubicBezTo>
                  <a:pt x="316700" y="195977"/>
                  <a:pt x="177794" y="188305"/>
                  <a:pt x="180704" y="207619"/>
                </a:cubicBezTo>
                <a:cubicBezTo>
                  <a:pt x="183615" y="226934"/>
                  <a:pt x="289713" y="262917"/>
                  <a:pt x="325167" y="307631"/>
                </a:cubicBezTo>
                <a:cubicBezTo>
                  <a:pt x="360621" y="352345"/>
                  <a:pt x="410891" y="488077"/>
                  <a:pt x="393429" y="475906"/>
                </a:cubicBezTo>
                <a:cubicBezTo>
                  <a:pt x="375967" y="463735"/>
                  <a:pt x="226742" y="225081"/>
                  <a:pt x="220392" y="234606"/>
                </a:cubicBezTo>
                <a:cubicBezTo>
                  <a:pt x="214042" y="244131"/>
                  <a:pt x="330723" y="484637"/>
                  <a:pt x="355329" y="533056"/>
                </a:cubicBezTo>
                <a:cubicBezTo>
                  <a:pt x="379935" y="581475"/>
                  <a:pt x="346862" y="488871"/>
                  <a:pt x="368029" y="525119"/>
                </a:cubicBezTo>
                <a:cubicBezTo>
                  <a:pt x="389196" y="561367"/>
                  <a:pt x="481535" y="745782"/>
                  <a:pt x="482329" y="750544"/>
                </a:cubicBezTo>
                <a:cubicBezTo>
                  <a:pt x="483123" y="755306"/>
                  <a:pt x="417507" y="631482"/>
                  <a:pt x="372792" y="553694"/>
                </a:cubicBezTo>
                <a:cubicBezTo>
                  <a:pt x="328078" y="475907"/>
                  <a:pt x="269075" y="371396"/>
                  <a:pt x="214042" y="283819"/>
                </a:cubicBezTo>
                <a:cubicBezTo>
                  <a:pt x="159009" y="196242"/>
                  <a:pt x="16134" y="48869"/>
                  <a:pt x="1317" y="1076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08" name="フリーフォーム: 図形 1407">
            <a:extLst>
              <a:ext uri="{FF2B5EF4-FFF2-40B4-BE49-F238E27FC236}">
                <a16:creationId xmlns:a16="http://schemas.microsoft.com/office/drawing/2014/main" id="{A68E23E8-092E-4E5C-9300-B9B89B25BFC1}"/>
              </a:ext>
            </a:extLst>
          </p:cNvPr>
          <p:cNvSpPr/>
          <p:nvPr/>
        </p:nvSpPr>
        <p:spPr>
          <a:xfrm>
            <a:off x="6854365" y="5689414"/>
            <a:ext cx="75782" cy="302886"/>
          </a:xfrm>
          <a:custGeom>
            <a:avLst/>
            <a:gdLst>
              <a:gd name="connsiteX0" fmla="*/ 460 w 75782"/>
              <a:gd name="connsiteY0" fmla="*/ 186 h 302886"/>
              <a:gd name="connsiteX1" fmla="*/ 73485 w 75782"/>
              <a:gd name="connsiteY1" fmla="*/ 108136 h 302886"/>
              <a:gd name="connsiteX2" fmla="*/ 57610 w 75782"/>
              <a:gd name="connsiteY2" fmla="*/ 300224 h 302886"/>
              <a:gd name="connsiteX3" fmla="*/ 59198 w 75782"/>
              <a:gd name="connsiteY3" fmla="*/ 211324 h 302886"/>
              <a:gd name="connsiteX4" fmla="*/ 43323 w 75782"/>
              <a:gd name="connsiteY4" fmla="*/ 85911 h 302886"/>
              <a:gd name="connsiteX5" fmla="*/ 460 w 75782"/>
              <a:gd name="connsiteY5" fmla="*/ 186 h 3028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5782" h="302886">
                <a:moveTo>
                  <a:pt x="460" y="186"/>
                </a:moveTo>
                <a:cubicBezTo>
                  <a:pt x="5487" y="3890"/>
                  <a:pt x="63960" y="58130"/>
                  <a:pt x="73485" y="108136"/>
                </a:cubicBezTo>
                <a:cubicBezTo>
                  <a:pt x="83010" y="158142"/>
                  <a:pt x="59991" y="283026"/>
                  <a:pt x="57610" y="300224"/>
                </a:cubicBezTo>
                <a:cubicBezTo>
                  <a:pt x="55229" y="317422"/>
                  <a:pt x="61579" y="247043"/>
                  <a:pt x="59198" y="211324"/>
                </a:cubicBezTo>
                <a:cubicBezTo>
                  <a:pt x="56817" y="175605"/>
                  <a:pt x="53642" y="123217"/>
                  <a:pt x="43323" y="85911"/>
                </a:cubicBezTo>
                <a:cubicBezTo>
                  <a:pt x="33004" y="48605"/>
                  <a:pt x="-4567" y="-3518"/>
                  <a:pt x="460" y="18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09" name="フリーフォーム: 図形 1408">
            <a:extLst>
              <a:ext uri="{FF2B5EF4-FFF2-40B4-BE49-F238E27FC236}">
                <a16:creationId xmlns:a16="http://schemas.microsoft.com/office/drawing/2014/main" id="{8AD34376-1BFB-42F0-95AA-69B3C52A1F9E}"/>
              </a:ext>
            </a:extLst>
          </p:cNvPr>
          <p:cNvSpPr/>
          <p:nvPr/>
        </p:nvSpPr>
        <p:spPr>
          <a:xfrm>
            <a:off x="6829999" y="5982325"/>
            <a:ext cx="502685" cy="480046"/>
          </a:xfrm>
          <a:custGeom>
            <a:avLst/>
            <a:gdLst>
              <a:gd name="connsiteX0" fmla="*/ 1014 w 502685"/>
              <a:gd name="connsiteY0" fmla="*/ 140663 h 480046"/>
              <a:gd name="connsiteX1" fmla="*/ 20064 w 502685"/>
              <a:gd name="connsiteY1" fmla="*/ 81925 h 480046"/>
              <a:gd name="connsiteX2" fmla="*/ 56576 w 502685"/>
              <a:gd name="connsiteY2" fmla="*/ 963 h 480046"/>
              <a:gd name="connsiteX3" fmla="*/ 110551 w 502685"/>
              <a:gd name="connsiteY3" fmla="*/ 140663 h 480046"/>
              <a:gd name="connsiteX4" fmla="*/ 181989 w 502685"/>
              <a:gd name="connsiteY4" fmla="*/ 277188 h 480046"/>
              <a:gd name="connsiteX5" fmla="*/ 199451 w 502685"/>
              <a:gd name="connsiteY5" fmla="*/ 262900 h 480046"/>
              <a:gd name="connsiteX6" fmla="*/ 310576 w 502685"/>
              <a:gd name="connsiteY6" fmla="*/ 377200 h 480046"/>
              <a:gd name="connsiteX7" fmla="*/ 467739 w 502685"/>
              <a:gd name="connsiteY7" fmla="*/ 443875 h 480046"/>
              <a:gd name="connsiteX8" fmla="*/ 502664 w 502685"/>
              <a:gd name="connsiteY8" fmla="*/ 405775 h 480046"/>
              <a:gd name="connsiteX9" fmla="*/ 472501 w 502685"/>
              <a:gd name="connsiteY9" fmla="*/ 450225 h 480046"/>
              <a:gd name="connsiteX10" fmla="*/ 445514 w 502685"/>
              <a:gd name="connsiteY10" fmla="*/ 478800 h 480046"/>
              <a:gd name="connsiteX11" fmla="*/ 340739 w 502685"/>
              <a:gd name="connsiteY11" fmla="*/ 408950 h 480046"/>
              <a:gd name="connsiteX12" fmla="*/ 204214 w 502685"/>
              <a:gd name="connsiteY12" fmla="*/ 262900 h 480046"/>
              <a:gd name="connsiteX13" fmla="*/ 108964 w 502685"/>
              <a:gd name="connsiteY13" fmla="*/ 143838 h 480046"/>
              <a:gd name="connsiteX14" fmla="*/ 50226 w 502685"/>
              <a:gd name="connsiteY14" fmla="*/ 64463 h 480046"/>
              <a:gd name="connsiteX15" fmla="*/ 1014 w 502685"/>
              <a:gd name="connsiteY15" fmla="*/ 140663 h 4800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502685" h="480046">
                <a:moveTo>
                  <a:pt x="1014" y="140663"/>
                </a:moveTo>
                <a:cubicBezTo>
                  <a:pt x="-4013" y="143573"/>
                  <a:pt x="10804" y="105208"/>
                  <a:pt x="20064" y="81925"/>
                </a:cubicBezTo>
                <a:cubicBezTo>
                  <a:pt x="29324" y="58642"/>
                  <a:pt x="41495" y="-8827"/>
                  <a:pt x="56576" y="963"/>
                </a:cubicBezTo>
                <a:cubicBezTo>
                  <a:pt x="71657" y="10753"/>
                  <a:pt x="89649" y="94625"/>
                  <a:pt x="110551" y="140663"/>
                </a:cubicBezTo>
                <a:cubicBezTo>
                  <a:pt x="131453" y="186701"/>
                  <a:pt x="167172" y="256815"/>
                  <a:pt x="181989" y="277188"/>
                </a:cubicBezTo>
                <a:cubicBezTo>
                  <a:pt x="196806" y="297561"/>
                  <a:pt x="178020" y="246231"/>
                  <a:pt x="199451" y="262900"/>
                </a:cubicBezTo>
                <a:cubicBezTo>
                  <a:pt x="220882" y="279569"/>
                  <a:pt x="265861" y="347038"/>
                  <a:pt x="310576" y="377200"/>
                </a:cubicBezTo>
                <a:cubicBezTo>
                  <a:pt x="355291" y="407362"/>
                  <a:pt x="435724" y="439113"/>
                  <a:pt x="467739" y="443875"/>
                </a:cubicBezTo>
                <a:cubicBezTo>
                  <a:pt x="499754" y="448637"/>
                  <a:pt x="501870" y="404717"/>
                  <a:pt x="502664" y="405775"/>
                </a:cubicBezTo>
                <a:cubicBezTo>
                  <a:pt x="503458" y="406833"/>
                  <a:pt x="482026" y="438054"/>
                  <a:pt x="472501" y="450225"/>
                </a:cubicBezTo>
                <a:cubicBezTo>
                  <a:pt x="462976" y="462396"/>
                  <a:pt x="467474" y="485679"/>
                  <a:pt x="445514" y="478800"/>
                </a:cubicBezTo>
                <a:cubicBezTo>
                  <a:pt x="423554" y="471921"/>
                  <a:pt x="380956" y="444933"/>
                  <a:pt x="340739" y="408950"/>
                </a:cubicBezTo>
                <a:cubicBezTo>
                  <a:pt x="300522" y="372967"/>
                  <a:pt x="242843" y="307085"/>
                  <a:pt x="204214" y="262900"/>
                </a:cubicBezTo>
                <a:cubicBezTo>
                  <a:pt x="165585" y="218715"/>
                  <a:pt x="134629" y="176911"/>
                  <a:pt x="108964" y="143838"/>
                </a:cubicBezTo>
                <a:cubicBezTo>
                  <a:pt x="83299" y="110765"/>
                  <a:pt x="64249" y="71342"/>
                  <a:pt x="50226" y="64463"/>
                </a:cubicBezTo>
                <a:cubicBezTo>
                  <a:pt x="36203" y="57584"/>
                  <a:pt x="6041" y="137753"/>
                  <a:pt x="1014" y="14066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10" name="フリーフォーム: 図形 1409">
            <a:extLst>
              <a:ext uri="{FF2B5EF4-FFF2-40B4-BE49-F238E27FC236}">
                <a16:creationId xmlns:a16="http://schemas.microsoft.com/office/drawing/2014/main" id="{0D8425AB-EEE6-4ADA-BD00-5ADF99A75DE8}"/>
              </a:ext>
            </a:extLst>
          </p:cNvPr>
          <p:cNvSpPr/>
          <p:nvPr/>
        </p:nvSpPr>
        <p:spPr>
          <a:xfrm>
            <a:off x="6627805" y="5952699"/>
            <a:ext cx="347785" cy="603924"/>
          </a:xfrm>
          <a:custGeom>
            <a:avLst/>
            <a:gdLst>
              <a:gd name="connsiteX0" fmla="*/ 8 w 347785"/>
              <a:gd name="connsiteY0" fmla="*/ 426 h 603924"/>
              <a:gd name="connsiteX1" fmla="*/ 155583 w 347785"/>
              <a:gd name="connsiteY1" fmla="*/ 163939 h 603924"/>
              <a:gd name="connsiteX2" fmla="*/ 320683 w 347785"/>
              <a:gd name="connsiteY2" fmla="*/ 525889 h 603924"/>
              <a:gd name="connsiteX3" fmla="*/ 260358 w 347785"/>
              <a:gd name="connsiteY3" fmla="*/ 317926 h 603924"/>
              <a:gd name="connsiteX4" fmla="*/ 347670 w 347785"/>
              <a:gd name="connsiteY4" fmla="*/ 603676 h 603924"/>
              <a:gd name="connsiteX5" fmla="*/ 238133 w 347785"/>
              <a:gd name="connsiteY5" fmla="*/ 259189 h 603924"/>
              <a:gd name="connsiteX6" fmla="*/ 161933 w 347785"/>
              <a:gd name="connsiteY6" fmla="*/ 121076 h 603924"/>
              <a:gd name="connsiteX7" fmla="*/ 8 w 347785"/>
              <a:gd name="connsiteY7" fmla="*/ 426 h 603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7785" h="603924">
                <a:moveTo>
                  <a:pt x="8" y="426"/>
                </a:moveTo>
                <a:cubicBezTo>
                  <a:pt x="-1050" y="7570"/>
                  <a:pt x="102137" y="76362"/>
                  <a:pt x="155583" y="163939"/>
                </a:cubicBezTo>
                <a:cubicBezTo>
                  <a:pt x="209029" y="251516"/>
                  <a:pt x="303221" y="500225"/>
                  <a:pt x="320683" y="525889"/>
                </a:cubicBezTo>
                <a:cubicBezTo>
                  <a:pt x="338145" y="551553"/>
                  <a:pt x="255860" y="304962"/>
                  <a:pt x="260358" y="317926"/>
                </a:cubicBezTo>
                <a:cubicBezTo>
                  <a:pt x="264856" y="330890"/>
                  <a:pt x="351374" y="613466"/>
                  <a:pt x="347670" y="603676"/>
                </a:cubicBezTo>
                <a:cubicBezTo>
                  <a:pt x="343966" y="593887"/>
                  <a:pt x="269089" y="339622"/>
                  <a:pt x="238133" y="259189"/>
                </a:cubicBezTo>
                <a:cubicBezTo>
                  <a:pt x="207177" y="178756"/>
                  <a:pt x="206648" y="164468"/>
                  <a:pt x="161933" y="121076"/>
                </a:cubicBezTo>
                <a:cubicBezTo>
                  <a:pt x="117218" y="77684"/>
                  <a:pt x="1066" y="-6718"/>
                  <a:pt x="8" y="42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11" name="フリーフォーム: 図形 1410">
            <a:extLst>
              <a:ext uri="{FF2B5EF4-FFF2-40B4-BE49-F238E27FC236}">
                <a16:creationId xmlns:a16="http://schemas.microsoft.com/office/drawing/2014/main" id="{EC509588-E4B2-4943-ABC9-033003AE6D9F}"/>
              </a:ext>
            </a:extLst>
          </p:cNvPr>
          <p:cNvSpPr/>
          <p:nvPr/>
        </p:nvSpPr>
        <p:spPr>
          <a:xfrm>
            <a:off x="6924340" y="6449557"/>
            <a:ext cx="275114" cy="128294"/>
          </a:xfrm>
          <a:custGeom>
            <a:avLst/>
            <a:gdLst>
              <a:gd name="connsiteX0" fmla="*/ 335 w 275114"/>
              <a:gd name="connsiteY0" fmla="*/ 127456 h 128294"/>
              <a:gd name="connsiteX1" fmla="*/ 132098 w 275114"/>
              <a:gd name="connsiteY1" fmla="*/ 113168 h 128294"/>
              <a:gd name="connsiteX2" fmla="*/ 273385 w 275114"/>
              <a:gd name="connsiteY2" fmla="*/ 456 h 128294"/>
              <a:gd name="connsiteX3" fmla="*/ 208298 w 275114"/>
              <a:gd name="connsiteY3" fmla="*/ 75068 h 128294"/>
              <a:gd name="connsiteX4" fmla="*/ 171785 w 275114"/>
              <a:gd name="connsiteY4" fmla="*/ 116343 h 128294"/>
              <a:gd name="connsiteX5" fmla="*/ 335 w 275114"/>
              <a:gd name="connsiteY5" fmla="*/ 127456 h 128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75114" h="128294">
                <a:moveTo>
                  <a:pt x="335" y="127456"/>
                </a:moveTo>
                <a:cubicBezTo>
                  <a:pt x="-6279" y="126927"/>
                  <a:pt x="86590" y="134335"/>
                  <a:pt x="132098" y="113168"/>
                </a:cubicBezTo>
                <a:cubicBezTo>
                  <a:pt x="177606" y="92001"/>
                  <a:pt x="260685" y="6806"/>
                  <a:pt x="273385" y="456"/>
                </a:cubicBezTo>
                <a:cubicBezTo>
                  <a:pt x="286085" y="-5894"/>
                  <a:pt x="225231" y="55754"/>
                  <a:pt x="208298" y="75068"/>
                </a:cubicBezTo>
                <a:cubicBezTo>
                  <a:pt x="191365" y="94382"/>
                  <a:pt x="203535" y="109464"/>
                  <a:pt x="171785" y="116343"/>
                </a:cubicBezTo>
                <a:cubicBezTo>
                  <a:pt x="140035" y="123222"/>
                  <a:pt x="6949" y="127985"/>
                  <a:pt x="335" y="12745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12" name="フリーフォーム: 図形 1411">
            <a:extLst>
              <a:ext uri="{FF2B5EF4-FFF2-40B4-BE49-F238E27FC236}">
                <a16:creationId xmlns:a16="http://schemas.microsoft.com/office/drawing/2014/main" id="{EE670EC5-0570-46E0-BEAA-3E57F644666D}"/>
              </a:ext>
            </a:extLst>
          </p:cNvPr>
          <p:cNvSpPr/>
          <p:nvPr/>
        </p:nvSpPr>
        <p:spPr>
          <a:xfrm>
            <a:off x="6946743" y="6418233"/>
            <a:ext cx="361095" cy="182626"/>
          </a:xfrm>
          <a:custGeom>
            <a:avLst/>
            <a:gdLst>
              <a:gd name="connsiteX0" fmla="*/ 360520 w 361095"/>
              <a:gd name="connsiteY0" fmla="*/ 30 h 182626"/>
              <a:gd name="connsiteX1" fmla="*/ 263682 w 361095"/>
              <a:gd name="connsiteY1" fmla="*/ 100042 h 182626"/>
              <a:gd name="connsiteX2" fmla="*/ 157 w 361095"/>
              <a:gd name="connsiteY2" fmla="*/ 182592 h 182626"/>
              <a:gd name="connsiteX3" fmla="*/ 227170 w 361095"/>
              <a:gd name="connsiteY3" fmla="*/ 90517 h 182626"/>
              <a:gd name="connsiteX4" fmla="*/ 360520 w 361095"/>
              <a:gd name="connsiteY4" fmla="*/ 30 h 1826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61095" h="182626">
                <a:moveTo>
                  <a:pt x="360520" y="30"/>
                </a:moveTo>
                <a:cubicBezTo>
                  <a:pt x="366605" y="1617"/>
                  <a:pt x="323742" y="69615"/>
                  <a:pt x="263682" y="100042"/>
                </a:cubicBezTo>
                <a:cubicBezTo>
                  <a:pt x="203622" y="130469"/>
                  <a:pt x="6242" y="184179"/>
                  <a:pt x="157" y="182592"/>
                </a:cubicBezTo>
                <a:cubicBezTo>
                  <a:pt x="-5928" y="181005"/>
                  <a:pt x="166316" y="122002"/>
                  <a:pt x="227170" y="90517"/>
                </a:cubicBezTo>
                <a:cubicBezTo>
                  <a:pt x="288024" y="59032"/>
                  <a:pt x="354435" y="-1557"/>
                  <a:pt x="360520" y="3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13" name="フリーフォーム: 図形 1412">
            <a:extLst>
              <a:ext uri="{FF2B5EF4-FFF2-40B4-BE49-F238E27FC236}">
                <a16:creationId xmlns:a16="http://schemas.microsoft.com/office/drawing/2014/main" id="{5D1EC1B7-6105-4D51-891A-6CC3214824E4}"/>
              </a:ext>
            </a:extLst>
          </p:cNvPr>
          <p:cNvSpPr/>
          <p:nvPr/>
        </p:nvSpPr>
        <p:spPr>
          <a:xfrm>
            <a:off x="6956743" y="6410178"/>
            <a:ext cx="377507" cy="292123"/>
          </a:xfrm>
          <a:custGeom>
            <a:avLst/>
            <a:gdLst>
              <a:gd name="connsiteX0" fmla="*/ 377507 w 377507"/>
              <a:gd name="connsiteY0" fmla="*/ 147 h 292123"/>
              <a:gd name="connsiteX1" fmla="*/ 261620 w 377507"/>
              <a:gd name="connsiteY1" fmla="*/ 117622 h 292123"/>
              <a:gd name="connsiteX2" fmla="*/ 86995 w 377507"/>
              <a:gd name="connsiteY2" fmla="*/ 201760 h 292123"/>
              <a:gd name="connsiteX3" fmla="*/ 9207 w 377507"/>
              <a:gd name="connsiteY3" fmla="*/ 263672 h 292123"/>
              <a:gd name="connsiteX4" fmla="*/ 128270 w 377507"/>
              <a:gd name="connsiteY4" fmla="*/ 290660 h 292123"/>
              <a:gd name="connsiteX5" fmla="*/ 31432 w 377507"/>
              <a:gd name="connsiteY5" fmla="*/ 285897 h 292123"/>
              <a:gd name="connsiteX6" fmla="*/ 7620 w 377507"/>
              <a:gd name="connsiteY6" fmla="*/ 263672 h 292123"/>
              <a:gd name="connsiteX7" fmla="*/ 152082 w 377507"/>
              <a:gd name="connsiteY7" fmla="*/ 184297 h 292123"/>
              <a:gd name="connsiteX8" fmla="*/ 263207 w 377507"/>
              <a:gd name="connsiteY8" fmla="*/ 143022 h 292123"/>
              <a:gd name="connsiteX9" fmla="*/ 377507 w 377507"/>
              <a:gd name="connsiteY9" fmla="*/ 147 h 2921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77507" h="292123">
                <a:moveTo>
                  <a:pt x="377507" y="147"/>
                </a:moveTo>
                <a:cubicBezTo>
                  <a:pt x="377243" y="-4086"/>
                  <a:pt x="310039" y="84020"/>
                  <a:pt x="261620" y="117622"/>
                </a:cubicBezTo>
                <a:cubicBezTo>
                  <a:pt x="213201" y="151224"/>
                  <a:pt x="129064" y="177418"/>
                  <a:pt x="86995" y="201760"/>
                </a:cubicBezTo>
                <a:cubicBezTo>
                  <a:pt x="44926" y="226102"/>
                  <a:pt x="2328" y="248855"/>
                  <a:pt x="9207" y="263672"/>
                </a:cubicBezTo>
                <a:cubicBezTo>
                  <a:pt x="16086" y="278489"/>
                  <a:pt x="124566" y="286956"/>
                  <a:pt x="128270" y="290660"/>
                </a:cubicBezTo>
                <a:cubicBezTo>
                  <a:pt x="131974" y="294364"/>
                  <a:pt x="51540" y="290395"/>
                  <a:pt x="31432" y="285897"/>
                </a:cubicBezTo>
                <a:cubicBezTo>
                  <a:pt x="11324" y="281399"/>
                  <a:pt x="-12488" y="280605"/>
                  <a:pt x="7620" y="263672"/>
                </a:cubicBezTo>
                <a:cubicBezTo>
                  <a:pt x="27728" y="246739"/>
                  <a:pt x="109484" y="204405"/>
                  <a:pt x="152082" y="184297"/>
                </a:cubicBezTo>
                <a:cubicBezTo>
                  <a:pt x="194680" y="164189"/>
                  <a:pt x="232515" y="172391"/>
                  <a:pt x="263207" y="143022"/>
                </a:cubicBezTo>
                <a:cubicBezTo>
                  <a:pt x="293899" y="113653"/>
                  <a:pt x="377771" y="4380"/>
                  <a:pt x="377507" y="14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14" name="フリーフォーム: 図形 1413">
            <a:extLst>
              <a:ext uri="{FF2B5EF4-FFF2-40B4-BE49-F238E27FC236}">
                <a16:creationId xmlns:a16="http://schemas.microsoft.com/office/drawing/2014/main" id="{731D24BA-BEBF-4874-9BB8-80515C4575B4}"/>
              </a:ext>
            </a:extLst>
          </p:cNvPr>
          <p:cNvSpPr/>
          <p:nvPr/>
        </p:nvSpPr>
        <p:spPr>
          <a:xfrm>
            <a:off x="5262557" y="4968865"/>
            <a:ext cx="300890" cy="111669"/>
          </a:xfrm>
          <a:custGeom>
            <a:avLst/>
            <a:gdLst>
              <a:gd name="connsiteX0" fmla="*/ 300043 w 300890"/>
              <a:gd name="connsiteY0" fmla="*/ 10 h 111669"/>
              <a:gd name="connsiteX1" fmla="*/ 168281 w 300890"/>
              <a:gd name="connsiteY1" fmla="*/ 96848 h 111669"/>
              <a:gd name="connsiteX2" fmla="*/ 6 w 300890"/>
              <a:gd name="connsiteY2" fmla="*/ 111135 h 111669"/>
              <a:gd name="connsiteX3" fmla="*/ 174631 w 300890"/>
              <a:gd name="connsiteY3" fmla="*/ 95260 h 111669"/>
              <a:gd name="connsiteX4" fmla="*/ 222256 w 300890"/>
              <a:gd name="connsiteY4" fmla="*/ 90498 h 111669"/>
              <a:gd name="connsiteX5" fmla="*/ 300043 w 300890"/>
              <a:gd name="connsiteY5" fmla="*/ 10 h 1116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00890" h="111669">
                <a:moveTo>
                  <a:pt x="300043" y="10"/>
                </a:moveTo>
                <a:cubicBezTo>
                  <a:pt x="291047" y="1068"/>
                  <a:pt x="218287" y="78327"/>
                  <a:pt x="168281" y="96848"/>
                </a:cubicBezTo>
                <a:cubicBezTo>
                  <a:pt x="118275" y="115369"/>
                  <a:pt x="-1052" y="111400"/>
                  <a:pt x="6" y="111135"/>
                </a:cubicBezTo>
                <a:cubicBezTo>
                  <a:pt x="1064" y="110870"/>
                  <a:pt x="174631" y="95260"/>
                  <a:pt x="174631" y="95260"/>
                </a:cubicBezTo>
                <a:cubicBezTo>
                  <a:pt x="211673" y="91821"/>
                  <a:pt x="200560" y="102933"/>
                  <a:pt x="222256" y="90498"/>
                </a:cubicBezTo>
                <a:cubicBezTo>
                  <a:pt x="243952" y="78063"/>
                  <a:pt x="309039" y="-1048"/>
                  <a:pt x="300043" y="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15" name="フリーフォーム: 図形 1414">
            <a:extLst>
              <a:ext uri="{FF2B5EF4-FFF2-40B4-BE49-F238E27FC236}">
                <a16:creationId xmlns:a16="http://schemas.microsoft.com/office/drawing/2014/main" id="{3B951E21-6510-4368-A782-EA5ED19122A7}"/>
              </a:ext>
            </a:extLst>
          </p:cNvPr>
          <p:cNvSpPr/>
          <p:nvPr/>
        </p:nvSpPr>
        <p:spPr>
          <a:xfrm>
            <a:off x="5574534" y="4960938"/>
            <a:ext cx="204135" cy="134011"/>
          </a:xfrm>
          <a:custGeom>
            <a:avLst/>
            <a:gdLst>
              <a:gd name="connsiteX0" fmla="*/ 766 w 204135"/>
              <a:gd name="connsiteY0" fmla="*/ 0 h 134011"/>
              <a:gd name="connsiteX1" fmla="*/ 45216 w 204135"/>
              <a:gd name="connsiteY1" fmla="*/ 100012 h 134011"/>
              <a:gd name="connsiteX2" fmla="*/ 202379 w 204135"/>
              <a:gd name="connsiteY2" fmla="*/ 133350 h 134011"/>
              <a:gd name="connsiteX3" fmla="*/ 126179 w 204135"/>
              <a:gd name="connsiteY3" fmla="*/ 120650 h 134011"/>
              <a:gd name="connsiteX4" fmla="*/ 72204 w 204135"/>
              <a:gd name="connsiteY4" fmla="*/ 101600 h 134011"/>
              <a:gd name="connsiteX5" fmla="*/ 766 w 204135"/>
              <a:gd name="connsiteY5" fmla="*/ 0 h 1340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4135" h="134011">
                <a:moveTo>
                  <a:pt x="766" y="0"/>
                </a:moveTo>
                <a:cubicBezTo>
                  <a:pt x="-3732" y="-265"/>
                  <a:pt x="11614" y="77787"/>
                  <a:pt x="45216" y="100012"/>
                </a:cubicBezTo>
                <a:cubicBezTo>
                  <a:pt x="78818" y="122237"/>
                  <a:pt x="188885" y="129910"/>
                  <a:pt x="202379" y="133350"/>
                </a:cubicBezTo>
                <a:cubicBezTo>
                  <a:pt x="215873" y="136790"/>
                  <a:pt x="147875" y="125942"/>
                  <a:pt x="126179" y="120650"/>
                </a:cubicBezTo>
                <a:cubicBezTo>
                  <a:pt x="104483" y="115358"/>
                  <a:pt x="90460" y="115358"/>
                  <a:pt x="72204" y="101600"/>
                </a:cubicBezTo>
                <a:cubicBezTo>
                  <a:pt x="53948" y="87842"/>
                  <a:pt x="5264" y="265"/>
                  <a:pt x="766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17" name="フリーフォーム: 図形 1416">
            <a:extLst>
              <a:ext uri="{FF2B5EF4-FFF2-40B4-BE49-F238E27FC236}">
                <a16:creationId xmlns:a16="http://schemas.microsoft.com/office/drawing/2014/main" id="{1A42CB84-9293-4CDB-86B2-F56EE35CF30D}"/>
              </a:ext>
            </a:extLst>
          </p:cNvPr>
          <p:cNvSpPr/>
          <p:nvPr/>
        </p:nvSpPr>
        <p:spPr>
          <a:xfrm>
            <a:off x="5182872" y="5075082"/>
            <a:ext cx="590992" cy="197505"/>
          </a:xfrm>
          <a:custGeom>
            <a:avLst/>
            <a:gdLst>
              <a:gd name="connsiteX0" fmla="*/ 454341 w 590992"/>
              <a:gd name="connsiteY0" fmla="*/ 156 h 197505"/>
              <a:gd name="connsiteX1" fmla="*/ 290828 w 590992"/>
              <a:gd name="connsiteY1" fmla="*/ 100168 h 197505"/>
              <a:gd name="connsiteX2" fmla="*/ 265428 w 590992"/>
              <a:gd name="connsiteY2" fmla="*/ 128743 h 197505"/>
              <a:gd name="connsiteX3" fmla="*/ 217803 w 590992"/>
              <a:gd name="connsiteY3" fmla="*/ 127156 h 197505"/>
              <a:gd name="connsiteX4" fmla="*/ 19366 w 590992"/>
              <a:gd name="connsiteY4" fmla="*/ 157318 h 197505"/>
              <a:gd name="connsiteX5" fmla="*/ 174941 w 590992"/>
              <a:gd name="connsiteY5" fmla="*/ 157318 h 197505"/>
              <a:gd name="connsiteX6" fmla="*/ 265428 w 590992"/>
              <a:gd name="connsiteY6" fmla="*/ 157318 h 197505"/>
              <a:gd name="connsiteX7" fmla="*/ 206691 w 590992"/>
              <a:gd name="connsiteY7" fmla="*/ 168431 h 197505"/>
              <a:gd name="connsiteX8" fmla="*/ 1903 w 590992"/>
              <a:gd name="connsiteY8" fmla="*/ 197006 h 197505"/>
              <a:gd name="connsiteX9" fmla="*/ 341628 w 590992"/>
              <a:gd name="connsiteY9" fmla="*/ 182718 h 197505"/>
              <a:gd name="connsiteX10" fmla="*/ 340041 w 590992"/>
              <a:gd name="connsiteY10" fmla="*/ 135093 h 197505"/>
              <a:gd name="connsiteX11" fmla="*/ 590866 w 590992"/>
              <a:gd name="connsiteY11" fmla="*/ 44606 h 197505"/>
              <a:gd name="connsiteX12" fmla="*/ 303528 w 590992"/>
              <a:gd name="connsiteY12" fmla="*/ 125568 h 197505"/>
              <a:gd name="connsiteX13" fmla="*/ 454341 w 590992"/>
              <a:gd name="connsiteY13" fmla="*/ 156 h 1975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590992" h="197505">
                <a:moveTo>
                  <a:pt x="454341" y="156"/>
                </a:moveTo>
                <a:cubicBezTo>
                  <a:pt x="452224" y="-4077"/>
                  <a:pt x="322313" y="78737"/>
                  <a:pt x="290828" y="100168"/>
                </a:cubicBezTo>
                <a:cubicBezTo>
                  <a:pt x="259343" y="121599"/>
                  <a:pt x="277599" y="124245"/>
                  <a:pt x="265428" y="128743"/>
                </a:cubicBezTo>
                <a:cubicBezTo>
                  <a:pt x="253257" y="133241"/>
                  <a:pt x="258813" y="122394"/>
                  <a:pt x="217803" y="127156"/>
                </a:cubicBezTo>
                <a:cubicBezTo>
                  <a:pt x="176793" y="131918"/>
                  <a:pt x="26510" y="152291"/>
                  <a:pt x="19366" y="157318"/>
                </a:cubicBezTo>
                <a:cubicBezTo>
                  <a:pt x="12222" y="162345"/>
                  <a:pt x="174941" y="157318"/>
                  <a:pt x="174941" y="157318"/>
                </a:cubicBezTo>
                <a:cubicBezTo>
                  <a:pt x="215951" y="157318"/>
                  <a:pt x="260136" y="155466"/>
                  <a:pt x="265428" y="157318"/>
                </a:cubicBezTo>
                <a:cubicBezTo>
                  <a:pt x="270720" y="159170"/>
                  <a:pt x="250612" y="161816"/>
                  <a:pt x="206691" y="168431"/>
                </a:cubicBezTo>
                <a:cubicBezTo>
                  <a:pt x="162770" y="175046"/>
                  <a:pt x="-20587" y="194625"/>
                  <a:pt x="1903" y="197006"/>
                </a:cubicBezTo>
                <a:cubicBezTo>
                  <a:pt x="24392" y="199387"/>
                  <a:pt x="285272" y="193037"/>
                  <a:pt x="341628" y="182718"/>
                </a:cubicBezTo>
                <a:cubicBezTo>
                  <a:pt x="397984" y="172399"/>
                  <a:pt x="298501" y="158112"/>
                  <a:pt x="340041" y="135093"/>
                </a:cubicBezTo>
                <a:cubicBezTo>
                  <a:pt x="381581" y="112074"/>
                  <a:pt x="596951" y="46193"/>
                  <a:pt x="590866" y="44606"/>
                </a:cubicBezTo>
                <a:cubicBezTo>
                  <a:pt x="584781" y="43019"/>
                  <a:pt x="327076" y="129801"/>
                  <a:pt x="303528" y="125568"/>
                </a:cubicBezTo>
                <a:cubicBezTo>
                  <a:pt x="279980" y="121335"/>
                  <a:pt x="456458" y="4389"/>
                  <a:pt x="454341" y="15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18" name="フリーフォーム: 図形 1417">
            <a:extLst>
              <a:ext uri="{FF2B5EF4-FFF2-40B4-BE49-F238E27FC236}">
                <a16:creationId xmlns:a16="http://schemas.microsoft.com/office/drawing/2014/main" id="{31D7B237-68FC-406E-BEA2-207E871A10A3}"/>
              </a:ext>
            </a:extLst>
          </p:cNvPr>
          <p:cNvSpPr/>
          <p:nvPr/>
        </p:nvSpPr>
        <p:spPr>
          <a:xfrm>
            <a:off x="5060930" y="5281765"/>
            <a:ext cx="127187" cy="117739"/>
          </a:xfrm>
          <a:custGeom>
            <a:avLst/>
            <a:gdLst>
              <a:gd name="connsiteX0" fmla="*/ 20 w 127187"/>
              <a:gd name="connsiteY0" fmla="*/ 4610 h 117739"/>
              <a:gd name="connsiteX1" fmla="*/ 107970 w 127187"/>
              <a:gd name="connsiteY1" fmla="*/ 14135 h 117739"/>
              <a:gd name="connsiteX2" fmla="*/ 120670 w 127187"/>
              <a:gd name="connsiteY2" fmla="*/ 117323 h 117739"/>
              <a:gd name="connsiteX3" fmla="*/ 117495 w 127187"/>
              <a:gd name="connsiteY3" fmla="*/ 49060 h 117739"/>
              <a:gd name="connsiteX4" fmla="*/ 20 w 127187"/>
              <a:gd name="connsiteY4" fmla="*/ 4610 h 1177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7187" h="117739">
                <a:moveTo>
                  <a:pt x="20" y="4610"/>
                </a:moveTo>
                <a:cubicBezTo>
                  <a:pt x="-1568" y="-1211"/>
                  <a:pt x="87862" y="-4650"/>
                  <a:pt x="107970" y="14135"/>
                </a:cubicBezTo>
                <a:cubicBezTo>
                  <a:pt x="128078" y="32920"/>
                  <a:pt x="119083" y="111502"/>
                  <a:pt x="120670" y="117323"/>
                </a:cubicBezTo>
                <a:cubicBezTo>
                  <a:pt x="122258" y="123144"/>
                  <a:pt x="136280" y="66258"/>
                  <a:pt x="117495" y="49060"/>
                </a:cubicBezTo>
                <a:cubicBezTo>
                  <a:pt x="98710" y="31862"/>
                  <a:pt x="1608" y="10431"/>
                  <a:pt x="20" y="46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19" name="フリーフォーム: 図形 1418">
            <a:extLst>
              <a:ext uri="{FF2B5EF4-FFF2-40B4-BE49-F238E27FC236}">
                <a16:creationId xmlns:a16="http://schemas.microsoft.com/office/drawing/2014/main" id="{92342090-51C4-4F20-9655-45679E2A77E1}"/>
              </a:ext>
            </a:extLst>
          </p:cNvPr>
          <p:cNvSpPr/>
          <p:nvPr/>
        </p:nvSpPr>
        <p:spPr>
          <a:xfrm>
            <a:off x="5222853" y="5274894"/>
            <a:ext cx="381182" cy="248348"/>
          </a:xfrm>
          <a:custGeom>
            <a:avLst/>
            <a:gdLst>
              <a:gd name="connsiteX0" fmla="*/ 22 w 381182"/>
              <a:gd name="connsiteY0" fmla="*/ 38469 h 248348"/>
              <a:gd name="connsiteX1" fmla="*/ 246085 w 381182"/>
              <a:gd name="connsiteY1" fmla="*/ 369 h 248348"/>
              <a:gd name="connsiteX2" fmla="*/ 239735 w 381182"/>
              <a:gd name="connsiteY2" fmla="*/ 63869 h 248348"/>
              <a:gd name="connsiteX3" fmla="*/ 263547 w 381182"/>
              <a:gd name="connsiteY3" fmla="*/ 114669 h 248348"/>
              <a:gd name="connsiteX4" fmla="*/ 277835 w 381182"/>
              <a:gd name="connsiteY4" fmla="*/ 165469 h 248348"/>
              <a:gd name="connsiteX5" fmla="*/ 314347 w 381182"/>
              <a:gd name="connsiteY5" fmla="*/ 225794 h 248348"/>
              <a:gd name="connsiteX6" fmla="*/ 381022 w 381182"/>
              <a:gd name="connsiteY6" fmla="*/ 248019 h 248348"/>
              <a:gd name="connsiteX7" fmla="*/ 293710 w 381182"/>
              <a:gd name="connsiteY7" fmla="*/ 211506 h 248348"/>
              <a:gd name="connsiteX8" fmla="*/ 231797 w 381182"/>
              <a:gd name="connsiteY8" fmla="*/ 54344 h 248348"/>
              <a:gd name="connsiteX9" fmla="*/ 22 w 381182"/>
              <a:gd name="connsiteY9" fmla="*/ 38469 h 2483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81182" h="248348">
                <a:moveTo>
                  <a:pt x="22" y="38469"/>
                </a:moveTo>
                <a:cubicBezTo>
                  <a:pt x="2403" y="29473"/>
                  <a:pt x="206133" y="-3864"/>
                  <a:pt x="246085" y="369"/>
                </a:cubicBezTo>
                <a:cubicBezTo>
                  <a:pt x="286037" y="4602"/>
                  <a:pt x="236825" y="44819"/>
                  <a:pt x="239735" y="63869"/>
                </a:cubicBezTo>
                <a:cubicBezTo>
                  <a:pt x="242645" y="82919"/>
                  <a:pt x="257197" y="97736"/>
                  <a:pt x="263547" y="114669"/>
                </a:cubicBezTo>
                <a:cubicBezTo>
                  <a:pt x="269897" y="131602"/>
                  <a:pt x="269368" y="146948"/>
                  <a:pt x="277835" y="165469"/>
                </a:cubicBezTo>
                <a:cubicBezTo>
                  <a:pt x="286302" y="183990"/>
                  <a:pt x="297149" y="212036"/>
                  <a:pt x="314347" y="225794"/>
                </a:cubicBezTo>
                <a:cubicBezTo>
                  <a:pt x="331545" y="239552"/>
                  <a:pt x="384462" y="250400"/>
                  <a:pt x="381022" y="248019"/>
                </a:cubicBezTo>
                <a:cubicBezTo>
                  <a:pt x="377583" y="245638"/>
                  <a:pt x="318581" y="243785"/>
                  <a:pt x="293710" y="211506"/>
                </a:cubicBezTo>
                <a:cubicBezTo>
                  <a:pt x="268839" y="179227"/>
                  <a:pt x="275453" y="83977"/>
                  <a:pt x="231797" y="54344"/>
                </a:cubicBezTo>
                <a:cubicBezTo>
                  <a:pt x="188141" y="24711"/>
                  <a:pt x="-2359" y="47465"/>
                  <a:pt x="22" y="3846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20" name="フリーフォーム: 図形 1419">
            <a:extLst>
              <a:ext uri="{FF2B5EF4-FFF2-40B4-BE49-F238E27FC236}">
                <a16:creationId xmlns:a16="http://schemas.microsoft.com/office/drawing/2014/main" id="{0175F711-6D14-4B50-A998-9245E02268C7}"/>
              </a:ext>
            </a:extLst>
          </p:cNvPr>
          <p:cNvSpPr/>
          <p:nvPr/>
        </p:nvSpPr>
        <p:spPr>
          <a:xfrm>
            <a:off x="5143441" y="5307010"/>
            <a:ext cx="80406" cy="185743"/>
          </a:xfrm>
          <a:custGeom>
            <a:avLst/>
            <a:gdLst>
              <a:gd name="connsiteX0" fmla="*/ 61972 w 80406"/>
              <a:gd name="connsiteY0" fmla="*/ 3 h 185743"/>
              <a:gd name="connsiteX1" fmla="*/ 77847 w 80406"/>
              <a:gd name="connsiteY1" fmla="*/ 92078 h 185743"/>
              <a:gd name="connsiteX2" fmla="*/ 59 w 80406"/>
              <a:gd name="connsiteY2" fmla="*/ 185740 h 185743"/>
              <a:gd name="connsiteX3" fmla="*/ 65147 w 80406"/>
              <a:gd name="connsiteY3" fmla="*/ 95253 h 185743"/>
              <a:gd name="connsiteX4" fmla="*/ 61972 w 80406"/>
              <a:gd name="connsiteY4" fmla="*/ 3 h 1857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0406" h="185743">
                <a:moveTo>
                  <a:pt x="61972" y="3"/>
                </a:moveTo>
                <a:cubicBezTo>
                  <a:pt x="64089" y="-526"/>
                  <a:pt x="88166" y="61122"/>
                  <a:pt x="77847" y="92078"/>
                </a:cubicBezTo>
                <a:cubicBezTo>
                  <a:pt x="67528" y="123034"/>
                  <a:pt x="2176" y="185211"/>
                  <a:pt x="59" y="185740"/>
                </a:cubicBezTo>
                <a:cubicBezTo>
                  <a:pt x="-2058" y="186269"/>
                  <a:pt x="53241" y="122240"/>
                  <a:pt x="65147" y="95253"/>
                </a:cubicBezTo>
                <a:cubicBezTo>
                  <a:pt x="77053" y="68266"/>
                  <a:pt x="59855" y="532"/>
                  <a:pt x="61972" y="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21" name="フリーフォーム: 図形 1420">
            <a:extLst>
              <a:ext uri="{FF2B5EF4-FFF2-40B4-BE49-F238E27FC236}">
                <a16:creationId xmlns:a16="http://schemas.microsoft.com/office/drawing/2014/main" id="{879B4990-7A44-4EB7-8DED-358DFD87C599}"/>
              </a:ext>
            </a:extLst>
          </p:cNvPr>
          <p:cNvSpPr/>
          <p:nvPr/>
        </p:nvSpPr>
        <p:spPr>
          <a:xfrm>
            <a:off x="4858569" y="5322723"/>
            <a:ext cx="272137" cy="165749"/>
          </a:xfrm>
          <a:custGeom>
            <a:avLst/>
            <a:gdLst>
              <a:gd name="connsiteX0" fmla="*/ 2356 w 272137"/>
              <a:gd name="connsiteY0" fmla="*/ 165 h 165749"/>
              <a:gd name="connsiteX1" fmla="*/ 21406 w 272137"/>
              <a:gd name="connsiteY1" fmla="*/ 116052 h 165749"/>
              <a:gd name="connsiteX2" fmla="*/ 137294 w 272137"/>
              <a:gd name="connsiteY2" fmla="*/ 128752 h 165749"/>
              <a:gd name="connsiteX3" fmla="*/ 270644 w 272137"/>
              <a:gd name="connsiteY3" fmla="*/ 165265 h 165749"/>
              <a:gd name="connsiteX4" fmla="*/ 199206 w 272137"/>
              <a:gd name="connsiteY4" fmla="*/ 149390 h 165749"/>
              <a:gd name="connsiteX5" fmla="*/ 51569 w 272137"/>
              <a:gd name="connsiteY5" fmla="*/ 144627 h 165749"/>
              <a:gd name="connsiteX6" fmla="*/ 2356 w 272137"/>
              <a:gd name="connsiteY6" fmla="*/ 165 h 1657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72137" h="165749">
                <a:moveTo>
                  <a:pt x="2356" y="165"/>
                </a:moveTo>
                <a:cubicBezTo>
                  <a:pt x="-2671" y="-4597"/>
                  <a:pt x="-1084" y="94621"/>
                  <a:pt x="21406" y="116052"/>
                </a:cubicBezTo>
                <a:cubicBezTo>
                  <a:pt x="43896" y="137483"/>
                  <a:pt x="95754" y="120550"/>
                  <a:pt x="137294" y="128752"/>
                </a:cubicBezTo>
                <a:cubicBezTo>
                  <a:pt x="178834" y="136954"/>
                  <a:pt x="260325" y="161825"/>
                  <a:pt x="270644" y="165265"/>
                </a:cubicBezTo>
                <a:cubicBezTo>
                  <a:pt x="280963" y="168705"/>
                  <a:pt x="235719" y="152830"/>
                  <a:pt x="199206" y="149390"/>
                </a:cubicBezTo>
                <a:cubicBezTo>
                  <a:pt x="162693" y="145950"/>
                  <a:pt x="85171" y="164471"/>
                  <a:pt x="51569" y="144627"/>
                </a:cubicBezTo>
                <a:cubicBezTo>
                  <a:pt x="17967" y="124783"/>
                  <a:pt x="7383" y="4927"/>
                  <a:pt x="2356" y="16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22" name="フリーフォーム: 図形 1421">
            <a:extLst>
              <a:ext uri="{FF2B5EF4-FFF2-40B4-BE49-F238E27FC236}">
                <a16:creationId xmlns:a16="http://schemas.microsoft.com/office/drawing/2014/main" id="{EF7DA43C-BDD9-47E8-B620-94AE13BA5C70}"/>
              </a:ext>
            </a:extLst>
          </p:cNvPr>
          <p:cNvSpPr/>
          <p:nvPr/>
        </p:nvSpPr>
        <p:spPr>
          <a:xfrm>
            <a:off x="5444114" y="5222815"/>
            <a:ext cx="169452" cy="423943"/>
          </a:xfrm>
          <a:custGeom>
            <a:avLst/>
            <a:gdLst>
              <a:gd name="connsiteX0" fmla="*/ 107374 w 169452"/>
              <a:gd name="connsiteY0" fmla="*/ 60 h 423943"/>
              <a:gd name="connsiteX1" fmla="*/ 89911 w 169452"/>
              <a:gd name="connsiteY1" fmla="*/ 101660 h 423943"/>
              <a:gd name="connsiteX2" fmla="*/ 142299 w 169452"/>
              <a:gd name="connsiteY2" fmla="*/ 166748 h 423943"/>
              <a:gd name="connsiteX3" fmla="*/ 113724 w 169452"/>
              <a:gd name="connsiteY3" fmla="*/ 217548 h 423943"/>
              <a:gd name="connsiteX4" fmla="*/ 169286 w 169452"/>
              <a:gd name="connsiteY4" fmla="*/ 265173 h 423943"/>
              <a:gd name="connsiteX5" fmla="*/ 126424 w 169452"/>
              <a:gd name="connsiteY5" fmla="*/ 308035 h 423943"/>
              <a:gd name="connsiteX6" fmla="*/ 8949 w 169452"/>
              <a:gd name="connsiteY6" fmla="*/ 357248 h 423943"/>
              <a:gd name="connsiteX7" fmla="*/ 32761 w 169452"/>
              <a:gd name="connsiteY7" fmla="*/ 423923 h 423943"/>
              <a:gd name="connsiteX8" fmla="*/ 4186 w 169452"/>
              <a:gd name="connsiteY8" fmla="*/ 363598 h 423943"/>
              <a:gd name="connsiteX9" fmla="*/ 140711 w 169452"/>
              <a:gd name="connsiteY9" fmla="*/ 292160 h 423943"/>
              <a:gd name="connsiteX10" fmla="*/ 126424 w 169452"/>
              <a:gd name="connsiteY10" fmla="*/ 214373 h 423943"/>
              <a:gd name="connsiteX11" fmla="*/ 112136 w 169452"/>
              <a:gd name="connsiteY11" fmla="*/ 146110 h 423943"/>
              <a:gd name="connsiteX12" fmla="*/ 80386 w 169452"/>
              <a:gd name="connsiteY12" fmla="*/ 87373 h 423943"/>
              <a:gd name="connsiteX13" fmla="*/ 107374 w 169452"/>
              <a:gd name="connsiteY13" fmla="*/ 60 h 4239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69452" h="423943">
                <a:moveTo>
                  <a:pt x="107374" y="60"/>
                </a:moveTo>
                <a:cubicBezTo>
                  <a:pt x="108962" y="2441"/>
                  <a:pt x="84090" y="73879"/>
                  <a:pt x="89911" y="101660"/>
                </a:cubicBezTo>
                <a:cubicBezTo>
                  <a:pt x="95732" y="129441"/>
                  <a:pt x="138330" y="147433"/>
                  <a:pt x="142299" y="166748"/>
                </a:cubicBezTo>
                <a:cubicBezTo>
                  <a:pt x="146268" y="186063"/>
                  <a:pt x="109226" y="201144"/>
                  <a:pt x="113724" y="217548"/>
                </a:cubicBezTo>
                <a:cubicBezTo>
                  <a:pt x="118222" y="233952"/>
                  <a:pt x="167169" y="250092"/>
                  <a:pt x="169286" y="265173"/>
                </a:cubicBezTo>
                <a:cubicBezTo>
                  <a:pt x="171403" y="280254"/>
                  <a:pt x="153147" y="292689"/>
                  <a:pt x="126424" y="308035"/>
                </a:cubicBezTo>
                <a:cubicBezTo>
                  <a:pt x="99701" y="323381"/>
                  <a:pt x="24559" y="337933"/>
                  <a:pt x="8949" y="357248"/>
                </a:cubicBezTo>
                <a:cubicBezTo>
                  <a:pt x="-6661" y="376563"/>
                  <a:pt x="33555" y="422865"/>
                  <a:pt x="32761" y="423923"/>
                </a:cubicBezTo>
                <a:cubicBezTo>
                  <a:pt x="31967" y="424981"/>
                  <a:pt x="-13806" y="385558"/>
                  <a:pt x="4186" y="363598"/>
                </a:cubicBezTo>
                <a:cubicBezTo>
                  <a:pt x="22178" y="341638"/>
                  <a:pt x="120338" y="317031"/>
                  <a:pt x="140711" y="292160"/>
                </a:cubicBezTo>
                <a:cubicBezTo>
                  <a:pt x="161084" y="267289"/>
                  <a:pt x="131186" y="238715"/>
                  <a:pt x="126424" y="214373"/>
                </a:cubicBezTo>
                <a:cubicBezTo>
                  <a:pt x="121662" y="190031"/>
                  <a:pt x="119809" y="167277"/>
                  <a:pt x="112136" y="146110"/>
                </a:cubicBezTo>
                <a:cubicBezTo>
                  <a:pt x="104463" y="124943"/>
                  <a:pt x="81444" y="108010"/>
                  <a:pt x="80386" y="87373"/>
                </a:cubicBezTo>
                <a:cubicBezTo>
                  <a:pt x="79328" y="66736"/>
                  <a:pt x="105786" y="-2321"/>
                  <a:pt x="107374" y="6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23" name="フリーフォーム: 図形 1422">
            <a:extLst>
              <a:ext uri="{FF2B5EF4-FFF2-40B4-BE49-F238E27FC236}">
                <a16:creationId xmlns:a16="http://schemas.microsoft.com/office/drawing/2014/main" id="{97074A10-A69B-4863-87F5-54D998C2F82A}"/>
              </a:ext>
            </a:extLst>
          </p:cNvPr>
          <p:cNvSpPr/>
          <p:nvPr/>
        </p:nvSpPr>
        <p:spPr>
          <a:xfrm>
            <a:off x="5635591" y="5341898"/>
            <a:ext cx="406481" cy="240403"/>
          </a:xfrm>
          <a:custGeom>
            <a:avLst/>
            <a:gdLst>
              <a:gd name="connsiteX0" fmla="*/ 34 w 406481"/>
              <a:gd name="connsiteY0" fmla="*/ 40 h 240403"/>
              <a:gd name="connsiteX1" fmla="*/ 206409 w 406481"/>
              <a:gd name="connsiteY1" fmla="*/ 115927 h 240403"/>
              <a:gd name="connsiteX2" fmla="*/ 347697 w 406481"/>
              <a:gd name="connsiteY2" fmla="*/ 201652 h 240403"/>
              <a:gd name="connsiteX3" fmla="*/ 406434 w 406481"/>
              <a:gd name="connsiteY3" fmla="*/ 239752 h 240403"/>
              <a:gd name="connsiteX4" fmla="*/ 339759 w 406481"/>
              <a:gd name="connsiteY4" fmla="*/ 173077 h 240403"/>
              <a:gd name="connsiteX5" fmla="*/ 222284 w 406481"/>
              <a:gd name="connsiteY5" fmla="*/ 103227 h 240403"/>
              <a:gd name="connsiteX6" fmla="*/ 34 w 406481"/>
              <a:gd name="connsiteY6" fmla="*/ 40 h 2404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06481" h="240403">
                <a:moveTo>
                  <a:pt x="34" y="40"/>
                </a:moveTo>
                <a:cubicBezTo>
                  <a:pt x="-2612" y="2157"/>
                  <a:pt x="148465" y="82325"/>
                  <a:pt x="206409" y="115927"/>
                </a:cubicBezTo>
                <a:cubicBezTo>
                  <a:pt x="264353" y="149529"/>
                  <a:pt x="314360" y="181015"/>
                  <a:pt x="347697" y="201652"/>
                </a:cubicBezTo>
                <a:cubicBezTo>
                  <a:pt x="381035" y="222290"/>
                  <a:pt x="407757" y="244514"/>
                  <a:pt x="406434" y="239752"/>
                </a:cubicBezTo>
                <a:cubicBezTo>
                  <a:pt x="405111" y="234990"/>
                  <a:pt x="370451" y="195831"/>
                  <a:pt x="339759" y="173077"/>
                </a:cubicBezTo>
                <a:cubicBezTo>
                  <a:pt x="309067" y="150323"/>
                  <a:pt x="275730" y="127569"/>
                  <a:pt x="222284" y="103227"/>
                </a:cubicBezTo>
                <a:cubicBezTo>
                  <a:pt x="168838" y="78885"/>
                  <a:pt x="2680" y="-2077"/>
                  <a:pt x="34" y="4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24" name="フリーフォーム: 図形 1423">
            <a:extLst>
              <a:ext uri="{FF2B5EF4-FFF2-40B4-BE49-F238E27FC236}">
                <a16:creationId xmlns:a16="http://schemas.microsoft.com/office/drawing/2014/main" id="{B4F27819-5E70-4DC8-828D-FD9BE57A846C}"/>
              </a:ext>
            </a:extLst>
          </p:cNvPr>
          <p:cNvSpPr/>
          <p:nvPr/>
        </p:nvSpPr>
        <p:spPr>
          <a:xfrm>
            <a:off x="5668449" y="5411760"/>
            <a:ext cx="442695" cy="250773"/>
          </a:xfrm>
          <a:custGeom>
            <a:avLst/>
            <a:gdLst>
              <a:gd name="connsiteX0" fmla="*/ 2101 w 442695"/>
              <a:gd name="connsiteY0" fmla="*/ 28 h 250773"/>
              <a:gd name="connsiteX1" fmla="*/ 102114 w 442695"/>
              <a:gd name="connsiteY1" fmla="*/ 80990 h 250773"/>
              <a:gd name="connsiteX2" fmla="*/ 179901 w 442695"/>
              <a:gd name="connsiteY2" fmla="*/ 101628 h 250773"/>
              <a:gd name="connsiteX3" fmla="*/ 437076 w 442695"/>
              <a:gd name="connsiteY3" fmla="*/ 249265 h 250773"/>
              <a:gd name="connsiteX4" fmla="*/ 345001 w 442695"/>
              <a:gd name="connsiteY4" fmla="*/ 173065 h 250773"/>
              <a:gd name="connsiteX5" fmla="*/ 202126 w 442695"/>
              <a:gd name="connsiteY5" fmla="*/ 90515 h 250773"/>
              <a:gd name="connsiteX6" fmla="*/ 2101 w 442695"/>
              <a:gd name="connsiteY6" fmla="*/ 28 h 2507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2695" h="250773">
                <a:moveTo>
                  <a:pt x="2101" y="28"/>
                </a:moveTo>
                <a:cubicBezTo>
                  <a:pt x="-14568" y="-1559"/>
                  <a:pt x="72481" y="64057"/>
                  <a:pt x="102114" y="80990"/>
                </a:cubicBezTo>
                <a:cubicBezTo>
                  <a:pt x="131747" y="97923"/>
                  <a:pt x="124074" y="73582"/>
                  <a:pt x="179901" y="101628"/>
                </a:cubicBezTo>
                <a:cubicBezTo>
                  <a:pt x="235728" y="129674"/>
                  <a:pt x="409559" y="237359"/>
                  <a:pt x="437076" y="249265"/>
                </a:cubicBezTo>
                <a:cubicBezTo>
                  <a:pt x="464593" y="261171"/>
                  <a:pt x="384159" y="199523"/>
                  <a:pt x="345001" y="173065"/>
                </a:cubicBezTo>
                <a:cubicBezTo>
                  <a:pt x="305843" y="146607"/>
                  <a:pt x="257159" y="116709"/>
                  <a:pt x="202126" y="90515"/>
                </a:cubicBezTo>
                <a:cubicBezTo>
                  <a:pt x="147093" y="64321"/>
                  <a:pt x="18770" y="1615"/>
                  <a:pt x="2101" y="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25" name="フリーフォーム: 図形 1424">
            <a:extLst>
              <a:ext uri="{FF2B5EF4-FFF2-40B4-BE49-F238E27FC236}">
                <a16:creationId xmlns:a16="http://schemas.microsoft.com/office/drawing/2014/main" id="{B2EB1C0F-BC48-468A-BD05-3ABAA3A41296}"/>
              </a:ext>
            </a:extLst>
          </p:cNvPr>
          <p:cNvSpPr/>
          <p:nvPr/>
        </p:nvSpPr>
        <p:spPr>
          <a:xfrm>
            <a:off x="6067415" y="5608447"/>
            <a:ext cx="215965" cy="224499"/>
          </a:xfrm>
          <a:custGeom>
            <a:avLst/>
            <a:gdLst>
              <a:gd name="connsiteX0" fmla="*/ 10 w 215965"/>
              <a:gd name="connsiteY0" fmla="*/ 191 h 224499"/>
              <a:gd name="connsiteX1" fmla="*/ 158760 w 215965"/>
              <a:gd name="connsiteY1" fmla="*/ 155766 h 224499"/>
              <a:gd name="connsiteX2" fmla="*/ 215910 w 215965"/>
              <a:gd name="connsiteY2" fmla="*/ 224028 h 224499"/>
              <a:gd name="connsiteX3" fmla="*/ 150823 w 215965"/>
              <a:gd name="connsiteY3" fmla="*/ 125603 h 224499"/>
              <a:gd name="connsiteX4" fmla="*/ 10 w 215965"/>
              <a:gd name="connsiteY4" fmla="*/ 191 h 2244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5965" h="224499">
                <a:moveTo>
                  <a:pt x="10" y="191"/>
                </a:moveTo>
                <a:cubicBezTo>
                  <a:pt x="1333" y="5218"/>
                  <a:pt x="122777" y="118460"/>
                  <a:pt x="158760" y="155766"/>
                </a:cubicBezTo>
                <a:cubicBezTo>
                  <a:pt x="194743" y="193072"/>
                  <a:pt x="217233" y="229055"/>
                  <a:pt x="215910" y="224028"/>
                </a:cubicBezTo>
                <a:cubicBezTo>
                  <a:pt x="214587" y="219001"/>
                  <a:pt x="181515" y="160793"/>
                  <a:pt x="150823" y="125603"/>
                </a:cubicBezTo>
                <a:cubicBezTo>
                  <a:pt x="120131" y="90414"/>
                  <a:pt x="-1313" y="-4836"/>
                  <a:pt x="10" y="19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26" name="フリーフォーム: 図形 1425">
            <a:extLst>
              <a:ext uri="{FF2B5EF4-FFF2-40B4-BE49-F238E27FC236}">
                <a16:creationId xmlns:a16="http://schemas.microsoft.com/office/drawing/2014/main" id="{3444D8C4-FCDE-408A-99EB-52EB69ECEDEA}"/>
              </a:ext>
            </a:extLst>
          </p:cNvPr>
          <p:cNvSpPr/>
          <p:nvPr/>
        </p:nvSpPr>
        <p:spPr>
          <a:xfrm>
            <a:off x="6161882" y="5769583"/>
            <a:ext cx="316956" cy="387061"/>
          </a:xfrm>
          <a:custGeom>
            <a:avLst/>
            <a:gdLst>
              <a:gd name="connsiteX0" fmla="*/ 793 w 316956"/>
              <a:gd name="connsiteY0" fmla="*/ 2567 h 387061"/>
              <a:gd name="connsiteX1" fmla="*/ 197643 w 316956"/>
              <a:gd name="connsiteY1" fmla="*/ 218467 h 387061"/>
              <a:gd name="connsiteX2" fmla="*/ 316706 w 316956"/>
              <a:gd name="connsiteY2" fmla="*/ 386742 h 387061"/>
              <a:gd name="connsiteX3" fmla="*/ 226218 w 316956"/>
              <a:gd name="connsiteY3" fmla="*/ 256567 h 387061"/>
              <a:gd name="connsiteX4" fmla="*/ 130968 w 316956"/>
              <a:gd name="connsiteY4" fmla="*/ 107342 h 387061"/>
              <a:gd name="connsiteX5" fmla="*/ 793 w 316956"/>
              <a:gd name="connsiteY5" fmla="*/ 2567 h 3870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16956" h="387061">
                <a:moveTo>
                  <a:pt x="793" y="2567"/>
                </a:moveTo>
                <a:cubicBezTo>
                  <a:pt x="11906" y="21088"/>
                  <a:pt x="144991" y="154438"/>
                  <a:pt x="197643" y="218467"/>
                </a:cubicBezTo>
                <a:cubicBezTo>
                  <a:pt x="250295" y="282496"/>
                  <a:pt x="311944" y="380392"/>
                  <a:pt x="316706" y="386742"/>
                </a:cubicBezTo>
                <a:cubicBezTo>
                  <a:pt x="321468" y="393092"/>
                  <a:pt x="257174" y="303134"/>
                  <a:pt x="226218" y="256567"/>
                </a:cubicBezTo>
                <a:cubicBezTo>
                  <a:pt x="195262" y="210000"/>
                  <a:pt x="163512" y="144119"/>
                  <a:pt x="130968" y="107342"/>
                </a:cubicBezTo>
                <a:cubicBezTo>
                  <a:pt x="98424" y="70565"/>
                  <a:pt x="-10320" y="-15954"/>
                  <a:pt x="793" y="256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27" name="フリーフォーム: 図形 1426">
            <a:extLst>
              <a:ext uri="{FF2B5EF4-FFF2-40B4-BE49-F238E27FC236}">
                <a16:creationId xmlns:a16="http://schemas.microsoft.com/office/drawing/2014/main" id="{373ABAB3-861B-4791-8695-5FD1A79C1E6E}"/>
              </a:ext>
            </a:extLst>
          </p:cNvPr>
          <p:cNvSpPr/>
          <p:nvPr/>
        </p:nvSpPr>
        <p:spPr>
          <a:xfrm>
            <a:off x="6348747" y="5917516"/>
            <a:ext cx="378587" cy="729431"/>
          </a:xfrm>
          <a:custGeom>
            <a:avLst/>
            <a:gdLst>
              <a:gd name="connsiteX0" fmla="*/ 1253 w 378587"/>
              <a:gd name="connsiteY0" fmla="*/ 2272 h 729431"/>
              <a:gd name="connsiteX1" fmla="*/ 198103 w 378587"/>
              <a:gd name="connsiteY1" fmla="*/ 286434 h 729431"/>
              <a:gd name="connsiteX2" fmla="*/ 328278 w 378587"/>
              <a:gd name="connsiteY2" fmla="*/ 519797 h 729431"/>
              <a:gd name="connsiteX3" fmla="*/ 375903 w 378587"/>
              <a:gd name="connsiteY3" fmla="*/ 721409 h 729431"/>
              <a:gd name="connsiteX4" fmla="*/ 364791 w 378587"/>
              <a:gd name="connsiteY4" fmla="*/ 665847 h 729431"/>
              <a:gd name="connsiteX5" fmla="*/ 299703 w 378587"/>
              <a:gd name="connsiteY5" fmla="*/ 449947 h 729431"/>
              <a:gd name="connsiteX6" fmla="*/ 1253 w 378587"/>
              <a:gd name="connsiteY6" fmla="*/ 2272 h 7294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78587" h="729431">
                <a:moveTo>
                  <a:pt x="1253" y="2272"/>
                </a:moveTo>
                <a:cubicBezTo>
                  <a:pt x="-15680" y="-24980"/>
                  <a:pt x="143599" y="200180"/>
                  <a:pt x="198103" y="286434"/>
                </a:cubicBezTo>
                <a:cubicBezTo>
                  <a:pt x="252607" y="372688"/>
                  <a:pt x="298645" y="447301"/>
                  <a:pt x="328278" y="519797"/>
                </a:cubicBezTo>
                <a:cubicBezTo>
                  <a:pt x="357911" y="592293"/>
                  <a:pt x="369818" y="697067"/>
                  <a:pt x="375903" y="721409"/>
                </a:cubicBezTo>
                <a:cubicBezTo>
                  <a:pt x="381989" y="745751"/>
                  <a:pt x="377491" y="711091"/>
                  <a:pt x="364791" y="665847"/>
                </a:cubicBezTo>
                <a:cubicBezTo>
                  <a:pt x="352091" y="620603"/>
                  <a:pt x="359499" y="554722"/>
                  <a:pt x="299703" y="449947"/>
                </a:cubicBezTo>
                <a:cubicBezTo>
                  <a:pt x="239907" y="345172"/>
                  <a:pt x="18186" y="29524"/>
                  <a:pt x="1253" y="227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28" name="フリーフォーム: 図形 1427">
            <a:extLst>
              <a:ext uri="{FF2B5EF4-FFF2-40B4-BE49-F238E27FC236}">
                <a16:creationId xmlns:a16="http://schemas.microsoft.com/office/drawing/2014/main" id="{D021BC39-A111-47CA-83F7-C0B09E4F689E}"/>
              </a:ext>
            </a:extLst>
          </p:cNvPr>
          <p:cNvSpPr/>
          <p:nvPr/>
        </p:nvSpPr>
        <p:spPr>
          <a:xfrm>
            <a:off x="6386741" y="6012837"/>
            <a:ext cx="272163" cy="551826"/>
          </a:xfrm>
          <a:custGeom>
            <a:avLst/>
            <a:gdLst>
              <a:gd name="connsiteX0" fmla="*/ 1359 w 272163"/>
              <a:gd name="connsiteY0" fmla="*/ 613 h 551826"/>
              <a:gd name="connsiteX1" fmla="*/ 77559 w 272163"/>
              <a:gd name="connsiteY1" fmla="*/ 229213 h 551826"/>
              <a:gd name="connsiteX2" fmla="*/ 33109 w 272163"/>
              <a:gd name="connsiteY2" fmla="*/ 86338 h 551826"/>
              <a:gd name="connsiteX3" fmla="*/ 158522 w 272163"/>
              <a:gd name="connsiteY3" fmla="*/ 251438 h 551826"/>
              <a:gd name="connsiteX4" fmla="*/ 253772 w 272163"/>
              <a:gd name="connsiteY4" fmla="*/ 457813 h 551826"/>
              <a:gd name="connsiteX5" fmla="*/ 231547 w 272163"/>
              <a:gd name="connsiteY5" fmla="*/ 391138 h 551826"/>
              <a:gd name="connsiteX6" fmla="*/ 271234 w 272163"/>
              <a:gd name="connsiteY6" fmla="*/ 551476 h 551826"/>
              <a:gd name="connsiteX7" fmla="*/ 250597 w 272163"/>
              <a:gd name="connsiteY7" fmla="*/ 426063 h 551826"/>
              <a:gd name="connsiteX8" fmla="*/ 155347 w 272163"/>
              <a:gd name="connsiteY8" fmla="*/ 170476 h 551826"/>
              <a:gd name="connsiteX9" fmla="*/ 1359 w 272163"/>
              <a:gd name="connsiteY9" fmla="*/ 613 h 5518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72163" h="551826">
                <a:moveTo>
                  <a:pt x="1359" y="613"/>
                </a:moveTo>
                <a:cubicBezTo>
                  <a:pt x="-11606" y="10403"/>
                  <a:pt x="72267" y="214926"/>
                  <a:pt x="77559" y="229213"/>
                </a:cubicBezTo>
                <a:cubicBezTo>
                  <a:pt x="82851" y="243500"/>
                  <a:pt x="19615" y="82634"/>
                  <a:pt x="33109" y="86338"/>
                </a:cubicBezTo>
                <a:cubicBezTo>
                  <a:pt x="46603" y="90042"/>
                  <a:pt x="121745" y="189526"/>
                  <a:pt x="158522" y="251438"/>
                </a:cubicBezTo>
                <a:cubicBezTo>
                  <a:pt x="195299" y="313350"/>
                  <a:pt x="241601" y="434530"/>
                  <a:pt x="253772" y="457813"/>
                </a:cubicBezTo>
                <a:cubicBezTo>
                  <a:pt x="265943" y="481096"/>
                  <a:pt x="228637" y="375527"/>
                  <a:pt x="231547" y="391138"/>
                </a:cubicBezTo>
                <a:cubicBezTo>
                  <a:pt x="234457" y="406749"/>
                  <a:pt x="268059" y="545655"/>
                  <a:pt x="271234" y="551476"/>
                </a:cubicBezTo>
                <a:cubicBezTo>
                  <a:pt x="274409" y="557297"/>
                  <a:pt x="269912" y="489563"/>
                  <a:pt x="250597" y="426063"/>
                </a:cubicBezTo>
                <a:cubicBezTo>
                  <a:pt x="231283" y="362563"/>
                  <a:pt x="195828" y="240590"/>
                  <a:pt x="155347" y="170476"/>
                </a:cubicBezTo>
                <a:cubicBezTo>
                  <a:pt x="114866" y="100362"/>
                  <a:pt x="14324" y="-9177"/>
                  <a:pt x="1359" y="6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29" name="フリーフォーム: 図形 1428">
            <a:extLst>
              <a:ext uri="{FF2B5EF4-FFF2-40B4-BE49-F238E27FC236}">
                <a16:creationId xmlns:a16="http://schemas.microsoft.com/office/drawing/2014/main" id="{CF09DB4B-D90E-4391-B1E7-F14592B394BC}"/>
              </a:ext>
            </a:extLst>
          </p:cNvPr>
          <p:cNvSpPr/>
          <p:nvPr/>
        </p:nvSpPr>
        <p:spPr>
          <a:xfrm>
            <a:off x="6342956" y="6322920"/>
            <a:ext cx="407947" cy="333233"/>
          </a:xfrm>
          <a:custGeom>
            <a:avLst/>
            <a:gdLst>
              <a:gd name="connsiteX0" fmla="*/ 403919 w 407947"/>
              <a:gd name="connsiteY0" fmla="*/ 327118 h 333233"/>
              <a:gd name="connsiteX1" fmla="*/ 318194 w 407947"/>
              <a:gd name="connsiteY1" fmla="*/ 254093 h 333233"/>
              <a:gd name="connsiteX2" fmla="*/ 145157 w 407947"/>
              <a:gd name="connsiteY2" fmla="*/ 117568 h 333233"/>
              <a:gd name="connsiteX3" fmla="*/ 694 w 407947"/>
              <a:gd name="connsiteY3" fmla="*/ 93 h 333233"/>
              <a:gd name="connsiteX4" fmla="*/ 205482 w 407947"/>
              <a:gd name="connsiteY4" fmla="*/ 136618 h 333233"/>
              <a:gd name="connsiteX5" fmla="*/ 353119 w 407947"/>
              <a:gd name="connsiteY5" fmla="*/ 273143 h 333233"/>
              <a:gd name="connsiteX6" fmla="*/ 275332 w 407947"/>
              <a:gd name="connsiteY6" fmla="*/ 189005 h 333233"/>
              <a:gd name="connsiteX7" fmla="*/ 135632 w 407947"/>
              <a:gd name="connsiteY7" fmla="*/ 54068 h 333233"/>
              <a:gd name="connsiteX8" fmla="*/ 194369 w 407947"/>
              <a:gd name="connsiteY8" fmla="*/ 96930 h 333233"/>
              <a:gd name="connsiteX9" fmla="*/ 403919 w 407947"/>
              <a:gd name="connsiteY9" fmla="*/ 327118 h 3332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07947" h="333233">
                <a:moveTo>
                  <a:pt x="403919" y="327118"/>
                </a:moveTo>
                <a:cubicBezTo>
                  <a:pt x="424557" y="353312"/>
                  <a:pt x="361321" y="289018"/>
                  <a:pt x="318194" y="254093"/>
                </a:cubicBezTo>
                <a:cubicBezTo>
                  <a:pt x="275067" y="219168"/>
                  <a:pt x="198074" y="159901"/>
                  <a:pt x="145157" y="117568"/>
                </a:cubicBezTo>
                <a:cubicBezTo>
                  <a:pt x="92240" y="75235"/>
                  <a:pt x="-9360" y="-3082"/>
                  <a:pt x="694" y="93"/>
                </a:cubicBezTo>
                <a:cubicBezTo>
                  <a:pt x="10748" y="3268"/>
                  <a:pt x="146744" y="91110"/>
                  <a:pt x="205482" y="136618"/>
                </a:cubicBezTo>
                <a:cubicBezTo>
                  <a:pt x="264220" y="182126"/>
                  <a:pt x="341478" y="264412"/>
                  <a:pt x="353119" y="273143"/>
                </a:cubicBezTo>
                <a:cubicBezTo>
                  <a:pt x="364760" y="281874"/>
                  <a:pt x="311580" y="225517"/>
                  <a:pt x="275332" y="189005"/>
                </a:cubicBezTo>
                <a:cubicBezTo>
                  <a:pt x="239084" y="152493"/>
                  <a:pt x="149126" y="69414"/>
                  <a:pt x="135632" y="54068"/>
                </a:cubicBezTo>
                <a:cubicBezTo>
                  <a:pt x="122138" y="38722"/>
                  <a:pt x="151242" y="53009"/>
                  <a:pt x="194369" y="96930"/>
                </a:cubicBezTo>
                <a:cubicBezTo>
                  <a:pt x="237496" y="140851"/>
                  <a:pt x="383281" y="300924"/>
                  <a:pt x="403919" y="3271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30" name="フリーフォーム: 図形 1429">
            <a:extLst>
              <a:ext uri="{FF2B5EF4-FFF2-40B4-BE49-F238E27FC236}">
                <a16:creationId xmlns:a16="http://schemas.microsoft.com/office/drawing/2014/main" id="{3B51DF22-62C6-42F9-B6BC-FE348BA3F61F}"/>
              </a:ext>
            </a:extLst>
          </p:cNvPr>
          <p:cNvSpPr/>
          <p:nvPr/>
        </p:nvSpPr>
        <p:spPr>
          <a:xfrm>
            <a:off x="5819357" y="5827355"/>
            <a:ext cx="529951" cy="503440"/>
          </a:xfrm>
          <a:custGeom>
            <a:avLst/>
            <a:gdLst>
              <a:gd name="connsiteX0" fmla="*/ 418 w 529951"/>
              <a:gd name="connsiteY0" fmla="*/ 358 h 503440"/>
              <a:gd name="connsiteX1" fmla="*/ 81381 w 529951"/>
              <a:gd name="connsiteY1" fmla="*/ 182920 h 503440"/>
              <a:gd name="connsiteX2" fmla="*/ 117893 w 529951"/>
              <a:gd name="connsiteY2" fmla="*/ 227370 h 503440"/>
              <a:gd name="connsiteX3" fmla="*/ 514768 w 529951"/>
              <a:gd name="connsiteY3" fmla="*/ 494070 h 503440"/>
              <a:gd name="connsiteX4" fmla="*/ 425868 w 529951"/>
              <a:gd name="connsiteY4" fmla="*/ 432158 h 503440"/>
              <a:gd name="connsiteX5" fmla="*/ 221081 w 529951"/>
              <a:gd name="connsiteY5" fmla="*/ 325795 h 503440"/>
              <a:gd name="connsiteX6" fmla="*/ 119481 w 529951"/>
              <a:gd name="connsiteY6" fmla="*/ 235308 h 503440"/>
              <a:gd name="connsiteX7" fmla="*/ 418 w 529951"/>
              <a:gd name="connsiteY7" fmla="*/ 358 h 503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29951" h="503440">
                <a:moveTo>
                  <a:pt x="418" y="358"/>
                </a:moveTo>
                <a:cubicBezTo>
                  <a:pt x="-5932" y="-8373"/>
                  <a:pt x="61802" y="145085"/>
                  <a:pt x="81381" y="182920"/>
                </a:cubicBezTo>
                <a:cubicBezTo>
                  <a:pt x="100960" y="220755"/>
                  <a:pt x="45662" y="175512"/>
                  <a:pt x="117893" y="227370"/>
                </a:cubicBezTo>
                <a:cubicBezTo>
                  <a:pt x="190124" y="279228"/>
                  <a:pt x="463439" y="459939"/>
                  <a:pt x="514768" y="494070"/>
                </a:cubicBezTo>
                <a:cubicBezTo>
                  <a:pt x="566097" y="528201"/>
                  <a:pt x="474816" y="460204"/>
                  <a:pt x="425868" y="432158"/>
                </a:cubicBezTo>
                <a:cubicBezTo>
                  <a:pt x="376920" y="404112"/>
                  <a:pt x="272145" y="358603"/>
                  <a:pt x="221081" y="325795"/>
                </a:cubicBezTo>
                <a:cubicBezTo>
                  <a:pt x="170017" y="292987"/>
                  <a:pt x="152289" y="283727"/>
                  <a:pt x="119481" y="235308"/>
                </a:cubicBezTo>
                <a:cubicBezTo>
                  <a:pt x="86673" y="186889"/>
                  <a:pt x="6768" y="9089"/>
                  <a:pt x="418" y="35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31" name="フリーフォーム: 図形 1430">
            <a:extLst>
              <a:ext uri="{FF2B5EF4-FFF2-40B4-BE49-F238E27FC236}">
                <a16:creationId xmlns:a16="http://schemas.microsoft.com/office/drawing/2014/main" id="{460C7DB5-F1D5-4EE4-BCC6-2AEC7D27289A}"/>
              </a:ext>
            </a:extLst>
          </p:cNvPr>
          <p:cNvSpPr/>
          <p:nvPr/>
        </p:nvSpPr>
        <p:spPr>
          <a:xfrm>
            <a:off x="5899150" y="6088063"/>
            <a:ext cx="614553" cy="536888"/>
          </a:xfrm>
          <a:custGeom>
            <a:avLst/>
            <a:gdLst>
              <a:gd name="connsiteX0" fmla="*/ 0 w 614553"/>
              <a:gd name="connsiteY0" fmla="*/ 0 h 536888"/>
              <a:gd name="connsiteX1" fmla="*/ 349250 w 614553"/>
              <a:gd name="connsiteY1" fmla="*/ 269875 h 536888"/>
              <a:gd name="connsiteX2" fmla="*/ 549275 w 614553"/>
              <a:gd name="connsiteY2" fmla="*/ 379412 h 536888"/>
              <a:gd name="connsiteX3" fmla="*/ 612775 w 614553"/>
              <a:gd name="connsiteY3" fmla="*/ 534987 h 536888"/>
              <a:gd name="connsiteX4" fmla="*/ 588963 w 614553"/>
              <a:gd name="connsiteY4" fmla="*/ 457200 h 536888"/>
              <a:gd name="connsiteX5" fmla="*/ 506413 w 614553"/>
              <a:gd name="connsiteY5" fmla="*/ 328612 h 536888"/>
              <a:gd name="connsiteX6" fmla="*/ 382588 w 614553"/>
              <a:gd name="connsiteY6" fmla="*/ 246062 h 536888"/>
              <a:gd name="connsiteX7" fmla="*/ 0 w 614553"/>
              <a:gd name="connsiteY7" fmla="*/ 0 h 5368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14553" h="536888">
                <a:moveTo>
                  <a:pt x="0" y="0"/>
                </a:moveTo>
                <a:cubicBezTo>
                  <a:pt x="128852" y="103320"/>
                  <a:pt x="257704" y="206640"/>
                  <a:pt x="349250" y="269875"/>
                </a:cubicBezTo>
                <a:cubicBezTo>
                  <a:pt x="440796" y="333110"/>
                  <a:pt x="505354" y="335227"/>
                  <a:pt x="549275" y="379412"/>
                </a:cubicBezTo>
                <a:cubicBezTo>
                  <a:pt x="593196" y="423597"/>
                  <a:pt x="606160" y="522022"/>
                  <a:pt x="612775" y="534987"/>
                </a:cubicBezTo>
                <a:cubicBezTo>
                  <a:pt x="619390" y="547952"/>
                  <a:pt x="606690" y="491596"/>
                  <a:pt x="588963" y="457200"/>
                </a:cubicBezTo>
                <a:cubicBezTo>
                  <a:pt x="571236" y="422804"/>
                  <a:pt x="540809" y="363802"/>
                  <a:pt x="506413" y="328612"/>
                </a:cubicBezTo>
                <a:cubicBezTo>
                  <a:pt x="472017" y="293422"/>
                  <a:pt x="382588" y="246062"/>
                  <a:pt x="382588" y="246062"/>
                </a:cubicBez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32" name="フリーフォーム: 図形 1431">
            <a:extLst>
              <a:ext uri="{FF2B5EF4-FFF2-40B4-BE49-F238E27FC236}">
                <a16:creationId xmlns:a16="http://schemas.microsoft.com/office/drawing/2014/main" id="{3400A391-3E3C-4DBA-9561-5647FB143D94}"/>
              </a:ext>
            </a:extLst>
          </p:cNvPr>
          <p:cNvSpPr/>
          <p:nvPr/>
        </p:nvSpPr>
        <p:spPr>
          <a:xfrm>
            <a:off x="5855527" y="6083638"/>
            <a:ext cx="617079" cy="528461"/>
          </a:xfrm>
          <a:custGeom>
            <a:avLst/>
            <a:gdLst>
              <a:gd name="connsiteX0" fmla="*/ 5523 w 617079"/>
              <a:gd name="connsiteY0" fmla="*/ 4425 h 528461"/>
              <a:gd name="connsiteX1" fmla="*/ 170623 w 617079"/>
              <a:gd name="connsiteY1" fmla="*/ 180637 h 528461"/>
              <a:gd name="connsiteX2" fmla="*/ 326198 w 617079"/>
              <a:gd name="connsiteY2" fmla="*/ 298112 h 528461"/>
              <a:gd name="connsiteX3" fmla="*/ 518286 w 617079"/>
              <a:gd name="connsiteY3" fmla="*/ 394950 h 528461"/>
              <a:gd name="connsiteX4" fmla="*/ 616711 w 617079"/>
              <a:gd name="connsiteY4" fmla="*/ 528300 h 528461"/>
              <a:gd name="connsiteX5" fmla="*/ 551623 w 617079"/>
              <a:gd name="connsiteY5" fmla="*/ 423525 h 528461"/>
              <a:gd name="connsiteX6" fmla="*/ 546861 w 617079"/>
              <a:gd name="connsiteY6" fmla="*/ 482262 h 528461"/>
              <a:gd name="connsiteX7" fmla="*/ 434148 w 617079"/>
              <a:gd name="connsiteY7" fmla="*/ 347325 h 528461"/>
              <a:gd name="connsiteX8" fmla="*/ 61086 w 617079"/>
              <a:gd name="connsiteY8" fmla="*/ 190162 h 528461"/>
              <a:gd name="connsiteX9" fmla="*/ 184911 w 617079"/>
              <a:gd name="connsiteY9" fmla="*/ 229850 h 528461"/>
              <a:gd name="connsiteX10" fmla="*/ 96011 w 617079"/>
              <a:gd name="connsiteY10" fmla="*/ 185400 h 528461"/>
              <a:gd name="connsiteX11" fmla="*/ 42036 w 617079"/>
              <a:gd name="connsiteY11" fmla="*/ 61575 h 528461"/>
              <a:gd name="connsiteX12" fmla="*/ 5523 w 617079"/>
              <a:gd name="connsiteY12" fmla="*/ 4425 h 5284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17079" h="528461">
                <a:moveTo>
                  <a:pt x="5523" y="4425"/>
                </a:moveTo>
                <a:cubicBezTo>
                  <a:pt x="26954" y="24268"/>
                  <a:pt x="117177" y="131689"/>
                  <a:pt x="170623" y="180637"/>
                </a:cubicBezTo>
                <a:cubicBezTo>
                  <a:pt x="224069" y="229585"/>
                  <a:pt x="268254" y="262393"/>
                  <a:pt x="326198" y="298112"/>
                </a:cubicBezTo>
                <a:cubicBezTo>
                  <a:pt x="384142" y="333831"/>
                  <a:pt x="469867" y="356585"/>
                  <a:pt x="518286" y="394950"/>
                </a:cubicBezTo>
                <a:cubicBezTo>
                  <a:pt x="566705" y="433315"/>
                  <a:pt x="611155" y="523538"/>
                  <a:pt x="616711" y="528300"/>
                </a:cubicBezTo>
                <a:cubicBezTo>
                  <a:pt x="622267" y="533062"/>
                  <a:pt x="563265" y="431198"/>
                  <a:pt x="551623" y="423525"/>
                </a:cubicBezTo>
                <a:cubicBezTo>
                  <a:pt x="539981" y="415852"/>
                  <a:pt x="566440" y="494962"/>
                  <a:pt x="546861" y="482262"/>
                </a:cubicBezTo>
                <a:cubicBezTo>
                  <a:pt x="527282" y="469562"/>
                  <a:pt x="515110" y="396008"/>
                  <a:pt x="434148" y="347325"/>
                </a:cubicBezTo>
                <a:cubicBezTo>
                  <a:pt x="353186" y="298642"/>
                  <a:pt x="102625" y="209741"/>
                  <a:pt x="61086" y="190162"/>
                </a:cubicBezTo>
                <a:cubicBezTo>
                  <a:pt x="19547" y="170583"/>
                  <a:pt x="179090" y="230644"/>
                  <a:pt x="184911" y="229850"/>
                </a:cubicBezTo>
                <a:cubicBezTo>
                  <a:pt x="190732" y="229056"/>
                  <a:pt x="119824" y="213446"/>
                  <a:pt x="96011" y="185400"/>
                </a:cubicBezTo>
                <a:cubicBezTo>
                  <a:pt x="72199" y="157354"/>
                  <a:pt x="52884" y="86710"/>
                  <a:pt x="42036" y="61575"/>
                </a:cubicBezTo>
                <a:cubicBezTo>
                  <a:pt x="31188" y="36440"/>
                  <a:pt x="-15908" y="-15418"/>
                  <a:pt x="5523" y="44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33" name="フリーフォーム: 図形 1432">
            <a:extLst>
              <a:ext uri="{FF2B5EF4-FFF2-40B4-BE49-F238E27FC236}">
                <a16:creationId xmlns:a16="http://schemas.microsoft.com/office/drawing/2014/main" id="{3C0B949A-5842-4AD5-A57B-B3255092ADB4}"/>
              </a:ext>
            </a:extLst>
          </p:cNvPr>
          <p:cNvSpPr/>
          <p:nvPr/>
        </p:nvSpPr>
        <p:spPr>
          <a:xfrm>
            <a:off x="5894387" y="6371243"/>
            <a:ext cx="281127" cy="112413"/>
          </a:xfrm>
          <a:custGeom>
            <a:avLst/>
            <a:gdLst>
              <a:gd name="connsiteX0" fmla="*/ 1 w 281127"/>
              <a:gd name="connsiteY0" fmla="*/ 982 h 112413"/>
              <a:gd name="connsiteX1" fmla="*/ 188913 w 281127"/>
              <a:gd name="connsiteY1" fmla="*/ 26382 h 112413"/>
              <a:gd name="connsiteX2" fmla="*/ 269876 w 281127"/>
              <a:gd name="connsiteY2" fmla="*/ 112107 h 112413"/>
              <a:gd name="connsiteX3" fmla="*/ 271463 w 281127"/>
              <a:gd name="connsiteY3" fmla="*/ 54957 h 112413"/>
              <a:gd name="connsiteX4" fmla="*/ 185738 w 281127"/>
              <a:gd name="connsiteY4" fmla="*/ 53370 h 112413"/>
              <a:gd name="connsiteX5" fmla="*/ 1 w 281127"/>
              <a:gd name="connsiteY5" fmla="*/ 982 h 1124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81127" h="112413">
                <a:moveTo>
                  <a:pt x="1" y="982"/>
                </a:moveTo>
                <a:cubicBezTo>
                  <a:pt x="530" y="-3516"/>
                  <a:pt x="143934" y="7861"/>
                  <a:pt x="188913" y="26382"/>
                </a:cubicBezTo>
                <a:cubicBezTo>
                  <a:pt x="233892" y="44903"/>
                  <a:pt x="256118" y="107345"/>
                  <a:pt x="269876" y="112107"/>
                </a:cubicBezTo>
                <a:cubicBezTo>
                  <a:pt x="283634" y="116869"/>
                  <a:pt x="285486" y="64746"/>
                  <a:pt x="271463" y="54957"/>
                </a:cubicBezTo>
                <a:cubicBezTo>
                  <a:pt x="257440" y="45168"/>
                  <a:pt x="224896" y="65805"/>
                  <a:pt x="185738" y="53370"/>
                </a:cubicBezTo>
                <a:cubicBezTo>
                  <a:pt x="146580" y="40935"/>
                  <a:pt x="-528" y="5480"/>
                  <a:pt x="1" y="98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34" name="フリーフォーム: 図形 1433">
            <a:extLst>
              <a:ext uri="{FF2B5EF4-FFF2-40B4-BE49-F238E27FC236}">
                <a16:creationId xmlns:a16="http://schemas.microsoft.com/office/drawing/2014/main" id="{AEF017AF-E728-4EDF-B1DF-8C7E07D9C94B}"/>
              </a:ext>
            </a:extLst>
          </p:cNvPr>
          <p:cNvSpPr/>
          <p:nvPr/>
        </p:nvSpPr>
        <p:spPr>
          <a:xfrm>
            <a:off x="6227713" y="6487911"/>
            <a:ext cx="119078" cy="190740"/>
          </a:xfrm>
          <a:custGeom>
            <a:avLst/>
            <a:gdLst>
              <a:gd name="connsiteX0" fmla="*/ 63550 w 119078"/>
              <a:gd name="connsiteY0" fmla="*/ 202 h 190740"/>
              <a:gd name="connsiteX1" fmla="*/ 6400 w 119078"/>
              <a:gd name="connsiteY1" fmla="*/ 98627 h 190740"/>
              <a:gd name="connsiteX2" fmla="*/ 117525 w 119078"/>
              <a:gd name="connsiteY2" fmla="*/ 187527 h 190740"/>
              <a:gd name="connsiteX3" fmla="*/ 66725 w 119078"/>
              <a:gd name="connsiteY3" fmla="*/ 166889 h 190740"/>
              <a:gd name="connsiteX4" fmla="*/ 50 w 119078"/>
              <a:gd name="connsiteY4" fmla="*/ 125614 h 190740"/>
              <a:gd name="connsiteX5" fmla="*/ 63550 w 119078"/>
              <a:gd name="connsiteY5" fmla="*/ 202 h 1907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9078" h="190740">
                <a:moveTo>
                  <a:pt x="63550" y="202"/>
                </a:moveTo>
                <a:cubicBezTo>
                  <a:pt x="64608" y="-4296"/>
                  <a:pt x="-2596" y="67406"/>
                  <a:pt x="6400" y="98627"/>
                </a:cubicBezTo>
                <a:cubicBezTo>
                  <a:pt x="15396" y="129848"/>
                  <a:pt x="107471" y="176150"/>
                  <a:pt x="117525" y="187527"/>
                </a:cubicBezTo>
                <a:cubicBezTo>
                  <a:pt x="127579" y="198904"/>
                  <a:pt x="86304" y="177208"/>
                  <a:pt x="66725" y="166889"/>
                </a:cubicBezTo>
                <a:cubicBezTo>
                  <a:pt x="47146" y="156570"/>
                  <a:pt x="2167" y="150749"/>
                  <a:pt x="50" y="125614"/>
                </a:cubicBezTo>
                <a:cubicBezTo>
                  <a:pt x="-2067" y="100479"/>
                  <a:pt x="62492" y="4700"/>
                  <a:pt x="63550" y="20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35" name="フリーフォーム: 図形 1434">
            <a:extLst>
              <a:ext uri="{FF2B5EF4-FFF2-40B4-BE49-F238E27FC236}">
                <a16:creationId xmlns:a16="http://schemas.microsoft.com/office/drawing/2014/main" id="{763F8829-461A-4D6F-9DEA-DBD324ABA972}"/>
              </a:ext>
            </a:extLst>
          </p:cNvPr>
          <p:cNvSpPr/>
          <p:nvPr/>
        </p:nvSpPr>
        <p:spPr>
          <a:xfrm>
            <a:off x="6127210" y="6470018"/>
            <a:ext cx="210193" cy="215667"/>
          </a:xfrm>
          <a:custGeom>
            <a:avLst/>
            <a:gdLst>
              <a:gd name="connsiteX0" fmla="*/ 149765 w 210193"/>
              <a:gd name="connsiteY0" fmla="*/ 632 h 215667"/>
              <a:gd name="connsiteX1" fmla="*/ 540 w 210193"/>
              <a:gd name="connsiteY1" fmla="*/ 97470 h 215667"/>
              <a:gd name="connsiteX2" fmla="*/ 103728 w 210193"/>
              <a:gd name="connsiteY2" fmla="*/ 168907 h 215667"/>
              <a:gd name="connsiteX3" fmla="*/ 210090 w 210193"/>
              <a:gd name="connsiteY3" fmla="*/ 214945 h 215667"/>
              <a:gd name="connsiteX4" fmla="*/ 121190 w 210193"/>
              <a:gd name="connsiteY4" fmla="*/ 194307 h 215667"/>
              <a:gd name="connsiteX5" fmla="*/ 14828 w 210193"/>
              <a:gd name="connsiteY5" fmla="*/ 157795 h 215667"/>
              <a:gd name="connsiteX6" fmla="*/ 67215 w 210193"/>
              <a:gd name="connsiteY6" fmla="*/ 60957 h 215667"/>
              <a:gd name="connsiteX7" fmla="*/ 149765 w 210193"/>
              <a:gd name="connsiteY7" fmla="*/ 632 h 2156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10193" h="215667">
                <a:moveTo>
                  <a:pt x="149765" y="632"/>
                </a:moveTo>
                <a:cubicBezTo>
                  <a:pt x="138653" y="6717"/>
                  <a:pt x="8213" y="69424"/>
                  <a:pt x="540" y="97470"/>
                </a:cubicBezTo>
                <a:cubicBezTo>
                  <a:pt x="-7133" y="125516"/>
                  <a:pt x="68803" y="149328"/>
                  <a:pt x="103728" y="168907"/>
                </a:cubicBezTo>
                <a:cubicBezTo>
                  <a:pt x="138653" y="188486"/>
                  <a:pt x="207180" y="210712"/>
                  <a:pt x="210090" y="214945"/>
                </a:cubicBezTo>
                <a:cubicBezTo>
                  <a:pt x="213000" y="219178"/>
                  <a:pt x="153734" y="203832"/>
                  <a:pt x="121190" y="194307"/>
                </a:cubicBezTo>
                <a:cubicBezTo>
                  <a:pt x="88646" y="184782"/>
                  <a:pt x="23824" y="180020"/>
                  <a:pt x="14828" y="157795"/>
                </a:cubicBezTo>
                <a:cubicBezTo>
                  <a:pt x="5832" y="135570"/>
                  <a:pt x="43138" y="88209"/>
                  <a:pt x="67215" y="60957"/>
                </a:cubicBezTo>
                <a:cubicBezTo>
                  <a:pt x="91292" y="33705"/>
                  <a:pt x="160877" y="-5453"/>
                  <a:pt x="149765" y="63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36" name="フリーフォーム: 図形 1435">
            <a:extLst>
              <a:ext uri="{FF2B5EF4-FFF2-40B4-BE49-F238E27FC236}">
                <a16:creationId xmlns:a16="http://schemas.microsoft.com/office/drawing/2014/main" id="{1A8B98B9-BF66-45F2-A561-D2FED5435940}"/>
              </a:ext>
            </a:extLst>
          </p:cNvPr>
          <p:cNvSpPr/>
          <p:nvPr/>
        </p:nvSpPr>
        <p:spPr>
          <a:xfrm>
            <a:off x="5982639" y="6676655"/>
            <a:ext cx="384932" cy="131525"/>
          </a:xfrm>
          <a:custGeom>
            <a:avLst/>
            <a:gdLst>
              <a:gd name="connsiteX0" fmla="*/ 649 w 384932"/>
              <a:gd name="connsiteY0" fmla="*/ 1958 h 131525"/>
              <a:gd name="connsiteX1" fmla="*/ 94311 w 384932"/>
              <a:gd name="connsiteY1" fmla="*/ 86095 h 131525"/>
              <a:gd name="connsiteX2" fmla="*/ 172099 w 384932"/>
              <a:gd name="connsiteY2" fmla="*/ 108320 h 131525"/>
              <a:gd name="connsiteX3" fmla="*/ 384824 w 384932"/>
              <a:gd name="connsiteY3" fmla="*/ 124195 h 131525"/>
              <a:gd name="connsiteX4" fmla="*/ 199086 w 384932"/>
              <a:gd name="connsiteY4" fmla="*/ 124195 h 131525"/>
              <a:gd name="connsiteX5" fmla="*/ 59386 w 384932"/>
              <a:gd name="connsiteY5" fmla="*/ 33708 h 131525"/>
              <a:gd name="connsiteX6" fmla="*/ 649 w 384932"/>
              <a:gd name="connsiteY6" fmla="*/ 1958 h 1315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84932" h="131525">
                <a:moveTo>
                  <a:pt x="649" y="1958"/>
                </a:moveTo>
                <a:cubicBezTo>
                  <a:pt x="6470" y="10689"/>
                  <a:pt x="65736" y="68368"/>
                  <a:pt x="94311" y="86095"/>
                </a:cubicBezTo>
                <a:cubicBezTo>
                  <a:pt x="122886" y="103822"/>
                  <a:pt x="123680" y="101970"/>
                  <a:pt x="172099" y="108320"/>
                </a:cubicBezTo>
                <a:cubicBezTo>
                  <a:pt x="220518" y="114670"/>
                  <a:pt x="380326" y="121549"/>
                  <a:pt x="384824" y="124195"/>
                </a:cubicBezTo>
                <a:cubicBezTo>
                  <a:pt x="389322" y="126841"/>
                  <a:pt x="253326" y="139276"/>
                  <a:pt x="199086" y="124195"/>
                </a:cubicBezTo>
                <a:cubicBezTo>
                  <a:pt x="144846" y="109114"/>
                  <a:pt x="89548" y="51964"/>
                  <a:pt x="59386" y="33708"/>
                </a:cubicBezTo>
                <a:cubicBezTo>
                  <a:pt x="29224" y="15452"/>
                  <a:pt x="-5172" y="-6773"/>
                  <a:pt x="649" y="195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37" name="フリーフォーム: 図形 1436">
            <a:extLst>
              <a:ext uri="{FF2B5EF4-FFF2-40B4-BE49-F238E27FC236}">
                <a16:creationId xmlns:a16="http://schemas.microsoft.com/office/drawing/2014/main" id="{66211BAF-CC31-4BBE-A104-89F58BA86457}"/>
              </a:ext>
            </a:extLst>
          </p:cNvPr>
          <p:cNvSpPr/>
          <p:nvPr/>
        </p:nvSpPr>
        <p:spPr>
          <a:xfrm>
            <a:off x="5959256" y="6645261"/>
            <a:ext cx="262236" cy="122294"/>
          </a:xfrm>
          <a:custGeom>
            <a:avLst/>
            <a:gdLst>
              <a:gd name="connsiteX0" fmla="*/ 219 w 262236"/>
              <a:gd name="connsiteY0" fmla="*/ 14 h 122294"/>
              <a:gd name="connsiteX1" fmla="*/ 192307 w 262236"/>
              <a:gd name="connsiteY1" fmla="*/ 84152 h 122294"/>
              <a:gd name="connsiteX2" fmla="*/ 254219 w 262236"/>
              <a:gd name="connsiteY2" fmla="*/ 122252 h 122294"/>
              <a:gd name="connsiteX3" fmla="*/ 233582 w 262236"/>
              <a:gd name="connsiteY3" fmla="*/ 77802 h 122294"/>
              <a:gd name="connsiteX4" fmla="*/ 219 w 262236"/>
              <a:gd name="connsiteY4" fmla="*/ 14 h 122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2236" h="122294">
                <a:moveTo>
                  <a:pt x="219" y="14"/>
                </a:moveTo>
                <a:cubicBezTo>
                  <a:pt x="-6660" y="1072"/>
                  <a:pt x="149974" y="63779"/>
                  <a:pt x="192307" y="84152"/>
                </a:cubicBezTo>
                <a:cubicBezTo>
                  <a:pt x="234640" y="104525"/>
                  <a:pt x="247340" y="123310"/>
                  <a:pt x="254219" y="122252"/>
                </a:cubicBezTo>
                <a:cubicBezTo>
                  <a:pt x="261098" y="121194"/>
                  <a:pt x="275386" y="97646"/>
                  <a:pt x="233582" y="77802"/>
                </a:cubicBezTo>
                <a:cubicBezTo>
                  <a:pt x="191778" y="57958"/>
                  <a:pt x="7098" y="-1044"/>
                  <a:pt x="219" y="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38" name="フリーフォーム: 図形 1437">
            <a:extLst>
              <a:ext uri="{FF2B5EF4-FFF2-40B4-BE49-F238E27FC236}">
                <a16:creationId xmlns:a16="http://schemas.microsoft.com/office/drawing/2014/main" id="{0CC151D4-F256-49FA-8895-36861945BB5D}"/>
              </a:ext>
            </a:extLst>
          </p:cNvPr>
          <p:cNvSpPr/>
          <p:nvPr/>
        </p:nvSpPr>
        <p:spPr>
          <a:xfrm>
            <a:off x="5537644" y="5887220"/>
            <a:ext cx="329642" cy="311615"/>
          </a:xfrm>
          <a:custGeom>
            <a:avLst/>
            <a:gdLst>
              <a:gd name="connsiteX0" fmla="*/ 2731 w 329642"/>
              <a:gd name="connsiteY0" fmla="*/ 818 h 311615"/>
              <a:gd name="connsiteX1" fmla="*/ 271019 w 329642"/>
              <a:gd name="connsiteY1" fmla="*/ 204018 h 311615"/>
              <a:gd name="connsiteX2" fmla="*/ 326581 w 329642"/>
              <a:gd name="connsiteY2" fmla="*/ 308793 h 311615"/>
              <a:gd name="connsiteX3" fmla="*/ 302769 w 329642"/>
              <a:gd name="connsiteY3" fmla="*/ 269105 h 311615"/>
              <a:gd name="connsiteX4" fmla="*/ 140844 w 329642"/>
              <a:gd name="connsiteY4" fmla="*/ 137343 h 311615"/>
              <a:gd name="connsiteX5" fmla="*/ 2731 w 329642"/>
              <a:gd name="connsiteY5" fmla="*/ 818 h 3116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9642" h="311615">
                <a:moveTo>
                  <a:pt x="2731" y="818"/>
                </a:moveTo>
                <a:cubicBezTo>
                  <a:pt x="24427" y="11930"/>
                  <a:pt x="217044" y="152689"/>
                  <a:pt x="271019" y="204018"/>
                </a:cubicBezTo>
                <a:cubicBezTo>
                  <a:pt x="324994" y="255347"/>
                  <a:pt x="321289" y="297945"/>
                  <a:pt x="326581" y="308793"/>
                </a:cubicBezTo>
                <a:cubicBezTo>
                  <a:pt x="331873" y="319641"/>
                  <a:pt x="333725" y="297680"/>
                  <a:pt x="302769" y="269105"/>
                </a:cubicBezTo>
                <a:cubicBezTo>
                  <a:pt x="271813" y="240530"/>
                  <a:pt x="187411" y="179941"/>
                  <a:pt x="140844" y="137343"/>
                </a:cubicBezTo>
                <a:cubicBezTo>
                  <a:pt x="94277" y="94745"/>
                  <a:pt x="-18965" y="-10294"/>
                  <a:pt x="2731" y="8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39" name="フリーフォーム: 図形 1438">
            <a:extLst>
              <a:ext uri="{FF2B5EF4-FFF2-40B4-BE49-F238E27FC236}">
                <a16:creationId xmlns:a16="http://schemas.microsoft.com/office/drawing/2014/main" id="{AEAB8831-EEED-4A0D-BB51-7BBC6CC8ECDA}"/>
              </a:ext>
            </a:extLst>
          </p:cNvPr>
          <p:cNvSpPr/>
          <p:nvPr/>
        </p:nvSpPr>
        <p:spPr>
          <a:xfrm>
            <a:off x="5077662" y="5511415"/>
            <a:ext cx="94575" cy="272640"/>
          </a:xfrm>
          <a:custGeom>
            <a:avLst/>
            <a:gdLst>
              <a:gd name="connsiteX0" fmla="*/ 94413 w 94575"/>
              <a:gd name="connsiteY0" fmla="*/ 1973 h 272640"/>
              <a:gd name="connsiteX1" fmla="*/ 24563 w 94575"/>
              <a:gd name="connsiteY1" fmla="*/ 55948 h 272640"/>
              <a:gd name="connsiteX2" fmla="*/ 16626 w 94575"/>
              <a:gd name="connsiteY2" fmla="*/ 101985 h 272640"/>
              <a:gd name="connsiteX3" fmla="*/ 51551 w 94575"/>
              <a:gd name="connsiteY3" fmla="*/ 268673 h 272640"/>
              <a:gd name="connsiteX4" fmla="*/ 34088 w 94575"/>
              <a:gd name="connsiteY4" fmla="*/ 213110 h 272640"/>
              <a:gd name="connsiteX5" fmla="*/ 2338 w 94575"/>
              <a:gd name="connsiteY5" fmla="*/ 130560 h 272640"/>
              <a:gd name="connsiteX6" fmla="*/ 94413 w 94575"/>
              <a:gd name="connsiteY6" fmla="*/ 1973 h 2726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4575" h="272640">
                <a:moveTo>
                  <a:pt x="94413" y="1973"/>
                </a:moveTo>
                <a:cubicBezTo>
                  <a:pt x="98117" y="-10462"/>
                  <a:pt x="37527" y="39279"/>
                  <a:pt x="24563" y="55948"/>
                </a:cubicBezTo>
                <a:cubicBezTo>
                  <a:pt x="11599" y="72617"/>
                  <a:pt x="12128" y="66531"/>
                  <a:pt x="16626" y="101985"/>
                </a:cubicBezTo>
                <a:cubicBezTo>
                  <a:pt x="21124" y="137439"/>
                  <a:pt x="48641" y="250152"/>
                  <a:pt x="51551" y="268673"/>
                </a:cubicBezTo>
                <a:cubicBezTo>
                  <a:pt x="54461" y="287194"/>
                  <a:pt x="42290" y="236129"/>
                  <a:pt x="34088" y="213110"/>
                </a:cubicBezTo>
                <a:cubicBezTo>
                  <a:pt x="25886" y="190091"/>
                  <a:pt x="-9304" y="162574"/>
                  <a:pt x="2338" y="130560"/>
                </a:cubicBezTo>
                <a:cubicBezTo>
                  <a:pt x="13980" y="98546"/>
                  <a:pt x="90709" y="14408"/>
                  <a:pt x="94413" y="197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40" name="フリーフォーム: 図形 1439">
            <a:extLst>
              <a:ext uri="{FF2B5EF4-FFF2-40B4-BE49-F238E27FC236}">
                <a16:creationId xmlns:a16="http://schemas.microsoft.com/office/drawing/2014/main" id="{5C692EAB-79AB-4803-BD63-D33CE3F349AA}"/>
              </a:ext>
            </a:extLst>
          </p:cNvPr>
          <p:cNvSpPr/>
          <p:nvPr/>
        </p:nvSpPr>
        <p:spPr>
          <a:xfrm>
            <a:off x="5030557" y="5485660"/>
            <a:ext cx="116283" cy="275419"/>
          </a:xfrm>
          <a:custGeom>
            <a:avLst/>
            <a:gdLst>
              <a:gd name="connsiteX0" fmla="*/ 116118 w 116283"/>
              <a:gd name="connsiteY0" fmla="*/ 740 h 275419"/>
              <a:gd name="connsiteX1" fmla="*/ 27218 w 116283"/>
              <a:gd name="connsiteY1" fmla="*/ 75353 h 275419"/>
              <a:gd name="connsiteX2" fmla="*/ 27218 w 116283"/>
              <a:gd name="connsiteY2" fmla="*/ 124565 h 275419"/>
              <a:gd name="connsiteX3" fmla="*/ 62143 w 116283"/>
              <a:gd name="connsiteY3" fmla="*/ 272203 h 275419"/>
              <a:gd name="connsiteX4" fmla="*/ 39918 w 116283"/>
              <a:gd name="connsiteY4" fmla="*/ 218228 h 275419"/>
              <a:gd name="connsiteX5" fmla="*/ 1818 w 116283"/>
              <a:gd name="connsiteY5" fmla="*/ 124565 h 275419"/>
              <a:gd name="connsiteX6" fmla="*/ 116118 w 116283"/>
              <a:gd name="connsiteY6" fmla="*/ 740 h 2754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6283" h="275419">
                <a:moveTo>
                  <a:pt x="116118" y="740"/>
                </a:moveTo>
                <a:cubicBezTo>
                  <a:pt x="120351" y="-7462"/>
                  <a:pt x="42035" y="54716"/>
                  <a:pt x="27218" y="75353"/>
                </a:cubicBezTo>
                <a:cubicBezTo>
                  <a:pt x="12401" y="95990"/>
                  <a:pt x="21397" y="91757"/>
                  <a:pt x="27218" y="124565"/>
                </a:cubicBezTo>
                <a:cubicBezTo>
                  <a:pt x="33039" y="157373"/>
                  <a:pt x="60026" y="256593"/>
                  <a:pt x="62143" y="272203"/>
                </a:cubicBezTo>
                <a:cubicBezTo>
                  <a:pt x="64260" y="287813"/>
                  <a:pt x="49972" y="242834"/>
                  <a:pt x="39918" y="218228"/>
                </a:cubicBezTo>
                <a:cubicBezTo>
                  <a:pt x="29864" y="193622"/>
                  <a:pt x="-8765" y="154463"/>
                  <a:pt x="1818" y="124565"/>
                </a:cubicBezTo>
                <a:cubicBezTo>
                  <a:pt x="12401" y="94667"/>
                  <a:pt x="111885" y="8942"/>
                  <a:pt x="116118" y="74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41" name="フリーフォーム: 図形 1440">
            <a:extLst>
              <a:ext uri="{FF2B5EF4-FFF2-40B4-BE49-F238E27FC236}">
                <a16:creationId xmlns:a16="http://schemas.microsoft.com/office/drawing/2014/main" id="{02223424-BAC4-4E57-A50B-77ADB6ECC5FF}"/>
              </a:ext>
            </a:extLst>
          </p:cNvPr>
          <p:cNvSpPr/>
          <p:nvPr/>
        </p:nvSpPr>
        <p:spPr>
          <a:xfrm>
            <a:off x="5162501" y="5516562"/>
            <a:ext cx="169829" cy="275252"/>
          </a:xfrm>
          <a:custGeom>
            <a:avLst/>
            <a:gdLst>
              <a:gd name="connsiteX0" fmla="*/ 49 w 169829"/>
              <a:gd name="connsiteY0" fmla="*/ 1 h 275252"/>
              <a:gd name="connsiteX1" fmla="*/ 119112 w 169829"/>
              <a:gd name="connsiteY1" fmla="*/ 80963 h 275252"/>
              <a:gd name="connsiteX2" fmla="*/ 168324 w 169829"/>
              <a:gd name="connsiteY2" fmla="*/ 271463 h 275252"/>
              <a:gd name="connsiteX3" fmla="*/ 152449 w 169829"/>
              <a:gd name="connsiteY3" fmla="*/ 198438 h 275252"/>
              <a:gd name="connsiteX4" fmla="*/ 104824 w 169829"/>
              <a:gd name="connsiteY4" fmla="*/ 82551 h 275252"/>
              <a:gd name="connsiteX5" fmla="*/ 49 w 169829"/>
              <a:gd name="connsiteY5" fmla="*/ 1 h 2752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9829" h="275252">
                <a:moveTo>
                  <a:pt x="49" y="1"/>
                </a:moveTo>
                <a:cubicBezTo>
                  <a:pt x="2430" y="-264"/>
                  <a:pt x="91066" y="35719"/>
                  <a:pt x="119112" y="80963"/>
                </a:cubicBezTo>
                <a:cubicBezTo>
                  <a:pt x="147158" y="126207"/>
                  <a:pt x="162768" y="251884"/>
                  <a:pt x="168324" y="271463"/>
                </a:cubicBezTo>
                <a:cubicBezTo>
                  <a:pt x="173880" y="291042"/>
                  <a:pt x="163032" y="229923"/>
                  <a:pt x="152449" y="198438"/>
                </a:cubicBezTo>
                <a:cubicBezTo>
                  <a:pt x="141866" y="166953"/>
                  <a:pt x="127578" y="112184"/>
                  <a:pt x="104824" y="82551"/>
                </a:cubicBezTo>
                <a:cubicBezTo>
                  <a:pt x="82070" y="52918"/>
                  <a:pt x="-2332" y="266"/>
                  <a:pt x="49" y="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42" name="フリーフォーム: 図形 1441">
            <a:extLst>
              <a:ext uri="{FF2B5EF4-FFF2-40B4-BE49-F238E27FC236}">
                <a16:creationId xmlns:a16="http://schemas.microsoft.com/office/drawing/2014/main" id="{C7AFD0F5-9A32-49E5-97A7-C05FC224F32F}"/>
              </a:ext>
            </a:extLst>
          </p:cNvPr>
          <p:cNvSpPr/>
          <p:nvPr/>
        </p:nvSpPr>
        <p:spPr>
          <a:xfrm>
            <a:off x="5081551" y="5584809"/>
            <a:ext cx="222293" cy="223508"/>
          </a:xfrm>
          <a:custGeom>
            <a:avLst/>
            <a:gdLst>
              <a:gd name="connsiteX0" fmla="*/ 37 w 222293"/>
              <a:gd name="connsiteY0" fmla="*/ 16 h 223508"/>
              <a:gd name="connsiteX1" fmla="*/ 146087 w 222293"/>
              <a:gd name="connsiteY1" fmla="*/ 74629 h 223508"/>
              <a:gd name="connsiteX2" fmla="*/ 217524 w 222293"/>
              <a:gd name="connsiteY2" fmla="*/ 222266 h 223508"/>
              <a:gd name="connsiteX3" fmla="*/ 209587 w 222293"/>
              <a:gd name="connsiteY3" fmla="*/ 141304 h 223508"/>
              <a:gd name="connsiteX4" fmla="*/ 160374 w 222293"/>
              <a:gd name="connsiteY4" fmla="*/ 68279 h 223508"/>
              <a:gd name="connsiteX5" fmla="*/ 37 w 222293"/>
              <a:gd name="connsiteY5" fmla="*/ 16 h 2235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22293" h="223508">
                <a:moveTo>
                  <a:pt x="37" y="16"/>
                </a:moveTo>
                <a:cubicBezTo>
                  <a:pt x="-2344" y="1074"/>
                  <a:pt x="109839" y="37587"/>
                  <a:pt x="146087" y="74629"/>
                </a:cubicBezTo>
                <a:cubicBezTo>
                  <a:pt x="182335" y="111671"/>
                  <a:pt x="206941" y="211154"/>
                  <a:pt x="217524" y="222266"/>
                </a:cubicBezTo>
                <a:cubicBezTo>
                  <a:pt x="228107" y="233378"/>
                  <a:pt x="219112" y="166968"/>
                  <a:pt x="209587" y="141304"/>
                </a:cubicBezTo>
                <a:cubicBezTo>
                  <a:pt x="200062" y="115640"/>
                  <a:pt x="188684" y="88652"/>
                  <a:pt x="160374" y="68279"/>
                </a:cubicBezTo>
                <a:cubicBezTo>
                  <a:pt x="132064" y="47906"/>
                  <a:pt x="2418" y="-1042"/>
                  <a:pt x="37" y="1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43" name="フリーフォーム: 図形 1442">
            <a:extLst>
              <a:ext uri="{FF2B5EF4-FFF2-40B4-BE49-F238E27FC236}">
                <a16:creationId xmlns:a16="http://schemas.microsoft.com/office/drawing/2014/main" id="{0ABED5B0-6535-44FB-B642-6FD7EF5D7EF7}"/>
              </a:ext>
            </a:extLst>
          </p:cNvPr>
          <p:cNvSpPr/>
          <p:nvPr/>
        </p:nvSpPr>
        <p:spPr>
          <a:xfrm>
            <a:off x="5170485" y="5555718"/>
            <a:ext cx="80089" cy="79493"/>
          </a:xfrm>
          <a:custGeom>
            <a:avLst/>
            <a:gdLst>
              <a:gd name="connsiteX0" fmla="*/ 3 w 80089"/>
              <a:gd name="connsiteY0" fmla="*/ 532 h 79493"/>
              <a:gd name="connsiteX1" fmla="*/ 69853 w 80089"/>
              <a:gd name="connsiteY1" fmla="*/ 60857 h 79493"/>
              <a:gd name="connsiteX2" fmla="*/ 79378 w 80089"/>
              <a:gd name="connsiteY2" fmla="*/ 78320 h 79493"/>
              <a:gd name="connsiteX3" fmla="*/ 66678 w 80089"/>
              <a:gd name="connsiteY3" fmla="*/ 33870 h 79493"/>
              <a:gd name="connsiteX4" fmla="*/ 3 w 80089"/>
              <a:gd name="connsiteY4" fmla="*/ 532 h 79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0089" h="79493">
                <a:moveTo>
                  <a:pt x="3" y="532"/>
                </a:moveTo>
                <a:cubicBezTo>
                  <a:pt x="532" y="5030"/>
                  <a:pt x="56624" y="47892"/>
                  <a:pt x="69853" y="60857"/>
                </a:cubicBezTo>
                <a:cubicBezTo>
                  <a:pt x="83082" y="73822"/>
                  <a:pt x="79907" y="82818"/>
                  <a:pt x="79378" y="78320"/>
                </a:cubicBezTo>
                <a:cubicBezTo>
                  <a:pt x="78849" y="73822"/>
                  <a:pt x="78584" y="46570"/>
                  <a:pt x="66678" y="33870"/>
                </a:cubicBezTo>
                <a:cubicBezTo>
                  <a:pt x="54772" y="21170"/>
                  <a:pt x="-526" y="-3966"/>
                  <a:pt x="3" y="53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44" name="フリーフォーム: 図形 1443">
            <a:extLst>
              <a:ext uri="{FF2B5EF4-FFF2-40B4-BE49-F238E27FC236}">
                <a16:creationId xmlns:a16="http://schemas.microsoft.com/office/drawing/2014/main" id="{6934C150-B12E-4395-801B-FD8D776BA125}"/>
              </a:ext>
            </a:extLst>
          </p:cNvPr>
          <p:cNvSpPr/>
          <p:nvPr/>
        </p:nvSpPr>
        <p:spPr>
          <a:xfrm>
            <a:off x="5286278" y="5451233"/>
            <a:ext cx="205032" cy="112624"/>
          </a:xfrm>
          <a:custGeom>
            <a:avLst/>
            <a:gdLst>
              <a:gd name="connsiteX0" fmla="*/ 97 w 205032"/>
              <a:gd name="connsiteY0" fmla="*/ 242 h 112624"/>
              <a:gd name="connsiteX1" fmla="*/ 106460 w 205032"/>
              <a:gd name="connsiteY1" fmla="*/ 90730 h 112624"/>
              <a:gd name="connsiteX2" fmla="*/ 204885 w 205032"/>
              <a:gd name="connsiteY2" fmla="*/ 111367 h 112624"/>
              <a:gd name="connsiteX3" fmla="*/ 125510 w 205032"/>
              <a:gd name="connsiteY3" fmla="*/ 65330 h 112624"/>
              <a:gd name="connsiteX4" fmla="*/ 97 w 205032"/>
              <a:gd name="connsiteY4" fmla="*/ 242 h 1126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5032" h="112624">
                <a:moveTo>
                  <a:pt x="97" y="242"/>
                </a:moveTo>
                <a:cubicBezTo>
                  <a:pt x="-3078" y="4475"/>
                  <a:pt x="72329" y="72209"/>
                  <a:pt x="106460" y="90730"/>
                </a:cubicBezTo>
                <a:cubicBezTo>
                  <a:pt x="140591" y="109251"/>
                  <a:pt x="201710" y="115600"/>
                  <a:pt x="204885" y="111367"/>
                </a:cubicBezTo>
                <a:cubicBezTo>
                  <a:pt x="208060" y="107134"/>
                  <a:pt x="159112" y="82263"/>
                  <a:pt x="125510" y="65330"/>
                </a:cubicBezTo>
                <a:cubicBezTo>
                  <a:pt x="91908" y="48397"/>
                  <a:pt x="3272" y="-3991"/>
                  <a:pt x="97" y="24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45" name="フリーフォーム: 図形 1444">
            <a:extLst>
              <a:ext uri="{FF2B5EF4-FFF2-40B4-BE49-F238E27FC236}">
                <a16:creationId xmlns:a16="http://schemas.microsoft.com/office/drawing/2014/main" id="{1EFDFC26-61E0-4784-A696-7D0A564F30CC}"/>
              </a:ext>
            </a:extLst>
          </p:cNvPr>
          <p:cNvSpPr/>
          <p:nvPr/>
        </p:nvSpPr>
        <p:spPr>
          <a:xfrm>
            <a:off x="5224025" y="5464989"/>
            <a:ext cx="261252" cy="231711"/>
          </a:xfrm>
          <a:custGeom>
            <a:avLst/>
            <a:gdLst>
              <a:gd name="connsiteX0" fmla="*/ 3613 w 261252"/>
              <a:gd name="connsiteY0" fmla="*/ 774 h 231711"/>
              <a:gd name="connsiteX1" fmla="*/ 238563 w 261252"/>
              <a:gd name="connsiteY1" fmla="*/ 116661 h 231711"/>
              <a:gd name="connsiteX2" fmla="*/ 248088 w 261252"/>
              <a:gd name="connsiteY2" fmla="*/ 116661 h 231711"/>
              <a:gd name="connsiteX3" fmla="*/ 203638 w 261252"/>
              <a:gd name="connsiteY3" fmla="*/ 103961 h 231711"/>
              <a:gd name="connsiteX4" fmla="*/ 125850 w 261252"/>
              <a:gd name="connsiteY4" fmla="*/ 89674 h 231711"/>
              <a:gd name="connsiteX5" fmla="*/ 122675 w 261252"/>
              <a:gd name="connsiteY5" fmla="*/ 135711 h 231711"/>
              <a:gd name="connsiteX6" fmla="*/ 181413 w 261252"/>
              <a:gd name="connsiteY6" fmla="*/ 230961 h 231711"/>
              <a:gd name="connsiteX7" fmla="*/ 133788 w 261252"/>
              <a:gd name="connsiteY7" fmla="*/ 175399 h 231711"/>
              <a:gd name="connsiteX8" fmla="*/ 90925 w 261252"/>
              <a:gd name="connsiteY8" fmla="*/ 89674 h 231711"/>
              <a:gd name="connsiteX9" fmla="*/ 105213 w 261252"/>
              <a:gd name="connsiteY9" fmla="*/ 123011 h 231711"/>
              <a:gd name="connsiteX10" fmla="*/ 94100 w 261252"/>
              <a:gd name="connsiteY10" fmla="*/ 67449 h 231711"/>
              <a:gd name="connsiteX11" fmla="*/ 3613 w 261252"/>
              <a:gd name="connsiteY11" fmla="*/ 774 h 2317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61252" h="231711">
                <a:moveTo>
                  <a:pt x="3613" y="774"/>
                </a:moveTo>
                <a:cubicBezTo>
                  <a:pt x="27690" y="8976"/>
                  <a:pt x="197817" y="97347"/>
                  <a:pt x="238563" y="116661"/>
                </a:cubicBezTo>
                <a:cubicBezTo>
                  <a:pt x="279309" y="135976"/>
                  <a:pt x="253909" y="118778"/>
                  <a:pt x="248088" y="116661"/>
                </a:cubicBezTo>
                <a:cubicBezTo>
                  <a:pt x="242267" y="114544"/>
                  <a:pt x="224011" y="108459"/>
                  <a:pt x="203638" y="103961"/>
                </a:cubicBezTo>
                <a:cubicBezTo>
                  <a:pt x="183265" y="99463"/>
                  <a:pt x="139344" y="84382"/>
                  <a:pt x="125850" y="89674"/>
                </a:cubicBezTo>
                <a:cubicBezTo>
                  <a:pt x="112356" y="94966"/>
                  <a:pt x="113415" y="112163"/>
                  <a:pt x="122675" y="135711"/>
                </a:cubicBezTo>
                <a:cubicBezTo>
                  <a:pt x="131935" y="159259"/>
                  <a:pt x="179561" y="224346"/>
                  <a:pt x="181413" y="230961"/>
                </a:cubicBezTo>
                <a:cubicBezTo>
                  <a:pt x="183265" y="237576"/>
                  <a:pt x="148869" y="198947"/>
                  <a:pt x="133788" y="175399"/>
                </a:cubicBezTo>
                <a:cubicBezTo>
                  <a:pt x="118707" y="151851"/>
                  <a:pt x="95687" y="98405"/>
                  <a:pt x="90925" y="89674"/>
                </a:cubicBezTo>
                <a:cubicBezTo>
                  <a:pt x="86163" y="80943"/>
                  <a:pt x="104684" y="126715"/>
                  <a:pt x="105213" y="123011"/>
                </a:cubicBezTo>
                <a:cubicBezTo>
                  <a:pt x="105742" y="119307"/>
                  <a:pt x="104948" y="83059"/>
                  <a:pt x="94100" y="67449"/>
                </a:cubicBezTo>
                <a:cubicBezTo>
                  <a:pt x="83252" y="51839"/>
                  <a:pt x="-20464" y="-7428"/>
                  <a:pt x="3613" y="77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46" name="フリーフォーム: 図形 1445">
            <a:extLst>
              <a:ext uri="{FF2B5EF4-FFF2-40B4-BE49-F238E27FC236}">
                <a16:creationId xmlns:a16="http://schemas.microsoft.com/office/drawing/2014/main" id="{144B96E8-5186-427A-8A4C-ACAF940AAA88}"/>
              </a:ext>
            </a:extLst>
          </p:cNvPr>
          <p:cNvSpPr/>
          <p:nvPr/>
        </p:nvSpPr>
        <p:spPr>
          <a:xfrm>
            <a:off x="5337175" y="5699119"/>
            <a:ext cx="111476" cy="95263"/>
          </a:xfrm>
          <a:custGeom>
            <a:avLst/>
            <a:gdLst>
              <a:gd name="connsiteX0" fmla="*/ 0 w 111476"/>
              <a:gd name="connsiteY0" fmla="*/ 6 h 95263"/>
              <a:gd name="connsiteX1" fmla="*/ 101600 w 111476"/>
              <a:gd name="connsiteY1" fmla="*/ 50806 h 95263"/>
              <a:gd name="connsiteX2" fmla="*/ 106363 w 111476"/>
              <a:gd name="connsiteY2" fmla="*/ 95256 h 95263"/>
              <a:gd name="connsiteX3" fmla="*/ 103188 w 111476"/>
              <a:gd name="connsiteY3" fmla="*/ 47631 h 95263"/>
              <a:gd name="connsiteX4" fmla="*/ 0 w 111476"/>
              <a:gd name="connsiteY4" fmla="*/ 6 h 952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1476" h="95263">
                <a:moveTo>
                  <a:pt x="0" y="6"/>
                </a:moveTo>
                <a:cubicBezTo>
                  <a:pt x="-265" y="535"/>
                  <a:pt x="83873" y="34931"/>
                  <a:pt x="101600" y="50806"/>
                </a:cubicBezTo>
                <a:cubicBezTo>
                  <a:pt x="119327" y="66681"/>
                  <a:pt x="106098" y="95785"/>
                  <a:pt x="106363" y="95256"/>
                </a:cubicBezTo>
                <a:cubicBezTo>
                  <a:pt x="106628" y="94727"/>
                  <a:pt x="119592" y="62183"/>
                  <a:pt x="103188" y="47631"/>
                </a:cubicBezTo>
                <a:cubicBezTo>
                  <a:pt x="86784" y="33079"/>
                  <a:pt x="265" y="-523"/>
                  <a:pt x="0" y="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47" name="フリーフォーム: 図形 1446">
            <a:extLst>
              <a:ext uri="{FF2B5EF4-FFF2-40B4-BE49-F238E27FC236}">
                <a16:creationId xmlns:a16="http://schemas.microsoft.com/office/drawing/2014/main" id="{BD6422CD-7D80-49FF-BB7C-B5A35B77F1ED}"/>
              </a:ext>
            </a:extLst>
          </p:cNvPr>
          <p:cNvSpPr/>
          <p:nvPr/>
        </p:nvSpPr>
        <p:spPr>
          <a:xfrm>
            <a:off x="5424445" y="5557875"/>
            <a:ext cx="661350" cy="339796"/>
          </a:xfrm>
          <a:custGeom>
            <a:avLst/>
            <a:gdLst>
              <a:gd name="connsiteX0" fmla="*/ 43 w 661350"/>
              <a:gd name="connsiteY0" fmla="*/ 112675 h 339796"/>
              <a:gd name="connsiteX1" fmla="*/ 71480 w 661350"/>
              <a:gd name="connsiteY1" fmla="*/ 138075 h 339796"/>
              <a:gd name="connsiteX2" fmla="*/ 154030 w 661350"/>
              <a:gd name="connsiteY2" fmla="*/ 87275 h 339796"/>
              <a:gd name="connsiteX3" fmla="*/ 373105 w 661350"/>
              <a:gd name="connsiteY3" fmla="*/ 46000 h 339796"/>
              <a:gd name="connsiteX4" fmla="*/ 471530 w 661350"/>
              <a:gd name="connsiteY4" fmla="*/ 33300 h 339796"/>
              <a:gd name="connsiteX5" fmla="*/ 574718 w 661350"/>
              <a:gd name="connsiteY5" fmla="*/ 90450 h 339796"/>
              <a:gd name="connsiteX6" fmla="*/ 652505 w 661350"/>
              <a:gd name="connsiteY6" fmla="*/ 293650 h 339796"/>
              <a:gd name="connsiteX7" fmla="*/ 654093 w 661350"/>
              <a:gd name="connsiteY7" fmla="*/ 311113 h 339796"/>
              <a:gd name="connsiteX8" fmla="*/ 603293 w 661350"/>
              <a:gd name="connsiteY8" fmla="*/ 314288 h 339796"/>
              <a:gd name="connsiteX9" fmla="*/ 530268 w 661350"/>
              <a:gd name="connsiteY9" fmla="*/ 339688 h 339796"/>
              <a:gd name="connsiteX10" fmla="*/ 617580 w 661350"/>
              <a:gd name="connsiteY10" fmla="*/ 303175 h 339796"/>
              <a:gd name="connsiteX11" fmla="*/ 600118 w 661350"/>
              <a:gd name="connsiteY11" fmla="*/ 190463 h 339796"/>
              <a:gd name="connsiteX12" fmla="*/ 484230 w 661350"/>
              <a:gd name="connsiteY12" fmla="*/ 14250 h 339796"/>
              <a:gd name="connsiteX13" fmla="*/ 298493 w 661350"/>
              <a:gd name="connsiteY13" fmla="*/ 15838 h 339796"/>
              <a:gd name="connsiteX14" fmla="*/ 150855 w 661350"/>
              <a:gd name="connsiteY14" fmla="*/ 58700 h 339796"/>
              <a:gd name="connsiteX15" fmla="*/ 61955 w 661350"/>
              <a:gd name="connsiteY15" fmla="*/ 133313 h 339796"/>
              <a:gd name="connsiteX16" fmla="*/ 43 w 661350"/>
              <a:gd name="connsiteY16" fmla="*/ 112675 h 3397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61350" h="339796">
                <a:moveTo>
                  <a:pt x="43" y="112675"/>
                </a:moveTo>
                <a:cubicBezTo>
                  <a:pt x="1631" y="113469"/>
                  <a:pt x="45816" y="142308"/>
                  <a:pt x="71480" y="138075"/>
                </a:cubicBezTo>
                <a:cubicBezTo>
                  <a:pt x="97144" y="133842"/>
                  <a:pt x="103759" y="102621"/>
                  <a:pt x="154030" y="87275"/>
                </a:cubicBezTo>
                <a:cubicBezTo>
                  <a:pt x="204301" y="71929"/>
                  <a:pt x="320188" y="54996"/>
                  <a:pt x="373105" y="46000"/>
                </a:cubicBezTo>
                <a:cubicBezTo>
                  <a:pt x="426022" y="37004"/>
                  <a:pt x="437928" y="25892"/>
                  <a:pt x="471530" y="33300"/>
                </a:cubicBezTo>
                <a:cubicBezTo>
                  <a:pt x="505132" y="40708"/>
                  <a:pt x="544556" y="47058"/>
                  <a:pt x="574718" y="90450"/>
                </a:cubicBezTo>
                <a:cubicBezTo>
                  <a:pt x="604880" y="133842"/>
                  <a:pt x="639276" y="256873"/>
                  <a:pt x="652505" y="293650"/>
                </a:cubicBezTo>
                <a:cubicBezTo>
                  <a:pt x="665734" y="330427"/>
                  <a:pt x="662295" y="307673"/>
                  <a:pt x="654093" y="311113"/>
                </a:cubicBezTo>
                <a:cubicBezTo>
                  <a:pt x="645891" y="314553"/>
                  <a:pt x="623930" y="309526"/>
                  <a:pt x="603293" y="314288"/>
                </a:cubicBezTo>
                <a:cubicBezTo>
                  <a:pt x="582656" y="319050"/>
                  <a:pt x="527887" y="341540"/>
                  <a:pt x="530268" y="339688"/>
                </a:cubicBezTo>
                <a:cubicBezTo>
                  <a:pt x="532649" y="337836"/>
                  <a:pt x="605938" y="328046"/>
                  <a:pt x="617580" y="303175"/>
                </a:cubicBezTo>
                <a:cubicBezTo>
                  <a:pt x="629222" y="278304"/>
                  <a:pt x="622343" y="238617"/>
                  <a:pt x="600118" y="190463"/>
                </a:cubicBezTo>
                <a:cubicBezTo>
                  <a:pt x="577893" y="142309"/>
                  <a:pt x="534501" y="43354"/>
                  <a:pt x="484230" y="14250"/>
                </a:cubicBezTo>
                <a:cubicBezTo>
                  <a:pt x="433959" y="-14854"/>
                  <a:pt x="354055" y="8430"/>
                  <a:pt x="298493" y="15838"/>
                </a:cubicBezTo>
                <a:cubicBezTo>
                  <a:pt x="242931" y="23246"/>
                  <a:pt x="190278" y="39121"/>
                  <a:pt x="150855" y="58700"/>
                </a:cubicBezTo>
                <a:cubicBezTo>
                  <a:pt x="111432" y="78279"/>
                  <a:pt x="83651" y="121142"/>
                  <a:pt x="61955" y="133313"/>
                </a:cubicBezTo>
                <a:cubicBezTo>
                  <a:pt x="40259" y="145484"/>
                  <a:pt x="-1545" y="111881"/>
                  <a:pt x="43" y="11267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48" name="フリーフォーム: 図形 1447">
            <a:extLst>
              <a:ext uri="{FF2B5EF4-FFF2-40B4-BE49-F238E27FC236}">
                <a16:creationId xmlns:a16="http://schemas.microsoft.com/office/drawing/2014/main" id="{430E48D8-8FAC-48D2-A845-F767F966E41B}"/>
              </a:ext>
            </a:extLst>
          </p:cNvPr>
          <p:cNvSpPr/>
          <p:nvPr/>
        </p:nvSpPr>
        <p:spPr>
          <a:xfrm>
            <a:off x="5664363" y="5707000"/>
            <a:ext cx="303073" cy="164707"/>
          </a:xfrm>
          <a:custGeom>
            <a:avLst/>
            <a:gdLst>
              <a:gd name="connsiteX0" fmla="*/ 1425 w 303073"/>
              <a:gd name="connsiteY0" fmla="*/ 31813 h 164707"/>
              <a:gd name="connsiteX1" fmla="*/ 172875 w 303073"/>
              <a:gd name="connsiteY1" fmla="*/ 63 h 164707"/>
              <a:gd name="connsiteX2" fmla="*/ 247487 w 303073"/>
              <a:gd name="connsiteY2" fmla="*/ 41338 h 164707"/>
              <a:gd name="connsiteX3" fmla="*/ 288762 w 303073"/>
              <a:gd name="connsiteY3" fmla="*/ 161988 h 164707"/>
              <a:gd name="connsiteX4" fmla="*/ 296700 w 303073"/>
              <a:gd name="connsiteY4" fmla="*/ 117538 h 164707"/>
              <a:gd name="connsiteX5" fmla="*/ 277650 w 303073"/>
              <a:gd name="connsiteY5" fmla="*/ 27050 h 164707"/>
              <a:gd name="connsiteX6" fmla="*/ 1425 w 303073"/>
              <a:gd name="connsiteY6" fmla="*/ 31813 h 1647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03073" h="164707">
                <a:moveTo>
                  <a:pt x="1425" y="31813"/>
                </a:moveTo>
                <a:cubicBezTo>
                  <a:pt x="-16037" y="27315"/>
                  <a:pt x="131865" y="-1525"/>
                  <a:pt x="172875" y="63"/>
                </a:cubicBezTo>
                <a:cubicBezTo>
                  <a:pt x="213885" y="1650"/>
                  <a:pt x="228173" y="14351"/>
                  <a:pt x="247487" y="41338"/>
                </a:cubicBezTo>
                <a:cubicBezTo>
                  <a:pt x="266801" y="68325"/>
                  <a:pt x="280560" y="149288"/>
                  <a:pt x="288762" y="161988"/>
                </a:cubicBezTo>
                <a:cubicBezTo>
                  <a:pt x="296964" y="174688"/>
                  <a:pt x="298552" y="140028"/>
                  <a:pt x="296700" y="117538"/>
                </a:cubicBezTo>
                <a:cubicBezTo>
                  <a:pt x="294848" y="95048"/>
                  <a:pt x="321571" y="46100"/>
                  <a:pt x="277650" y="27050"/>
                </a:cubicBezTo>
                <a:cubicBezTo>
                  <a:pt x="233729" y="8000"/>
                  <a:pt x="18887" y="36311"/>
                  <a:pt x="1425" y="318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49" name="フリーフォーム: 図形 1448">
            <a:extLst>
              <a:ext uri="{FF2B5EF4-FFF2-40B4-BE49-F238E27FC236}">
                <a16:creationId xmlns:a16="http://schemas.microsoft.com/office/drawing/2014/main" id="{225C694B-2E11-4786-87C9-3F46AFCE3F2E}"/>
              </a:ext>
            </a:extLst>
          </p:cNvPr>
          <p:cNvSpPr/>
          <p:nvPr/>
        </p:nvSpPr>
        <p:spPr>
          <a:xfrm>
            <a:off x="5632440" y="5748325"/>
            <a:ext cx="212901" cy="320709"/>
          </a:xfrm>
          <a:custGeom>
            <a:avLst/>
            <a:gdLst>
              <a:gd name="connsiteX0" fmla="*/ 10 w 212901"/>
              <a:gd name="connsiteY0" fmla="*/ 13 h 320709"/>
              <a:gd name="connsiteX1" fmla="*/ 155585 w 212901"/>
              <a:gd name="connsiteY1" fmla="*/ 68275 h 320709"/>
              <a:gd name="connsiteX2" fmla="*/ 196860 w 212901"/>
              <a:gd name="connsiteY2" fmla="*/ 190513 h 320709"/>
              <a:gd name="connsiteX3" fmla="*/ 206385 w 212901"/>
              <a:gd name="connsiteY3" fmla="*/ 284175 h 320709"/>
              <a:gd name="connsiteX4" fmla="*/ 190510 w 212901"/>
              <a:gd name="connsiteY4" fmla="*/ 320688 h 320709"/>
              <a:gd name="connsiteX5" fmla="*/ 211148 w 212901"/>
              <a:gd name="connsiteY5" fmla="*/ 287350 h 320709"/>
              <a:gd name="connsiteX6" fmla="*/ 206385 w 212901"/>
              <a:gd name="connsiteY6" fmla="*/ 173050 h 320709"/>
              <a:gd name="connsiteX7" fmla="*/ 163523 w 212901"/>
              <a:gd name="connsiteY7" fmla="*/ 63513 h 320709"/>
              <a:gd name="connsiteX8" fmla="*/ 10 w 212901"/>
              <a:gd name="connsiteY8" fmla="*/ 13 h 3207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12901" h="320709">
                <a:moveTo>
                  <a:pt x="10" y="13"/>
                </a:moveTo>
                <a:cubicBezTo>
                  <a:pt x="-1313" y="807"/>
                  <a:pt x="122777" y="36525"/>
                  <a:pt x="155585" y="68275"/>
                </a:cubicBezTo>
                <a:cubicBezTo>
                  <a:pt x="188393" y="100025"/>
                  <a:pt x="188393" y="154530"/>
                  <a:pt x="196860" y="190513"/>
                </a:cubicBezTo>
                <a:cubicBezTo>
                  <a:pt x="205327" y="226496"/>
                  <a:pt x="207443" y="262479"/>
                  <a:pt x="206385" y="284175"/>
                </a:cubicBezTo>
                <a:cubicBezTo>
                  <a:pt x="205327" y="305871"/>
                  <a:pt x="189716" y="320159"/>
                  <a:pt x="190510" y="320688"/>
                </a:cubicBezTo>
                <a:cubicBezTo>
                  <a:pt x="191304" y="321217"/>
                  <a:pt x="208502" y="311956"/>
                  <a:pt x="211148" y="287350"/>
                </a:cubicBezTo>
                <a:cubicBezTo>
                  <a:pt x="213794" y="262744"/>
                  <a:pt x="214323" y="210356"/>
                  <a:pt x="206385" y="173050"/>
                </a:cubicBezTo>
                <a:cubicBezTo>
                  <a:pt x="198447" y="135744"/>
                  <a:pt x="190510" y="93411"/>
                  <a:pt x="163523" y="63513"/>
                </a:cubicBezTo>
                <a:cubicBezTo>
                  <a:pt x="136536" y="33615"/>
                  <a:pt x="1333" y="-781"/>
                  <a:pt x="10" y="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50" name="フリーフォーム: 図形 1449">
            <a:extLst>
              <a:ext uri="{FF2B5EF4-FFF2-40B4-BE49-F238E27FC236}">
                <a16:creationId xmlns:a16="http://schemas.microsoft.com/office/drawing/2014/main" id="{B0CDC513-C42A-4924-B486-5F0E2A5936EE}"/>
              </a:ext>
            </a:extLst>
          </p:cNvPr>
          <p:cNvSpPr/>
          <p:nvPr/>
        </p:nvSpPr>
        <p:spPr>
          <a:xfrm>
            <a:off x="5428355" y="5678486"/>
            <a:ext cx="189808" cy="238324"/>
          </a:xfrm>
          <a:custGeom>
            <a:avLst/>
            <a:gdLst>
              <a:gd name="connsiteX0" fmla="*/ 895 w 189808"/>
              <a:gd name="connsiteY0" fmla="*/ 2 h 238324"/>
              <a:gd name="connsiteX1" fmla="*/ 26295 w 189808"/>
              <a:gd name="connsiteY1" fmla="*/ 98427 h 238324"/>
              <a:gd name="connsiteX2" fmla="*/ 80270 w 189808"/>
              <a:gd name="connsiteY2" fmla="*/ 127002 h 238324"/>
              <a:gd name="connsiteX3" fmla="*/ 102495 w 189808"/>
              <a:gd name="connsiteY3" fmla="*/ 166689 h 238324"/>
              <a:gd name="connsiteX4" fmla="*/ 189808 w 189808"/>
              <a:gd name="connsiteY4" fmla="*/ 238127 h 238324"/>
              <a:gd name="connsiteX5" fmla="*/ 102495 w 189808"/>
              <a:gd name="connsiteY5" fmla="*/ 142877 h 238324"/>
              <a:gd name="connsiteX6" fmla="*/ 56458 w 189808"/>
              <a:gd name="connsiteY6" fmla="*/ 95252 h 238324"/>
              <a:gd name="connsiteX7" fmla="*/ 895 w 189808"/>
              <a:gd name="connsiteY7" fmla="*/ 2 h 2383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89808" h="238324">
                <a:moveTo>
                  <a:pt x="895" y="2"/>
                </a:moveTo>
                <a:cubicBezTo>
                  <a:pt x="-4132" y="531"/>
                  <a:pt x="13066" y="77260"/>
                  <a:pt x="26295" y="98427"/>
                </a:cubicBezTo>
                <a:cubicBezTo>
                  <a:pt x="39524" y="119594"/>
                  <a:pt x="67570" y="115625"/>
                  <a:pt x="80270" y="127002"/>
                </a:cubicBezTo>
                <a:cubicBezTo>
                  <a:pt x="92970" y="138379"/>
                  <a:pt x="84239" y="148168"/>
                  <a:pt x="102495" y="166689"/>
                </a:cubicBezTo>
                <a:cubicBezTo>
                  <a:pt x="120751" y="185210"/>
                  <a:pt x="189808" y="242096"/>
                  <a:pt x="189808" y="238127"/>
                </a:cubicBezTo>
                <a:cubicBezTo>
                  <a:pt x="189808" y="234158"/>
                  <a:pt x="124720" y="166689"/>
                  <a:pt x="102495" y="142877"/>
                </a:cubicBezTo>
                <a:cubicBezTo>
                  <a:pt x="80270" y="119065"/>
                  <a:pt x="69158" y="113508"/>
                  <a:pt x="56458" y="95252"/>
                </a:cubicBezTo>
                <a:cubicBezTo>
                  <a:pt x="43758" y="76996"/>
                  <a:pt x="5922" y="-527"/>
                  <a:pt x="895" y="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52" name="フリーフォーム: 図形 1451">
            <a:extLst>
              <a:ext uri="{FF2B5EF4-FFF2-40B4-BE49-F238E27FC236}">
                <a16:creationId xmlns:a16="http://schemas.microsoft.com/office/drawing/2014/main" id="{124094D8-246E-40B8-B4B5-D4DD93CC9E4A}"/>
              </a:ext>
            </a:extLst>
          </p:cNvPr>
          <p:cNvSpPr/>
          <p:nvPr/>
        </p:nvSpPr>
        <p:spPr>
          <a:xfrm>
            <a:off x="5581591" y="5780067"/>
            <a:ext cx="151093" cy="195238"/>
          </a:xfrm>
          <a:custGeom>
            <a:avLst/>
            <a:gdLst>
              <a:gd name="connsiteX0" fmla="*/ 59 w 151093"/>
              <a:gd name="connsiteY0" fmla="*/ 21 h 195238"/>
              <a:gd name="connsiteX1" fmla="*/ 123884 w 151093"/>
              <a:gd name="connsiteY1" fmla="*/ 114321 h 195238"/>
              <a:gd name="connsiteX2" fmla="*/ 134997 w 151093"/>
              <a:gd name="connsiteY2" fmla="*/ 166708 h 195238"/>
              <a:gd name="connsiteX3" fmla="*/ 42922 w 151093"/>
              <a:gd name="connsiteY3" fmla="*/ 141308 h 195238"/>
              <a:gd name="connsiteX4" fmla="*/ 125472 w 151093"/>
              <a:gd name="connsiteY4" fmla="*/ 192108 h 195238"/>
              <a:gd name="connsiteX5" fmla="*/ 136584 w 151093"/>
              <a:gd name="connsiteY5" fmla="*/ 182583 h 195238"/>
              <a:gd name="connsiteX6" fmla="*/ 141347 w 151093"/>
              <a:gd name="connsiteY6" fmla="*/ 123846 h 195238"/>
              <a:gd name="connsiteX7" fmla="*/ 59 w 151093"/>
              <a:gd name="connsiteY7" fmla="*/ 21 h 1952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1093" h="195238">
                <a:moveTo>
                  <a:pt x="59" y="21"/>
                </a:moveTo>
                <a:cubicBezTo>
                  <a:pt x="-2851" y="-1566"/>
                  <a:pt x="101394" y="86540"/>
                  <a:pt x="123884" y="114321"/>
                </a:cubicBezTo>
                <a:cubicBezTo>
                  <a:pt x="146374" y="142102"/>
                  <a:pt x="148491" y="162210"/>
                  <a:pt x="134997" y="166708"/>
                </a:cubicBezTo>
                <a:cubicBezTo>
                  <a:pt x="121503" y="171206"/>
                  <a:pt x="44509" y="137075"/>
                  <a:pt x="42922" y="141308"/>
                </a:cubicBezTo>
                <a:cubicBezTo>
                  <a:pt x="41335" y="145541"/>
                  <a:pt x="109862" y="185229"/>
                  <a:pt x="125472" y="192108"/>
                </a:cubicBezTo>
                <a:cubicBezTo>
                  <a:pt x="141082" y="198987"/>
                  <a:pt x="133938" y="193960"/>
                  <a:pt x="136584" y="182583"/>
                </a:cubicBezTo>
                <a:cubicBezTo>
                  <a:pt x="139230" y="171206"/>
                  <a:pt x="164630" y="156390"/>
                  <a:pt x="141347" y="123846"/>
                </a:cubicBezTo>
                <a:cubicBezTo>
                  <a:pt x="118064" y="91302"/>
                  <a:pt x="2969" y="1608"/>
                  <a:pt x="59" y="2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53" name="フリーフォーム: 図形 1452">
            <a:extLst>
              <a:ext uri="{FF2B5EF4-FFF2-40B4-BE49-F238E27FC236}">
                <a16:creationId xmlns:a16="http://schemas.microsoft.com/office/drawing/2014/main" id="{F900B47B-336F-4ABF-AC37-AD0C08F8104E}"/>
              </a:ext>
            </a:extLst>
          </p:cNvPr>
          <p:cNvSpPr/>
          <p:nvPr/>
        </p:nvSpPr>
        <p:spPr>
          <a:xfrm>
            <a:off x="5560587" y="5785132"/>
            <a:ext cx="79812" cy="150553"/>
          </a:xfrm>
          <a:custGeom>
            <a:avLst/>
            <a:gdLst>
              <a:gd name="connsiteX0" fmla="*/ 79801 w 79812"/>
              <a:gd name="connsiteY0" fmla="*/ 150531 h 150553"/>
              <a:gd name="connsiteX1" fmla="*/ 426 w 79812"/>
              <a:gd name="connsiteY1" fmla="*/ 17181 h 150553"/>
              <a:gd name="connsiteX2" fmla="*/ 46463 w 79812"/>
              <a:gd name="connsiteY2" fmla="*/ 14006 h 150553"/>
              <a:gd name="connsiteX3" fmla="*/ 6776 w 79812"/>
              <a:gd name="connsiteY3" fmla="*/ 6068 h 150553"/>
              <a:gd name="connsiteX4" fmla="*/ 79801 w 79812"/>
              <a:gd name="connsiteY4" fmla="*/ 150531 h 1505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9812" h="150553">
                <a:moveTo>
                  <a:pt x="79801" y="150531"/>
                </a:moveTo>
                <a:cubicBezTo>
                  <a:pt x="78743" y="152383"/>
                  <a:pt x="5982" y="39935"/>
                  <a:pt x="426" y="17181"/>
                </a:cubicBezTo>
                <a:cubicBezTo>
                  <a:pt x="-5130" y="-5573"/>
                  <a:pt x="45405" y="15858"/>
                  <a:pt x="46463" y="14006"/>
                </a:cubicBezTo>
                <a:cubicBezTo>
                  <a:pt x="47521" y="12154"/>
                  <a:pt x="2278" y="-10600"/>
                  <a:pt x="6776" y="6068"/>
                </a:cubicBezTo>
                <a:cubicBezTo>
                  <a:pt x="11274" y="22736"/>
                  <a:pt x="80859" y="148679"/>
                  <a:pt x="79801" y="15053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54" name="フリーフォーム: 図形 1453">
            <a:extLst>
              <a:ext uri="{FF2B5EF4-FFF2-40B4-BE49-F238E27FC236}">
                <a16:creationId xmlns:a16="http://schemas.microsoft.com/office/drawing/2014/main" id="{8E61E939-3753-482E-905B-AE8AC9C5E6FF}"/>
              </a:ext>
            </a:extLst>
          </p:cNvPr>
          <p:cNvSpPr/>
          <p:nvPr/>
        </p:nvSpPr>
        <p:spPr>
          <a:xfrm>
            <a:off x="5384685" y="5767346"/>
            <a:ext cx="151823" cy="157466"/>
          </a:xfrm>
          <a:custGeom>
            <a:avLst/>
            <a:gdLst>
              <a:gd name="connsiteX0" fmla="*/ 115 w 151823"/>
              <a:gd name="connsiteY0" fmla="*/ 42 h 157466"/>
              <a:gd name="connsiteX1" fmla="*/ 108065 w 151823"/>
              <a:gd name="connsiteY1" fmla="*/ 98467 h 157466"/>
              <a:gd name="connsiteX2" fmla="*/ 150928 w 151823"/>
              <a:gd name="connsiteY2" fmla="*/ 157204 h 157466"/>
              <a:gd name="connsiteX3" fmla="*/ 136640 w 151823"/>
              <a:gd name="connsiteY3" fmla="*/ 76242 h 157466"/>
              <a:gd name="connsiteX4" fmla="*/ 130290 w 151823"/>
              <a:gd name="connsiteY4" fmla="*/ 85767 h 157466"/>
              <a:gd name="connsiteX5" fmla="*/ 115 w 151823"/>
              <a:gd name="connsiteY5" fmla="*/ 42 h 157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1823" h="157466">
                <a:moveTo>
                  <a:pt x="115" y="42"/>
                </a:moveTo>
                <a:cubicBezTo>
                  <a:pt x="-3589" y="2159"/>
                  <a:pt x="82930" y="72273"/>
                  <a:pt x="108065" y="98467"/>
                </a:cubicBezTo>
                <a:cubicBezTo>
                  <a:pt x="133200" y="124661"/>
                  <a:pt x="146166" y="160908"/>
                  <a:pt x="150928" y="157204"/>
                </a:cubicBezTo>
                <a:cubicBezTo>
                  <a:pt x="155690" y="153500"/>
                  <a:pt x="140080" y="88148"/>
                  <a:pt x="136640" y="76242"/>
                </a:cubicBezTo>
                <a:cubicBezTo>
                  <a:pt x="133200" y="64336"/>
                  <a:pt x="150134" y="95821"/>
                  <a:pt x="130290" y="85767"/>
                </a:cubicBezTo>
                <a:cubicBezTo>
                  <a:pt x="110446" y="75713"/>
                  <a:pt x="3819" y="-2075"/>
                  <a:pt x="115" y="4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55" name="フリーフォーム: 図形 1454">
            <a:extLst>
              <a:ext uri="{FF2B5EF4-FFF2-40B4-BE49-F238E27FC236}">
                <a16:creationId xmlns:a16="http://schemas.microsoft.com/office/drawing/2014/main" id="{3DC50E26-34BA-4572-AB03-223CDF5F590F}"/>
              </a:ext>
            </a:extLst>
          </p:cNvPr>
          <p:cNvSpPr/>
          <p:nvPr/>
        </p:nvSpPr>
        <p:spPr>
          <a:xfrm>
            <a:off x="5355520" y="5942133"/>
            <a:ext cx="359016" cy="346626"/>
          </a:xfrm>
          <a:custGeom>
            <a:avLst/>
            <a:gdLst>
              <a:gd name="connsiteX0" fmla="*/ 13405 w 359016"/>
              <a:gd name="connsiteY0" fmla="*/ 6230 h 346626"/>
              <a:gd name="connsiteX1" fmla="*/ 51505 w 359016"/>
              <a:gd name="connsiteY1" fmla="*/ 87192 h 346626"/>
              <a:gd name="connsiteX2" fmla="*/ 318205 w 359016"/>
              <a:gd name="connsiteY2" fmla="*/ 209430 h 346626"/>
              <a:gd name="connsiteX3" fmla="*/ 137230 w 359016"/>
              <a:gd name="connsiteY3" fmla="*/ 147517 h 346626"/>
              <a:gd name="connsiteX4" fmla="*/ 357893 w 359016"/>
              <a:gd name="connsiteY4" fmla="*/ 342780 h 346626"/>
              <a:gd name="connsiteX5" fmla="*/ 213430 w 359016"/>
              <a:gd name="connsiteY5" fmla="*/ 257055 h 346626"/>
              <a:gd name="connsiteX6" fmla="*/ 13405 w 359016"/>
              <a:gd name="connsiteY6" fmla="*/ 6230 h 3466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59016" h="346626">
                <a:moveTo>
                  <a:pt x="13405" y="6230"/>
                </a:moveTo>
                <a:cubicBezTo>
                  <a:pt x="-13582" y="-22080"/>
                  <a:pt x="705" y="53325"/>
                  <a:pt x="51505" y="87192"/>
                </a:cubicBezTo>
                <a:cubicBezTo>
                  <a:pt x="102305" y="121059"/>
                  <a:pt x="303918" y="199376"/>
                  <a:pt x="318205" y="209430"/>
                </a:cubicBezTo>
                <a:cubicBezTo>
                  <a:pt x="332492" y="219484"/>
                  <a:pt x="130615" y="125292"/>
                  <a:pt x="137230" y="147517"/>
                </a:cubicBezTo>
                <a:cubicBezTo>
                  <a:pt x="143845" y="169742"/>
                  <a:pt x="345193" y="324524"/>
                  <a:pt x="357893" y="342780"/>
                </a:cubicBezTo>
                <a:cubicBezTo>
                  <a:pt x="370593" y="361036"/>
                  <a:pt x="272697" y="311295"/>
                  <a:pt x="213430" y="257055"/>
                </a:cubicBezTo>
                <a:cubicBezTo>
                  <a:pt x="154163" y="202815"/>
                  <a:pt x="40392" y="34540"/>
                  <a:pt x="13405" y="623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56" name="フリーフォーム: 図形 1455">
            <a:extLst>
              <a:ext uri="{FF2B5EF4-FFF2-40B4-BE49-F238E27FC236}">
                <a16:creationId xmlns:a16="http://schemas.microsoft.com/office/drawing/2014/main" id="{1E44BC3B-17B3-4DC4-A03E-33880811A463}"/>
              </a:ext>
            </a:extLst>
          </p:cNvPr>
          <p:cNvSpPr/>
          <p:nvPr/>
        </p:nvSpPr>
        <p:spPr>
          <a:xfrm>
            <a:off x="4280807" y="5435914"/>
            <a:ext cx="434503" cy="236838"/>
          </a:xfrm>
          <a:custGeom>
            <a:avLst/>
            <a:gdLst>
              <a:gd name="connsiteX0" fmla="*/ 681 w 434503"/>
              <a:gd name="connsiteY0" fmla="*/ 236224 h 236838"/>
              <a:gd name="connsiteX1" fmla="*/ 130856 w 434503"/>
              <a:gd name="connsiteY1" fmla="*/ 129861 h 236838"/>
              <a:gd name="connsiteX2" fmla="*/ 427718 w 434503"/>
              <a:gd name="connsiteY2" fmla="*/ 4449 h 236838"/>
              <a:gd name="connsiteX3" fmla="*/ 326118 w 434503"/>
              <a:gd name="connsiteY3" fmla="*/ 33024 h 236838"/>
              <a:gd name="connsiteX4" fmla="*/ 180068 w 434503"/>
              <a:gd name="connsiteY4" fmla="*/ 80649 h 236838"/>
              <a:gd name="connsiteX5" fmla="*/ 681 w 434503"/>
              <a:gd name="connsiteY5" fmla="*/ 236224 h 2368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34503" h="236838">
                <a:moveTo>
                  <a:pt x="681" y="236224"/>
                </a:moveTo>
                <a:cubicBezTo>
                  <a:pt x="-7521" y="244426"/>
                  <a:pt x="59683" y="168490"/>
                  <a:pt x="130856" y="129861"/>
                </a:cubicBezTo>
                <a:cubicBezTo>
                  <a:pt x="202029" y="91232"/>
                  <a:pt x="395174" y="20588"/>
                  <a:pt x="427718" y="4449"/>
                </a:cubicBezTo>
                <a:cubicBezTo>
                  <a:pt x="460262" y="-11691"/>
                  <a:pt x="367393" y="20324"/>
                  <a:pt x="326118" y="33024"/>
                </a:cubicBezTo>
                <a:cubicBezTo>
                  <a:pt x="284843" y="45724"/>
                  <a:pt x="234308" y="52074"/>
                  <a:pt x="180068" y="80649"/>
                </a:cubicBezTo>
                <a:cubicBezTo>
                  <a:pt x="125829" y="109224"/>
                  <a:pt x="8883" y="228022"/>
                  <a:pt x="681" y="23622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57" name="フリーフォーム: 図形 1456">
            <a:extLst>
              <a:ext uri="{FF2B5EF4-FFF2-40B4-BE49-F238E27FC236}">
                <a16:creationId xmlns:a16="http://schemas.microsoft.com/office/drawing/2014/main" id="{2DA49779-E1FB-4839-8E58-4FB0267CA41F}"/>
              </a:ext>
            </a:extLst>
          </p:cNvPr>
          <p:cNvSpPr/>
          <p:nvPr/>
        </p:nvSpPr>
        <p:spPr>
          <a:xfrm>
            <a:off x="4277838" y="5486132"/>
            <a:ext cx="470202" cy="179865"/>
          </a:xfrm>
          <a:custGeom>
            <a:avLst/>
            <a:gdLst>
              <a:gd name="connsiteX0" fmla="*/ 446562 w 470202"/>
              <a:gd name="connsiteY0" fmla="*/ 1856 h 179865"/>
              <a:gd name="connsiteX1" fmla="*/ 48100 w 470202"/>
              <a:gd name="connsiteY1" fmla="*/ 154256 h 179865"/>
              <a:gd name="connsiteX2" fmla="*/ 10000 w 470202"/>
              <a:gd name="connsiteY2" fmla="*/ 179656 h 179865"/>
              <a:gd name="connsiteX3" fmla="*/ 75087 w 470202"/>
              <a:gd name="connsiteY3" fmla="*/ 154256 h 179865"/>
              <a:gd name="connsiteX4" fmla="*/ 422750 w 470202"/>
              <a:gd name="connsiteY4" fmla="*/ 130443 h 179865"/>
              <a:gd name="connsiteX5" fmla="*/ 424337 w 470202"/>
              <a:gd name="connsiteY5" fmla="*/ 71706 h 179865"/>
              <a:gd name="connsiteX6" fmla="*/ 446562 w 470202"/>
              <a:gd name="connsiteY6" fmla="*/ 1856 h 1798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70202" h="179865">
                <a:moveTo>
                  <a:pt x="446562" y="1856"/>
                </a:moveTo>
                <a:cubicBezTo>
                  <a:pt x="383856" y="15614"/>
                  <a:pt x="120860" y="124623"/>
                  <a:pt x="48100" y="154256"/>
                </a:cubicBezTo>
                <a:cubicBezTo>
                  <a:pt x="-24660" y="183889"/>
                  <a:pt x="5502" y="179656"/>
                  <a:pt x="10000" y="179656"/>
                </a:cubicBezTo>
                <a:cubicBezTo>
                  <a:pt x="14498" y="179656"/>
                  <a:pt x="6295" y="162458"/>
                  <a:pt x="75087" y="154256"/>
                </a:cubicBezTo>
                <a:cubicBezTo>
                  <a:pt x="143879" y="146054"/>
                  <a:pt x="364542" y="144201"/>
                  <a:pt x="422750" y="130443"/>
                </a:cubicBezTo>
                <a:cubicBezTo>
                  <a:pt x="480958" y="116685"/>
                  <a:pt x="420898" y="88639"/>
                  <a:pt x="424337" y="71706"/>
                </a:cubicBezTo>
                <a:cubicBezTo>
                  <a:pt x="427776" y="54773"/>
                  <a:pt x="509268" y="-11902"/>
                  <a:pt x="446562" y="185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58" name="フリーフォーム: 図形 1457">
            <a:extLst>
              <a:ext uri="{FF2B5EF4-FFF2-40B4-BE49-F238E27FC236}">
                <a16:creationId xmlns:a16="http://schemas.microsoft.com/office/drawing/2014/main" id="{E0784F54-88F4-4CA8-8B64-3B8D9B08C27B}"/>
              </a:ext>
            </a:extLst>
          </p:cNvPr>
          <p:cNvSpPr/>
          <p:nvPr/>
        </p:nvSpPr>
        <p:spPr>
          <a:xfrm>
            <a:off x="4233756" y="5648280"/>
            <a:ext cx="606272" cy="57224"/>
          </a:xfrm>
          <a:custGeom>
            <a:avLst/>
            <a:gdLst>
              <a:gd name="connsiteX0" fmla="*/ 107 w 606272"/>
              <a:gd name="connsiteY0" fmla="*/ 28620 h 57224"/>
              <a:gd name="connsiteX1" fmla="*/ 495407 w 606272"/>
              <a:gd name="connsiteY1" fmla="*/ 9570 h 57224"/>
              <a:gd name="connsiteX2" fmla="*/ 590657 w 606272"/>
              <a:gd name="connsiteY2" fmla="*/ 57195 h 57224"/>
              <a:gd name="connsiteX3" fmla="*/ 541444 w 606272"/>
              <a:gd name="connsiteY3" fmla="*/ 1633 h 57224"/>
              <a:gd name="connsiteX4" fmla="*/ 107 w 606272"/>
              <a:gd name="connsiteY4" fmla="*/ 28620 h 572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6272" h="57224">
                <a:moveTo>
                  <a:pt x="107" y="28620"/>
                </a:moveTo>
                <a:cubicBezTo>
                  <a:pt x="-7566" y="29943"/>
                  <a:pt x="396982" y="4808"/>
                  <a:pt x="495407" y="9570"/>
                </a:cubicBezTo>
                <a:cubicBezTo>
                  <a:pt x="593832" y="14332"/>
                  <a:pt x="582984" y="58518"/>
                  <a:pt x="590657" y="57195"/>
                </a:cubicBezTo>
                <a:cubicBezTo>
                  <a:pt x="598330" y="55872"/>
                  <a:pt x="640927" y="11158"/>
                  <a:pt x="541444" y="1633"/>
                </a:cubicBezTo>
                <a:cubicBezTo>
                  <a:pt x="441961" y="-7892"/>
                  <a:pt x="7780" y="27297"/>
                  <a:pt x="107" y="2862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59" name="フリーフォーム: 図形 1458">
            <a:extLst>
              <a:ext uri="{FF2B5EF4-FFF2-40B4-BE49-F238E27FC236}">
                <a16:creationId xmlns:a16="http://schemas.microsoft.com/office/drawing/2014/main" id="{0B7B1978-B0B2-418F-A5C4-59FEB6BD89A8}"/>
              </a:ext>
            </a:extLst>
          </p:cNvPr>
          <p:cNvSpPr/>
          <p:nvPr/>
        </p:nvSpPr>
        <p:spPr>
          <a:xfrm>
            <a:off x="4293941" y="5684826"/>
            <a:ext cx="1018379" cy="440010"/>
          </a:xfrm>
          <a:custGeom>
            <a:avLst/>
            <a:gdLst>
              <a:gd name="connsiteX0" fmla="*/ 8184 w 1018379"/>
              <a:gd name="connsiteY0" fmla="*/ 12 h 440010"/>
              <a:gd name="connsiteX1" fmla="*/ 233609 w 1018379"/>
              <a:gd name="connsiteY1" fmla="*/ 130187 h 440010"/>
              <a:gd name="connsiteX2" fmla="*/ 508247 w 1018379"/>
              <a:gd name="connsiteY2" fmla="*/ 158762 h 440010"/>
              <a:gd name="connsiteX3" fmla="*/ 684459 w 1018379"/>
              <a:gd name="connsiteY3" fmla="*/ 263537 h 440010"/>
              <a:gd name="connsiteX4" fmla="*/ 1013072 w 1018379"/>
              <a:gd name="connsiteY4" fmla="*/ 434987 h 440010"/>
              <a:gd name="connsiteX5" fmla="*/ 862259 w 1018379"/>
              <a:gd name="connsiteY5" fmla="*/ 369899 h 440010"/>
              <a:gd name="connsiteX6" fmla="*/ 533647 w 1018379"/>
              <a:gd name="connsiteY6" fmla="*/ 123837 h 440010"/>
              <a:gd name="connsiteX7" fmla="*/ 8184 w 1018379"/>
              <a:gd name="connsiteY7" fmla="*/ 12 h 4400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18379" h="440010">
                <a:moveTo>
                  <a:pt x="8184" y="12"/>
                </a:moveTo>
                <a:cubicBezTo>
                  <a:pt x="-41822" y="1070"/>
                  <a:pt x="150265" y="103729"/>
                  <a:pt x="233609" y="130187"/>
                </a:cubicBezTo>
                <a:cubicBezTo>
                  <a:pt x="316953" y="156645"/>
                  <a:pt x="433105" y="136537"/>
                  <a:pt x="508247" y="158762"/>
                </a:cubicBezTo>
                <a:cubicBezTo>
                  <a:pt x="583389" y="180987"/>
                  <a:pt x="600322" y="217500"/>
                  <a:pt x="684459" y="263537"/>
                </a:cubicBezTo>
                <a:cubicBezTo>
                  <a:pt x="768596" y="309574"/>
                  <a:pt x="983439" y="417260"/>
                  <a:pt x="1013072" y="434987"/>
                </a:cubicBezTo>
                <a:cubicBezTo>
                  <a:pt x="1042705" y="452714"/>
                  <a:pt x="942163" y="421757"/>
                  <a:pt x="862259" y="369899"/>
                </a:cubicBezTo>
                <a:cubicBezTo>
                  <a:pt x="782355" y="318041"/>
                  <a:pt x="677051" y="183897"/>
                  <a:pt x="533647" y="123837"/>
                </a:cubicBezTo>
                <a:cubicBezTo>
                  <a:pt x="390243" y="63777"/>
                  <a:pt x="58190" y="-1046"/>
                  <a:pt x="8184" y="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60" name="フリーフォーム: 図形 1459">
            <a:extLst>
              <a:ext uri="{FF2B5EF4-FFF2-40B4-BE49-F238E27FC236}">
                <a16:creationId xmlns:a16="http://schemas.microsoft.com/office/drawing/2014/main" id="{2022FA8F-27BA-4236-9B95-0970854082D6}"/>
              </a:ext>
            </a:extLst>
          </p:cNvPr>
          <p:cNvSpPr/>
          <p:nvPr/>
        </p:nvSpPr>
        <p:spPr>
          <a:xfrm>
            <a:off x="4641792" y="5679416"/>
            <a:ext cx="652426" cy="382246"/>
          </a:xfrm>
          <a:custGeom>
            <a:avLst/>
            <a:gdLst>
              <a:gd name="connsiteX0" fmla="*/ 58 w 652426"/>
              <a:gd name="connsiteY0" fmla="*/ 29234 h 382246"/>
              <a:gd name="connsiteX1" fmla="*/ 260408 w 652426"/>
              <a:gd name="connsiteY1" fmla="*/ 35584 h 382246"/>
              <a:gd name="connsiteX2" fmla="*/ 263583 w 652426"/>
              <a:gd name="connsiteY2" fmla="*/ 2247 h 382246"/>
              <a:gd name="connsiteX3" fmla="*/ 344546 w 652426"/>
              <a:gd name="connsiteY3" fmla="*/ 108609 h 382246"/>
              <a:gd name="connsiteX4" fmla="*/ 647758 w 652426"/>
              <a:gd name="connsiteY4" fmla="*/ 376897 h 382246"/>
              <a:gd name="connsiteX5" fmla="*/ 536633 w 652426"/>
              <a:gd name="connsiteY5" fmla="*/ 294347 h 382246"/>
              <a:gd name="connsiteX6" fmla="*/ 239771 w 652426"/>
              <a:gd name="connsiteY6" fmla="*/ 68922 h 382246"/>
              <a:gd name="connsiteX7" fmla="*/ 58 w 652426"/>
              <a:gd name="connsiteY7" fmla="*/ 29234 h 3822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52426" h="382246">
                <a:moveTo>
                  <a:pt x="58" y="29234"/>
                </a:moveTo>
                <a:cubicBezTo>
                  <a:pt x="3498" y="23678"/>
                  <a:pt x="216487" y="40082"/>
                  <a:pt x="260408" y="35584"/>
                </a:cubicBezTo>
                <a:cubicBezTo>
                  <a:pt x="304329" y="31086"/>
                  <a:pt x="249560" y="-9924"/>
                  <a:pt x="263583" y="2247"/>
                </a:cubicBezTo>
                <a:cubicBezTo>
                  <a:pt x="277606" y="14418"/>
                  <a:pt x="280517" y="46167"/>
                  <a:pt x="344546" y="108609"/>
                </a:cubicBezTo>
                <a:cubicBezTo>
                  <a:pt x="408575" y="171051"/>
                  <a:pt x="615744" y="345941"/>
                  <a:pt x="647758" y="376897"/>
                </a:cubicBezTo>
                <a:cubicBezTo>
                  <a:pt x="679772" y="407853"/>
                  <a:pt x="536633" y="294347"/>
                  <a:pt x="536633" y="294347"/>
                </a:cubicBezTo>
                <a:cubicBezTo>
                  <a:pt x="468635" y="243018"/>
                  <a:pt x="332640" y="116283"/>
                  <a:pt x="239771" y="68922"/>
                </a:cubicBezTo>
                <a:cubicBezTo>
                  <a:pt x="146902" y="21561"/>
                  <a:pt x="-3382" y="34790"/>
                  <a:pt x="58" y="292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61" name="フリーフォーム: 図形 1460">
            <a:extLst>
              <a:ext uri="{FF2B5EF4-FFF2-40B4-BE49-F238E27FC236}">
                <a16:creationId xmlns:a16="http://schemas.microsoft.com/office/drawing/2014/main" id="{DF035422-F816-434A-A20C-0EC62DB20357}"/>
              </a:ext>
            </a:extLst>
          </p:cNvPr>
          <p:cNvSpPr/>
          <p:nvPr/>
        </p:nvSpPr>
        <p:spPr>
          <a:xfrm>
            <a:off x="4095378" y="5595131"/>
            <a:ext cx="279973" cy="80631"/>
          </a:xfrm>
          <a:custGeom>
            <a:avLst/>
            <a:gdLst>
              <a:gd name="connsiteX0" fmla="*/ 279772 w 279973"/>
              <a:gd name="connsiteY0" fmla="*/ 807 h 80631"/>
              <a:gd name="connsiteX1" fmla="*/ 165472 w 279973"/>
              <a:gd name="connsiteY1" fmla="*/ 37319 h 80631"/>
              <a:gd name="connsiteX2" fmla="*/ 372 w 279973"/>
              <a:gd name="connsiteY2" fmla="*/ 77007 h 80631"/>
              <a:gd name="connsiteX3" fmla="*/ 122610 w 279973"/>
              <a:gd name="connsiteY3" fmla="*/ 77007 h 80631"/>
              <a:gd name="connsiteX4" fmla="*/ 190872 w 279973"/>
              <a:gd name="connsiteY4" fmla="*/ 73832 h 80631"/>
              <a:gd name="connsiteX5" fmla="*/ 279772 w 279973"/>
              <a:gd name="connsiteY5" fmla="*/ 807 h 806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79973" h="80631">
                <a:moveTo>
                  <a:pt x="279772" y="807"/>
                </a:moveTo>
                <a:cubicBezTo>
                  <a:pt x="275539" y="-5278"/>
                  <a:pt x="212039" y="24619"/>
                  <a:pt x="165472" y="37319"/>
                </a:cubicBezTo>
                <a:cubicBezTo>
                  <a:pt x="118905" y="50019"/>
                  <a:pt x="7516" y="70392"/>
                  <a:pt x="372" y="77007"/>
                </a:cubicBezTo>
                <a:cubicBezTo>
                  <a:pt x="-6772" y="83622"/>
                  <a:pt x="90860" y="77536"/>
                  <a:pt x="122610" y="77007"/>
                </a:cubicBezTo>
                <a:cubicBezTo>
                  <a:pt x="154360" y="76478"/>
                  <a:pt x="161239" y="87326"/>
                  <a:pt x="190872" y="73832"/>
                </a:cubicBezTo>
                <a:cubicBezTo>
                  <a:pt x="220505" y="60338"/>
                  <a:pt x="284005" y="6892"/>
                  <a:pt x="279772" y="80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62" name="フリーフォーム: 図形 1461">
            <a:extLst>
              <a:ext uri="{FF2B5EF4-FFF2-40B4-BE49-F238E27FC236}">
                <a16:creationId xmlns:a16="http://schemas.microsoft.com/office/drawing/2014/main" id="{E656E6FB-45EE-4054-8B91-DECA15E4B417}"/>
              </a:ext>
            </a:extLst>
          </p:cNvPr>
          <p:cNvSpPr/>
          <p:nvPr/>
        </p:nvSpPr>
        <p:spPr>
          <a:xfrm>
            <a:off x="4050414" y="5679725"/>
            <a:ext cx="730517" cy="334607"/>
          </a:xfrm>
          <a:custGeom>
            <a:avLst/>
            <a:gdLst>
              <a:gd name="connsiteX0" fmla="*/ 886 w 730517"/>
              <a:gd name="connsiteY0" fmla="*/ 41625 h 334607"/>
              <a:gd name="connsiteX1" fmla="*/ 180274 w 730517"/>
              <a:gd name="connsiteY1" fmla="*/ 350 h 334607"/>
              <a:gd name="connsiteX2" fmla="*/ 258061 w 730517"/>
              <a:gd name="connsiteY2" fmla="*/ 68613 h 334607"/>
              <a:gd name="connsiteX3" fmla="*/ 491424 w 730517"/>
              <a:gd name="connsiteY3" fmla="*/ 209900 h 334607"/>
              <a:gd name="connsiteX4" fmla="*/ 727961 w 730517"/>
              <a:gd name="connsiteY4" fmla="*/ 333725 h 334607"/>
              <a:gd name="connsiteX5" fmla="*/ 623186 w 730517"/>
              <a:gd name="connsiteY5" fmla="*/ 268638 h 334607"/>
              <a:gd name="connsiteX6" fmla="*/ 262824 w 730517"/>
              <a:gd name="connsiteY6" fmla="*/ 33688 h 334607"/>
              <a:gd name="connsiteX7" fmla="*/ 886 w 730517"/>
              <a:gd name="connsiteY7" fmla="*/ 41625 h 3346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30517" h="334607">
                <a:moveTo>
                  <a:pt x="886" y="41625"/>
                </a:moveTo>
                <a:cubicBezTo>
                  <a:pt x="-12872" y="36069"/>
                  <a:pt x="137412" y="-4148"/>
                  <a:pt x="180274" y="350"/>
                </a:cubicBezTo>
                <a:cubicBezTo>
                  <a:pt x="223137" y="4848"/>
                  <a:pt x="206203" y="33688"/>
                  <a:pt x="258061" y="68613"/>
                </a:cubicBezTo>
                <a:cubicBezTo>
                  <a:pt x="309919" y="103538"/>
                  <a:pt x="413107" y="165715"/>
                  <a:pt x="491424" y="209900"/>
                </a:cubicBezTo>
                <a:cubicBezTo>
                  <a:pt x="569741" y="254085"/>
                  <a:pt x="706001" y="323935"/>
                  <a:pt x="727961" y="333725"/>
                </a:cubicBezTo>
                <a:cubicBezTo>
                  <a:pt x="749921" y="343515"/>
                  <a:pt x="623186" y="268638"/>
                  <a:pt x="623186" y="268638"/>
                </a:cubicBezTo>
                <a:cubicBezTo>
                  <a:pt x="545663" y="218632"/>
                  <a:pt x="364953" y="74434"/>
                  <a:pt x="262824" y="33688"/>
                </a:cubicBezTo>
                <a:cubicBezTo>
                  <a:pt x="160695" y="-7058"/>
                  <a:pt x="14644" y="47181"/>
                  <a:pt x="886" y="416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63" name="フリーフォーム: 図形 1462">
            <a:extLst>
              <a:ext uri="{FF2B5EF4-FFF2-40B4-BE49-F238E27FC236}">
                <a16:creationId xmlns:a16="http://schemas.microsoft.com/office/drawing/2014/main" id="{05C31C0A-A271-47E8-86CB-A7E4B1F16752}"/>
              </a:ext>
            </a:extLst>
          </p:cNvPr>
          <p:cNvSpPr/>
          <p:nvPr/>
        </p:nvSpPr>
        <p:spPr>
          <a:xfrm>
            <a:off x="4854560" y="6053089"/>
            <a:ext cx="274858" cy="94148"/>
          </a:xfrm>
          <a:custGeom>
            <a:avLst/>
            <a:gdLst>
              <a:gd name="connsiteX0" fmla="*/ 15 w 274858"/>
              <a:gd name="connsiteY0" fmla="*/ 49 h 94148"/>
              <a:gd name="connsiteX1" fmla="*/ 220678 w 274858"/>
              <a:gd name="connsiteY1" fmla="*/ 76249 h 94148"/>
              <a:gd name="connsiteX2" fmla="*/ 274653 w 274858"/>
              <a:gd name="connsiteY2" fmla="*/ 93711 h 94148"/>
              <a:gd name="connsiteX3" fmla="*/ 209565 w 274858"/>
              <a:gd name="connsiteY3" fmla="*/ 65136 h 94148"/>
              <a:gd name="connsiteX4" fmla="*/ 15 w 274858"/>
              <a:gd name="connsiteY4" fmla="*/ 49 h 94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4858" h="94148">
                <a:moveTo>
                  <a:pt x="15" y="49"/>
                </a:moveTo>
                <a:cubicBezTo>
                  <a:pt x="1867" y="1901"/>
                  <a:pt x="174905" y="60639"/>
                  <a:pt x="220678" y="76249"/>
                </a:cubicBezTo>
                <a:cubicBezTo>
                  <a:pt x="266451" y="91859"/>
                  <a:pt x="276505" y="95563"/>
                  <a:pt x="274653" y="93711"/>
                </a:cubicBezTo>
                <a:cubicBezTo>
                  <a:pt x="272801" y="91859"/>
                  <a:pt x="251634" y="81275"/>
                  <a:pt x="209565" y="65136"/>
                </a:cubicBezTo>
                <a:cubicBezTo>
                  <a:pt x="167496" y="48997"/>
                  <a:pt x="-1837" y="-1803"/>
                  <a:pt x="15" y="4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64" name="フリーフォーム: 図形 1463">
            <a:extLst>
              <a:ext uri="{FF2B5EF4-FFF2-40B4-BE49-F238E27FC236}">
                <a16:creationId xmlns:a16="http://schemas.microsoft.com/office/drawing/2014/main" id="{2606DBA5-26FC-4338-AC4F-DE0F9A7963B3}"/>
              </a:ext>
            </a:extLst>
          </p:cNvPr>
          <p:cNvSpPr/>
          <p:nvPr/>
        </p:nvSpPr>
        <p:spPr>
          <a:xfrm>
            <a:off x="4700257" y="5959754"/>
            <a:ext cx="600075" cy="479504"/>
          </a:xfrm>
          <a:custGeom>
            <a:avLst/>
            <a:gdLst>
              <a:gd name="connsiteX0" fmla="*/ 6681 w 600075"/>
              <a:gd name="connsiteY0" fmla="*/ 1309 h 479504"/>
              <a:gd name="connsiteX1" fmla="*/ 181306 w 600075"/>
              <a:gd name="connsiteY1" fmla="*/ 128309 h 479504"/>
              <a:gd name="connsiteX2" fmla="*/ 421018 w 600075"/>
              <a:gd name="connsiteY2" fmla="*/ 209271 h 479504"/>
              <a:gd name="connsiteX3" fmla="*/ 470231 w 600075"/>
              <a:gd name="connsiteY3" fmla="*/ 264834 h 479504"/>
              <a:gd name="connsiteX4" fmla="*/ 594056 w 600075"/>
              <a:gd name="connsiteY4" fmla="*/ 475971 h 479504"/>
              <a:gd name="connsiteX5" fmla="*/ 563893 w 600075"/>
              <a:gd name="connsiteY5" fmla="*/ 383896 h 479504"/>
              <a:gd name="connsiteX6" fmla="*/ 417843 w 600075"/>
              <a:gd name="connsiteY6" fmla="*/ 214034 h 479504"/>
              <a:gd name="connsiteX7" fmla="*/ 6681 w 600075"/>
              <a:gd name="connsiteY7" fmla="*/ 1309 h 4795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00075" h="479504">
                <a:moveTo>
                  <a:pt x="6681" y="1309"/>
                </a:moveTo>
                <a:cubicBezTo>
                  <a:pt x="-32742" y="-12979"/>
                  <a:pt x="112250" y="93649"/>
                  <a:pt x="181306" y="128309"/>
                </a:cubicBezTo>
                <a:cubicBezTo>
                  <a:pt x="250362" y="162969"/>
                  <a:pt x="372864" y="186517"/>
                  <a:pt x="421018" y="209271"/>
                </a:cubicBezTo>
                <a:cubicBezTo>
                  <a:pt x="469172" y="232025"/>
                  <a:pt x="441391" y="220384"/>
                  <a:pt x="470231" y="264834"/>
                </a:cubicBezTo>
                <a:cubicBezTo>
                  <a:pt x="499071" y="309284"/>
                  <a:pt x="578446" y="456127"/>
                  <a:pt x="594056" y="475971"/>
                </a:cubicBezTo>
                <a:cubicBezTo>
                  <a:pt x="609666" y="495815"/>
                  <a:pt x="593262" y="427552"/>
                  <a:pt x="563893" y="383896"/>
                </a:cubicBezTo>
                <a:cubicBezTo>
                  <a:pt x="534524" y="340240"/>
                  <a:pt x="507272" y="274359"/>
                  <a:pt x="417843" y="214034"/>
                </a:cubicBezTo>
                <a:cubicBezTo>
                  <a:pt x="328414" y="153709"/>
                  <a:pt x="46104" y="15597"/>
                  <a:pt x="6681" y="130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65" name="フリーフォーム: 図形 1464">
            <a:extLst>
              <a:ext uri="{FF2B5EF4-FFF2-40B4-BE49-F238E27FC236}">
                <a16:creationId xmlns:a16="http://schemas.microsoft.com/office/drawing/2014/main" id="{54B5B235-35EB-4A34-B481-908B471F0DB5}"/>
              </a:ext>
            </a:extLst>
          </p:cNvPr>
          <p:cNvSpPr/>
          <p:nvPr/>
        </p:nvSpPr>
        <p:spPr>
          <a:xfrm>
            <a:off x="5224352" y="6211847"/>
            <a:ext cx="240282" cy="453943"/>
          </a:xfrm>
          <a:custGeom>
            <a:avLst/>
            <a:gdLst>
              <a:gd name="connsiteX0" fmla="*/ 111 w 240282"/>
              <a:gd name="connsiteY0" fmla="*/ 41 h 453943"/>
              <a:gd name="connsiteX1" fmla="*/ 62023 w 240282"/>
              <a:gd name="connsiteY1" fmla="*/ 136566 h 453943"/>
              <a:gd name="connsiteX2" fmla="*/ 117586 w 240282"/>
              <a:gd name="connsiteY2" fmla="*/ 231816 h 453943"/>
              <a:gd name="connsiteX3" fmla="*/ 179498 w 240282"/>
              <a:gd name="connsiteY3" fmla="*/ 323891 h 453943"/>
              <a:gd name="connsiteX4" fmla="*/ 239823 w 240282"/>
              <a:gd name="connsiteY4" fmla="*/ 452478 h 453943"/>
              <a:gd name="connsiteX5" fmla="*/ 200136 w 240282"/>
              <a:gd name="connsiteY5" fmla="*/ 377866 h 453943"/>
              <a:gd name="connsiteX6" fmla="*/ 77898 w 240282"/>
              <a:gd name="connsiteY6" fmla="*/ 150853 h 453943"/>
              <a:gd name="connsiteX7" fmla="*/ 111 w 240282"/>
              <a:gd name="connsiteY7" fmla="*/ 41 h 4539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40282" h="453943">
                <a:moveTo>
                  <a:pt x="111" y="41"/>
                </a:moveTo>
                <a:cubicBezTo>
                  <a:pt x="-2535" y="-2340"/>
                  <a:pt x="42444" y="97937"/>
                  <a:pt x="62023" y="136566"/>
                </a:cubicBezTo>
                <a:cubicBezTo>
                  <a:pt x="81602" y="175195"/>
                  <a:pt x="98007" y="200595"/>
                  <a:pt x="117586" y="231816"/>
                </a:cubicBezTo>
                <a:cubicBezTo>
                  <a:pt x="137165" y="263037"/>
                  <a:pt x="159125" y="287114"/>
                  <a:pt x="179498" y="323891"/>
                </a:cubicBezTo>
                <a:cubicBezTo>
                  <a:pt x="199871" y="360668"/>
                  <a:pt x="236383" y="443482"/>
                  <a:pt x="239823" y="452478"/>
                </a:cubicBezTo>
                <a:cubicBezTo>
                  <a:pt x="243263" y="461474"/>
                  <a:pt x="227124" y="428137"/>
                  <a:pt x="200136" y="377866"/>
                </a:cubicBezTo>
                <a:cubicBezTo>
                  <a:pt x="173148" y="327595"/>
                  <a:pt x="111765" y="210914"/>
                  <a:pt x="77898" y="150853"/>
                </a:cubicBezTo>
                <a:cubicBezTo>
                  <a:pt x="44031" y="90793"/>
                  <a:pt x="2757" y="2422"/>
                  <a:pt x="111" y="4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66" name="フリーフォーム: 図形 1465">
            <a:extLst>
              <a:ext uri="{FF2B5EF4-FFF2-40B4-BE49-F238E27FC236}">
                <a16:creationId xmlns:a16="http://schemas.microsoft.com/office/drawing/2014/main" id="{83F2D424-03A3-4CBC-BF72-F4E6FA67B9C2}"/>
              </a:ext>
            </a:extLst>
          </p:cNvPr>
          <p:cNvSpPr/>
          <p:nvPr/>
        </p:nvSpPr>
        <p:spPr>
          <a:xfrm>
            <a:off x="6087956" y="6794089"/>
            <a:ext cx="277507" cy="284942"/>
          </a:xfrm>
          <a:custGeom>
            <a:avLst/>
            <a:gdLst>
              <a:gd name="connsiteX0" fmla="*/ 269982 w 277507"/>
              <a:gd name="connsiteY0" fmla="*/ 411 h 284942"/>
              <a:gd name="connsiteX1" fmla="*/ 257282 w 277507"/>
              <a:gd name="connsiteY1" fmla="*/ 98836 h 284942"/>
              <a:gd name="connsiteX2" fmla="*/ 115994 w 277507"/>
              <a:gd name="connsiteY2" fmla="*/ 251236 h 284942"/>
              <a:gd name="connsiteX3" fmla="*/ 107 w 277507"/>
              <a:gd name="connsiteY3" fmla="*/ 284574 h 284942"/>
              <a:gd name="connsiteX4" fmla="*/ 96944 w 277507"/>
              <a:gd name="connsiteY4" fmla="*/ 240124 h 284942"/>
              <a:gd name="connsiteX5" fmla="*/ 193782 w 277507"/>
              <a:gd name="connsiteY5" fmla="*/ 135349 h 284942"/>
              <a:gd name="connsiteX6" fmla="*/ 269982 w 277507"/>
              <a:gd name="connsiteY6" fmla="*/ 411 h 2849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77507" h="284942">
                <a:moveTo>
                  <a:pt x="269982" y="411"/>
                </a:moveTo>
                <a:cubicBezTo>
                  <a:pt x="280565" y="-5674"/>
                  <a:pt x="282947" y="57032"/>
                  <a:pt x="257282" y="98836"/>
                </a:cubicBezTo>
                <a:cubicBezTo>
                  <a:pt x="231617" y="140640"/>
                  <a:pt x="158856" y="220280"/>
                  <a:pt x="115994" y="251236"/>
                </a:cubicBezTo>
                <a:cubicBezTo>
                  <a:pt x="73131" y="282192"/>
                  <a:pt x="3282" y="286426"/>
                  <a:pt x="107" y="284574"/>
                </a:cubicBezTo>
                <a:cubicBezTo>
                  <a:pt x="-3068" y="282722"/>
                  <a:pt x="64665" y="264995"/>
                  <a:pt x="96944" y="240124"/>
                </a:cubicBezTo>
                <a:cubicBezTo>
                  <a:pt x="129223" y="215253"/>
                  <a:pt x="168911" y="170009"/>
                  <a:pt x="193782" y="135349"/>
                </a:cubicBezTo>
                <a:cubicBezTo>
                  <a:pt x="218653" y="100689"/>
                  <a:pt x="259399" y="6496"/>
                  <a:pt x="269982" y="4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67" name="フリーフォーム: 図形 1466">
            <a:extLst>
              <a:ext uri="{FF2B5EF4-FFF2-40B4-BE49-F238E27FC236}">
                <a16:creationId xmlns:a16="http://schemas.microsoft.com/office/drawing/2014/main" id="{9F54A5D5-08E7-4B95-A6BE-7F4E1F823162}"/>
              </a:ext>
            </a:extLst>
          </p:cNvPr>
          <p:cNvSpPr/>
          <p:nvPr/>
        </p:nvSpPr>
        <p:spPr>
          <a:xfrm>
            <a:off x="6017234" y="6909255"/>
            <a:ext cx="305972" cy="236136"/>
          </a:xfrm>
          <a:custGeom>
            <a:avLst/>
            <a:gdLst>
              <a:gd name="connsiteX0" fmla="*/ 305779 w 305972"/>
              <a:gd name="connsiteY0" fmla="*/ 1133 h 236136"/>
              <a:gd name="connsiteX1" fmla="*/ 196241 w 305972"/>
              <a:gd name="connsiteY1" fmla="*/ 153533 h 236136"/>
              <a:gd name="connsiteX2" fmla="*/ 162904 w 305972"/>
              <a:gd name="connsiteY2" fmla="*/ 191633 h 236136"/>
              <a:gd name="connsiteX3" fmla="*/ 979 w 305972"/>
              <a:gd name="connsiteY3" fmla="*/ 236083 h 236136"/>
              <a:gd name="connsiteX4" fmla="*/ 100991 w 305972"/>
              <a:gd name="connsiteY4" fmla="*/ 197983 h 236136"/>
              <a:gd name="connsiteX5" fmla="*/ 220054 w 305972"/>
              <a:gd name="connsiteY5" fmla="*/ 88445 h 236136"/>
              <a:gd name="connsiteX6" fmla="*/ 305779 w 305972"/>
              <a:gd name="connsiteY6" fmla="*/ 1133 h 2361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05972" h="236136">
                <a:moveTo>
                  <a:pt x="305779" y="1133"/>
                </a:moveTo>
                <a:cubicBezTo>
                  <a:pt x="301810" y="11981"/>
                  <a:pt x="220053" y="121783"/>
                  <a:pt x="196241" y="153533"/>
                </a:cubicBezTo>
                <a:cubicBezTo>
                  <a:pt x="172429" y="185283"/>
                  <a:pt x="195448" y="177875"/>
                  <a:pt x="162904" y="191633"/>
                </a:cubicBezTo>
                <a:cubicBezTo>
                  <a:pt x="130360" y="205391"/>
                  <a:pt x="11298" y="235025"/>
                  <a:pt x="979" y="236083"/>
                </a:cubicBezTo>
                <a:cubicBezTo>
                  <a:pt x="-9340" y="237141"/>
                  <a:pt x="64478" y="222589"/>
                  <a:pt x="100991" y="197983"/>
                </a:cubicBezTo>
                <a:cubicBezTo>
                  <a:pt x="137503" y="173377"/>
                  <a:pt x="188304" y="116755"/>
                  <a:pt x="220054" y="88445"/>
                </a:cubicBezTo>
                <a:cubicBezTo>
                  <a:pt x="251804" y="60135"/>
                  <a:pt x="309748" y="-9715"/>
                  <a:pt x="305779" y="113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68" name="フリーフォーム: 図形 1467">
            <a:extLst>
              <a:ext uri="{FF2B5EF4-FFF2-40B4-BE49-F238E27FC236}">
                <a16:creationId xmlns:a16="http://schemas.microsoft.com/office/drawing/2014/main" id="{FBDE5675-6B95-4A23-8F0D-12F5CBD9079F}"/>
              </a:ext>
            </a:extLst>
          </p:cNvPr>
          <p:cNvSpPr/>
          <p:nvPr/>
        </p:nvSpPr>
        <p:spPr>
          <a:xfrm>
            <a:off x="5352351" y="6159355"/>
            <a:ext cx="287624" cy="323904"/>
          </a:xfrm>
          <a:custGeom>
            <a:avLst/>
            <a:gdLst>
              <a:gd name="connsiteX0" fmla="*/ 699 w 287624"/>
              <a:gd name="connsiteY0" fmla="*/ 3320 h 323904"/>
              <a:gd name="connsiteX1" fmla="*/ 261049 w 287624"/>
              <a:gd name="connsiteY1" fmla="*/ 271608 h 323904"/>
              <a:gd name="connsiteX2" fmla="*/ 270574 w 287624"/>
              <a:gd name="connsiteY2" fmla="*/ 312883 h 323904"/>
              <a:gd name="connsiteX3" fmla="*/ 186437 w 287624"/>
              <a:gd name="connsiteY3" fmla="*/ 133495 h 323904"/>
              <a:gd name="connsiteX4" fmla="*/ 699 w 287624"/>
              <a:gd name="connsiteY4" fmla="*/ 3320 h 3239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7624" h="323904">
                <a:moveTo>
                  <a:pt x="699" y="3320"/>
                </a:moveTo>
                <a:cubicBezTo>
                  <a:pt x="13134" y="26339"/>
                  <a:pt x="216070" y="220014"/>
                  <a:pt x="261049" y="271608"/>
                </a:cubicBezTo>
                <a:cubicBezTo>
                  <a:pt x="306028" y="323202"/>
                  <a:pt x="283009" y="335902"/>
                  <a:pt x="270574" y="312883"/>
                </a:cubicBezTo>
                <a:cubicBezTo>
                  <a:pt x="258139" y="289864"/>
                  <a:pt x="227712" y="184295"/>
                  <a:pt x="186437" y="133495"/>
                </a:cubicBezTo>
                <a:cubicBezTo>
                  <a:pt x="145162" y="82695"/>
                  <a:pt x="-11736" y="-19699"/>
                  <a:pt x="699" y="332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69" name="フリーフォーム: 図形 1468">
            <a:extLst>
              <a:ext uri="{FF2B5EF4-FFF2-40B4-BE49-F238E27FC236}">
                <a16:creationId xmlns:a16="http://schemas.microsoft.com/office/drawing/2014/main" id="{F9D0627C-C44F-41AE-83B5-2A1DDD094108}"/>
              </a:ext>
            </a:extLst>
          </p:cNvPr>
          <p:cNvSpPr/>
          <p:nvPr/>
        </p:nvSpPr>
        <p:spPr>
          <a:xfrm>
            <a:off x="5584204" y="6450637"/>
            <a:ext cx="158681" cy="364923"/>
          </a:xfrm>
          <a:custGeom>
            <a:avLst/>
            <a:gdLst>
              <a:gd name="connsiteX0" fmla="*/ 5384 w 158681"/>
              <a:gd name="connsiteY0" fmla="*/ 4138 h 364923"/>
              <a:gd name="connsiteX1" fmla="*/ 153021 w 158681"/>
              <a:gd name="connsiteY1" fmla="*/ 348626 h 364923"/>
              <a:gd name="connsiteX2" fmla="*/ 119684 w 158681"/>
              <a:gd name="connsiteY2" fmla="*/ 294651 h 364923"/>
              <a:gd name="connsiteX3" fmla="*/ 40309 w 158681"/>
              <a:gd name="connsiteY3" fmla="*/ 166063 h 364923"/>
              <a:gd name="connsiteX4" fmla="*/ 5384 w 158681"/>
              <a:gd name="connsiteY4" fmla="*/ 4138 h 3649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8681" h="364923">
                <a:moveTo>
                  <a:pt x="5384" y="4138"/>
                </a:moveTo>
                <a:cubicBezTo>
                  <a:pt x="24169" y="34565"/>
                  <a:pt x="133971" y="300207"/>
                  <a:pt x="153021" y="348626"/>
                </a:cubicBezTo>
                <a:cubicBezTo>
                  <a:pt x="172071" y="397045"/>
                  <a:pt x="138469" y="325078"/>
                  <a:pt x="119684" y="294651"/>
                </a:cubicBezTo>
                <a:cubicBezTo>
                  <a:pt x="100899" y="264224"/>
                  <a:pt x="59095" y="212630"/>
                  <a:pt x="40309" y="166063"/>
                </a:cubicBezTo>
                <a:cubicBezTo>
                  <a:pt x="21524" y="119496"/>
                  <a:pt x="-13401" y="-26289"/>
                  <a:pt x="5384" y="413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70" name="フリーフォーム: 図形 1469">
            <a:extLst>
              <a:ext uri="{FF2B5EF4-FFF2-40B4-BE49-F238E27FC236}">
                <a16:creationId xmlns:a16="http://schemas.microsoft.com/office/drawing/2014/main" id="{DB4DBBEF-8A14-47B7-A227-04AB18105518}"/>
              </a:ext>
            </a:extLst>
          </p:cNvPr>
          <p:cNvSpPr/>
          <p:nvPr/>
        </p:nvSpPr>
        <p:spPr>
          <a:xfrm>
            <a:off x="5661687" y="6498805"/>
            <a:ext cx="160143" cy="306156"/>
          </a:xfrm>
          <a:custGeom>
            <a:avLst/>
            <a:gdLst>
              <a:gd name="connsiteX0" fmla="*/ 2513 w 160143"/>
              <a:gd name="connsiteY0" fmla="*/ 2008 h 306156"/>
              <a:gd name="connsiteX1" fmla="*/ 158088 w 160143"/>
              <a:gd name="connsiteY1" fmla="*/ 298870 h 306156"/>
              <a:gd name="connsiteX2" fmla="*/ 89826 w 160143"/>
              <a:gd name="connsiteY2" fmla="*/ 211558 h 306156"/>
              <a:gd name="connsiteX3" fmla="*/ 62838 w 160143"/>
              <a:gd name="connsiteY3" fmla="*/ 170283 h 306156"/>
              <a:gd name="connsiteX4" fmla="*/ 2513 w 160143"/>
              <a:gd name="connsiteY4" fmla="*/ 2008 h 3061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0143" h="306156">
                <a:moveTo>
                  <a:pt x="2513" y="2008"/>
                </a:moveTo>
                <a:cubicBezTo>
                  <a:pt x="18388" y="23439"/>
                  <a:pt x="143536" y="263945"/>
                  <a:pt x="158088" y="298870"/>
                </a:cubicBezTo>
                <a:cubicBezTo>
                  <a:pt x="172640" y="333795"/>
                  <a:pt x="105701" y="232989"/>
                  <a:pt x="89826" y="211558"/>
                </a:cubicBezTo>
                <a:cubicBezTo>
                  <a:pt x="73951" y="190127"/>
                  <a:pt x="75009" y="203620"/>
                  <a:pt x="62838" y="170283"/>
                </a:cubicBezTo>
                <a:cubicBezTo>
                  <a:pt x="50667" y="136946"/>
                  <a:pt x="-13362" y="-19423"/>
                  <a:pt x="2513" y="200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71" name="フリーフォーム: 図形 1470">
            <a:extLst>
              <a:ext uri="{FF2B5EF4-FFF2-40B4-BE49-F238E27FC236}">
                <a16:creationId xmlns:a16="http://schemas.microsoft.com/office/drawing/2014/main" id="{58C5E1F3-350E-41F9-B4FB-C6FE45BE7D5D}"/>
              </a:ext>
            </a:extLst>
          </p:cNvPr>
          <p:cNvSpPr/>
          <p:nvPr/>
        </p:nvSpPr>
        <p:spPr>
          <a:xfrm>
            <a:off x="5763961" y="6489627"/>
            <a:ext cx="351194" cy="385108"/>
          </a:xfrm>
          <a:custGeom>
            <a:avLst/>
            <a:gdLst>
              <a:gd name="connsiteX0" fmla="*/ 252 w 351194"/>
              <a:gd name="connsiteY0" fmla="*/ 73 h 385108"/>
              <a:gd name="connsiteX1" fmla="*/ 76452 w 351194"/>
              <a:gd name="connsiteY1" fmla="*/ 160411 h 385108"/>
              <a:gd name="connsiteX2" fmla="*/ 347914 w 351194"/>
              <a:gd name="connsiteY2" fmla="*/ 382661 h 385108"/>
              <a:gd name="connsiteX3" fmla="*/ 216152 w 351194"/>
              <a:gd name="connsiteY3" fmla="*/ 273123 h 385108"/>
              <a:gd name="connsiteX4" fmla="*/ 57402 w 351194"/>
              <a:gd name="connsiteY4" fmla="*/ 179461 h 385108"/>
              <a:gd name="connsiteX5" fmla="*/ 252 w 351194"/>
              <a:gd name="connsiteY5" fmla="*/ 73 h 3851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1194" h="385108">
                <a:moveTo>
                  <a:pt x="252" y="73"/>
                </a:moveTo>
                <a:cubicBezTo>
                  <a:pt x="3427" y="-3102"/>
                  <a:pt x="18508" y="96646"/>
                  <a:pt x="76452" y="160411"/>
                </a:cubicBezTo>
                <a:cubicBezTo>
                  <a:pt x="134396" y="224176"/>
                  <a:pt x="324631" y="363876"/>
                  <a:pt x="347914" y="382661"/>
                </a:cubicBezTo>
                <a:cubicBezTo>
                  <a:pt x="371197" y="401446"/>
                  <a:pt x="264571" y="306990"/>
                  <a:pt x="216152" y="273123"/>
                </a:cubicBezTo>
                <a:cubicBezTo>
                  <a:pt x="167733" y="239256"/>
                  <a:pt x="90475" y="222324"/>
                  <a:pt x="57402" y="179461"/>
                </a:cubicBezTo>
                <a:cubicBezTo>
                  <a:pt x="24329" y="136598"/>
                  <a:pt x="-2923" y="3248"/>
                  <a:pt x="252" y="7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72" name="フリーフォーム: 図形 1471">
            <a:extLst>
              <a:ext uri="{FF2B5EF4-FFF2-40B4-BE49-F238E27FC236}">
                <a16:creationId xmlns:a16="http://schemas.microsoft.com/office/drawing/2014/main" id="{E1BB2637-C681-49C4-9058-A72619E7D273}"/>
              </a:ext>
            </a:extLst>
          </p:cNvPr>
          <p:cNvSpPr/>
          <p:nvPr/>
        </p:nvSpPr>
        <p:spPr>
          <a:xfrm>
            <a:off x="5699019" y="6838869"/>
            <a:ext cx="141277" cy="202567"/>
          </a:xfrm>
          <a:custGeom>
            <a:avLst/>
            <a:gdLst>
              <a:gd name="connsiteX0" fmla="*/ 120756 w 141277"/>
              <a:gd name="connsiteY0" fmla="*/ 81 h 202567"/>
              <a:gd name="connsiteX1" fmla="*/ 108056 w 141277"/>
              <a:gd name="connsiteY1" fmla="*/ 114381 h 202567"/>
              <a:gd name="connsiteX2" fmla="*/ 106 w 141277"/>
              <a:gd name="connsiteY2" fmla="*/ 201694 h 202567"/>
              <a:gd name="connsiteX3" fmla="*/ 89006 w 141277"/>
              <a:gd name="connsiteY3" fmla="*/ 155656 h 202567"/>
              <a:gd name="connsiteX4" fmla="*/ 139806 w 141277"/>
              <a:gd name="connsiteY4" fmla="*/ 96919 h 202567"/>
              <a:gd name="connsiteX5" fmla="*/ 120756 w 141277"/>
              <a:gd name="connsiteY5" fmla="*/ 81 h 2025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1277" h="202567">
                <a:moveTo>
                  <a:pt x="120756" y="81"/>
                </a:moveTo>
                <a:cubicBezTo>
                  <a:pt x="115464" y="2991"/>
                  <a:pt x="128164" y="80779"/>
                  <a:pt x="108056" y="114381"/>
                </a:cubicBezTo>
                <a:cubicBezTo>
                  <a:pt x="87948" y="147983"/>
                  <a:pt x="3281" y="194815"/>
                  <a:pt x="106" y="201694"/>
                </a:cubicBezTo>
                <a:cubicBezTo>
                  <a:pt x="-3069" y="208573"/>
                  <a:pt x="65723" y="173119"/>
                  <a:pt x="89006" y="155656"/>
                </a:cubicBezTo>
                <a:cubicBezTo>
                  <a:pt x="112289" y="138194"/>
                  <a:pt x="132662" y="120731"/>
                  <a:pt x="139806" y="96919"/>
                </a:cubicBezTo>
                <a:cubicBezTo>
                  <a:pt x="146950" y="73107"/>
                  <a:pt x="126048" y="-2829"/>
                  <a:pt x="120756" y="8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73" name="フリーフォーム: 図形 1472">
            <a:extLst>
              <a:ext uri="{FF2B5EF4-FFF2-40B4-BE49-F238E27FC236}">
                <a16:creationId xmlns:a16="http://schemas.microsoft.com/office/drawing/2014/main" id="{7A47281F-87DD-40C3-892A-8E8BD697FA60}"/>
              </a:ext>
            </a:extLst>
          </p:cNvPr>
          <p:cNvSpPr/>
          <p:nvPr/>
        </p:nvSpPr>
        <p:spPr>
          <a:xfrm>
            <a:off x="5511280" y="6751615"/>
            <a:ext cx="281919" cy="433300"/>
          </a:xfrm>
          <a:custGeom>
            <a:avLst/>
            <a:gdLst>
              <a:gd name="connsiteX0" fmla="*/ 279920 w 281919"/>
              <a:gd name="connsiteY0" fmla="*/ 61935 h 433300"/>
              <a:gd name="connsiteX1" fmla="*/ 241820 w 281919"/>
              <a:gd name="connsiteY1" fmla="*/ 201635 h 433300"/>
              <a:gd name="connsiteX2" fmla="*/ 152920 w 281919"/>
              <a:gd name="connsiteY2" fmla="*/ 330223 h 433300"/>
              <a:gd name="connsiteX3" fmla="*/ 105295 w 281919"/>
              <a:gd name="connsiteY3" fmla="*/ 371498 h 433300"/>
              <a:gd name="connsiteX4" fmla="*/ 2108 w 281919"/>
              <a:gd name="connsiteY4" fmla="*/ 419123 h 433300"/>
              <a:gd name="connsiteX5" fmla="*/ 33858 w 281919"/>
              <a:gd name="connsiteY5" fmla="*/ 392135 h 433300"/>
              <a:gd name="connsiteX6" fmla="*/ 10045 w 281919"/>
              <a:gd name="connsiteY6" fmla="*/ 23 h 433300"/>
              <a:gd name="connsiteX7" fmla="*/ 64020 w 281919"/>
              <a:gd name="connsiteY7" fmla="*/ 373085 h 433300"/>
              <a:gd name="connsiteX8" fmla="*/ 127520 w 281919"/>
              <a:gd name="connsiteY8" fmla="*/ 311173 h 433300"/>
              <a:gd name="connsiteX9" fmla="*/ 186258 w 281919"/>
              <a:gd name="connsiteY9" fmla="*/ 158773 h 433300"/>
              <a:gd name="connsiteX10" fmla="*/ 184670 w 281919"/>
              <a:gd name="connsiteY10" fmla="*/ 260373 h 433300"/>
              <a:gd name="connsiteX11" fmla="*/ 279920 w 281919"/>
              <a:gd name="connsiteY11" fmla="*/ 61935 h 433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81919" h="433300">
                <a:moveTo>
                  <a:pt x="279920" y="61935"/>
                </a:moveTo>
                <a:cubicBezTo>
                  <a:pt x="289445" y="52145"/>
                  <a:pt x="262987" y="156921"/>
                  <a:pt x="241820" y="201635"/>
                </a:cubicBezTo>
                <a:cubicBezTo>
                  <a:pt x="220653" y="246349"/>
                  <a:pt x="175674" y="301913"/>
                  <a:pt x="152920" y="330223"/>
                </a:cubicBezTo>
                <a:cubicBezTo>
                  <a:pt x="130166" y="358533"/>
                  <a:pt x="130430" y="356681"/>
                  <a:pt x="105295" y="371498"/>
                </a:cubicBezTo>
                <a:cubicBezTo>
                  <a:pt x="80160" y="386315"/>
                  <a:pt x="14014" y="415684"/>
                  <a:pt x="2108" y="419123"/>
                </a:cubicBezTo>
                <a:cubicBezTo>
                  <a:pt x="-9798" y="422562"/>
                  <a:pt x="32535" y="461985"/>
                  <a:pt x="33858" y="392135"/>
                </a:cubicBezTo>
                <a:cubicBezTo>
                  <a:pt x="35181" y="322285"/>
                  <a:pt x="5018" y="3198"/>
                  <a:pt x="10045" y="23"/>
                </a:cubicBezTo>
                <a:cubicBezTo>
                  <a:pt x="15072" y="-3152"/>
                  <a:pt x="44441" y="321227"/>
                  <a:pt x="64020" y="373085"/>
                </a:cubicBezTo>
                <a:cubicBezTo>
                  <a:pt x="83599" y="424943"/>
                  <a:pt x="107147" y="346892"/>
                  <a:pt x="127520" y="311173"/>
                </a:cubicBezTo>
                <a:cubicBezTo>
                  <a:pt x="147893" y="275454"/>
                  <a:pt x="176733" y="167240"/>
                  <a:pt x="186258" y="158773"/>
                </a:cubicBezTo>
                <a:cubicBezTo>
                  <a:pt x="195783" y="150306"/>
                  <a:pt x="174880" y="272015"/>
                  <a:pt x="184670" y="260373"/>
                </a:cubicBezTo>
                <a:cubicBezTo>
                  <a:pt x="194459" y="248731"/>
                  <a:pt x="270395" y="71725"/>
                  <a:pt x="279920" y="619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74" name="フリーフォーム: 図形 1473">
            <a:extLst>
              <a:ext uri="{FF2B5EF4-FFF2-40B4-BE49-F238E27FC236}">
                <a16:creationId xmlns:a16="http://schemas.microsoft.com/office/drawing/2014/main" id="{CEE9A5F7-986F-4EDA-833E-079D91EE1716}"/>
              </a:ext>
            </a:extLst>
          </p:cNvPr>
          <p:cNvSpPr/>
          <p:nvPr/>
        </p:nvSpPr>
        <p:spPr>
          <a:xfrm>
            <a:off x="5767756" y="6714798"/>
            <a:ext cx="155363" cy="184808"/>
          </a:xfrm>
          <a:custGeom>
            <a:avLst/>
            <a:gdLst>
              <a:gd name="connsiteX0" fmla="*/ 5982 w 155363"/>
              <a:gd name="connsiteY0" fmla="*/ 5090 h 184808"/>
              <a:gd name="connsiteX1" fmla="*/ 155207 w 155363"/>
              <a:gd name="connsiteY1" fmla="*/ 168602 h 184808"/>
              <a:gd name="connsiteX2" fmla="*/ 36144 w 155363"/>
              <a:gd name="connsiteY2" fmla="*/ 176540 h 184808"/>
              <a:gd name="connsiteX3" fmla="*/ 115519 w 155363"/>
              <a:gd name="connsiteY3" fmla="*/ 147965 h 184808"/>
              <a:gd name="connsiteX4" fmla="*/ 34557 w 155363"/>
              <a:gd name="connsiteY4" fmla="*/ 49540 h 184808"/>
              <a:gd name="connsiteX5" fmla="*/ 5982 w 155363"/>
              <a:gd name="connsiteY5" fmla="*/ 5090 h 1848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5363" h="184808">
                <a:moveTo>
                  <a:pt x="5982" y="5090"/>
                </a:moveTo>
                <a:cubicBezTo>
                  <a:pt x="26090" y="24934"/>
                  <a:pt x="150180" y="140027"/>
                  <a:pt x="155207" y="168602"/>
                </a:cubicBezTo>
                <a:cubicBezTo>
                  <a:pt x="160234" y="197177"/>
                  <a:pt x="42759" y="179979"/>
                  <a:pt x="36144" y="176540"/>
                </a:cubicBezTo>
                <a:cubicBezTo>
                  <a:pt x="29529" y="173101"/>
                  <a:pt x="115784" y="169132"/>
                  <a:pt x="115519" y="147965"/>
                </a:cubicBezTo>
                <a:cubicBezTo>
                  <a:pt x="115255" y="126798"/>
                  <a:pt x="47257" y="70707"/>
                  <a:pt x="34557" y="49540"/>
                </a:cubicBezTo>
                <a:cubicBezTo>
                  <a:pt x="21857" y="28373"/>
                  <a:pt x="-14126" y="-14754"/>
                  <a:pt x="5982" y="509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75" name="フリーフォーム: 図形 1474">
            <a:extLst>
              <a:ext uri="{FF2B5EF4-FFF2-40B4-BE49-F238E27FC236}">
                <a16:creationId xmlns:a16="http://schemas.microsoft.com/office/drawing/2014/main" id="{6F28F75C-A769-4F76-957E-CCA6F751D0FA}"/>
              </a:ext>
            </a:extLst>
          </p:cNvPr>
          <p:cNvSpPr/>
          <p:nvPr/>
        </p:nvSpPr>
        <p:spPr>
          <a:xfrm>
            <a:off x="5821164" y="6927394"/>
            <a:ext cx="257416" cy="432264"/>
          </a:xfrm>
          <a:custGeom>
            <a:avLst/>
            <a:gdLst>
              <a:gd name="connsiteX0" fmla="*/ 98624 w 257416"/>
              <a:gd name="connsiteY0" fmla="*/ 456 h 432264"/>
              <a:gd name="connsiteX1" fmla="*/ 125611 w 257416"/>
              <a:gd name="connsiteY1" fmla="*/ 76656 h 432264"/>
              <a:gd name="connsiteX2" fmla="*/ 257374 w 257416"/>
              <a:gd name="connsiteY2" fmla="*/ 125869 h 432264"/>
              <a:gd name="connsiteX3" fmla="*/ 139899 w 257416"/>
              <a:gd name="connsiteY3" fmla="*/ 119519 h 432264"/>
              <a:gd name="connsiteX4" fmla="*/ 125611 w 257416"/>
              <a:gd name="connsiteY4" fmla="*/ 321131 h 432264"/>
              <a:gd name="connsiteX5" fmla="*/ 199 w 257416"/>
              <a:gd name="connsiteY5" fmla="*/ 432256 h 432264"/>
              <a:gd name="connsiteX6" fmla="*/ 97036 w 257416"/>
              <a:gd name="connsiteY6" fmla="*/ 325894 h 432264"/>
              <a:gd name="connsiteX7" fmla="*/ 119261 w 257416"/>
              <a:gd name="connsiteY7" fmla="*/ 114756 h 432264"/>
              <a:gd name="connsiteX8" fmla="*/ 98624 w 257416"/>
              <a:gd name="connsiteY8" fmla="*/ 456 h 4322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57416" h="432264">
                <a:moveTo>
                  <a:pt x="98624" y="456"/>
                </a:moveTo>
                <a:cubicBezTo>
                  <a:pt x="99682" y="-5894"/>
                  <a:pt x="99153" y="55754"/>
                  <a:pt x="125611" y="76656"/>
                </a:cubicBezTo>
                <a:cubicBezTo>
                  <a:pt x="152069" y="97558"/>
                  <a:pt x="254993" y="118725"/>
                  <a:pt x="257374" y="125869"/>
                </a:cubicBezTo>
                <a:cubicBezTo>
                  <a:pt x="259755" y="133013"/>
                  <a:pt x="161859" y="86975"/>
                  <a:pt x="139899" y="119519"/>
                </a:cubicBezTo>
                <a:cubicBezTo>
                  <a:pt x="117939" y="152063"/>
                  <a:pt x="148894" y="269008"/>
                  <a:pt x="125611" y="321131"/>
                </a:cubicBezTo>
                <a:cubicBezTo>
                  <a:pt x="102328" y="373254"/>
                  <a:pt x="4961" y="431462"/>
                  <a:pt x="199" y="432256"/>
                </a:cubicBezTo>
                <a:cubicBezTo>
                  <a:pt x="-4563" y="433050"/>
                  <a:pt x="77192" y="378811"/>
                  <a:pt x="97036" y="325894"/>
                </a:cubicBezTo>
                <a:cubicBezTo>
                  <a:pt x="116880" y="272977"/>
                  <a:pt x="120319" y="170848"/>
                  <a:pt x="119261" y="114756"/>
                </a:cubicBezTo>
                <a:cubicBezTo>
                  <a:pt x="118203" y="58664"/>
                  <a:pt x="97566" y="6806"/>
                  <a:pt x="98624" y="45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76" name="フリーフォーム: 図形 1475">
            <a:extLst>
              <a:ext uri="{FF2B5EF4-FFF2-40B4-BE49-F238E27FC236}">
                <a16:creationId xmlns:a16="http://schemas.microsoft.com/office/drawing/2014/main" id="{B0FF65D1-6EB4-43F8-A447-9AFADD0D2690}"/>
              </a:ext>
            </a:extLst>
          </p:cNvPr>
          <p:cNvSpPr/>
          <p:nvPr/>
        </p:nvSpPr>
        <p:spPr>
          <a:xfrm>
            <a:off x="5725546" y="7045139"/>
            <a:ext cx="406971" cy="378955"/>
          </a:xfrm>
          <a:custGeom>
            <a:avLst/>
            <a:gdLst>
              <a:gd name="connsiteX0" fmla="*/ 406967 w 406971"/>
              <a:gd name="connsiteY0" fmla="*/ 186 h 378955"/>
              <a:gd name="connsiteX1" fmla="*/ 281554 w 406971"/>
              <a:gd name="connsiteY1" fmla="*/ 214499 h 378955"/>
              <a:gd name="connsiteX2" fmla="*/ 219642 w 406971"/>
              <a:gd name="connsiteY2" fmla="*/ 298636 h 378955"/>
              <a:gd name="connsiteX3" fmla="*/ 2154 w 406971"/>
              <a:gd name="connsiteY3" fmla="*/ 378011 h 378955"/>
              <a:gd name="connsiteX4" fmla="*/ 118042 w 406971"/>
              <a:gd name="connsiteY4" fmla="*/ 336736 h 378955"/>
              <a:gd name="connsiteX5" fmla="*/ 276792 w 406971"/>
              <a:gd name="connsiteY5" fmla="*/ 254186 h 378955"/>
              <a:gd name="connsiteX6" fmla="*/ 406967 w 406971"/>
              <a:gd name="connsiteY6" fmla="*/ 186 h 3789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06971" h="378955">
                <a:moveTo>
                  <a:pt x="406967" y="186"/>
                </a:moveTo>
                <a:cubicBezTo>
                  <a:pt x="407761" y="-6428"/>
                  <a:pt x="312775" y="164757"/>
                  <a:pt x="281554" y="214499"/>
                </a:cubicBezTo>
                <a:cubicBezTo>
                  <a:pt x="250333" y="264241"/>
                  <a:pt x="266209" y="271384"/>
                  <a:pt x="219642" y="298636"/>
                </a:cubicBezTo>
                <a:cubicBezTo>
                  <a:pt x="173075" y="325888"/>
                  <a:pt x="19087" y="371661"/>
                  <a:pt x="2154" y="378011"/>
                </a:cubicBezTo>
                <a:cubicBezTo>
                  <a:pt x="-14779" y="384361"/>
                  <a:pt x="72269" y="357374"/>
                  <a:pt x="118042" y="336736"/>
                </a:cubicBezTo>
                <a:cubicBezTo>
                  <a:pt x="163815" y="316099"/>
                  <a:pt x="227844" y="310278"/>
                  <a:pt x="276792" y="254186"/>
                </a:cubicBezTo>
                <a:cubicBezTo>
                  <a:pt x="325740" y="198094"/>
                  <a:pt x="406173" y="6800"/>
                  <a:pt x="406967" y="18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77" name="フリーフォーム: 図形 1476">
            <a:extLst>
              <a:ext uri="{FF2B5EF4-FFF2-40B4-BE49-F238E27FC236}">
                <a16:creationId xmlns:a16="http://schemas.microsoft.com/office/drawing/2014/main" id="{77E777BB-56C1-4499-8EAA-CAA6B8AA3316}"/>
              </a:ext>
            </a:extLst>
          </p:cNvPr>
          <p:cNvSpPr/>
          <p:nvPr/>
        </p:nvSpPr>
        <p:spPr>
          <a:xfrm>
            <a:off x="5544807" y="7002357"/>
            <a:ext cx="587727" cy="555630"/>
          </a:xfrm>
          <a:custGeom>
            <a:avLst/>
            <a:gdLst>
              <a:gd name="connsiteX0" fmla="*/ 587706 w 587727"/>
              <a:gd name="connsiteY0" fmla="*/ 106 h 555630"/>
              <a:gd name="connsiteX1" fmla="*/ 427368 w 587727"/>
              <a:gd name="connsiteY1" fmla="*/ 269981 h 555630"/>
              <a:gd name="connsiteX2" fmla="*/ 336881 w 587727"/>
              <a:gd name="connsiteY2" fmla="*/ 341418 h 555630"/>
              <a:gd name="connsiteX3" fmla="*/ 205118 w 587727"/>
              <a:gd name="connsiteY3" fmla="*/ 417618 h 555630"/>
              <a:gd name="connsiteX4" fmla="*/ 114631 w 587727"/>
              <a:gd name="connsiteY4" fmla="*/ 485881 h 555630"/>
              <a:gd name="connsiteX5" fmla="*/ 331 w 587727"/>
              <a:gd name="connsiteY5" fmla="*/ 554143 h 555630"/>
              <a:gd name="connsiteX6" fmla="*/ 152731 w 587727"/>
              <a:gd name="connsiteY6" fmla="*/ 417618 h 555630"/>
              <a:gd name="connsiteX7" fmla="*/ 416256 w 587727"/>
              <a:gd name="connsiteY7" fmla="*/ 239818 h 555630"/>
              <a:gd name="connsiteX8" fmla="*/ 587706 w 587727"/>
              <a:gd name="connsiteY8" fmla="*/ 106 h 5556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87727" h="555630">
                <a:moveTo>
                  <a:pt x="587706" y="106"/>
                </a:moveTo>
                <a:cubicBezTo>
                  <a:pt x="589558" y="5133"/>
                  <a:pt x="469172" y="213096"/>
                  <a:pt x="427368" y="269981"/>
                </a:cubicBezTo>
                <a:cubicBezTo>
                  <a:pt x="385564" y="326866"/>
                  <a:pt x="373923" y="316812"/>
                  <a:pt x="336881" y="341418"/>
                </a:cubicBezTo>
                <a:cubicBezTo>
                  <a:pt x="299839" y="366024"/>
                  <a:pt x="242160" y="393541"/>
                  <a:pt x="205118" y="417618"/>
                </a:cubicBezTo>
                <a:cubicBezTo>
                  <a:pt x="168076" y="441695"/>
                  <a:pt x="148762" y="463127"/>
                  <a:pt x="114631" y="485881"/>
                </a:cubicBezTo>
                <a:cubicBezTo>
                  <a:pt x="80500" y="508635"/>
                  <a:pt x="-6019" y="565520"/>
                  <a:pt x="331" y="554143"/>
                </a:cubicBezTo>
                <a:cubicBezTo>
                  <a:pt x="6681" y="542766"/>
                  <a:pt x="83410" y="470005"/>
                  <a:pt x="152731" y="417618"/>
                </a:cubicBezTo>
                <a:cubicBezTo>
                  <a:pt x="222052" y="365231"/>
                  <a:pt x="345083" y="310462"/>
                  <a:pt x="416256" y="239818"/>
                </a:cubicBezTo>
                <a:cubicBezTo>
                  <a:pt x="487429" y="169174"/>
                  <a:pt x="585854" y="-4921"/>
                  <a:pt x="587706" y="10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78" name="フリーフォーム: 図形 1477">
            <a:extLst>
              <a:ext uri="{FF2B5EF4-FFF2-40B4-BE49-F238E27FC236}">
                <a16:creationId xmlns:a16="http://schemas.microsoft.com/office/drawing/2014/main" id="{5B69BBB3-6582-423C-A9D3-F609293EBE75}"/>
              </a:ext>
            </a:extLst>
          </p:cNvPr>
          <p:cNvSpPr/>
          <p:nvPr/>
        </p:nvSpPr>
        <p:spPr>
          <a:xfrm>
            <a:off x="5194286" y="7178147"/>
            <a:ext cx="330184" cy="458058"/>
          </a:xfrm>
          <a:custGeom>
            <a:avLst/>
            <a:gdLst>
              <a:gd name="connsiteX0" fmla="*/ 325452 w 330184"/>
              <a:gd name="connsiteY0" fmla="*/ 528 h 458058"/>
              <a:gd name="connsiteX1" fmla="*/ 180989 w 330184"/>
              <a:gd name="connsiteY1" fmla="*/ 321203 h 458058"/>
              <a:gd name="connsiteX2" fmla="*/ 14 w 330184"/>
              <a:gd name="connsiteY2" fmla="*/ 457728 h 458058"/>
              <a:gd name="connsiteX3" fmla="*/ 171464 w 330184"/>
              <a:gd name="connsiteY3" fmla="*/ 356128 h 458058"/>
              <a:gd name="connsiteX4" fmla="*/ 284177 w 330184"/>
              <a:gd name="connsiteY4" fmla="*/ 248178 h 458058"/>
              <a:gd name="connsiteX5" fmla="*/ 325452 w 330184"/>
              <a:gd name="connsiteY5" fmla="*/ 528 h 4580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30184" h="458058">
                <a:moveTo>
                  <a:pt x="325452" y="528"/>
                </a:moveTo>
                <a:cubicBezTo>
                  <a:pt x="308254" y="12699"/>
                  <a:pt x="235229" y="245003"/>
                  <a:pt x="180989" y="321203"/>
                </a:cubicBezTo>
                <a:cubicBezTo>
                  <a:pt x="126749" y="397403"/>
                  <a:pt x="1601" y="451907"/>
                  <a:pt x="14" y="457728"/>
                </a:cubicBezTo>
                <a:cubicBezTo>
                  <a:pt x="-1574" y="463549"/>
                  <a:pt x="124104" y="391053"/>
                  <a:pt x="171464" y="356128"/>
                </a:cubicBezTo>
                <a:cubicBezTo>
                  <a:pt x="218824" y="321203"/>
                  <a:pt x="259042" y="306386"/>
                  <a:pt x="284177" y="248178"/>
                </a:cubicBezTo>
                <a:cubicBezTo>
                  <a:pt x="309312" y="189970"/>
                  <a:pt x="342650" y="-11643"/>
                  <a:pt x="325452" y="5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79" name="フリーフォーム: 図形 1478">
            <a:extLst>
              <a:ext uri="{FF2B5EF4-FFF2-40B4-BE49-F238E27FC236}">
                <a16:creationId xmlns:a16="http://schemas.microsoft.com/office/drawing/2014/main" id="{91253F81-C62C-4A82-A03A-A0B9B28BDEB3}"/>
              </a:ext>
            </a:extLst>
          </p:cNvPr>
          <p:cNvSpPr/>
          <p:nvPr/>
        </p:nvSpPr>
        <p:spPr>
          <a:xfrm>
            <a:off x="4893313" y="7548381"/>
            <a:ext cx="690320" cy="394058"/>
          </a:xfrm>
          <a:custGeom>
            <a:avLst/>
            <a:gdLst>
              <a:gd name="connsiteX0" fmla="*/ 950 w 690320"/>
              <a:gd name="connsiteY0" fmla="*/ 393882 h 394058"/>
              <a:gd name="connsiteX1" fmla="*/ 324800 w 690320"/>
              <a:gd name="connsiteY1" fmla="*/ 212907 h 394058"/>
              <a:gd name="connsiteX2" fmla="*/ 466087 w 690320"/>
              <a:gd name="connsiteY2" fmla="*/ 111307 h 394058"/>
              <a:gd name="connsiteX3" fmla="*/ 689925 w 690320"/>
              <a:gd name="connsiteY3" fmla="*/ 182 h 394058"/>
              <a:gd name="connsiteX4" fmla="*/ 518475 w 690320"/>
              <a:gd name="connsiteY4" fmla="*/ 87494 h 394058"/>
              <a:gd name="connsiteX5" fmla="*/ 437512 w 690320"/>
              <a:gd name="connsiteY5" fmla="*/ 177982 h 394058"/>
              <a:gd name="connsiteX6" fmla="*/ 950 w 690320"/>
              <a:gd name="connsiteY6" fmla="*/ 393882 h 3940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90320" h="394058">
                <a:moveTo>
                  <a:pt x="950" y="393882"/>
                </a:moveTo>
                <a:cubicBezTo>
                  <a:pt x="-17835" y="399703"/>
                  <a:pt x="247277" y="260003"/>
                  <a:pt x="324800" y="212907"/>
                </a:cubicBezTo>
                <a:cubicBezTo>
                  <a:pt x="402323" y="165811"/>
                  <a:pt x="405233" y="146761"/>
                  <a:pt x="466087" y="111307"/>
                </a:cubicBezTo>
                <a:cubicBezTo>
                  <a:pt x="526941" y="75853"/>
                  <a:pt x="681194" y="4151"/>
                  <a:pt x="689925" y="182"/>
                </a:cubicBezTo>
                <a:cubicBezTo>
                  <a:pt x="698656" y="-3787"/>
                  <a:pt x="560544" y="57861"/>
                  <a:pt x="518475" y="87494"/>
                </a:cubicBezTo>
                <a:cubicBezTo>
                  <a:pt x="476406" y="117127"/>
                  <a:pt x="521914" y="129563"/>
                  <a:pt x="437512" y="177982"/>
                </a:cubicBezTo>
                <a:cubicBezTo>
                  <a:pt x="353110" y="226401"/>
                  <a:pt x="19735" y="388061"/>
                  <a:pt x="950" y="39388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80" name="フリーフォーム: 図形 1479">
            <a:extLst>
              <a:ext uri="{FF2B5EF4-FFF2-40B4-BE49-F238E27FC236}">
                <a16:creationId xmlns:a16="http://schemas.microsoft.com/office/drawing/2014/main" id="{1D8C40B3-0087-45AD-B3A0-8962FBC81CFF}"/>
              </a:ext>
            </a:extLst>
          </p:cNvPr>
          <p:cNvSpPr/>
          <p:nvPr/>
        </p:nvSpPr>
        <p:spPr>
          <a:xfrm>
            <a:off x="4075587" y="7604119"/>
            <a:ext cx="889546" cy="341801"/>
          </a:xfrm>
          <a:custGeom>
            <a:avLst/>
            <a:gdLst>
              <a:gd name="connsiteX0" fmla="*/ 1113 w 889546"/>
              <a:gd name="connsiteY0" fmla="*/ 6 h 341801"/>
              <a:gd name="connsiteX1" fmla="*/ 353538 w 889546"/>
              <a:gd name="connsiteY1" fmla="*/ 168281 h 341801"/>
              <a:gd name="connsiteX2" fmla="*/ 609126 w 889546"/>
              <a:gd name="connsiteY2" fmla="*/ 273056 h 341801"/>
              <a:gd name="connsiteX3" fmla="*/ 882176 w 889546"/>
              <a:gd name="connsiteY3" fmla="*/ 341319 h 341801"/>
              <a:gd name="connsiteX4" fmla="*/ 801213 w 889546"/>
              <a:gd name="connsiteY4" fmla="*/ 301631 h 341801"/>
              <a:gd name="connsiteX5" fmla="*/ 688501 w 889546"/>
              <a:gd name="connsiteY5" fmla="*/ 265119 h 341801"/>
              <a:gd name="connsiteX6" fmla="*/ 477363 w 889546"/>
              <a:gd name="connsiteY6" fmla="*/ 174631 h 341801"/>
              <a:gd name="connsiteX7" fmla="*/ 1113 w 889546"/>
              <a:gd name="connsiteY7" fmla="*/ 6 h 3418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89546" h="341801">
                <a:moveTo>
                  <a:pt x="1113" y="6"/>
                </a:moveTo>
                <a:cubicBezTo>
                  <a:pt x="-19524" y="-1052"/>
                  <a:pt x="252203" y="122773"/>
                  <a:pt x="353538" y="168281"/>
                </a:cubicBezTo>
                <a:cubicBezTo>
                  <a:pt x="454873" y="213789"/>
                  <a:pt x="521020" y="244216"/>
                  <a:pt x="609126" y="273056"/>
                </a:cubicBezTo>
                <a:cubicBezTo>
                  <a:pt x="697232" y="301896"/>
                  <a:pt x="850162" y="336557"/>
                  <a:pt x="882176" y="341319"/>
                </a:cubicBezTo>
                <a:cubicBezTo>
                  <a:pt x="914190" y="346081"/>
                  <a:pt x="833492" y="314331"/>
                  <a:pt x="801213" y="301631"/>
                </a:cubicBezTo>
                <a:cubicBezTo>
                  <a:pt x="768934" y="288931"/>
                  <a:pt x="742476" y="286286"/>
                  <a:pt x="688501" y="265119"/>
                </a:cubicBezTo>
                <a:cubicBezTo>
                  <a:pt x="634526" y="243952"/>
                  <a:pt x="588223" y="218816"/>
                  <a:pt x="477363" y="174631"/>
                </a:cubicBezTo>
                <a:cubicBezTo>
                  <a:pt x="366503" y="130446"/>
                  <a:pt x="21750" y="1064"/>
                  <a:pt x="1113" y="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81" name="フリーフォーム: 図形 1480">
            <a:extLst>
              <a:ext uri="{FF2B5EF4-FFF2-40B4-BE49-F238E27FC236}">
                <a16:creationId xmlns:a16="http://schemas.microsoft.com/office/drawing/2014/main" id="{14990BCB-CED0-4D26-8792-E45729BAD5A4}"/>
              </a:ext>
            </a:extLst>
          </p:cNvPr>
          <p:cNvSpPr/>
          <p:nvPr/>
        </p:nvSpPr>
        <p:spPr>
          <a:xfrm>
            <a:off x="3778500" y="7397672"/>
            <a:ext cx="381817" cy="256603"/>
          </a:xfrm>
          <a:custGeom>
            <a:avLst/>
            <a:gdLst>
              <a:gd name="connsiteX0" fmla="*/ 1338 w 381817"/>
              <a:gd name="connsiteY0" fmla="*/ 78 h 256603"/>
              <a:gd name="connsiteX1" fmla="*/ 175963 w 381817"/>
              <a:gd name="connsiteY1" fmla="*/ 147716 h 256603"/>
              <a:gd name="connsiteX2" fmla="*/ 231525 w 381817"/>
              <a:gd name="connsiteY2" fmla="*/ 139778 h 256603"/>
              <a:gd name="connsiteX3" fmla="*/ 253750 w 381817"/>
              <a:gd name="connsiteY3" fmla="*/ 142953 h 256603"/>
              <a:gd name="connsiteX4" fmla="*/ 375988 w 381817"/>
              <a:gd name="connsiteY4" fmla="*/ 255666 h 256603"/>
              <a:gd name="connsiteX5" fmla="*/ 353763 w 381817"/>
              <a:gd name="connsiteY5" fmla="*/ 195341 h 256603"/>
              <a:gd name="connsiteX6" fmla="*/ 279150 w 381817"/>
              <a:gd name="connsiteY6" fmla="*/ 169941 h 256603"/>
              <a:gd name="connsiteX7" fmla="*/ 1338 w 381817"/>
              <a:gd name="connsiteY7" fmla="*/ 78 h 2566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81817" h="256603">
                <a:moveTo>
                  <a:pt x="1338" y="78"/>
                </a:moveTo>
                <a:cubicBezTo>
                  <a:pt x="-15860" y="-3626"/>
                  <a:pt x="137599" y="124433"/>
                  <a:pt x="175963" y="147716"/>
                </a:cubicBezTo>
                <a:cubicBezTo>
                  <a:pt x="214328" y="170999"/>
                  <a:pt x="218561" y="140572"/>
                  <a:pt x="231525" y="139778"/>
                </a:cubicBezTo>
                <a:cubicBezTo>
                  <a:pt x="244489" y="138984"/>
                  <a:pt x="229673" y="123638"/>
                  <a:pt x="253750" y="142953"/>
                </a:cubicBezTo>
                <a:cubicBezTo>
                  <a:pt x="277827" y="162268"/>
                  <a:pt x="359319" y="246935"/>
                  <a:pt x="375988" y="255666"/>
                </a:cubicBezTo>
                <a:cubicBezTo>
                  <a:pt x="392657" y="264397"/>
                  <a:pt x="369903" y="209629"/>
                  <a:pt x="353763" y="195341"/>
                </a:cubicBezTo>
                <a:cubicBezTo>
                  <a:pt x="337623" y="181054"/>
                  <a:pt x="333919" y="201162"/>
                  <a:pt x="279150" y="169941"/>
                </a:cubicBezTo>
                <a:cubicBezTo>
                  <a:pt x="224381" y="138720"/>
                  <a:pt x="18536" y="3782"/>
                  <a:pt x="1338" y="7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82" name="フリーフォーム: 図形 1481">
            <a:extLst>
              <a:ext uri="{FF2B5EF4-FFF2-40B4-BE49-F238E27FC236}">
                <a16:creationId xmlns:a16="http://schemas.microsoft.com/office/drawing/2014/main" id="{5D81DB8E-F381-4DD9-810A-7B4198970398}"/>
              </a:ext>
            </a:extLst>
          </p:cNvPr>
          <p:cNvSpPr/>
          <p:nvPr/>
        </p:nvSpPr>
        <p:spPr>
          <a:xfrm>
            <a:off x="5201767" y="6316173"/>
            <a:ext cx="250472" cy="547927"/>
          </a:xfrm>
          <a:custGeom>
            <a:avLst/>
            <a:gdLst>
              <a:gd name="connsiteX0" fmla="*/ 471 w 250472"/>
              <a:gd name="connsiteY0" fmla="*/ 2077 h 547927"/>
              <a:gd name="connsiteX1" fmla="*/ 205258 w 250472"/>
              <a:gd name="connsiteY1" fmla="*/ 368790 h 547927"/>
              <a:gd name="connsiteX2" fmla="*/ 248121 w 250472"/>
              <a:gd name="connsiteY2" fmla="*/ 543415 h 547927"/>
              <a:gd name="connsiteX3" fmla="*/ 160808 w 250472"/>
              <a:gd name="connsiteY3" fmla="*/ 197340 h 547927"/>
              <a:gd name="connsiteX4" fmla="*/ 149696 w 250472"/>
              <a:gd name="connsiteY4" fmla="*/ 217977 h 547927"/>
              <a:gd name="connsiteX5" fmla="*/ 471 w 250472"/>
              <a:gd name="connsiteY5" fmla="*/ 2077 h 5479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50472" h="547927">
                <a:moveTo>
                  <a:pt x="471" y="2077"/>
                </a:moveTo>
                <a:cubicBezTo>
                  <a:pt x="9731" y="27212"/>
                  <a:pt x="163983" y="278567"/>
                  <a:pt x="205258" y="368790"/>
                </a:cubicBezTo>
                <a:cubicBezTo>
                  <a:pt x="246533" y="459013"/>
                  <a:pt x="255529" y="571990"/>
                  <a:pt x="248121" y="543415"/>
                </a:cubicBezTo>
                <a:cubicBezTo>
                  <a:pt x="240713" y="514840"/>
                  <a:pt x="177212" y="251580"/>
                  <a:pt x="160808" y="197340"/>
                </a:cubicBezTo>
                <a:cubicBezTo>
                  <a:pt x="144404" y="143100"/>
                  <a:pt x="178271" y="248404"/>
                  <a:pt x="149696" y="217977"/>
                </a:cubicBezTo>
                <a:cubicBezTo>
                  <a:pt x="121121" y="187550"/>
                  <a:pt x="-8789" y="-23058"/>
                  <a:pt x="471" y="207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83" name="フリーフォーム: 図形 1482">
            <a:extLst>
              <a:ext uri="{FF2B5EF4-FFF2-40B4-BE49-F238E27FC236}">
                <a16:creationId xmlns:a16="http://schemas.microsoft.com/office/drawing/2014/main" id="{3E98453B-025A-4073-B436-17593F0784C3}"/>
              </a:ext>
            </a:extLst>
          </p:cNvPr>
          <p:cNvSpPr/>
          <p:nvPr/>
        </p:nvSpPr>
        <p:spPr>
          <a:xfrm>
            <a:off x="5078325" y="6382281"/>
            <a:ext cx="45989" cy="687088"/>
          </a:xfrm>
          <a:custGeom>
            <a:avLst/>
            <a:gdLst>
              <a:gd name="connsiteX0" fmla="*/ 27075 w 45989"/>
              <a:gd name="connsiteY0" fmla="*/ 2644 h 687088"/>
              <a:gd name="connsiteX1" fmla="*/ 44538 w 45989"/>
              <a:gd name="connsiteY1" fmla="*/ 318557 h 687088"/>
              <a:gd name="connsiteX2" fmla="*/ 33425 w 45989"/>
              <a:gd name="connsiteY2" fmla="*/ 615419 h 687088"/>
              <a:gd name="connsiteX3" fmla="*/ 88 w 45989"/>
              <a:gd name="connsiteY3" fmla="*/ 297919 h 687088"/>
              <a:gd name="connsiteX4" fmla="*/ 44538 w 45989"/>
              <a:gd name="connsiteY4" fmla="*/ 680507 h 687088"/>
              <a:gd name="connsiteX5" fmla="*/ 36600 w 45989"/>
              <a:gd name="connsiteY5" fmla="*/ 502707 h 687088"/>
              <a:gd name="connsiteX6" fmla="*/ 27075 w 45989"/>
              <a:gd name="connsiteY6" fmla="*/ 2644 h 6870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5989" h="687088">
                <a:moveTo>
                  <a:pt x="27075" y="2644"/>
                </a:moveTo>
                <a:cubicBezTo>
                  <a:pt x="28398" y="-28048"/>
                  <a:pt x="43480" y="216428"/>
                  <a:pt x="44538" y="318557"/>
                </a:cubicBezTo>
                <a:cubicBezTo>
                  <a:pt x="45596" y="420686"/>
                  <a:pt x="40833" y="618859"/>
                  <a:pt x="33425" y="615419"/>
                </a:cubicBezTo>
                <a:cubicBezTo>
                  <a:pt x="26017" y="611979"/>
                  <a:pt x="-1764" y="287071"/>
                  <a:pt x="88" y="297919"/>
                </a:cubicBezTo>
                <a:cubicBezTo>
                  <a:pt x="1940" y="308767"/>
                  <a:pt x="38453" y="646376"/>
                  <a:pt x="44538" y="680507"/>
                </a:cubicBezTo>
                <a:cubicBezTo>
                  <a:pt x="50623" y="714638"/>
                  <a:pt x="35542" y="610128"/>
                  <a:pt x="36600" y="502707"/>
                </a:cubicBezTo>
                <a:cubicBezTo>
                  <a:pt x="37658" y="395286"/>
                  <a:pt x="25752" y="33336"/>
                  <a:pt x="27075" y="264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84" name="フリーフォーム: 図形 1483">
            <a:extLst>
              <a:ext uri="{FF2B5EF4-FFF2-40B4-BE49-F238E27FC236}">
                <a16:creationId xmlns:a16="http://schemas.microsoft.com/office/drawing/2014/main" id="{F5845FDC-B5AB-46FA-A834-B68E775C8860}"/>
              </a:ext>
            </a:extLst>
          </p:cNvPr>
          <p:cNvSpPr/>
          <p:nvPr/>
        </p:nvSpPr>
        <p:spPr>
          <a:xfrm>
            <a:off x="4754556" y="5993529"/>
            <a:ext cx="142419" cy="701347"/>
          </a:xfrm>
          <a:custGeom>
            <a:avLst/>
            <a:gdLst>
              <a:gd name="connsiteX0" fmla="*/ 7 w 142419"/>
              <a:gd name="connsiteY0" fmla="*/ 871 h 701347"/>
              <a:gd name="connsiteX1" fmla="*/ 125419 w 142419"/>
              <a:gd name="connsiteY1" fmla="*/ 227884 h 701347"/>
              <a:gd name="connsiteX2" fmla="*/ 139707 w 142419"/>
              <a:gd name="connsiteY2" fmla="*/ 421559 h 701347"/>
              <a:gd name="connsiteX3" fmla="*/ 111132 w 142419"/>
              <a:gd name="connsiteY3" fmla="*/ 697784 h 701347"/>
              <a:gd name="connsiteX4" fmla="*/ 109544 w 142419"/>
              <a:gd name="connsiteY4" fmla="*/ 561259 h 701347"/>
              <a:gd name="connsiteX5" fmla="*/ 119069 w 142419"/>
              <a:gd name="connsiteY5" fmla="*/ 315196 h 701347"/>
              <a:gd name="connsiteX6" fmla="*/ 7 w 142419"/>
              <a:gd name="connsiteY6" fmla="*/ 871 h 70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2419" h="701347">
                <a:moveTo>
                  <a:pt x="7" y="871"/>
                </a:moveTo>
                <a:cubicBezTo>
                  <a:pt x="1065" y="-13681"/>
                  <a:pt x="102136" y="157769"/>
                  <a:pt x="125419" y="227884"/>
                </a:cubicBezTo>
                <a:cubicBezTo>
                  <a:pt x="148702" y="297999"/>
                  <a:pt x="142088" y="343242"/>
                  <a:pt x="139707" y="421559"/>
                </a:cubicBezTo>
                <a:cubicBezTo>
                  <a:pt x="137326" y="499876"/>
                  <a:pt x="116159" y="674501"/>
                  <a:pt x="111132" y="697784"/>
                </a:cubicBezTo>
                <a:cubicBezTo>
                  <a:pt x="106105" y="721067"/>
                  <a:pt x="108221" y="625024"/>
                  <a:pt x="109544" y="561259"/>
                </a:cubicBezTo>
                <a:cubicBezTo>
                  <a:pt x="110867" y="497494"/>
                  <a:pt x="133356" y="403038"/>
                  <a:pt x="119069" y="315196"/>
                </a:cubicBezTo>
                <a:cubicBezTo>
                  <a:pt x="104782" y="227354"/>
                  <a:pt x="-1051" y="15423"/>
                  <a:pt x="7" y="87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85" name="フリーフォーム: 図形 1484">
            <a:extLst>
              <a:ext uri="{FF2B5EF4-FFF2-40B4-BE49-F238E27FC236}">
                <a16:creationId xmlns:a16="http://schemas.microsoft.com/office/drawing/2014/main" id="{E8A94523-BCF6-44CB-9681-31E90A07C8A7}"/>
              </a:ext>
            </a:extLst>
          </p:cNvPr>
          <p:cNvSpPr/>
          <p:nvPr/>
        </p:nvSpPr>
        <p:spPr>
          <a:xfrm>
            <a:off x="4567655" y="6573310"/>
            <a:ext cx="293277" cy="586359"/>
          </a:xfrm>
          <a:custGeom>
            <a:avLst/>
            <a:gdLst>
              <a:gd name="connsiteX0" fmla="*/ 293270 w 293277"/>
              <a:gd name="connsiteY0" fmla="*/ 528 h 586359"/>
              <a:gd name="connsiteX1" fmla="*/ 217070 w 293277"/>
              <a:gd name="connsiteY1" fmla="*/ 252940 h 586359"/>
              <a:gd name="connsiteX2" fmla="*/ 115470 w 293277"/>
              <a:gd name="connsiteY2" fmla="*/ 430740 h 586359"/>
              <a:gd name="connsiteX3" fmla="*/ 9108 w 293277"/>
              <a:gd name="connsiteY3" fmla="*/ 543453 h 586359"/>
              <a:gd name="connsiteX4" fmla="*/ 7520 w 293277"/>
              <a:gd name="connsiteY4" fmla="*/ 586315 h 586359"/>
              <a:gd name="connsiteX5" fmla="*/ 24983 w 293277"/>
              <a:gd name="connsiteY5" fmla="*/ 537103 h 586359"/>
              <a:gd name="connsiteX6" fmla="*/ 220245 w 293277"/>
              <a:gd name="connsiteY6" fmla="*/ 324378 h 586359"/>
              <a:gd name="connsiteX7" fmla="*/ 293270 w 293277"/>
              <a:gd name="connsiteY7" fmla="*/ 528 h 5863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93277" h="586359">
                <a:moveTo>
                  <a:pt x="293270" y="528"/>
                </a:moveTo>
                <a:cubicBezTo>
                  <a:pt x="292741" y="-11378"/>
                  <a:pt x="246703" y="181238"/>
                  <a:pt x="217070" y="252940"/>
                </a:cubicBezTo>
                <a:cubicBezTo>
                  <a:pt x="187437" y="324642"/>
                  <a:pt x="150130" y="382321"/>
                  <a:pt x="115470" y="430740"/>
                </a:cubicBezTo>
                <a:cubicBezTo>
                  <a:pt x="80810" y="479159"/>
                  <a:pt x="27100" y="517524"/>
                  <a:pt x="9108" y="543453"/>
                </a:cubicBezTo>
                <a:cubicBezTo>
                  <a:pt x="-8884" y="569382"/>
                  <a:pt x="4874" y="587373"/>
                  <a:pt x="7520" y="586315"/>
                </a:cubicBezTo>
                <a:cubicBezTo>
                  <a:pt x="10166" y="585257"/>
                  <a:pt x="-10471" y="580759"/>
                  <a:pt x="24983" y="537103"/>
                </a:cubicBezTo>
                <a:cubicBezTo>
                  <a:pt x="60437" y="493447"/>
                  <a:pt x="173414" y="414866"/>
                  <a:pt x="220245" y="324378"/>
                </a:cubicBezTo>
                <a:cubicBezTo>
                  <a:pt x="267076" y="233891"/>
                  <a:pt x="293799" y="12434"/>
                  <a:pt x="293270" y="5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86" name="フリーフォーム: 図形 1485">
            <a:extLst>
              <a:ext uri="{FF2B5EF4-FFF2-40B4-BE49-F238E27FC236}">
                <a16:creationId xmlns:a16="http://schemas.microsoft.com/office/drawing/2014/main" id="{52A0098D-C94D-4BEC-BD85-555DE3BE4077}"/>
              </a:ext>
            </a:extLst>
          </p:cNvPr>
          <p:cNvSpPr/>
          <p:nvPr/>
        </p:nvSpPr>
        <p:spPr>
          <a:xfrm>
            <a:off x="4951259" y="6843547"/>
            <a:ext cx="559033" cy="883428"/>
          </a:xfrm>
          <a:custGeom>
            <a:avLst/>
            <a:gdLst>
              <a:gd name="connsiteX0" fmla="*/ 558954 w 559033"/>
              <a:gd name="connsiteY0" fmla="*/ 3341 h 883428"/>
              <a:gd name="connsiteX1" fmla="*/ 524029 w 559033"/>
              <a:gd name="connsiteY1" fmla="*/ 338303 h 883428"/>
              <a:gd name="connsiteX2" fmla="*/ 433541 w 559033"/>
              <a:gd name="connsiteY2" fmla="*/ 582778 h 883428"/>
              <a:gd name="connsiteX3" fmla="*/ 241454 w 559033"/>
              <a:gd name="connsiteY3" fmla="*/ 749466 h 883428"/>
              <a:gd name="connsiteX4" fmla="*/ 154 w 559033"/>
              <a:gd name="connsiteY4" fmla="*/ 882816 h 883428"/>
              <a:gd name="connsiteX5" fmla="*/ 277966 w 559033"/>
              <a:gd name="connsiteY5" fmla="*/ 695491 h 883428"/>
              <a:gd name="connsiteX6" fmla="*/ 374804 w 559033"/>
              <a:gd name="connsiteY6" fmla="*/ 582778 h 883428"/>
              <a:gd name="connsiteX7" fmla="*/ 516091 w 559033"/>
              <a:gd name="connsiteY7" fmla="*/ 246228 h 883428"/>
              <a:gd name="connsiteX8" fmla="*/ 516091 w 559033"/>
              <a:gd name="connsiteY8" fmla="*/ 170028 h 883428"/>
              <a:gd name="connsiteX9" fmla="*/ 558954 w 559033"/>
              <a:gd name="connsiteY9" fmla="*/ 3341 h 8834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59033" h="883428">
                <a:moveTo>
                  <a:pt x="558954" y="3341"/>
                </a:moveTo>
                <a:cubicBezTo>
                  <a:pt x="560277" y="31387"/>
                  <a:pt x="544931" y="241730"/>
                  <a:pt x="524029" y="338303"/>
                </a:cubicBezTo>
                <a:cubicBezTo>
                  <a:pt x="503127" y="434876"/>
                  <a:pt x="480637" y="514251"/>
                  <a:pt x="433541" y="582778"/>
                </a:cubicBezTo>
                <a:cubicBezTo>
                  <a:pt x="386445" y="651305"/>
                  <a:pt x="313685" y="699460"/>
                  <a:pt x="241454" y="749466"/>
                </a:cubicBezTo>
                <a:cubicBezTo>
                  <a:pt x="169223" y="799472"/>
                  <a:pt x="-5931" y="891812"/>
                  <a:pt x="154" y="882816"/>
                </a:cubicBezTo>
                <a:cubicBezTo>
                  <a:pt x="6239" y="873820"/>
                  <a:pt x="215524" y="745497"/>
                  <a:pt x="277966" y="695491"/>
                </a:cubicBezTo>
                <a:cubicBezTo>
                  <a:pt x="340408" y="645485"/>
                  <a:pt x="335117" y="657655"/>
                  <a:pt x="374804" y="582778"/>
                </a:cubicBezTo>
                <a:cubicBezTo>
                  <a:pt x="414491" y="507901"/>
                  <a:pt x="492543" y="315019"/>
                  <a:pt x="516091" y="246228"/>
                </a:cubicBezTo>
                <a:cubicBezTo>
                  <a:pt x="539639" y="177437"/>
                  <a:pt x="512916" y="208128"/>
                  <a:pt x="516091" y="170028"/>
                </a:cubicBezTo>
                <a:cubicBezTo>
                  <a:pt x="519266" y="131928"/>
                  <a:pt x="557631" y="-24705"/>
                  <a:pt x="558954" y="334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87" name="フリーフォーム: 図形 1486">
            <a:extLst>
              <a:ext uri="{FF2B5EF4-FFF2-40B4-BE49-F238E27FC236}">
                <a16:creationId xmlns:a16="http://schemas.microsoft.com/office/drawing/2014/main" id="{A10EF476-EDD8-4513-A9C3-E00C75232EAE}"/>
              </a:ext>
            </a:extLst>
          </p:cNvPr>
          <p:cNvSpPr/>
          <p:nvPr/>
        </p:nvSpPr>
        <p:spPr>
          <a:xfrm>
            <a:off x="3922713" y="7464425"/>
            <a:ext cx="279514" cy="89700"/>
          </a:xfrm>
          <a:custGeom>
            <a:avLst/>
            <a:gdLst>
              <a:gd name="connsiteX0" fmla="*/ 0 w 279514"/>
              <a:gd name="connsiteY0" fmla="*/ 0 h 89700"/>
              <a:gd name="connsiteX1" fmla="*/ 254000 w 279514"/>
              <a:gd name="connsiteY1" fmla="*/ 65088 h 89700"/>
              <a:gd name="connsiteX2" fmla="*/ 255587 w 279514"/>
              <a:gd name="connsiteY2" fmla="*/ 88900 h 89700"/>
              <a:gd name="connsiteX3" fmla="*/ 120650 w 279514"/>
              <a:gd name="connsiteY3" fmla="*/ 39688 h 89700"/>
              <a:gd name="connsiteX4" fmla="*/ 0 w 279514"/>
              <a:gd name="connsiteY4" fmla="*/ 0 h 89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9514" h="89700">
                <a:moveTo>
                  <a:pt x="0" y="0"/>
                </a:moveTo>
                <a:cubicBezTo>
                  <a:pt x="105701" y="25135"/>
                  <a:pt x="211402" y="50271"/>
                  <a:pt x="254000" y="65088"/>
                </a:cubicBezTo>
                <a:cubicBezTo>
                  <a:pt x="296598" y="79905"/>
                  <a:pt x="277812" y="93133"/>
                  <a:pt x="255587" y="88900"/>
                </a:cubicBezTo>
                <a:cubicBezTo>
                  <a:pt x="233362" y="84667"/>
                  <a:pt x="120650" y="39688"/>
                  <a:pt x="120650" y="39688"/>
                </a:cubicBez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88" name="フリーフォーム: 図形 1487">
            <a:extLst>
              <a:ext uri="{FF2B5EF4-FFF2-40B4-BE49-F238E27FC236}">
                <a16:creationId xmlns:a16="http://schemas.microsoft.com/office/drawing/2014/main" id="{65EBC57E-3775-4384-BCBD-2111EFAE65C2}"/>
              </a:ext>
            </a:extLst>
          </p:cNvPr>
          <p:cNvSpPr/>
          <p:nvPr/>
        </p:nvSpPr>
        <p:spPr>
          <a:xfrm>
            <a:off x="4199801" y="7572116"/>
            <a:ext cx="439283" cy="166513"/>
          </a:xfrm>
          <a:custGeom>
            <a:avLst/>
            <a:gdLst>
              <a:gd name="connsiteX0" fmla="*/ 724 w 439283"/>
              <a:gd name="connsiteY0" fmla="*/ 259 h 166513"/>
              <a:gd name="connsiteX1" fmla="*/ 108674 w 439283"/>
              <a:gd name="connsiteY1" fmla="*/ 98684 h 166513"/>
              <a:gd name="connsiteX2" fmla="*/ 434112 w 439283"/>
              <a:gd name="connsiteY2" fmla="*/ 160597 h 166513"/>
              <a:gd name="connsiteX3" fmla="*/ 297587 w 439283"/>
              <a:gd name="connsiteY3" fmla="*/ 160597 h 166513"/>
              <a:gd name="connsiteX4" fmla="*/ 149949 w 439283"/>
              <a:gd name="connsiteY4" fmla="*/ 130434 h 166513"/>
              <a:gd name="connsiteX5" fmla="*/ 724 w 439283"/>
              <a:gd name="connsiteY5" fmla="*/ 259 h 1665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39283" h="166513">
                <a:moveTo>
                  <a:pt x="724" y="259"/>
                </a:moveTo>
                <a:cubicBezTo>
                  <a:pt x="-6155" y="-5033"/>
                  <a:pt x="36443" y="71961"/>
                  <a:pt x="108674" y="98684"/>
                </a:cubicBezTo>
                <a:cubicBezTo>
                  <a:pt x="180905" y="125407"/>
                  <a:pt x="402627" y="150278"/>
                  <a:pt x="434112" y="160597"/>
                </a:cubicBezTo>
                <a:cubicBezTo>
                  <a:pt x="465598" y="170916"/>
                  <a:pt x="344948" y="165624"/>
                  <a:pt x="297587" y="160597"/>
                </a:cubicBezTo>
                <a:cubicBezTo>
                  <a:pt x="250227" y="155570"/>
                  <a:pt x="201278" y="152394"/>
                  <a:pt x="149949" y="130434"/>
                </a:cubicBezTo>
                <a:cubicBezTo>
                  <a:pt x="98620" y="108474"/>
                  <a:pt x="7603" y="5551"/>
                  <a:pt x="724" y="25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89" name="フリーフォーム: 図形 1488">
            <a:extLst>
              <a:ext uri="{FF2B5EF4-FFF2-40B4-BE49-F238E27FC236}">
                <a16:creationId xmlns:a16="http://schemas.microsoft.com/office/drawing/2014/main" id="{04DF1F4B-8B7F-4106-838D-8EB8E19E2437}"/>
              </a:ext>
            </a:extLst>
          </p:cNvPr>
          <p:cNvSpPr/>
          <p:nvPr/>
        </p:nvSpPr>
        <p:spPr>
          <a:xfrm>
            <a:off x="4237571" y="7535838"/>
            <a:ext cx="360121" cy="173221"/>
          </a:xfrm>
          <a:custGeom>
            <a:avLst/>
            <a:gdLst>
              <a:gd name="connsiteX0" fmla="*/ 1054 w 360121"/>
              <a:gd name="connsiteY0" fmla="*/ 25 h 173221"/>
              <a:gd name="connsiteX1" fmla="*/ 93129 w 360121"/>
              <a:gd name="connsiteY1" fmla="*/ 131787 h 173221"/>
              <a:gd name="connsiteX2" fmla="*/ 359829 w 360121"/>
              <a:gd name="connsiteY2" fmla="*/ 173062 h 173221"/>
              <a:gd name="connsiteX3" fmla="*/ 142342 w 360121"/>
              <a:gd name="connsiteY3" fmla="*/ 120675 h 173221"/>
              <a:gd name="connsiteX4" fmla="*/ 1054 w 360121"/>
              <a:gd name="connsiteY4" fmla="*/ 25 h 173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60121" h="173221">
                <a:moveTo>
                  <a:pt x="1054" y="25"/>
                </a:moveTo>
                <a:cubicBezTo>
                  <a:pt x="-7148" y="1877"/>
                  <a:pt x="33333" y="102948"/>
                  <a:pt x="93129" y="131787"/>
                </a:cubicBezTo>
                <a:cubicBezTo>
                  <a:pt x="152925" y="160626"/>
                  <a:pt x="351627" y="174914"/>
                  <a:pt x="359829" y="173062"/>
                </a:cubicBezTo>
                <a:cubicBezTo>
                  <a:pt x="368031" y="171210"/>
                  <a:pt x="201344" y="145546"/>
                  <a:pt x="142342" y="120675"/>
                </a:cubicBezTo>
                <a:cubicBezTo>
                  <a:pt x="83340" y="95804"/>
                  <a:pt x="9256" y="-1827"/>
                  <a:pt x="1054" y="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90" name="フリーフォーム: 図形 1489">
            <a:extLst>
              <a:ext uri="{FF2B5EF4-FFF2-40B4-BE49-F238E27FC236}">
                <a16:creationId xmlns:a16="http://schemas.microsoft.com/office/drawing/2014/main" id="{44EDB32F-C0CE-42C4-9DC7-0F05C8DBBC43}"/>
              </a:ext>
            </a:extLst>
          </p:cNvPr>
          <p:cNvSpPr/>
          <p:nvPr/>
        </p:nvSpPr>
        <p:spPr>
          <a:xfrm>
            <a:off x="4462888" y="7443339"/>
            <a:ext cx="916860" cy="341626"/>
          </a:xfrm>
          <a:custGeom>
            <a:avLst/>
            <a:gdLst>
              <a:gd name="connsiteX0" fmla="*/ 1162 w 916860"/>
              <a:gd name="connsiteY0" fmla="*/ 286199 h 341626"/>
              <a:gd name="connsiteX1" fmla="*/ 190075 w 916860"/>
              <a:gd name="connsiteY1" fmla="*/ 295724 h 341626"/>
              <a:gd name="connsiteX2" fmla="*/ 353587 w 916860"/>
              <a:gd name="connsiteY2" fmla="*/ 286199 h 341626"/>
              <a:gd name="connsiteX3" fmla="*/ 572662 w 916860"/>
              <a:gd name="connsiteY3" fmla="*/ 225874 h 341626"/>
              <a:gd name="connsiteX4" fmla="*/ 912387 w 916860"/>
              <a:gd name="connsiteY4" fmla="*/ 2036 h 341626"/>
              <a:gd name="connsiteX5" fmla="*/ 756812 w 916860"/>
              <a:gd name="connsiteY5" fmla="*/ 124274 h 341626"/>
              <a:gd name="connsiteX6" fmla="*/ 607587 w 916860"/>
              <a:gd name="connsiteY6" fmla="*/ 279849 h 341626"/>
              <a:gd name="connsiteX7" fmla="*/ 223412 w 916860"/>
              <a:gd name="connsiteY7" fmla="*/ 338586 h 341626"/>
              <a:gd name="connsiteX8" fmla="*/ 283737 w 916860"/>
              <a:gd name="connsiteY8" fmla="*/ 330649 h 341626"/>
              <a:gd name="connsiteX9" fmla="*/ 1162 w 916860"/>
              <a:gd name="connsiteY9" fmla="*/ 286199 h 3416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16860" h="341626">
                <a:moveTo>
                  <a:pt x="1162" y="286199"/>
                </a:moveTo>
                <a:cubicBezTo>
                  <a:pt x="-14448" y="280378"/>
                  <a:pt x="131338" y="295724"/>
                  <a:pt x="190075" y="295724"/>
                </a:cubicBezTo>
                <a:cubicBezTo>
                  <a:pt x="248812" y="295724"/>
                  <a:pt x="289822" y="297841"/>
                  <a:pt x="353587" y="286199"/>
                </a:cubicBezTo>
                <a:cubicBezTo>
                  <a:pt x="417352" y="274557"/>
                  <a:pt x="479529" y="273234"/>
                  <a:pt x="572662" y="225874"/>
                </a:cubicBezTo>
                <a:cubicBezTo>
                  <a:pt x="665795" y="178514"/>
                  <a:pt x="881695" y="18969"/>
                  <a:pt x="912387" y="2036"/>
                </a:cubicBezTo>
                <a:cubicBezTo>
                  <a:pt x="943079" y="-14897"/>
                  <a:pt x="807612" y="77972"/>
                  <a:pt x="756812" y="124274"/>
                </a:cubicBezTo>
                <a:cubicBezTo>
                  <a:pt x="706012" y="170576"/>
                  <a:pt x="696487" y="244130"/>
                  <a:pt x="607587" y="279849"/>
                </a:cubicBezTo>
                <a:cubicBezTo>
                  <a:pt x="518687" y="315568"/>
                  <a:pt x="277387" y="330119"/>
                  <a:pt x="223412" y="338586"/>
                </a:cubicBezTo>
                <a:cubicBezTo>
                  <a:pt x="169437" y="347053"/>
                  <a:pt x="323160" y="335676"/>
                  <a:pt x="283737" y="330649"/>
                </a:cubicBezTo>
                <a:cubicBezTo>
                  <a:pt x="244314" y="325622"/>
                  <a:pt x="16772" y="292020"/>
                  <a:pt x="1162" y="28619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91" name="フリーフォーム: 図形 1490">
            <a:extLst>
              <a:ext uri="{FF2B5EF4-FFF2-40B4-BE49-F238E27FC236}">
                <a16:creationId xmlns:a16="http://schemas.microsoft.com/office/drawing/2014/main" id="{7EDDE792-8A40-4BF2-8CF3-2A60609E5D97}"/>
              </a:ext>
            </a:extLst>
          </p:cNvPr>
          <p:cNvSpPr/>
          <p:nvPr/>
        </p:nvSpPr>
        <p:spPr>
          <a:xfrm>
            <a:off x="4684625" y="7131594"/>
            <a:ext cx="253487" cy="471531"/>
          </a:xfrm>
          <a:custGeom>
            <a:avLst/>
            <a:gdLst>
              <a:gd name="connsiteX0" fmla="*/ 88 w 253487"/>
              <a:gd name="connsiteY0" fmla="*/ 167731 h 471531"/>
              <a:gd name="connsiteX1" fmla="*/ 242975 w 253487"/>
              <a:gd name="connsiteY1" fmla="*/ 2631 h 471531"/>
              <a:gd name="connsiteX2" fmla="*/ 204875 w 253487"/>
              <a:gd name="connsiteY2" fmla="*/ 78831 h 471531"/>
              <a:gd name="connsiteX3" fmla="*/ 162013 w 253487"/>
              <a:gd name="connsiteY3" fmla="*/ 243931 h 471531"/>
              <a:gd name="connsiteX4" fmla="*/ 212813 w 253487"/>
              <a:gd name="connsiteY4" fmla="*/ 470944 h 471531"/>
              <a:gd name="connsiteX5" fmla="*/ 88988 w 253487"/>
              <a:gd name="connsiteY5" fmla="*/ 309019 h 471531"/>
              <a:gd name="connsiteX6" fmla="*/ 111213 w 253487"/>
              <a:gd name="connsiteY6" fmla="*/ 289969 h 471531"/>
              <a:gd name="connsiteX7" fmla="*/ 203288 w 253487"/>
              <a:gd name="connsiteY7" fmla="*/ 316956 h 471531"/>
              <a:gd name="connsiteX8" fmla="*/ 201700 w 253487"/>
              <a:gd name="connsiteY8" fmla="*/ 182019 h 471531"/>
              <a:gd name="connsiteX9" fmla="*/ 214400 w 253487"/>
              <a:gd name="connsiteY9" fmla="*/ 4219 h 471531"/>
              <a:gd name="connsiteX10" fmla="*/ 88 w 253487"/>
              <a:gd name="connsiteY10" fmla="*/ 167731 h 4715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53487" h="471531">
                <a:moveTo>
                  <a:pt x="88" y="167731"/>
                </a:moveTo>
                <a:cubicBezTo>
                  <a:pt x="4850" y="167466"/>
                  <a:pt x="208844" y="17448"/>
                  <a:pt x="242975" y="2631"/>
                </a:cubicBezTo>
                <a:cubicBezTo>
                  <a:pt x="277106" y="-12186"/>
                  <a:pt x="218369" y="38614"/>
                  <a:pt x="204875" y="78831"/>
                </a:cubicBezTo>
                <a:cubicBezTo>
                  <a:pt x="191381" y="119048"/>
                  <a:pt x="160690" y="178579"/>
                  <a:pt x="162013" y="243931"/>
                </a:cubicBezTo>
                <a:cubicBezTo>
                  <a:pt x="163336" y="309283"/>
                  <a:pt x="224984" y="460096"/>
                  <a:pt x="212813" y="470944"/>
                </a:cubicBezTo>
                <a:cubicBezTo>
                  <a:pt x="200642" y="481792"/>
                  <a:pt x="105921" y="339181"/>
                  <a:pt x="88988" y="309019"/>
                </a:cubicBezTo>
                <a:cubicBezTo>
                  <a:pt x="72055" y="278857"/>
                  <a:pt x="92163" y="288646"/>
                  <a:pt x="111213" y="289969"/>
                </a:cubicBezTo>
                <a:cubicBezTo>
                  <a:pt x="130263" y="291292"/>
                  <a:pt x="188207" y="334948"/>
                  <a:pt x="203288" y="316956"/>
                </a:cubicBezTo>
                <a:cubicBezTo>
                  <a:pt x="218369" y="298964"/>
                  <a:pt x="199848" y="234142"/>
                  <a:pt x="201700" y="182019"/>
                </a:cubicBezTo>
                <a:cubicBezTo>
                  <a:pt x="203552" y="129896"/>
                  <a:pt x="244563" y="10040"/>
                  <a:pt x="214400" y="4219"/>
                </a:cubicBezTo>
                <a:cubicBezTo>
                  <a:pt x="184237" y="-1602"/>
                  <a:pt x="-4674" y="167996"/>
                  <a:pt x="88" y="16773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92" name="フリーフォーム: 図形 1491">
            <a:extLst>
              <a:ext uri="{FF2B5EF4-FFF2-40B4-BE49-F238E27FC236}">
                <a16:creationId xmlns:a16="http://schemas.microsoft.com/office/drawing/2014/main" id="{CAEDAA50-0545-4DFE-A720-FD9E9F80FDD0}"/>
              </a:ext>
            </a:extLst>
          </p:cNvPr>
          <p:cNvSpPr/>
          <p:nvPr/>
        </p:nvSpPr>
        <p:spPr>
          <a:xfrm>
            <a:off x="4917472" y="7007321"/>
            <a:ext cx="108004" cy="433456"/>
          </a:xfrm>
          <a:custGeom>
            <a:avLst/>
            <a:gdLst>
              <a:gd name="connsiteX0" fmla="*/ 105378 w 108004"/>
              <a:gd name="connsiteY0" fmla="*/ 9429 h 433456"/>
              <a:gd name="connsiteX1" fmla="*/ 32353 w 108004"/>
              <a:gd name="connsiteY1" fmla="*/ 218979 h 433456"/>
              <a:gd name="connsiteX2" fmla="*/ 33941 w 108004"/>
              <a:gd name="connsiteY2" fmla="*/ 431704 h 433456"/>
              <a:gd name="connsiteX3" fmla="*/ 14891 w 108004"/>
              <a:gd name="connsiteY3" fmla="*/ 317404 h 433456"/>
              <a:gd name="connsiteX4" fmla="*/ 3778 w 108004"/>
              <a:gd name="connsiteY4" fmla="*/ 268192 h 433456"/>
              <a:gd name="connsiteX5" fmla="*/ 83153 w 108004"/>
              <a:gd name="connsiteY5" fmla="*/ 58642 h 433456"/>
              <a:gd name="connsiteX6" fmla="*/ 105378 w 108004"/>
              <a:gd name="connsiteY6" fmla="*/ 9429 h 4334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8004" h="433456">
                <a:moveTo>
                  <a:pt x="105378" y="9429"/>
                </a:moveTo>
                <a:cubicBezTo>
                  <a:pt x="96911" y="36152"/>
                  <a:pt x="44259" y="148600"/>
                  <a:pt x="32353" y="218979"/>
                </a:cubicBezTo>
                <a:cubicBezTo>
                  <a:pt x="20447" y="289358"/>
                  <a:pt x="36851" y="415300"/>
                  <a:pt x="33941" y="431704"/>
                </a:cubicBezTo>
                <a:cubicBezTo>
                  <a:pt x="31031" y="448108"/>
                  <a:pt x="19918" y="344656"/>
                  <a:pt x="14891" y="317404"/>
                </a:cubicBezTo>
                <a:cubicBezTo>
                  <a:pt x="9864" y="290152"/>
                  <a:pt x="-7599" y="311319"/>
                  <a:pt x="3778" y="268192"/>
                </a:cubicBezTo>
                <a:cubicBezTo>
                  <a:pt x="15155" y="225065"/>
                  <a:pt x="65690" y="100182"/>
                  <a:pt x="83153" y="58642"/>
                </a:cubicBezTo>
                <a:cubicBezTo>
                  <a:pt x="100616" y="17102"/>
                  <a:pt x="113845" y="-17294"/>
                  <a:pt x="105378" y="94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93" name="フリーフォーム: 図形 1492">
            <a:extLst>
              <a:ext uri="{FF2B5EF4-FFF2-40B4-BE49-F238E27FC236}">
                <a16:creationId xmlns:a16="http://schemas.microsoft.com/office/drawing/2014/main" id="{5DB41DBB-E308-4BDC-B7A9-2E849C235082}"/>
              </a:ext>
            </a:extLst>
          </p:cNvPr>
          <p:cNvSpPr/>
          <p:nvPr/>
        </p:nvSpPr>
        <p:spPr>
          <a:xfrm>
            <a:off x="4016337" y="7245865"/>
            <a:ext cx="464273" cy="399692"/>
          </a:xfrm>
          <a:custGeom>
            <a:avLst/>
            <a:gdLst>
              <a:gd name="connsiteX0" fmla="*/ 1626 w 464273"/>
              <a:gd name="connsiteY0" fmla="*/ 1073 h 399692"/>
              <a:gd name="connsiteX1" fmla="*/ 157201 w 464273"/>
              <a:gd name="connsiteY1" fmla="*/ 186810 h 399692"/>
              <a:gd name="connsiteX2" fmla="*/ 200063 w 464273"/>
              <a:gd name="connsiteY2" fmla="*/ 286823 h 399692"/>
              <a:gd name="connsiteX3" fmla="*/ 200063 w 464273"/>
              <a:gd name="connsiteY3" fmla="*/ 258248 h 399692"/>
              <a:gd name="connsiteX4" fmla="*/ 463588 w 464273"/>
              <a:gd name="connsiteY4" fmla="*/ 399535 h 399692"/>
              <a:gd name="connsiteX5" fmla="*/ 266738 w 464273"/>
              <a:gd name="connsiteY5" fmla="*/ 278885 h 399692"/>
              <a:gd name="connsiteX6" fmla="*/ 1626 w 464273"/>
              <a:gd name="connsiteY6" fmla="*/ 1073 h 3996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64273" h="399692">
                <a:moveTo>
                  <a:pt x="1626" y="1073"/>
                </a:moveTo>
                <a:cubicBezTo>
                  <a:pt x="-16630" y="-14273"/>
                  <a:pt x="124128" y="139185"/>
                  <a:pt x="157201" y="186810"/>
                </a:cubicBezTo>
                <a:cubicBezTo>
                  <a:pt x="190274" y="234435"/>
                  <a:pt x="192919" y="274917"/>
                  <a:pt x="200063" y="286823"/>
                </a:cubicBezTo>
                <a:cubicBezTo>
                  <a:pt x="207207" y="298729"/>
                  <a:pt x="156142" y="239463"/>
                  <a:pt x="200063" y="258248"/>
                </a:cubicBezTo>
                <a:cubicBezTo>
                  <a:pt x="243984" y="277033"/>
                  <a:pt x="452476" y="396096"/>
                  <a:pt x="463588" y="399535"/>
                </a:cubicBezTo>
                <a:cubicBezTo>
                  <a:pt x="474701" y="402975"/>
                  <a:pt x="348230" y="349793"/>
                  <a:pt x="266738" y="278885"/>
                </a:cubicBezTo>
                <a:cubicBezTo>
                  <a:pt x="185246" y="207977"/>
                  <a:pt x="19882" y="16419"/>
                  <a:pt x="1626" y="107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94" name="フリーフォーム: 図形 1493">
            <a:extLst>
              <a:ext uri="{FF2B5EF4-FFF2-40B4-BE49-F238E27FC236}">
                <a16:creationId xmlns:a16="http://schemas.microsoft.com/office/drawing/2014/main" id="{5A30B5D9-F9B2-4DC7-B4A9-07FDDD86EFE2}"/>
              </a:ext>
            </a:extLst>
          </p:cNvPr>
          <p:cNvSpPr/>
          <p:nvPr/>
        </p:nvSpPr>
        <p:spPr>
          <a:xfrm>
            <a:off x="4469489" y="5866079"/>
            <a:ext cx="66379" cy="619923"/>
          </a:xfrm>
          <a:custGeom>
            <a:avLst/>
            <a:gdLst>
              <a:gd name="connsiteX0" fmla="*/ 911 w 66379"/>
              <a:gd name="connsiteY0" fmla="*/ 1321 h 619923"/>
              <a:gd name="connsiteX1" fmla="*/ 53299 w 66379"/>
              <a:gd name="connsiteY1" fmla="*/ 206109 h 619923"/>
              <a:gd name="connsiteX2" fmla="*/ 61236 w 66379"/>
              <a:gd name="connsiteY2" fmla="*/ 372796 h 619923"/>
              <a:gd name="connsiteX3" fmla="*/ 65999 w 66379"/>
              <a:gd name="connsiteY3" fmla="*/ 604571 h 619923"/>
              <a:gd name="connsiteX4" fmla="*/ 61236 w 66379"/>
              <a:gd name="connsiteY4" fmla="*/ 566471 h 619923"/>
              <a:gd name="connsiteX5" fmla="*/ 23136 w 66379"/>
              <a:gd name="connsiteY5" fmla="*/ 310884 h 619923"/>
              <a:gd name="connsiteX6" fmla="*/ 911 w 66379"/>
              <a:gd name="connsiteY6" fmla="*/ 1321 h 6199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6379" h="619923">
                <a:moveTo>
                  <a:pt x="911" y="1321"/>
                </a:moveTo>
                <a:cubicBezTo>
                  <a:pt x="5938" y="-16142"/>
                  <a:pt x="43245" y="144197"/>
                  <a:pt x="53299" y="206109"/>
                </a:cubicBezTo>
                <a:cubicBezTo>
                  <a:pt x="63353" y="268022"/>
                  <a:pt x="59119" y="306386"/>
                  <a:pt x="61236" y="372796"/>
                </a:cubicBezTo>
                <a:cubicBezTo>
                  <a:pt x="63353" y="439206"/>
                  <a:pt x="65999" y="572292"/>
                  <a:pt x="65999" y="604571"/>
                </a:cubicBezTo>
                <a:cubicBezTo>
                  <a:pt x="65999" y="636850"/>
                  <a:pt x="68380" y="615419"/>
                  <a:pt x="61236" y="566471"/>
                </a:cubicBezTo>
                <a:cubicBezTo>
                  <a:pt x="54092" y="517523"/>
                  <a:pt x="33455" y="404282"/>
                  <a:pt x="23136" y="310884"/>
                </a:cubicBezTo>
                <a:cubicBezTo>
                  <a:pt x="12817" y="217486"/>
                  <a:pt x="-4116" y="18784"/>
                  <a:pt x="911" y="132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95" name="フリーフォーム: 図形 1494">
            <a:extLst>
              <a:ext uri="{FF2B5EF4-FFF2-40B4-BE49-F238E27FC236}">
                <a16:creationId xmlns:a16="http://schemas.microsoft.com/office/drawing/2014/main" id="{8E36E092-020C-4216-A321-AF191AB56B13}"/>
              </a:ext>
            </a:extLst>
          </p:cNvPr>
          <p:cNvSpPr/>
          <p:nvPr/>
        </p:nvSpPr>
        <p:spPr>
          <a:xfrm>
            <a:off x="4476054" y="6546815"/>
            <a:ext cx="74214" cy="451646"/>
          </a:xfrm>
          <a:custGeom>
            <a:avLst/>
            <a:gdLst>
              <a:gd name="connsiteX0" fmla="*/ 73721 w 74214"/>
              <a:gd name="connsiteY0" fmla="*/ 35 h 451646"/>
              <a:gd name="connsiteX1" fmla="*/ 34034 w 74214"/>
              <a:gd name="connsiteY1" fmla="*/ 188948 h 451646"/>
              <a:gd name="connsiteX2" fmla="*/ 61021 w 74214"/>
              <a:gd name="connsiteY2" fmla="*/ 444535 h 451646"/>
              <a:gd name="connsiteX3" fmla="*/ 37209 w 74214"/>
              <a:gd name="connsiteY3" fmla="*/ 365160 h 451646"/>
              <a:gd name="connsiteX4" fmla="*/ 696 w 74214"/>
              <a:gd name="connsiteY4" fmla="*/ 203235 h 451646"/>
              <a:gd name="connsiteX5" fmla="*/ 73721 w 74214"/>
              <a:gd name="connsiteY5" fmla="*/ 35 h 4516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4214" h="451646">
                <a:moveTo>
                  <a:pt x="73721" y="35"/>
                </a:moveTo>
                <a:cubicBezTo>
                  <a:pt x="79277" y="-2346"/>
                  <a:pt x="36151" y="114865"/>
                  <a:pt x="34034" y="188948"/>
                </a:cubicBezTo>
                <a:cubicBezTo>
                  <a:pt x="31917" y="263031"/>
                  <a:pt x="60492" y="415166"/>
                  <a:pt x="61021" y="444535"/>
                </a:cubicBezTo>
                <a:cubicBezTo>
                  <a:pt x="61550" y="473904"/>
                  <a:pt x="47263" y="405377"/>
                  <a:pt x="37209" y="365160"/>
                </a:cubicBezTo>
                <a:cubicBezTo>
                  <a:pt x="27155" y="324943"/>
                  <a:pt x="-5125" y="266735"/>
                  <a:pt x="696" y="203235"/>
                </a:cubicBezTo>
                <a:cubicBezTo>
                  <a:pt x="6517" y="139735"/>
                  <a:pt x="68165" y="2416"/>
                  <a:pt x="73721" y="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96" name="フリーフォーム: 図形 1495">
            <a:extLst>
              <a:ext uri="{FF2B5EF4-FFF2-40B4-BE49-F238E27FC236}">
                <a16:creationId xmlns:a16="http://schemas.microsoft.com/office/drawing/2014/main" id="{0DE08DAC-DFBD-44F0-8D02-67BD6C8A082D}"/>
              </a:ext>
            </a:extLst>
          </p:cNvPr>
          <p:cNvSpPr/>
          <p:nvPr/>
        </p:nvSpPr>
        <p:spPr>
          <a:xfrm>
            <a:off x="4162166" y="5719805"/>
            <a:ext cx="253689" cy="131965"/>
          </a:xfrm>
          <a:custGeom>
            <a:avLst/>
            <a:gdLst>
              <a:gd name="connsiteX0" fmla="*/ 259 w 253689"/>
              <a:gd name="connsiteY0" fmla="*/ 1545 h 131965"/>
              <a:gd name="connsiteX1" fmla="*/ 157422 w 253689"/>
              <a:gd name="connsiteY1" fmla="*/ 44408 h 131965"/>
              <a:gd name="connsiteX2" fmla="*/ 252672 w 253689"/>
              <a:gd name="connsiteY2" fmla="*/ 130133 h 131965"/>
              <a:gd name="connsiteX3" fmla="*/ 197109 w 253689"/>
              <a:gd name="connsiteY3" fmla="*/ 96795 h 131965"/>
              <a:gd name="connsiteX4" fmla="*/ 259 w 253689"/>
              <a:gd name="connsiteY4" fmla="*/ 1545 h 1319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3689" h="131965">
                <a:moveTo>
                  <a:pt x="259" y="1545"/>
                </a:moveTo>
                <a:cubicBezTo>
                  <a:pt x="-6355" y="-7186"/>
                  <a:pt x="115353" y="22977"/>
                  <a:pt x="157422" y="44408"/>
                </a:cubicBezTo>
                <a:cubicBezTo>
                  <a:pt x="199491" y="65839"/>
                  <a:pt x="246058" y="121402"/>
                  <a:pt x="252672" y="130133"/>
                </a:cubicBezTo>
                <a:cubicBezTo>
                  <a:pt x="259286" y="138864"/>
                  <a:pt x="232828" y="114522"/>
                  <a:pt x="197109" y="96795"/>
                </a:cubicBezTo>
                <a:cubicBezTo>
                  <a:pt x="161390" y="79068"/>
                  <a:pt x="6873" y="10276"/>
                  <a:pt x="259" y="15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97" name="フリーフォーム: 図形 1496">
            <a:extLst>
              <a:ext uri="{FF2B5EF4-FFF2-40B4-BE49-F238E27FC236}">
                <a16:creationId xmlns:a16="http://schemas.microsoft.com/office/drawing/2014/main" id="{80ACA0CF-2106-4037-9310-35103C78D703}"/>
              </a:ext>
            </a:extLst>
          </p:cNvPr>
          <p:cNvSpPr/>
          <p:nvPr/>
        </p:nvSpPr>
        <p:spPr>
          <a:xfrm>
            <a:off x="4988908" y="6192662"/>
            <a:ext cx="145091" cy="159775"/>
          </a:xfrm>
          <a:custGeom>
            <a:avLst/>
            <a:gdLst>
              <a:gd name="connsiteX0" fmla="*/ 75 w 145091"/>
              <a:gd name="connsiteY0" fmla="*/ 705 h 159775"/>
              <a:gd name="connsiteX1" fmla="*/ 118609 w 145091"/>
              <a:gd name="connsiteY1" fmla="*/ 129821 h 159775"/>
              <a:gd name="connsiteX2" fmla="*/ 144009 w 145091"/>
              <a:gd name="connsiteY2" fmla="*/ 159455 h 159775"/>
              <a:gd name="connsiteX3" fmla="*/ 135542 w 145091"/>
              <a:gd name="connsiteY3" fmla="*/ 119238 h 159775"/>
              <a:gd name="connsiteX4" fmla="*/ 137659 w 145091"/>
              <a:gd name="connsiteY4" fmla="*/ 79021 h 159775"/>
              <a:gd name="connsiteX5" fmla="*/ 75 w 145091"/>
              <a:gd name="connsiteY5" fmla="*/ 705 h 159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5091" h="159775">
                <a:moveTo>
                  <a:pt x="75" y="705"/>
                </a:moveTo>
                <a:cubicBezTo>
                  <a:pt x="-3100" y="9172"/>
                  <a:pt x="94620" y="103363"/>
                  <a:pt x="118609" y="129821"/>
                </a:cubicBezTo>
                <a:cubicBezTo>
                  <a:pt x="142598" y="156279"/>
                  <a:pt x="141187" y="161219"/>
                  <a:pt x="144009" y="159455"/>
                </a:cubicBezTo>
                <a:cubicBezTo>
                  <a:pt x="146831" y="157691"/>
                  <a:pt x="136600" y="132644"/>
                  <a:pt x="135542" y="119238"/>
                </a:cubicBezTo>
                <a:cubicBezTo>
                  <a:pt x="134484" y="105832"/>
                  <a:pt x="156004" y="95602"/>
                  <a:pt x="137659" y="79021"/>
                </a:cubicBezTo>
                <a:cubicBezTo>
                  <a:pt x="119315" y="62441"/>
                  <a:pt x="3250" y="-7762"/>
                  <a:pt x="75" y="70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98" name="フリーフォーム: 図形 1497">
            <a:extLst>
              <a:ext uri="{FF2B5EF4-FFF2-40B4-BE49-F238E27FC236}">
                <a16:creationId xmlns:a16="http://schemas.microsoft.com/office/drawing/2014/main" id="{91BFCEE3-7AC5-41A0-9095-85DDC723411A}"/>
              </a:ext>
            </a:extLst>
          </p:cNvPr>
          <p:cNvSpPr/>
          <p:nvPr/>
        </p:nvSpPr>
        <p:spPr>
          <a:xfrm>
            <a:off x="4955860" y="6502355"/>
            <a:ext cx="67271" cy="479492"/>
          </a:xfrm>
          <a:custGeom>
            <a:avLst/>
            <a:gdLst>
              <a:gd name="connsiteX0" fmla="*/ 66990 w 67271"/>
              <a:gd name="connsiteY0" fmla="*/ 45 h 479492"/>
              <a:gd name="connsiteX1" fmla="*/ 26773 w 67271"/>
              <a:gd name="connsiteY1" fmla="*/ 239228 h 479492"/>
              <a:gd name="connsiteX2" fmla="*/ 26773 w 67271"/>
              <a:gd name="connsiteY2" fmla="*/ 474178 h 479492"/>
              <a:gd name="connsiteX3" fmla="*/ 20423 w 67271"/>
              <a:gd name="connsiteY3" fmla="*/ 391628 h 479492"/>
              <a:gd name="connsiteX4" fmla="*/ 3490 w 67271"/>
              <a:gd name="connsiteY4" fmla="*/ 258278 h 479492"/>
              <a:gd name="connsiteX5" fmla="*/ 66990 w 67271"/>
              <a:gd name="connsiteY5" fmla="*/ 45 h 4794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7271" h="479492">
                <a:moveTo>
                  <a:pt x="66990" y="45"/>
                </a:moveTo>
                <a:cubicBezTo>
                  <a:pt x="70870" y="-3130"/>
                  <a:pt x="33476" y="160206"/>
                  <a:pt x="26773" y="239228"/>
                </a:cubicBezTo>
                <a:cubicBezTo>
                  <a:pt x="20070" y="318250"/>
                  <a:pt x="27831" y="448778"/>
                  <a:pt x="26773" y="474178"/>
                </a:cubicBezTo>
                <a:cubicBezTo>
                  <a:pt x="25715" y="499578"/>
                  <a:pt x="24303" y="427611"/>
                  <a:pt x="20423" y="391628"/>
                </a:cubicBezTo>
                <a:cubicBezTo>
                  <a:pt x="16543" y="355645"/>
                  <a:pt x="-9210" y="328481"/>
                  <a:pt x="3490" y="258278"/>
                </a:cubicBezTo>
                <a:cubicBezTo>
                  <a:pt x="16190" y="188075"/>
                  <a:pt x="63110" y="3220"/>
                  <a:pt x="66990" y="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99" name="フリーフォーム: 図形 1498">
            <a:extLst>
              <a:ext uri="{FF2B5EF4-FFF2-40B4-BE49-F238E27FC236}">
                <a16:creationId xmlns:a16="http://schemas.microsoft.com/office/drawing/2014/main" id="{50CF0BFD-7D41-40B3-BE10-BAF79A5F1183}"/>
              </a:ext>
            </a:extLst>
          </p:cNvPr>
          <p:cNvSpPr/>
          <p:nvPr/>
        </p:nvSpPr>
        <p:spPr>
          <a:xfrm>
            <a:off x="3735917" y="7178652"/>
            <a:ext cx="302687" cy="253059"/>
          </a:xfrm>
          <a:custGeom>
            <a:avLst/>
            <a:gdLst>
              <a:gd name="connsiteX0" fmla="*/ 0 w 302687"/>
              <a:gd name="connsiteY0" fmla="*/ 221215 h 253059"/>
              <a:gd name="connsiteX1" fmla="*/ 179916 w 302687"/>
              <a:gd name="connsiteY1" fmla="*/ 92098 h 253059"/>
              <a:gd name="connsiteX2" fmla="*/ 107950 w 302687"/>
              <a:gd name="connsiteY2" fmla="*/ 210631 h 253059"/>
              <a:gd name="connsiteX3" fmla="*/ 289983 w 302687"/>
              <a:gd name="connsiteY3" fmla="*/ 32831 h 253059"/>
              <a:gd name="connsiteX4" fmla="*/ 116416 w 302687"/>
              <a:gd name="connsiteY4" fmla="*/ 252965 h 253059"/>
              <a:gd name="connsiteX5" fmla="*/ 302683 w 302687"/>
              <a:gd name="connsiteY5" fmla="*/ 1081 h 253059"/>
              <a:gd name="connsiteX6" fmla="*/ 110066 w 302687"/>
              <a:gd name="connsiteY6" fmla="*/ 157715 h 253059"/>
              <a:gd name="connsiteX7" fmla="*/ 182033 w 302687"/>
              <a:gd name="connsiteY7" fmla="*/ 51881 h 253059"/>
              <a:gd name="connsiteX8" fmla="*/ 0 w 302687"/>
              <a:gd name="connsiteY8" fmla="*/ 221215 h 2530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02687" h="253059">
                <a:moveTo>
                  <a:pt x="0" y="221215"/>
                </a:moveTo>
                <a:cubicBezTo>
                  <a:pt x="-353" y="227918"/>
                  <a:pt x="161925" y="93862"/>
                  <a:pt x="179916" y="92098"/>
                </a:cubicBezTo>
                <a:cubicBezTo>
                  <a:pt x="197907" y="90334"/>
                  <a:pt x="89606" y="220509"/>
                  <a:pt x="107950" y="210631"/>
                </a:cubicBezTo>
                <a:cubicBezTo>
                  <a:pt x="126295" y="200753"/>
                  <a:pt x="288572" y="25775"/>
                  <a:pt x="289983" y="32831"/>
                </a:cubicBezTo>
                <a:cubicBezTo>
                  <a:pt x="291394" y="39887"/>
                  <a:pt x="114299" y="258257"/>
                  <a:pt x="116416" y="252965"/>
                </a:cubicBezTo>
                <a:cubicBezTo>
                  <a:pt x="118533" y="247673"/>
                  <a:pt x="303741" y="16956"/>
                  <a:pt x="302683" y="1081"/>
                </a:cubicBezTo>
                <a:cubicBezTo>
                  <a:pt x="301625" y="-14794"/>
                  <a:pt x="130174" y="149248"/>
                  <a:pt x="110066" y="157715"/>
                </a:cubicBezTo>
                <a:cubicBezTo>
                  <a:pt x="89958" y="166182"/>
                  <a:pt x="198966" y="49059"/>
                  <a:pt x="182033" y="51881"/>
                </a:cubicBezTo>
                <a:cubicBezTo>
                  <a:pt x="165100" y="54703"/>
                  <a:pt x="353" y="214512"/>
                  <a:pt x="0" y="2212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00" name="フリーフォーム: 図形 1499">
            <a:extLst>
              <a:ext uri="{FF2B5EF4-FFF2-40B4-BE49-F238E27FC236}">
                <a16:creationId xmlns:a16="http://schemas.microsoft.com/office/drawing/2014/main" id="{420B5886-6A2F-4F09-B74F-4E1EABD26E22}"/>
              </a:ext>
            </a:extLst>
          </p:cNvPr>
          <p:cNvSpPr/>
          <p:nvPr/>
        </p:nvSpPr>
        <p:spPr>
          <a:xfrm>
            <a:off x="3451555" y="7219255"/>
            <a:ext cx="391405" cy="127254"/>
          </a:xfrm>
          <a:custGeom>
            <a:avLst/>
            <a:gdLst>
              <a:gd name="connsiteX0" fmla="*/ 728 w 391405"/>
              <a:gd name="connsiteY0" fmla="*/ 695 h 127254"/>
              <a:gd name="connsiteX1" fmla="*/ 161595 w 391405"/>
              <a:gd name="connsiteY1" fmla="*/ 70545 h 127254"/>
              <a:gd name="connsiteX2" fmla="*/ 385962 w 391405"/>
              <a:gd name="connsiteY2" fmla="*/ 76895 h 127254"/>
              <a:gd name="connsiteX3" fmla="*/ 322462 w 391405"/>
              <a:gd name="connsiteY3" fmla="*/ 85362 h 127254"/>
              <a:gd name="connsiteX4" fmla="*/ 326695 w 391405"/>
              <a:gd name="connsiteY4" fmla="*/ 119228 h 127254"/>
              <a:gd name="connsiteX5" fmla="*/ 225095 w 391405"/>
              <a:gd name="connsiteY5" fmla="*/ 119228 h 127254"/>
              <a:gd name="connsiteX6" fmla="*/ 728 w 391405"/>
              <a:gd name="connsiteY6" fmla="*/ 695 h 1272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91405" h="127254">
                <a:moveTo>
                  <a:pt x="728" y="695"/>
                </a:moveTo>
                <a:cubicBezTo>
                  <a:pt x="-9855" y="-7419"/>
                  <a:pt x="97389" y="57845"/>
                  <a:pt x="161595" y="70545"/>
                </a:cubicBezTo>
                <a:cubicBezTo>
                  <a:pt x="225801" y="83245"/>
                  <a:pt x="359151" y="74426"/>
                  <a:pt x="385962" y="76895"/>
                </a:cubicBezTo>
                <a:cubicBezTo>
                  <a:pt x="412773" y="79364"/>
                  <a:pt x="332340" y="78307"/>
                  <a:pt x="322462" y="85362"/>
                </a:cubicBezTo>
                <a:cubicBezTo>
                  <a:pt x="312584" y="92418"/>
                  <a:pt x="342923" y="113584"/>
                  <a:pt x="326695" y="119228"/>
                </a:cubicBezTo>
                <a:cubicBezTo>
                  <a:pt x="310467" y="124872"/>
                  <a:pt x="277306" y="134045"/>
                  <a:pt x="225095" y="119228"/>
                </a:cubicBezTo>
                <a:cubicBezTo>
                  <a:pt x="172884" y="104411"/>
                  <a:pt x="11311" y="8809"/>
                  <a:pt x="728" y="69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01" name="フリーフォーム: 図形 1500">
            <a:extLst>
              <a:ext uri="{FF2B5EF4-FFF2-40B4-BE49-F238E27FC236}">
                <a16:creationId xmlns:a16="http://schemas.microsoft.com/office/drawing/2014/main" id="{C025039D-9365-4A0B-BB0A-8D65395CE8C3}"/>
              </a:ext>
            </a:extLst>
          </p:cNvPr>
          <p:cNvSpPr/>
          <p:nvPr/>
        </p:nvSpPr>
        <p:spPr>
          <a:xfrm>
            <a:off x="3960088" y="5766931"/>
            <a:ext cx="293665" cy="39650"/>
          </a:xfrm>
          <a:custGeom>
            <a:avLst/>
            <a:gdLst>
              <a:gd name="connsiteX0" fmla="*/ 7075 w 293665"/>
              <a:gd name="connsiteY0" fmla="*/ 6807 h 39650"/>
              <a:gd name="connsiteX1" fmla="*/ 230912 w 293665"/>
              <a:gd name="connsiteY1" fmla="*/ 32207 h 39650"/>
              <a:gd name="connsiteX2" fmla="*/ 292825 w 293665"/>
              <a:gd name="connsiteY2" fmla="*/ 38557 h 39650"/>
              <a:gd name="connsiteX3" fmla="*/ 199162 w 293665"/>
              <a:gd name="connsiteY3" fmla="*/ 13157 h 39650"/>
              <a:gd name="connsiteX4" fmla="*/ 65812 w 293665"/>
              <a:gd name="connsiteY4" fmla="*/ 457 h 39650"/>
              <a:gd name="connsiteX5" fmla="*/ 7075 w 293665"/>
              <a:gd name="connsiteY5" fmla="*/ 6807 h 39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93665" h="39650">
                <a:moveTo>
                  <a:pt x="7075" y="6807"/>
                </a:moveTo>
                <a:cubicBezTo>
                  <a:pt x="34592" y="12099"/>
                  <a:pt x="230912" y="32207"/>
                  <a:pt x="230912" y="32207"/>
                </a:cubicBezTo>
                <a:cubicBezTo>
                  <a:pt x="278537" y="37499"/>
                  <a:pt x="298117" y="41732"/>
                  <a:pt x="292825" y="38557"/>
                </a:cubicBezTo>
                <a:cubicBezTo>
                  <a:pt x="287533" y="35382"/>
                  <a:pt x="236997" y="19507"/>
                  <a:pt x="199162" y="13157"/>
                </a:cubicBezTo>
                <a:cubicBezTo>
                  <a:pt x="161327" y="6807"/>
                  <a:pt x="92270" y="2044"/>
                  <a:pt x="65812" y="457"/>
                </a:cubicBezTo>
                <a:cubicBezTo>
                  <a:pt x="39354" y="-1131"/>
                  <a:pt x="-20442" y="1515"/>
                  <a:pt x="7075" y="680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02" name="フリーフォーム: 図形 1501">
            <a:extLst>
              <a:ext uri="{FF2B5EF4-FFF2-40B4-BE49-F238E27FC236}">
                <a16:creationId xmlns:a16="http://schemas.microsoft.com/office/drawing/2014/main" id="{2EF3D194-ECCE-4CE4-A4F5-69C2D69F02E2}"/>
              </a:ext>
            </a:extLst>
          </p:cNvPr>
          <p:cNvSpPr/>
          <p:nvPr/>
        </p:nvSpPr>
        <p:spPr>
          <a:xfrm>
            <a:off x="3495701" y="5738044"/>
            <a:ext cx="698477" cy="191272"/>
          </a:xfrm>
          <a:custGeom>
            <a:avLst/>
            <a:gdLst>
              <a:gd name="connsiteX0" fmla="*/ 698474 w 698477"/>
              <a:gd name="connsiteY0" fmla="*/ 3944 h 191272"/>
              <a:gd name="connsiteX1" fmla="*/ 490512 w 698477"/>
              <a:gd name="connsiteY1" fmla="*/ 769 h 191272"/>
              <a:gd name="connsiteX2" fmla="*/ 436537 w 698477"/>
              <a:gd name="connsiteY2" fmla="*/ 16644 h 191272"/>
              <a:gd name="connsiteX3" fmla="*/ 407962 w 698477"/>
              <a:gd name="connsiteY3" fmla="*/ 51569 h 191272"/>
              <a:gd name="connsiteX4" fmla="*/ 112687 w 698477"/>
              <a:gd name="connsiteY4" fmla="*/ 161106 h 191272"/>
              <a:gd name="connsiteX5" fmla="*/ 1562 w 698477"/>
              <a:gd name="connsiteY5" fmla="*/ 191269 h 191272"/>
              <a:gd name="connsiteX6" fmla="*/ 182537 w 698477"/>
              <a:gd name="connsiteY6" fmla="*/ 162694 h 191272"/>
              <a:gd name="connsiteX7" fmla="*/ 352399 w 698477"/>
              <a:gd name="connsiteY7" fmla="*/ 110306 h 191272"/>
              <a:gd name="connsiteX8" fmla="*/ 495274 w 698477"/>
              <a:gd name="connsiteY8" fmla="*/ 16644 h 191272"/>
              <a:gd name="connsiteX9" fmla="*/ 698474 w 698477"/>
              <a:gd name="connsiteY9" fmla="*/ 3944 h 1912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98477" h="191272">
                <a:moveTo>
                  <a:pt x="698474" y="3944"/>
                </a:moveTo>
                <a:cubicBezTo>
                  <a:pt x="697680" y="1298"/>
                  <a:pt x="534168" y="-1348"/>
                  <a:pt x="490512" y="769"/>
                </a:cubicBezTo>
                <a:cubicBezTo>
                  <a:pt x="446856" y="2886"/>
                  <a:pt x="450295" y="8177"/>
                  <a:pt x="436537" y="16644"/>
                </a:cubicBezTo>
                <a:cubicBezTo>
                  <a:pt x="422779" y="25111"/>
                  <a:pt x="461937" y="27492"/>
                  <a:pt x="407962" y="51569"/>
                </a:cubicBezTo>
                <a:cubicBezTo>
                  <a:pt x="353987" y="75646"/>
                  <a:pt x="180420" y="137823"/>
                  <a:pt x="112687" y="161106"/>
                </a:cubicBezTo>
                <a:cubicBezTo>
                  <a:pt x="44954" y="184389"/>
                  <a:pt x="-10080" y="191004"/>
                  <a:pt x="1562" y="191269"/>
                </a:cubicBezTo>
                <a:cubicBezTo>
                  <a:pt x="13204" y="191534"/>
                  <a:pt x="124064" y="176188"/>
                  <a:pt x="182537" y="162694"/>
                </a:cubicBezTo>
                <a:cubicBezTo>
                  <a:pt x="241010" y="149200"/>
                  <a:pt x="300276" y="134648"/>
                  <a:pt x="352399" y="110306"/>
                </a:cubicBezTo>
                <a:cubicBezTo>
                  <a:pt x="404522" y="85964"/>
                  <a:pt x="442093" y="32519"/>
                  <a:pt x="495274" y="16644"/>
                </a:cubicBezTo>
                <a:cubicBezTo>
                  <a:pt x="548455" y="769"/>
                  <a:pt x="699268" y="6590"/>
                  <a:pt x="698474" y="394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03" name="フリーフォーム: 図形 1502">
            <a:extLst>
              <a:ext uri="{FF2B5EF4-FFF2-40B4-BE49-F238E27FC236}">
                <a16:creationId xmlns:a16="http://schemas.microsoft.com/office/drawing/2014/main" id="{F8C4F23A-2398-4A96-BB81-12E120F43D4E}"/>
              </a:ext>
            </a:extLst>
          </p:cNvPr>
          <p:cNvSpPr/>
          <p:nvPr/>
        </p:nvSpPr>
        <p:spPr>
          <a:xfrm>
            <a:off x="3251959" y="5875304"/>
            <a:ext cx="464604" cy="114627"/>
          </a:xfrm>
          <a:custGeom>
            <a:avLst/>
            <a:gdLst>
              <a:gd name="connsiteX0" fmla="*/ 829 w 464604"/>
              <a:gd name="connsiteY0" fmla="*/ 114334 h 114627"/>
              <a:gd name="connsiteX1" fmla="*/ 240541 w 464604"/>
              <a:gd name="connsiteY1" fmla="*/ 41309 h 114627"/>
              <a:gd name="connsiteX2" fmla="*/ 464379 w 464604"/>
              <a:gd name="connsiteY2" fmla="*/ 34 h 114627"/>
              <a:gd name="connsiteX3" fmla="*/ 280229 w 464604"/>
              <a:gd name="connsiteY3" fmla="*/ 47659 h 114627"/>
              <a:gd name="connsiteX4" fmla="*/ 165929 w 464604"/>
              <a:gd name="connsiteY4" fmla="*/ 66709 h 114627"/>
              <a:gd name="connsiteX5" fmla="*/ 829 w 464604"/>
              <a:gd name="connsiteY5" fmla="*/ 114334 h 1146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64604" h="114627">
                <a:moveTo>
                  <a:pt x="829" y="114334"/>
                </a:moveTo>
                <a:cubicBezTo>
                  <a:pt x="13264" y="110101"/>
                  <a:pt x="163283" y="60359"/>
                  <a:pt x="240541" y="41309"/>
                </a:cubicBezTo>
                <a:cubicBezTo>
                  <a:pt x="317799" y="22259"/>
                  <a:pt x="457764" y="-1024"/>
                  <a:pt x="464379" y="34"/>
                </a:cubicBezTo>
                <a:cubicBezTo>
                  <a:pt x="470994" y="1092"/>
                  <a:pt x="329971" y="36547"/>
                  <a:pt x="280229" y="47659"/>
                </a:cubicBezTo>
                <a:cubicBezTo>
                  <a:pt x="230487" y="58771"/>
                  <a:pt x="212760" y="57713"/>
                  <a:pt x="165929" y="66709"/>
                </a:cubicBezTo>
                <a:cubicBezTo>
                  <a:pt x="119098" y="75705"/>
                  <a:pt x="-11606" y="118567"/>
                  <a:pt x="829" y="1143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04" name="フリーフォーム: 図形 1503">
            <a:extLst>
              <a:ext uri="{FF2B5EF4-FFF2-40B4-BE49-F238E27FC236}">
                <a16:creationId xmlns:a16="http://schemas.microsoft.com/office/drawing/2014/main" id="{E1CE4865-9229-49F5-91B6-3410807DFFB7}"/>
              </a:ext>
            </a:extLst>
          </p:cNvPr>
          <p:cNvSpPr/>
          <p:nvPr/>
        </p:nvSpPr>
        <p:spPr>
          <a:xfrm>
            <a:off x="3249217" y="5924547"/>
            <a:ext cx="770350" cy="92289"/>
          </a:xfrm>
          <a:custGeom>
            <a:avLst/>
            <a:gdLst>
              <a:gd name="connsiteX0" fmla="*/ 396 w 770350"/>
              <a:gd name="connsiteY0" fmla="*/ 92078 h 92289"/>
              <a:gd name="connsiteX1" fmla="*/ 313133 w 770350"/>
              <a:gd name="connsiteY1" fmla="*/ 28578 h 92289"/>
              <a:gd name="connsiteX2" fmla="*/ 390921 w 770350"/>
              <a:gd name="connsiteY2" fmla="*/ 4766 h 92289"/>
              <a:gd name="connsiteX3" fmla="*/ 386158 w 770350"/>
              <a:gd name="connsiteY3" fmla="*/ 4766 h 92289"/>
              <a:gd name="connsiteX4" fmla="*/ 363933 w 770350"/>
              <a:gd name="connsiteY4" fmla="*/ 53978 h 92289"/>
              <a:gd name="connsiteX5" fmla="*/ 449658 w 770350"/>
              <a:gd name="connsiteY5" fmla="*/ 12703 h 92289"/>
              <a:gd name="connsiteX6" fmla="*/ 392508 w 770350"/>
              <a:gd name="connsiteY6" fmla="*/ 65091 h 92289"/>
              <a:gd name="connsiteX7" fmla="*/ 770333 w 770350"/>
              <a:gd name="connsiteY7" fmla="*/ 3 h 92289"/>
              <a:gd name="connsiteX8" fmla="*/ 408383 w 770350"/>
              <a:gd name="connsiteY8" fmla="*/ 61916 h 92289"/>
              <a:gd name="connsiteX9" fmla="*/ 384571 w 770350"/>
              <a:gd name="connsiteY9" fmla="*/ 4766 h 92289"/>
              <a:gd name="connsiteX10" fmla="*/ 396 w 770350"/>
              <a:gd name="connsiteY10" fmla="*/ 92078 h 922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70350" h="92289">
                <a:moveTo>
                  <a:pt x="396" y="92078"/>
                </a:moveTo>
                <a:cubicBezTo>
                  <a:pt x="-11510" y="96047"/>
                  <a:pt x="248046" y="43130"/>
                  <a:pt x="313133" y="28578"/>
                </a:cubicBezTo>
                <a:cubicBezTo>
                  <a:pt x="378221" y="14026"/>
                  <a:pt x="378750" y="8735"/>
                  <a:pt x="390921" y="4766"/>
                </a:cubicBezTo>
                <a:cubicBezTo>
                  <a:pt x="403092" y="797"/>
                  <a:pt x="390656" y="-3436"/>
                  <a:pt x="386158" y="4766"/>
                </a:cubicBezTo>
                <a:cubicBezTo>
                  <a:pt x="381660" y="12968"/>
                  <a:pt x="353350" y="52655"/>
                  <a:pt x="363933" y="53978"/>
                </a:cubicBezTo>
                <a:cubicBezTo>
                  <a:pt x="374516" y="55301"/>
                  <a:pt x="444896" y="10851"/>
                  <a:pt x="449658" y="12703"/>
                </a:cubicBezTo>
                <a:cubicBezTo>
                  <a:pt x="454420" y="14555"/>
                  <a:pt x="339062" y="67208"/>
                  <a:pt x="392508" y="65091"/>
                </a:cubicBezTo>
                <a:cubicBezTo>
                  <a:pt x="445954" y="62974"/>
                  <a:pt x="767687" y="532"/>
                  <a:pt x="770333" y="3"/>
                </a:cubicBezTo>
                <a:cubicBezTo>
                  <a:pt x="772979" y="-526"/>
                  <a:pt x="472677" y="61122"/>
                  <a:pt x="408383" y="61916"/>
                </a:cubicBezTo>
                <a:cubicBezTo>
                  <a:pt x="344089" y="62710"/>
                  <a:pt x="446219" y="3443"/>
                  <a:pt x="384571" y="4766"/>
                </a:cubicBezTo>
                <a:cubicBezTo>
                  <a:pt x="322923" y="6089"/>
                  <a:pt x="12302" y="88109"/>
                  <a:pt x="396" y="9207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05" name="フリーフォーム: 図形 1504">
            <a:extLst>
              <a:ext uri="{FF2B5EF4-FFF2-40B4-BE49-F238E27FC236}">
                <a16:creationId xmlns:a16="http://schemas.microsoft.com/office/drawing/2014/main" id="{7A1EDAA9-3B03-45E2-B76E-6E76005C5DEE}"/>
              </a:ext>
            </a:extLst>
          </p:cNvPr>
          <p:cNvSpPr/>
          <p:nvPr/>
        </p:nvSpPr>
        <p:spPr>
          <a:xfrm>
            <a:off x="4266925" y="5888708"/>
            <a:ext cx="219551" cy="707764"/>
          </a:xfrm>
          <a:custGeom>
            <a:avLst/>
            <a:gdLst>
              <a:gd name="connsiteX0" fmla="*/ 90763 w 219551"/>
              <a:gd name="connsiteY0" fmla="*/ 2505 h 707764"/>
              <a:gd name="connsiteX1" fmla="*/ 219350 w 219551"/>
              <a:gd name="connsiteY1" fmla="*/ 448592 h 707764"/>
              <a:gd name="connsiteX2" fmla="*/ 55838 w 219551"/>
              <a:gd name="connsiteY2" fmla="*/ 89817 h 707764"/>
              <a:gd name="connsiteX3" fmla="*/ 54250 w 219551"/>
              <a:gd name="connsiteY3" fmla="*/ 210467 h 707764"/>
              <a:gd name="connsiteX4" fmla="*/ 192363 w 219551"/>
              <a:gd name="connsiteY4" fmla="*/ 637505 h 707764"/>
              <a:gd name="connsiteX5" fmla="*/ 187600 w 219551"/>
              <a:gd name="connsiteY5" fmla="*/ 651792 h 707764"/>
              <a:gd name="connsiteX6" fmla="*/ 5038 w 219551"/>
              <a:gd name="connsiteY6" fmla="*/ 88230 h 707764"/>
              <a:gd name="connsiteX7" fmla="*/ 54250 w 219551"/>
              <a:gd name="connsiteY7" fmla="*/ 210467 h 707764"/>
              <a:gd name="connsiteX8" fmla="*/ 87588 w 219551"/>
              <a:gd name="connsiteY8" fmla="*/ 119980 h 707764"/>
              <a:gd name="connsiteX9" fmla="*/ 144738 w 219551"/>
              <a:gd name="connsiteY9" fmla="*/ 259680 h 707764"/>
              <a:gd name="connsiteX10" fmla="*/ 90763 w 219551"/>
              <a:gd name="connsiteY10" fmla="*/ 2505 h 7077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19551" h="707764">
                <a:moveTo>
                  <a:pt x="90763" y="2505"/>
                </a:moveTo>
                <a:cubicBezTo>
                  <a:pt x="103198" y="33990"/>
                  <a:pt x="225171" y="434040"/>
                  <a:pt x="219350" y="448592"/>
                </a:cubicBezTo>
                <a:cubicBezTo>
                  <a:pt x="213529" y="463144"/>
                  <a:pt x="83355" y="129505"/>
                  <a:pt x="55838" y="89817"/>
                </a:cubicBezTo>
                <a:cubicBezTo>
                  <a:pt x="28321" y="50129"/>
                  <a:pt x="31496" y="119186"/>
                  <a:pt x="54250" y="210467"/>
                </a:cubicBezTo>
                <a:cubicBezTo>
                  <a:pt x="77004" y="301748"/>
                  <a:pt x="170138" y="563951"/>
                  <a:pt x="192363" y="637505"/>
                </a:cubicBezTo>
                <a:cubicBezTo>
                  <a:pt x="214588" y="711059"/>
                  <a:pt x="218821" y="743338"/>
                  <a:pt x="187600" y="651792"/>
                </a:cubicBezTo>
                <a:cubicBezTo>
                  <a:pt x="156379" y="560246"/>
                  <a:pt x="27263" y="161784"/>
                  <a:pt x="5038" y="88230"/>
                </a:cubicBezTo>
                <a:cubicBezTo>
                  <a:pt x="-17187" y="14676"/>
                  <a:pt x="40492" y="205175"/>
                  <a:pt x="54250" y="210467"/>
                </a:cubicBezTo>
                <a:cubicBezTo>
                  <a:pt x="68008" y="215759"/>
                  <a:pt x="72507" y="111778"/>
                  <a:pt x="87588" y="119980"/>
                </a:cubicBezTo>
                <a:cubicBezTo>
                  <a:pt x="102669" y="128182"/>
                  <a:pt x="142357" y="272909"/>
                  <a:pt x="144738" y="259680"/>
                </a:cubicBezTo>
                <a:cubicBezTo>
                  <a:pt x="147119" y="246451"/>
                  <a:pt x="78328" y="-28980"/>
                  <a:pt x="90763" y="250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06" name="フリーフォーム: 図形 1505">
            <a:extLst>
              <a:ext uri="{FF2B5EF4-FFF2-40B4-BE49-F238E27FC236}">
                <a16:creationId xmlns:a16="http://schemas.microsoft.com/office/drawing/2014/main" id="{4BD89C57-4E68-4F37-ACEA-E6236968F55D}"/>
              </a:ext>
            </a:extLst>
          </p:cNvPr>
          <p:cNvSpPr/>
          <p:nvPr/>
        </p:nvSpPr>
        <p:spPr>
          <a:xfrm>
            <a:off x="3709140" y="5880099"/>
            <a:ext cx="552909" cy="125414"/>
          </a:xfrm>
          <a:custGeom>
            <a:avLst/>
            <a:gdLst>
              <a:gd name="connsiteX0" fmla="*/ 848 w 552909"/>
              <a:gd name="connsiteY0" fmla="*/ 38101 h 125414"/>
              <a:gd name="connsiteX1" fmla="*/ 170710 w 552909"/>
              <a:gd name="connsiteY1" fmla="*/ 53976 h 125414"/>
              <a:gd name="connsiteX2" fmla="*/ 262785 w 552909"/>
              <a:gd name="connsiteY2" fmla="*/ 39689 h 125414"/>
              <a:gd name="connsiteX3" fmla="*/ 551710 w 552909"/>
              <a:gd name="connsiteY3" fmla="*/ 125414 h 125414"/>
              <a:gd name="connsiteX4" fmla="*/ 361210 w 552909"/>
              <a:gd name="connsiteY4" fmla="*/ 38101 h 125414"/>
              <a:gd name="connsiteX5" fmla="*/ 248498 w 552909"/>
              <a:gd name="connsiteY5" fmla="*/ 1 h 125414"/>
              <a:gd name="connsiteX6" fmla="*/ 848 w 552909"/>
              <a:gd name="connsiteY6" fmla="*/ 38101 h 1254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52909" h="125414">
                <a:moveTo>
                  <a:pt x="848" y="38101"/>
                </a:moveTo>
                <a:cubicBezTo>
                  <a:pt x="-12117" y="47097"/>
                  <a:pt x="127054" y="53711"/>
                  <a:pt x="170710" y="53976"/>
                </a:cubicBezTo>
                <a:cubicBezTo>
                  <a:pt x="214366" y="54241"/>
                  <a:pt x="199285" y="27783"/>
                  <a:pt x="262785" y="39689"/>
                </a:cubicBezTo>
                <a:cubicBezTo>
                  <a:pt x="326285" y="51595"/>
                  <a:pt x="535306" y="125679"/>
                  <a:pt x="551710" y="125414"/>
                </a:cubicBezTo>
                <a:cubicBezTo>
                  <a:pt x="568114" y="125149"/>
                  <a:pt x="411745" y="59003"/>
                  <a:pt x="361210" y="38101"/>
                </a:cubicBezTo>
                <a:cubicBezTo>
                  <a:pt x="310675" y="17199"/>
                  <a:pt x="307500" y="265"/>
                  <a:pt x="248498" y="1"/>
                </a:cubicBezTo>
                <a:cubicBezTo>
                  <a:pt x="189496" y="-263"/>
                  <a:pt x="13813" y="29105"/>
                  <a:pt x="848" y="3810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08" name="フリーフォーム: 図形 1507">
            <a:extLst>
              <a:ext uri="{FF2B5EF4-FFF2-40B4-BE49-F238E27FC236}">
                <a16:creationId xmlns:a16="http://schemas.microsoft.com/office/drawing/2014/main" id="{C32F9EDB-C5CA-4468-BFCF-31D42E25550B}"/>
              </a:ext>
            </a:extLst>
          </p:cNvPr>
          <p:cNvSpPr/>
          <p:nvPr/>
        </p:nvSpPr>
        <p:spPr>
          <a:xfrm>
            <a:off x="3962705" y="6024169"/>
            <a:ext cx="340495" cy="135534"/>
          </a:xfrm>
          <a:custGeom>
            <a:avLst/>
            <a:gdLst>
              <a:gd name="connsiteX0" fmla="*/ 2870 w 340495"/>
              <a:gd name="connsiteY0" fmla="*/ 394 h 135534"/>
              <a:gd name="connsiteX1" fmla="*/ 333070 w 340495"/>
              <a:gd name="connsiteY1" fmla="*/ 130569 h 135534"/>
              <a:gd name="connsiteX2" fmla="*/ 228295 w 340495"/>
              <a:gd name="connsiteY2" fmla="*/ 106756 h 135534"/>
              <a:gd name="connsiteX3" fmla="*/ 174320 w 340495"/>
              <a:gd name="connsiteY3" fmla="*/ 90881 h 135534"/>
              <a:gd name="connsiteX4" fmla="*/ 2870 w 340495"/>
              <a:gd name="connsiteY4" fmla="*/ 394 h 1355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0495" h="135534">
                <a:moveTo>
                  <a:pt x="2870" y="394"/>
                </a:moveTo>
                <a:cubicBezTo>
                  <a:pt x="29328" y="7009"/>
                  <a:pt x="295499" y="112842"/>
                  <a:pt x="333070" y="130569"/>
                </a:cubicBezTo>
                <a:cubicBezTo>
                  <a:pt x="370641" y="148296"/>
                  <a:pt x="254753" y="113371"/>
                  <a:pt x="228295" y="106756"/>
                </a:cubicBezTo>
                <a:cubicBezTo>
                  <a:pt x="201837" y="100141"/>
                  <a:pt x="207922" y="109402"/>
                  <a:pt x="174320" y="90881"/>
                </a:cubicBezTo>
                <a:cubicBezTo>
                  <a:pt x="140718" y="72360"/>
                  <a:pt x="-23588" y="-6221"/>
                  <a:pt x="2870" y="39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09" name="フリーフォーム: 図形 1508">
            <a:extLst>
              <a:ext uri="{FF2B5EF4-FFF2-40B4-BE49-F238E27FC236}">
                <a16:creationId xmlns:a16="http://schemas.microsoft.com/office/drawing/2014/main" id="{0D8BC3B2-A165-4D46-B8AB-13501BEDF6B7}"/>
              </a:ext>
            </a:extLst>
          </p:cNvPr>
          <p:cNvSpPr/>
          <p:nvPr/>
        </p:nvSpPr>
        <p:spPr>
          <a:xfrm>
            <a:off x="3963754" y="6064155"/>
            <a:ext cx="283759" cy="176331"/>
          </a:xfrm>
          <a:custGeom>
            <a:avLst/>
            <a:gdLst>
              <a:gd name="connsiteX0" fmla="*/ 234 w 283759"/>
              <a:gd name="connsiteY0" fmla="*/ 95 h 176331"/>
              <a:gd name="connsiteX1" fmla="*/ 282809 w 283759"/>
              <a:gd name="connsiteY1" fmla="*/ 150908 h 176331"/>
              <a:gd name="connsiteX2" fmla="*/ 90721 w 283759"/>
              <a:gd name="connsiteY2" fmla="*/ 130270 h 176331"/>
              <a:gd name="connsiteX3" fmla="*/ 52621 w 283759"/>
              <a:gd name="connsiteY3" fmla="*/ 135033 h 176331"/>
              <a:gd name="connsiteX4" fmla="*/ 222484 w 283759"/>
              <a:gd name="connsiteY4" fmla="*/ 176308 h 176331"/>
              <a:gd name="connsiteX5" fmla="*/ 233596 w 283759"/>
              <a:gd name="connsiteY5" fmla="*/ 128683 h 176331"/>
              <a:gd name="connsiteX6" fmla="*/ 234 w 283759"/>
              <a:gd name="connsiteY6" fmla="*/ 95 h 176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83759" h="176331">
                <a:moveTo>
                  <a:pt x="234" y="95"/>
                </a:moveTo>
                <a:cubicBezTo>
                  <a:pt x="8436" y="3799"/>
                  <a:pt x="267728" y="129212"/>
                  <a:pt x="282809" y="150908"/>
                </a:cubicBezTo>
                <a:cubicBezTo>
                  <a:pt x="297890" y="172604"/>
                  <a:pt x="129086" y="132916"/>
                  <a:pt x="90721" y="130270"/>
                </a:cubicBezTo>
                <a:cubicBezTo>
                  <a:pt x="52356" y="127624"/>
                  <a:pt x="30661" y="127360"/>
                  <a:pt x="52621" y="135033"/>
                </a:cubicBezTo>
                <a:cubicBezTo>
                  <a:pt x="74582" y="142706"/>
                  <a:pt x="192322" y="177366"/>
                  <a:pt x="222484" y="176308"/>
                </a:cubicBezTo>
                <a:cubicBezTo>
                  <a:pt x="252646" y="175250"/>
                  <a:pt x="266140" y="155935"/>
                  <a:pt x="233596" y="128683"/>
                </a:cubicBezTo>
                <a:cubicBezTo>
                  <a:pt x="201052" y="101431"/>
                  <a:pt x="-7968" y="-3609"/>
                  <a:pt x="234" y="9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10" name="フリーフォーム: 図形 1509">
            <a:extLst>
              <a:ext uri="{FF2B5EF4-FFF2-40B4-BE49-F238E27FC236}">
                <a16:creationId xmlns:a16="http://schemas.microsoft.com/office/drawing/2014/main" id="{364557F3-C498-4FB5-9BFB-01407C620A76}"/>
              </a:ext>
            </a:extLst>
          </p:cNvPr>
          <p:cNvSpPr/>
          <p:nvPr/>
        </p:nvSpPr>
        <p:spPr>
          <a:xfrm>
            <a:off x="4130946" y="6211299"/>
            <a:ext cx="291807" cy="401495"/>
          </a:xfrm>
          <a:custGeom>
            <a:avLst/>
            <a:gdLst>
              <a:gd name="connsiteX0" fmla="*/ 12429 w 291807"/>
              <a:gd name="connsiteY0" fmla="*/ 13289 h 401495"/>
              <a:gd name="connsiteX1" fmla="*/ 237854 w 291807"/>
              <a:gd name="connsiteY1" fmla="*/ 278401 h 401495"/>
              <a:gd name="connsiteX2" fmla="*/ 287067 w 291807"/>
              <a:gd name="connsiteY2" fmla="*/ 399051 h 401495"/>
              <a:gd name="connsiteX3" fmla="*/ 263254 w 291807"/>
              <a:gd name="connsiteY3" fmla="*/ 335551 h 401495"/>
              <a:gd name="connsiteX4" fmla="*/ 52117 w 291807"/>
              <a:gd name="connsiteY4" fmla="*/ 67264 h 401495"/>
              <a:gd name="connsiteX5" fmla="*/ 12429 w 291807"/>
              <a:gd name="connsiteY5" fmla="*/ 13289 h 4014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91807" h="401495">
                <a:moveTo>
                  <a:pt x="12429" y="13289"/>
                </a:moveTo>
                <a:cubicBezTo>
                  <a:pt x="43385" y="48478"/>
                  <a:pt x="192081" y="214107"/>
                  <a:pt x="237854" y="278401"/>
                </a:cubicBezTo>
                <a:cubicBezTo>
                  <a:pt x="283627" y="342695"/>
                  <a:pt x="282834" y="389526"/>
                  <a:pt x="287067" y="399051"/>
                </a:cubicBezTo>
                <a:cubicBezTo>
                  <a:pt x="291300" y="408576"/>
                  <a:pt x="302412" y="390849"/>
                  <a:pt x="263254" y="335551"/>
                </a:cubicBezTo>
                <a:cubicBezTo>
                  <a:pt x="224096" y="280253"/>
                  <a:pt x="90746" y="115947"/>
                  <a:pt x="52117" y="67264"/>
                </a:cubicBezTo>
                <a:cubicBezTo>
                  <a:pt x="13488" y="18581"/>
                  <a:pt x="-18527" y="-21900"/>
                  <a:pt x="12429" y="1328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11" name="フリーフォーム: 図形 1510">
            <a:extLst>
              <a:ext uri="{FF2B5EF4-FFF2-40B4-BE49-F238E27FC236}">
                <a16:creationId xmlns:a16="http://schemas.microsoft.com/office/drawing/2014/main" id="{688B8853-54F3-4915-8A92-18D6F8B07ACD}"/>
              </a:ext>
            </a:extLst>
          </p:cNvPr>
          <p:cNvSpPr/>
          <p:nvPr/>
        </p:nvSpPr>
        <p:spPr>
          <a:xfrm>
            <a:off x="4143099" y="6286462"/>
            <a:ext cx="155429" cy="403347"/>
          </a:xfrm>
          <a:custGeom>
            <a:avLst/>
            <a:gdLst>
              <a:gd name="connsiteX0" fmla="*/ 276 w 155429"/>
              <a:gd name="connsiteY0" fmla="*/ 38 h 403347"/>
              <a:gd name="connsiteX1" fmla="*/ 154264 w 155429"/>
              <a:gd name="connsiteY1" fmla="*/ 255626 h 403347"/>
              <a:gd name="connsiteX2" fmla="*/ 73301 w 155429"/>
              <a:gd name="connsiteY2" fmla="*/ 403263 h 403347"/>
              <a:gd name="connsiteX3" fmla="*/ 117751 w 155429"/>
              <a:gd name="connsiteY3" fmla="*/ 276263 h 403347"/>
              <a:gd name="connsiteX4" fmla="*/ 116164 w 155429"/>
              <a:gd name="connsiteY4" fmla="*/ 236576 h 403347"/>
              <a:gd name="connsiteX5" fmla="*/ 276 w 155429"/>
              <a:gd name="connsiteY5" fmla="*/ 38 h 403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5429" h="403347">
                <a:moveTo>
                  <a:pt x="276" y="38"/>
                </a:moveTo>
                <a:cubicBezTo>
                  <a:pt x="6626" y="3213"/>
                  <a:pt x="142093" y="188422"/>
                  <a:pt x="154264" y="255626"/>
                </a:cubicBezTo>
                <a:cubicBezTo>
                  <a:pt x="166435" y="322830"/>
                  <a:pt x="79387" y="399824"/>
                  <a:pt x="73301" y="403263"/>
                </a:cubicBezTo>
                <a:cubicBezTo>
                  <a:pt x="67216" y="406703"/>
                  <a:pt x="110607" y="304044"/>
                  <a:pt x="117751" y="276263"/>
                </a:cubicBezTo>
                <a:cubicBezTo>
                  <a:pt x="124895" y="248482"/>
                  <a:pt x="133627" y="280761"/>
                  <a:pt x="116164" y="236576"/>
                </a:cubicBezTo>
                <a:cubicBezTo>
                  <a:pt x="98702" y="192391"/>
                  <a:pt x="-6074" y="-3137"/>
                  <a:pt x="276" y="3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12" name="フリーフォーム: 図形 1511">
            <a:extLst>
              <a:ext uri="{FF2B5EF4-FFF2-40B4-BE49-F238E27FC236}">
                <a16:creationId xmlns:a16="http://schemas.microsoft.com/office/drawing/2014/main" id="{9666BE5A-BEAF-4F8D-BA81-8CBC3101D167}"/>
              </a:ext>
            </a:extLst>
          </p:cNvPr>
          <p:cNvSpPr/>
          <p:nvPr/>
        </p:nvSpPr>
        <p:spPr>
          <a:xfrm>
            <a:off x="4213186" y="6554203"/>
            <a:ext cx="143005" cy="140310"/>
          </a:xfrm>
          <a:custGeom>
            <a:avLst/>
            <a:gdLst>
              <a:gd name="connsiteX0" fmla="*/ 39 w 143005"/>
              <a:gd name="connsiteY0" fmla="*/ 137110 h 140310"/>
              <a:gd name="connsiteX1" fmla="*/ 85764 w 143005"/>
              <a:gd name="connsiteY1" fmla="*/ 5347 h 140310"/>
              <a:gd name="connsiteX2" fmla="*/ 142914 w 143005"/>
              <a:gd name="connsiteY2" fmla="*/ 32335 h 140310"/>
              <a:gd name="connsiteX3" fmla="*/ 96877 w 143005"/>
              <a:gd name="connsiteY3" fmla="*/ 94247 h 140310"/>
              <a:gd name="connsiteX4" fmla="*/ 39 w 143005"/>
              <a:gd name="connsiteY4" fmla="*/ 137110 h 1403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3005" h="140310">
                <a:moveTo>
                  <a:pt x="39" y="137110"/>
                </a:moveTo>
                <a:cubicBezTo>
                  <a:pt x="-1813" y="122293"/>
                  <a:pt x="61952" y="22809"/>
                  <a:pt x="85764" y="5347"/>
                </a:cubicBezTo>
                <a:cubicBezTo>
                  <a:pt x="109576" y="-12115"/>
                  <a:pt x="141062" y="17518"/>
                  <a:pt x="142914" y="32335"/>
                </a:cubicBezTo>
                <a:cubicBezTo>
                  <a:pt x="144766" y="47152"/>
                  <a:pt x="118044" y="77049"/>
                  <a:pt x="96877" y="94247"/>
                </a:cubicBezTo>
                <a:cubicBezTo>
                  <a:pt x="75710" y="111445"/>
                  <a:pt x="1891" y="151927"/>
                  <a:pt x="39" y="1371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13" name="フリーフォーム: 図形 1512">
            <a:extLst>
              <a:ext uri="{FF2B5EF4-FFF2-40B4-BE49-F238E27FC236}">
                <a16:creationId xmlns:a16="http://schemas.microsoft.com/office/drawing/2014/main" id="{53841FD4-0917-43BC-82DC-E12B3C400201}"/>
              </a:ext>
            </a:extLst>
          </p:cNvPr>
          <p:cNvSpPr/>
          <p:nvPr/>
        </p:nvSpPr>
        <p:spPr>
          <a:xfrm>
            <a:off x="4092505" y="6236487"/>
            <a:ext cx="81038" cy="502538"/>
          </a:xfrm>
          <a:custGeom>
            <a:avLst/>
            <a:gdLst>
              <a:gd name="connsiteX0" fmla="*/ 11183 w 81038"/>
              <a:gd name="connsiteY0" fmla="*/ 801 h 502538"/>
              <a:gd name="connsiteX1" fmla="*/ 70 w 81038"/>
              <a:gd name="connsiteY1" fmla="*/ 92876 h 502538"/>
              <a:gd name="connsiteX2" fmla="*/ 15945 w 81038"/>
              <a:gd name="connsiteY2" fmla="*/ 142088 h 502538"/>
              <a:gd name="connsiteX3" fmla="*/ 36583 w 81038"/>
              <a:gd name="connsiteY3" fmla="*/ 311951 h 502538"/>
              <a:gd name="connsiteX4" fmla="*/ 49283 w 81038"/>
              <a:gd name="connsiteY4" fmla="*/ 346876 h 502538"/>
              <a:gd name="connsiteX5" fmla="*/ 66745 w 81038"/>
              <a:gd name="connsiteY5" fmla="*/ 343701 h 502538"/>
              <a:gd name="connsiteX6" fmla="*/ 81033 w 81038"/>
              <a:gd name="connsiteY6" fmla="*/ 502451 h 502538"/>
              <a:gd name="connsiteX7" fmla="*/ 65158 w 81038"/>
              <a:gd name="connsiteY7" fmla="*/ 362751 h 502538"/>
              <a:gd name="connsiteX8" fmla="*/ 34995 w 81038"/>
              <a:gd name="connsiteY8" fmla="*/ 150026 h 502538"/>
              <a:gd name="connsiteX9" fmla="*/ 11183 w 81038"/>
              <a:gd name="connsiteY9" fmla="*/ 801 h 5025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1038" h="502538">
                <a:moveTo>
                  <a:pt x="11183" y="801"/>
                </a:moveTo>
                <a:cubicBezTo>
                  <a:pt x="5362" y="-8724"/>
                  <a:pt x="-724" y="69328"/>
                  <a:pt x="70" y="92876"/>
                </a:cubicBezTo>
                <a:cubicBezTo>
                  <a:pt x="864" y="116424"/>
                  <a:pt x="9860" y="105576"/>
                  <a:pt x="15945" y="142088"/>
                </a:cubicBezTo>
                <a:cubicBezTo>
                  <a:pt x="22030" y="178600"/>
                  <a:pt x="31027" y="277820"/>
                  <a:pt x="36583" y="311951"/>
                </a:cubicBezTo>
                <a:cubicBezTo>
                  <a:pt x="42139" y="346082"/>
                  <a:pt x="44256" y="341584"/>
                  <a:pt x="49283" y="346876"/>
                </a:cubicBezTo>
                <a:cubicBezTo>
                  <a:pt x="54310" y="352168"/>
                  <a:pt x="61453" y="317772"/>
                  <a:pt x="66745" y="343701"/>
                </a:cubicBezTo>
                <a:cubicBezTo>
                  <a:pt x="72037" y="369630"/>
                  <a:pt x="81298" y="499276"/>
                  <a:pt x="81033" y="502451"/>
                </a:cubicBezTo>
                <a:cubicBezTo>
                  <a:pt x="80769" y="505626"/>
                  <a:pt x="72831" y="421488"/>
                  <a:pt x="65158" y="362751"/>
                </a:cubicBezTo>
                <a:cubicBezTo>
                  <a:pt x="57485" y="304014"/>
                  <a:pt x="46107" y="205059"/>
                  <a:pt x="34995" y="150026"/>
                </a:cubicBezTo>
                <a:cubicBezTo>
                  <a:pt x="23883" y="94993"/>
                  <a:pt x="17004" y="10326"/>
                  <a:pt x="11183" y="80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14" name="フリーフォーム: 図形 1513">
            <a:extLst>
              <a:ext uri="{FF2B5EF4-FFF2-40B4-BE49-F238E27FC236}">
                <a16:creationId xmlns:a16="http://schemas.microsoft.com/office/drawing/2014/main" id="{286E52F9-5B64-41BF-A58B-3179595445CD}"/>
              </a:ext>
            </a:extLst>
          </p:cNvPr>
          <p:cNvSpPr/>
          <p:nvPr/>
        </p:nvSpPr>
        <p:spPr>
          <a:xfrm>
            <a:off x="4130142" y="6316385"/>
            <a:ext cx="77037" cy="367002"/>
          </a:xfrm>
          <a:custGeom>
            <a:avLst/>
            <a:gdLst>
              <a:gd name="connsiteX0" fmla="*/ 29108 w 77037"/>
              <a:gd name="connsiteY0" fmla="*/ 278 h 367002"/>
              <a:gd name="connsiteX1" fmla="*/ 29108 w 77037"/>
              <a:gd name="connsiteY1" fmla="*/ 112990 h 367002"/>
              <a:gd name="connsiteX2" fmla="*/ 65621 w 77037"/>
              <a:gd name="connsiteY2" fmla="*/ 278090 h 367002"/>
              <a:gd name="connsiteX3" fmla="*/ 76733 w 77037"/>
              <a:gd name="connsiteY3" fmla="*/ 366990 h 367002"/>
              <a:gd name="connsiteX4" fmla="*/ 56096 w 77037"/>
              <a:gd name="connsiteY4" fmla="*/ 282853 h 367002"/>
              <a:gd name="connsiteX5" fmla="*/ 533 w 77037"/>
              <a:gd name="connsiteY5" fmla="*/ 87590 h 367002"/>
              <a:gd name="connsiteX6" fmla="*/ 29108 w 77037"/>
              <a:gd name="connsiteY6" fmla="*/ 278 h 367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7037" h="367002">
                <a:moveTo>
                  <a:pt x="29108" y="278"/>
                </a:moveTo>
                <a:cubicBezTo>
                  <a:pt x="33870" y="4511"/>
                  <a:pt x="23022" y="66688"/>
                  <a:pt x="29108" y="112990"/>
                </a:cubicBezTo>
                <a:cubicBezTo>
                  <a:pt x="35194" y="159292"/>
                  <a:pt x="57684" y="235757"/>
                  <a:pt x="65621" y="278090"/>
                </a:cubicBezTo>
                <a:cubicBezTo>
                  <a:pt x="73558" y="320423"/>
                  <a:pt x="78320" y="366196"/>
                  <a:pt x="76733" y="366990"/>
                </a:cubicBezTo>
                <a:cubicBezTo>
                  <a:pt x="75146" y="367784"/>
                  <a:pt x="68796" y="329420"/>
                  <a:pt x="56096" y="282853"/>
                </a:cubicBezTo>
                <a:cubicBezTo>
                  <a:pt x="43396" y="236286"/>
                  <a:pt x="5295" y="134421"/>
                  <a:pt x="533" y="87590"/>
                </a:cubicBezTo>
                <a:cubicBezTo>
                  <a:pt x="-4229" y="40759"/>
                  <a:pt x="24346" y="-3955"/>
                  <a:pt x="29108" y="27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15" name="フリーフォーム: 図形 1514">
            <a:extLst>
              <a:ext uri="{FF2B5EF4-FFF2-40B4-BE49-F238E27FC236}">
                <a16:creationId xmlns:a16="http://schemas.microsoft.com/office/drawing/2014/main" id="{2DCE32A9-2FE9-4FC4-A207-E70C3D14FEBB}"/>
              </a:ext>
            </a:extLst>
          </p:cNvPr>
          <p:cNvSpPr/>
          <p:nvPr/>
        </p:nvSpPr>
        <p:spPr>
          <a:xfrm>
            <a:off x="3317875" y="6062626"/>
            <a:ext cx="317552" cy="165137"/>
          </a:xfrm>
          <a:custGeom>
            <a:avLst/>
            <a:gdLst>
              <a:gd name="connsiteX0" fmla="*/ 0 w 317552"/>
              <a:gd name="connsiteY0" fmla="*/ 165137 h 165137"/>
              <a:gd name="connsiteX1" fmla="*/ 317500 w 317552"/>
              <a:gd name="connsiteY1" fmla="*/ 37 h 165137"/>
              <a:gd name="connsiteX2" fmla="*/ 0 w 317552"/>
              <a:gd name="connsiteY2" fmla="*/ 165137 h 165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17552" h="165137">
                <a:moveTo>
                  <a:pt x="0" y="165137"/>
                </a:moveTo>
                <a:cubicBezTo>
                  <a:pt x="0" y="165137"/>
                  <a:pt x="312738" y="-2873"/>
                  <a:pt x="317500" y="37"/>
                </a:cubicBezTo>
                <a:cubicBezTo>
                  <a:pt x="322262" y="2947"/>
                  <a:pt x="0" y="165137"/>
                  <a:pt x="0" y="16513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16" name="フリーフォーム: 図形 1515">
            <a:extLst>
              <a:ext uri="{FF2B5EF4-FFF2-40B4-BE49-F238E27FC236}">
                <a16:creationId xmlns:a16="http://schemas.microsoft.com/office/drawing/2014/main" id="{8BE99F06-C587-4021-A1CD-08AA3F327863}"/>
              </a:ext>
            </a:extLst>
          </p:cNvPr>
          <p:cNvSpPr/>
          <p:nvPr/>
        </p:nvSpPr>
        <p:spPr>
          <a:xfrm>
            <a:off x="3260506" y="6237063"/>
            <a:ext cx="231753" cy="316881"/>
          </a:xfrm>
          <a:custGeom>
            <a:avLst/>
            <a:gdLst>
              <a:gd name="connsiteX0" fmla="*/ 219 w 231753"/>
              <a:gd name="connsiteY0" fmla="*/ 225 h 316881"/>
              <a:gd name="connsiteX1" fmla="*/ 187544 w 231753"/>
              <a:gd name="connsiteY1" fmla="*/ 141512 h 316881"/>
              <a:gd name="connsiteX2" fmla="*/ 230407 w 231753"/>
              <a:gd name="connsiteY2" fmla="*/ 312962 h 316881"/>
              <a:gd name="connsiteX3" fmla="*/ 214532 w 231753"/>
              <a:gd name="connsiteY3" fmla="*/ 249462 h 316881"/>
              <a:gd name="connsiteX4" fmla="*/ 151032 w 231753"/>
              <a:gd name="connsiteY4" fmla="*/ 111350 h 316881"/>
              <a:gd name="connsiteX5" fmla="*/ 219 w 231753"/>
              <a:gd name="connsiteY5" fmla="*/ 225 h 3168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31753" h="316881">
                <a:moveTo>
                  <a:pt x="219" y="225"/>
                </a:moveTo>
                <a:cubicBezTo>
                  <a:pt x="6304" y="5252"/>
                  <a:pt x="149179" y="89389"/>
                  <a:pt x="187544" y="141512"/>
                </a:cubicBezTo>
                <a:cubicBezTo>
                  <a:pt x="225909" y="193635"/>
                  <a:pt x="225909" y="294970"/>
                  <a:pt x="230407" y="312962"/>
                </a:cubicBezTo>
                <a:cubicBezTo>
                  <a:pt x="234905" y="330954"/>
                  <a:pt x="227761" y="283064"/>
                  <a:pt x="214532" y="249462"/>
                </a:cubicBezTo>
                <a:cubicBezTo>
                  <a:pt x="201303" y="215860"/>
                  <a:pt x="185692" y="147069"/>
                  <a:pt x="151032" y="111350"/>
                </a:cubicBezTo>
                <a:cubicBezTo>
                  <a:pt x="116372" y="75631"/>
                  <a:pt x="-5866" y="-4802"/>
                  <a:pt x="219" y="2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17" name="フリーフォーム: 図形 1516">
            <a:extLst>
              <a:ext uri="{FF2B5EF4-FFF2-40B4-BE49-F238E27FC236}">
                <a16:creationId xmlns:a16="http://schemas.microsoft.com/office/drawing/2014/main" id="{2230B1C0-3603-4486-971F-9C3C6EC1EC23}"/>
              </a:ext>
            </a:extLst>
          </p:cNvPr>
          <p:cNvSpPr/>
          <p:nvPr/>
        </p:nvSpPr>
        <p:spPr>
          <a:xfrm>
            <a:off x="3235302" y="6281507"/>
            <a:ext cx="259015" cy="317151"/>
          </a:xfrm>
          <a:custGeom>
            <a:avLst/>
            <a:gdLst>
              <a:gd name="connsiteX0" fmla="*/ 23 w 259015"/>
              <a:gd name="connsiteY0" fmla="*/ 231 h 317151"/>
              <a:gd name="connsiteX1" fmla="*/ 180998 w 259015"/>
              <a:gd name="connsiteY1" fmla="*/ 131993 h 317151"/>
              <a:gd name="connsiteX2" fmla="*/ 257198 w 259015"/>
              <a:gd name="connsiteY2" fmla="*/ 314556 h 317151"/>
              <a:gd name="connsiteX3" fmla="*/ 231798 w 259015"/>
              <a:gd name="connsiteY3" fmla="*/ 230418 h 317151"/>
              <a:gd name="connsiteX4" fmla="*/ 193698 w 259015"/>
              <a:gd name="connsiteY4" fmla="*/ 103418 h 317151"/>
              <a:gd name="connsiteX5" fmla="*/ 23 w 259015"/>
              <a:gd name="connsiteY5" fmla="*/ 231 h 3171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59015" h="317151">
                <a:moveTo>
                  <a:pt x="23" y="231"/>
                </a:moveTo>
                <a:cubicBezTo>
                  <a:pt x="-2094" y="4993"/>
                  <a:pt x="138136" y="79606"/>
                  <a:pt x="180998" y="131993"/>
                </a:cubicBezTo>
                <a:cubicBezTo>
                  <a:pt x="223860" y="184380"/>
                  <a:pt x="248731" y="298152"/>
                  <a:pt x="257198" y="314556"/>
                </a:cubicBezTo>
                <a:cubicBezTo>
                  <a:pt x="265665" y="330960"/>
                  <a:pt x="242381" y="265608"/>
                  <a:pt x="231798" y="230418"/>
                </a:cubicBezTo>
                <a:cubicBezTo>
                  <a:pt x="221215" y="195228"/>
                  <a:pt x="225448" y="141518"/>
                  <a:pt x="193698" y="103418"/>
                </a:cubicBezTo>
                <a:cubicBezTo>
                  <a:pt x="161948" y="65318"/>
                  <a:pt x="2140" y="-4531"/>
                  <a:pt x="23" y="23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18" name="フリーフォーム: 図形 1517">
            <a:extLst>
              <a:ext uri="{FF2B5EF4-FFF2-40B4-BE49-F238E27FC236}">
                <a16:creationId xmlns:a16="http://schemas.microsoft.com/office/drawing/2014/main" id="{217D7A07-DED0-424D-B929-3E2F9303835A}"/>
              </a:ext>
            </a:extLst>
          </p:cNvPr>
          <p:cNvSpPr/>
          <p:nvPr/>
        </p:nvSpPr>
        <p:spPr>
          <a:xfrm>
            <a:off x="3452813" y="6091277"/>
            <a:ext cx="554434" cy="398474"/>
          </a:xfrm>
          <a:custGeom>
            <a:avLst/>
            <a:gdLst>
              <a:gd name="connsiteX0" fmla="*/ 0 w 554434"/>
              <a:gd name="connsiteY0" fmla="*/ 172998 h 398474"/>
              <a:gd name="connsiteX1" fmla="*/ 339725 w 554434"/>
              <a:gd name="connsiteY1" fmla="*/ 1548 h 398474"/>
              <a:gd name="connsiteX2" fmla="*/ 179387 w 554434"/>
              <a:gd name="connsiteY2" fmla="*/ 95211 h 398474"/>
              <a:gd name="connsiteX3" fmla="*/ 44450 w 554434"/>
              <a:gd name="connsiteY3" fmla="*/ 211098 h 398474"/>
              <a:gd name="connsiteX4" fmla="*/ 274637 w 554434"/>
              <a:gd name="connsiteY4" fmla="*/ 149186 h 398474"/>
              <a:gd name="connsiteX5" fmla="*/ 69850 w 554434"/>
              <a:gd name="connsiteY5" fmla="*/ 263486 h 398474"/>
              <a:gd name="connsiteX6" fmla="*/ 247650 w 554434"/>
              <a:gd name="connsiteY6" fmla="*/ 219036 h 398474"/>
              <a:gd name="connsiteX7" fmla="*/ 552450 w 554434"/>
              <a:gd name="connsiteY7" fmla="*/ 396836 h 398474"/>
              <a:gd name="connsiteX8" fmla="*/ 384175 w 554434"/>
              <a:gd name="connsiteY8" fmla="*/ 96798 h 398474"/>
              <a:gd name="connsiteX9" fmla="*/ 487362 w 554434"/>
              <a:gd name="connsiteY9" fmla="*/ 379373 h 398474"/>
              <a:gd name="connsiteX10" fmla="*/ 339725 w 554434"/>
              <a:gd name="connsiteY10" fmla="*/ 17423 h 398474"/>
              <a:gd name="connsiteX11" fmla="*/ 0 w 554434"/>
              <a:gd name="connsiteY11" fmla="*/ 172998 h 3984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54434" h="398474">
                <a:moveTo>
                  <a:pt x="0" y="172998"/>
                </a:moveTo>
                <a:cubicBezTo>
                  <a:pt x="0" y="170352"/>
                  <a:pt x="309827" y="14512"/>
                  <a:pt x="339725" y="1548"/>
                </a:cubicBezTo>
                <a:cubicBezTo>
                  <a:pt x="369623" y="-11416"/>
                  <a:pt x="228600" y="60286"/>
                  <a:pt x="179387" y="95211"/>
                </a:cubicBezTo>
                <a:cubicBezTo>
                  <a:pt x="130175" y="130136"/>
                  <a:pt x="28575" y="202102"/>
                  <a:pt x="44450" y="211098"/>
                </a:cubicBezTo>
                <a:cubicBezTo>
                  <a:pt x="60325" y="220094"/>
                  <a:pt x="270404" y="140455"/>
                  <a:pt x="274637" y="149186"/>
                </a:cubicBezTo>
                <a:cubicBezTo>
                  <a:pt x="278870" y="157917"/>
                  <a:pt x="74348" y="251844"/>
                  <a:pt x="69850" y="263486"/>
                </a:cubicBezTo>
                <a:cubicBezTo>
                  <a:pt x="65352" y="275128"/>
                  <a:pt x="167217" y="196811"/>
                  <a:pt x="247650" y="219036"/>
                </a:cubicBezTo>
                <a:cubicBezTo>
                  <a:pt x="328083" y="241261"/>
                  <a:pt x="529696" y="417209"/>
                  <a:pt x="552450" y="396836"/>
                </a:cubicBezTo>
                <a:cubicBezTo>
                  <a:pt x="575204" y="376463"/>
                  <a:pt x="395023" y="99708"/>
                  <a:pt x="384175" y="96798"/>
                </a:cubicBezTo>
                <a:cubicBezTo>
                  <a:pt x="373327" y="93888"/>
                  <a:pt x="494770" y="392602"/>
                  <a:pt x="487362" y="379373"/>
                </a:cubicBezTo>
                <a:cubicBezTo>
                  <a:pt x="479954" y="366144"/>
                  <a:pt x="418042" y="51290"/>
                  <a:pt x="339725" y="17423"/>
                </a:cubicBezTo>
                <a:cubicBezTo>
                  <a:pt x="261408" y="-16444"/>
                  <a:pt x="0" y="175644"/>
                  <a:pt x="0" y="17299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19" name="フリーフォーム: 図形 1518">
            <a:extLst>
              <a:ext uri="{FF2B5EF4-FFF2-40B4-BE49-F238E27FC236}">
                <a16:creationId xmlns:a16="http://schemas.microsoft.com/office/drawing/2014/main" id="{931DB56B-3319-4AA6-98D0-EFF23698A79E}"/>
              </a:ext>
            </a:extLst>
          </p:cNvPr>
          <p:cNvSpPr/>
          <p:nvPr/>
        </p:nvSpPr>
        <p:spPr>
          <a:xfrm>
            <a:off x="3992245" y="6519407"/>
            <a:ext cx="434205" cy="344708"/>
          </a:xfrm>
          <a:custGeom>
            <a:avLst/>
            <a:gdLst>
              <a:gd name="connsiteX0" fmla="*/ 422593 w 434205"/>
              <a:gd name="connsiteY0" fmla="*/ 5218 h 344708"/>
              <a:gd name="connsiteX1" fmla="*/ 332105 w 434205"/>
              <a:gd name="connsiteY1" fmla="*/ 194131 h 344708"/>
              <a:gd name="connsiteX2" fmla="*/ 5080 w 434205"/>
              <a:gd name="connsiteY2" fmla="*/ 340181 h 344708"/>
              <a:gd name="connsiteX3" fmla="*/ 143193 w 434205"/>
              <a:gd name="connsiteY3" fmla="*/ 305256 h 344708"/>
              <a:gd name="connsiteX4" fmla="*/ 282893 w 434205"/>
              <a:gd name="connsiteY4" fmla="*/ 281443 h 344708"/>
              <a:gd name="connsiteX5" fmla="*/ 416243 w 434205"/>
              <a:gd name="connsiteY5" fmla="*/ 71893 h 344708"/>
              <a:gd name="connsiteX6" fmla="*/ 422593 w 434205"/>
              <a:gd name="connsiteY6" fmla="*/ 5218 h 344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34205" h="344708">
                <a:moveTo>
                  <a:pt x="422593" y="5218"/>
                </a:moveTo>
                <a:cubicBezTo>
                  <a:pt x="408570" y="25591"/>
                  <a:pt x="401690" y="138304"/>
                  <a:pt x="332105" y="194131"/>
                </a:cubicBezTo>
                <a:cubicBezTo>
                  <a:pt x="262520" y="249958"/>
                  <a:pt x="36565" y="321660"/>
                  <a:pt x="5080" y="340181"/>
                </a:cubicBezTo>
                <a:cubicBezTo>
                  <a:pt x="-26405" y="358702"/>
                  <a:pt x="96891" y="315046"/>
                  <a:pt x="143193" y="305256"/>
                </a:cubicBezTo>
                <a:cubicBezTo>
                  <a:pt x="189495" y="295466"/>
                  <a:pt x="237385" y="320337"/>
                  <a:pt x="282893" y="281443"/>
                </a:cubicBezTo>
                <a:cubicBezTo>
                  <a:pt x="328401" y="242549"/>
                  <a:pt x="390843" y="116078"/>
                  <a:pt x="416243" y="71893"/>
                </a:cubicBezTo>
                <a:cubicBezTo>
                  <a:pt x="441643" y="27708"/>
                  <a:pt x="436616" y="-15155"/>
                  <a:pt x="422593" y="52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20" name="フリーフォーム: 図形 1519">
            <a:extLst>
              <a:ext uri="{FF2B5EF4-FFF2-40B4-BE49-F238E27FC236}">
                <a16:creationId xmlns:a16="http://schemas.microsoft.com/office/drawing/2014/main" id="{C6360F43-50E7-4BC1-BAAB-1F8DB8174777}"/>
              </a:ext>
            </a:extLst>
          </p:cNvPr>
          <p:cNvSpPr/>
          <p:nvPr/>
        </p:nvSpPr>
        <p:spPr>
          <a:xfrm>
            <a:off x="3485524" y="6520530"/>
            <a:ext cx="272574" cy="132450"/>
          </a:xfrm>
          <a:custGeom>
            <a:avLst/>
            <a:gdLst>
              <a:gd name="connsiteX0" fmla="*/ 626 w 272574"/>
              <a:gd name="connsiteY0" fmla="*/ 13620 h 132450"/>
              <a:gd name="connsiteX1" fmla="*/ 137151 w 272574"/>
              <a:gd name="connsiteY1" fmla="*/ 7270 h 132450"/>
              <a:gd name="connsiteX2" fmla="*/ 267326 w 272574"/>
              <a:gd name="connsiteY2" fmla="*/ 131095 h 132450"/>
              <a:gd name="connsiteX3" fmla="*/ 241926 w 272574"/>
              <a:gd name="connsiteY3" fmla="*/ 69183 h 132450"/>
              <a:gd name="connsiteX4" fmla="*/ 194301 w 272574"/>
              <a:gd name="connsiteY4" fmla="*/ 5683 h 132450"/>
              <a:gd name="connsiteX5" fmla="*/ 626 w 272574"/>
              <a:gd name="connsiteY5" fmla="*/ 13620 h 132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72574" h="132450">
                <a:moveTo>
                  <a:pt x="626" y="13620"/>
                </a:moveTo>
                <a:cubicBezTo>
                  <a:pt x="-8899" y="13885"/>
                  <a:pt x="92701" y="-12309"/>
                  <a:pt x="137151" y="7270"/>
                </a:cubicBezTo>
                <a:cubicBezTo>
                  <a:pt x="181601" y="26849"/>
                  <a:pt x="249863" y="120776"/>
                  <a:pt x="267326" y="131095"/>
                </a:cubicBezTo>
                <a:cubicBezTo>
                  <a:pt x="284789" y="141414"/>
                  <a:pt x="254097" y="90085"/>
                  <a:pt x="241926" y="69183"/>
                </a:cubicBezTo>
                <a:cubicBezTo>
                  <a:pt x="229755" y="48281"/>
                  <a:pt x="229226" y="15473"/>
                  <a:pt x="194301" y="5683"/>
                </a:cubicBezTo>
                <a:cubicBezTo>
                  <a:pt x="159376" y="-4107"/>
                  <a:pt x="10151" y="13355"/>
                  <a:pt x="626" y="1362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21" name="フリーフォーム: 図形 1520">
            <a:extLst>
              <a:ext uri="{FF2B5EF4-FFF2-40B4-BE49-F238E27FC236}">
                <a16:creationId xmlns:a16="http://schemas.microsoft.com/office/drawing/2014/main" id="{9621B22F-1E36-4FC2-9495-08E311D11EA1}"/>
              </a:ext>
            </a:extLst>
          </p:cNvPr>
          <p:cNvSpPr/>
          <p:nvPr/>
        </p:nvSpPr>
        <p:spPr>
          <a:xfrm>
            <a:off x="3490866" y="6550889"/>
            <a:ext cx="214413" cy="328122"/>
          </a:xfrm>
          <a:custGeom>
            <a:avLst/>
            <a:gdLst>
              <a:gd name="connsiteX0" fmla="*/ 47 w 214413"/>
              <a:gd name="connsiteY0" fmla="*/ 43586 h 328122"/>
              <a:gd name="connsiteX1" fmla="*/ 115934 w 214413"/>
              <a:gd name="connsiteY1" fmla="*/ 8661 h 328122"/>
              <a:gd name="connsiteX2" fmla="*/ 177847 w 214413"/>
              <a:gd name="connsiteY2" fmla="*/ 103911 h 328122"/>
              <a:gd name="connsiteX3" fmla="*/ 206422 w 214413"/>
              <a:gd name="connsiteY3" fmla="*/ 327749 h 328122"/>
              <a:gd name="connsiteX4" fmla="*/ 208009 w 214413"/>
              <a:gd name="connsiteY4" fmla="*/ 153124 h 328122"/>
              <a:gd name="connsiteX5" fmla="*/ 130222 w 214413"/>
              <a:gd name="connsiteY5" fmla="*/ 5486 h 328122"/>
              <a:gd name="connsiteX6" fmla="*/ 47 w 214413"/>
              <a:gd name="connsiteY6" fmla="*/ 43586 h 3281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14413" h="328122">
                <a:moveTo>
                  <a:pt x="47" y="43586"/>
                </a:moveTo>
                <a:cubicBezTo>
                  <a:pt x="-2334" y="44115"/>
                  <a:pt x="86301" y="-1393"/>
                  <a:pt x="115934" y="8661"/>
                </a:cubicBezTo>
                <a:cubicBezTo>
                  <a:pt x="145567" y="18715"/>
                  <a:pt x="162766" y="50730"/>
                  <a:pt x="177847" y="103911"/>
                </a:cubicBezTo>
                <a:cubicBezTo>
                  <a:pt x="192928" y="157092"/>
                  <a:pt x="201395" y="319547"/>
                  <a:pt x="206422" y="327749"/>
                </a:cubicBezTo>
                <a:cubicBezTo>
                  <a:pt x="211449" y="335951"/>
                  <a:pt x="220709" y="206835"/>
                  <a:pt x="208009" y="153124"/>
                </a:cubicBezTo>
                <a:cubicBezTo>
                  <a:pt x="195309" y="99413"/>
                  <a:pt x="161707" y="29298"/>
                  <a:pt x="130222" y="5486"/>
                </a:cubicBezTo>
                <a:cubicBezTo>
                  <a:pt x="98737" y="-18326"/>
                  <a:pt x="2428" y="43057"/>
                  <a:pt x="47" y="4358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22" name="フリーフォーム: 図形 1521">
            <a:extLst>
              <a:ext uri="{FF2B5EF4-FFF2-40B4-BE49-F238E27FC236}">
                <a16:creationId xmlns:a16="http://schemas.microsoft.com/office/drawing/2014/main" id="{ED93AEA6-8103-47D2-B773-2BC3541E8017}"/>
              </a:ext>
            </a:extLst>
          </p:cNvPr>
          <p:cNvSpPr/>
          <p:nvPr/>
        </p:nvSpPr>
        <p:spPr>
          <a:xfrm>
            <a:off x="3728999" y="6627989"/>
            <a:ext cx="201802" cy="315795"/>
          </a:xfrm>
          <a:custGeom>
            <a:avLst/>
            <a:gdLst>
              <a:gd name="connsiteX0" fmla="*/ 39 w 201802"/>
              <a:gd name="connsiteY0" fmla="*/ 315736 h 315795"/>
              <a:gd name="connsiteX1" fmla="*/ 38139 w 201802"/>
              <a:gd name="connsiteY1" fmla="*/ 177624 h 315795"/>
              <a:gd name="connsiteX2" fmla="*/ 44489 w 201802"/>
              <a:gd name="connsiteY2" fmla="*/ 95074 h 315795"/>
              <a:gd name="connsiteX3" fmla="*/ 201651 w 201802"/>
              <a:gd name="connsiteY3" fmla="*/ 280811 h 315795"/>
              <a:gd name="connsiteX4" fmla="*/ 12739 w 201802"/>
              <a:gd name="connsiteY4" fmla="*/ 6174 h 315795"/>
              <a:gd name="connsiteX5" fmla="*/ 25439 w 201802"/>
              <a:gd name="connsiteY5" fmla="*/ 95074 h 315795"/>
              <a:gd name="connsiteX6" fmla="*/ 46076 w 201802"/>
              <a:gd name="connsiteY6" fmla="*/ 160161 h 315795"/>
              <a:gd name="connsiteX7" fmla="*/ 39 w 201802"/>
              <a:gd name="connsiteY7" fmla="*/ 315736 h 3157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01802" h="315795">
                <a:moveTo>
                  <a:pt x="39" y="315736"/>
                </a:moveTo>
                <a:cubicBezTo>
                  <a:pt x="-1284" y="318647"/>
                  <a:pt x="30731" y="214401"/>
                  <a:pt x="38139" y="177624"/>
                </a:cubicBezTo>
                <a:cubicBezTo>
                  <a:pt x="45547" y="140847"/>
                  <a:pt x="17237" y="77876"/>
                  <a:pt x="44489" y="95074"/>
                </a:cubicBezTo>
                <a:cubicBezTo>
                  <a:pt x="71741" y="112272"/>
                  <a:pt x="206943" y="295628"/>
                  <a:pt x="201651" y="280811"/>
                </a:cubicBezTo>
                <a:cubicBezTo>
                  <a:pt x="196359" y="265994"/>
                  <a:pt x="42108" y="37130"/>
                  <a:pt x="12739" y="6174"/>
                </a:cubicBezTo>
                <a:cubicBezTo>
                  <a:pt x="-16630" y="-24782"/>
                  <a:pt x="19883" y="69409"/>
                  <a:pt x="25439" y="95074"/>
                </a:cubicBezTo>
                <a:cubicBezTo>
                  <a:pt x="30995" y="120738"/>
                  <a:pt x="50839" y="127353"/>
                  <a:pt x="46076" y="160161"/>
                </a:cubicBezTo>
                <a:cubicBezTo>
                  <a:pt x="41313" y="192969"/>
                  <a:pt x="1362" y="312825"/>
                  <a:pt x="39" y="31573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23" name="フリーフォーム: 図形 1522">
            <a:extLst>
              <a:ext uri="{FF2B5EF4-FFF2-40B4-BE49-F238E27FC236}">
                <a16:creationId xmlns:a16="http://schemas.microsoft.com/office/drawing/2014/main" id="{E09F624B-73F9-4D5C-B5E7-3073F5AA3872}"/>
              </a:ext>
            </a:extLst>
          </p:cNvPr>
          <p:cNvSpPr/>
          <p:nvPr/>
        </p:nvSpPr>
        <p:spPr>
          <a:xfrm>
            <a:off x="4052229" y="6696056"/>
            <a:ext cx="142418" cy="155031"/>
          </a:xfrm>
          <a:custGeom>
            <a:avLst/>
            <a:gdLst>
              <a:gd name="connsiteX0" fmla="*/ 141946 w 142418"/>
              <a:gd name="connsiteY0" fmla="*/ 19 h 155031"/>
              <a:gd name="connsiteX1" fmla="*/ 53046 w 142418"/>
              <a:gd name="connsiteY1" fmla="*/ 66694 h 155031"/>
              <a:gd name="connsiteX2" fmla="*/ 21296 w 142418"/>
              <a:gd name="connsiteY2" fmla="*/ 154007 h 155031"/>
              <a:gd name="connsiteX3" fmla="*/ 10184 w 142418"/>
              <a:gd name="connsiteY3" fmla="*/ 111144 h 155031"/>
              <a:gd name="connsiteX4" fmla="*/ 10184 w 142418"/>
              <a:gd name="connsiteY4" fmla="*/ 60344 h 155031"/>
              <a:gd name="connsiteX5" fmla="*/ 141946 w 142418"/>
              <a:gd name="connsiteY5" fmla="*/ 19 h 1550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2418" h="155031">
                <a:moveTo>
                  <a:pt x="141946" y="19"/>
                </a:moveTo>
                <a:cubicBezTo>
                  <a:pt x="149090" y="1077"/>
                  <a:pt x="73154" y="41029"/>
                  <a:pt x="53046" y="66694"/>
                </a:cubicBezTo>
                <a:cubicBezTo>
                  <a:pt x="32938" y="92359"/>
                  <a:pt x="28440" y="146599"/>
                  <a:pt x="21296" y="154007"/>
                </a:cubicBezTo>
                <a:cubicBezTo>
                  <a:pt x="14152" y="161415"/>
                  <a:pt x="12036" y="126754"/>
                  <a:pt x="10184" y="111144"/>
                </a:cubicBezTo>
                <a:cubicBezTo>
                  <a:pt x="8332" y="95534"/>
                  <a:pt x="-11776" y="78336"/>
                  <a:pt x="10184" y="60344"/>
                </a:cubicBezTo>
                <a:cubicBezTo>
                  <a:pt x="32144" y="42352"/>
                  <a:pt x="134802" y="-1039"/>
                  <a:pt x="141946" y="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24" name="フリーフォーム: 図形 1523">
            <a:extLst>
              <a:ext uri="{FF2B5EF4-FFF2-40B4-BE49-F238E27FC236}">
                <a16:creationId xmlns:a16="http://schemas.microsoft.com/office/drawing/2014/main" id="{A12A30CA-BAC1-4639-8319-25B63364BDA7}"/>
              </a:ext>
            </a:extLst>
          </p:cNvPr>
          <p:cNvSpPr/>
          <p:nvPr/>
        </p:nvSpPr>
        <p:spPr>
          <a:xfrm>
            <a:off x="3455967" y="6816358"/>
            <a:ext cx="720094" cy="397349"/>
          </a:xfrm>
          <a:custGeom>
            <a:avLst/>
            <a:gdLst>
              <a:gd name="connsiteX0" fmla="*/ 21 w 720094"/>
              <a:gd name="connsiteY0" fmla="*/ 397242 h 397349"/>
              <a:gd name="connsiteX1" fmla="*/ 106383 w 720094"/>
              <a:gd name="connsiteY1" fmla="*/ 233730 h 397349"/>
              <a:gd name="connsiteX2" fmla="*/ 414358 w 720094"/>
              <a:gd name="connsiteY2" fmla="*/ 130542 h 397349"/>
              <a:gd name="connsiteX3" fmla="*/ 646133 w 720094"/>
              <a:gd name="connsiteY3" fmla="*/ 51167 h 397349"/>
              <a:gd name="connsiteX4" fmla="*/ 719158 w 720094"/>
              <a:gd name="connsiteY4" fmla="*/ 367 h 397349"/>
              <a:gd name="connsiteX5" fmla="*/ 606446 w 720094"/>
              <a:gd name="connsiteY5" fmla="*/ 76567 h 397349"/>
              <a:gd name="connsiteX6" fmla="*/ 311171 w 720094"/>
              <a:gd name="connsiteY6" fmla="*/ 170230 h 397349"/>
              <a:gd name="connsiteX7" fmla="*/ 112733 w 720094"/>
              <a:gd name="connsiteY7" fmla="*/ 257542 h 397349"/>
              <a:gd name="connsiteX8" fmla="*/ 21 w 720094"/>
              <a:gd name="connsiteY8" fmla="*/ 397242 h 3973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20094" h="397349">
                <a:moveTo>
                  <a:pt x="21" y="397242"/>
                </a:moveTo>
                <a:cubicBezTo>
                  <a:pt x="-1037" y="393273"/>
                  <a:pt x="37327" y="278180"/>
                  <a:pt x="106383" y="233730"/>
                </a:cubicBezTo>
                <a:cubicBezTo>
                  <a:pt x="175439" y="189280"/>
                  <a:pt x="414358" y="130542"/>
                  <a:pt x="414358" y="130542"/>
                </a:cubicBezTo>
                <a:cubicBezTo>
                  <a:pt x="504316" y="100115"/>
                  <a:pt x="595333" y="72863"/>
                  <a:pt x="646133" y="51167"/>
                </a:cubicBezTo>
                <a:cubicBezTo>
                  <a:pt x="696933" y="29471"/>
                  <a:pt x="725772" y="-3866"/>
                  <a:pt x="719158" y="367"/>
                </a:cubicBezTo>
                <a:cubicBezTo>
                  <a:pt x="712544" y="4600"/>
                  <a:pt x="674444" y="48257"/>
                  <a:pt x="606446" y="76567"/>
                </a:cubicBezTo>
                <a:cubicBezTo>
                  <a:pt x="538448" y="104877"/>
                  <a:pt x="393456" y="140068"/>
                  <a:pt x="311171" y="170230"/>
                </a:cubicBezTo>
                <a:cubicBezTo>
                  <a:pt x="228886" y="200392"/>
                  <a:pt x="166179" y="221294"/>
                  <a:pt x="112733" y="257542"/>
                </a:cubicBezTo>
                <a:cubicBezTo>
                  <a:pt x="59287" y="293790"/>
                  <a:pt x="1079" y="401211"/>
                  <a:pt x="21" y="39724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25" name="フリーフォーム: 図形 1524">
            <a:extLst>
              <a:ext uri="{FF2B5EF4-FFF2-40B4-BE49-F238E27FC236}">
                <a16:creationId xmlns:a16="http://schemas.microsoft.com/office/drawing/2014/main" id="{F3BA4183-EC5D-4677-A94E-AEB6248A4E4C}"/>
              </a:ext>
            </a:extLst>
          </p:cNvPr>
          <p:cNvSpPr/>
          <p:nvPr/>
        </p:nvSpPr>
        <p:spPr>
          <a:xfrm>
            <a:off x="3589338" y="6811788"/>
            <a:ext cx="584151" cy="222425"/>
          </a:xfrm>
          <a:custGeom>
            <a:avLst/>
            <a:gdLst>
              <a:gd name="connsiteX0" fmla="*/ 0 w 584151"/>
              <a:gd name="connsiteY0" fmla="*/ 222425 h 222425"/>
              <a:gd name="connsiteX1" fmla="*/ 119062 w 584151"/>
              <a:gd name="connsiteY1" fmla="*/ 143050 h 222425"/>
              <a:gd name="connsiteX2" fmla="*/ 582612 w 584151"/>
              <a:gd name="connsiteY2" fmla="*/ 175 h 222425"/>
              <a:gd name="connsiteX3" fmla="*/ 279400 w 584151"/>
              <a:gd name="connsiteY3" fmla="*/ 111300 h 222425"/>
              <a:gd name="connsiteX4" fmla="*/ 0 w 584151"/>
              <a:gd name="connsiteY4" fmla="*/ 222425 h 222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84151" h="222425">
                <a:moveTo>
                  <a:pt x="0" y="222425"/>
                </a:moveTo>
                <a:cubicBezTo>
                  <a:pt x="10980" y="201258"/>
                  <a:pt x="21960" y="180092"/>
                  <a:pt x="119062" y="143050"/>
                </a:cubicBezTo>
                <a:cubicBezTo>
                  <a:pt x="216164" y="106008"/>
                  <a:pt x="555889" y="5467"/>
                  <a:pt x="582612" y="175"/>
                </a:cubicBezTo>
                <a:cubicBezTo>
                  <a:pt x="609335" y="-5117"/>
                  <a:pt x="279400" y="111300"/>
                  <a:pt x="279400" y="111300"/>
                </a:cubicBezTo>
                <a:lnTo>
                  <a:pt x="0" y="222425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26" name="フリーフォーム: 図形 1525">
            <a:extLst>
              <a:ext uri="{FF2B5EF4-FFF2-40B4-BE49-F238E27FC236}">
                <a16:creationId xmlns:a16="http://schemas.microsoft.com/office/drawing/2014/main" id="{60182948-FDD7-47CC-B97E-1624C441FA17}"/>
              </a:ext>
            </a:extLst>
          </p:cNvPr>
          <p:cNvSpPr/>
          <p:nvPr/>
        </p:nvSpPr>
        <p:spPr>
          <a:xfrm>
            <a:off x="3748865" y="5683554"/>
            <a:ext cx="353475" cy="103599"/>
          </a:xfrm>
          <a:custGeom>
            <a:avLst/>
            <a:gdLst>
              <a:gd name="connsiteX0" fmla="*/ 1868 w 353475"/>
              <a:gd name="connsiteY0" fmla="*/ 103413 h 103599"/>
              <a:gd name="connsiteX1" fmla="*/ 162735 w 353475"/>
              <a:gd name="connsiteY1" fmla="*/ 3929 h 103599"/>
              <a:gd name="connsiteX2" fmla="*/ 349002 w 353475"/>
              <a:gd name="connsiteY2" fmla="*/ 20863 h 103599"/>
              <a:gd name="connsiteX3" fmla="*/ 272802 w 353475"/>
              <a:gd name="connsiteY3" fmla="*/ 29329 h 103599"/>
              <a:gd name="connsiteX4" fmla="*/ 1868 w 353475"/>
              <a:gd name="connsiteY4" fmla="*/ 103413 h 1035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3475" h="103599">
                <a:moveTo>
                  <a:pt x="1868" y="103413"/>
                </a:moveTo>
                <a:cubicBezTo>
                  <a:pt x="-16477" y="99180"/>
                  <a:pt x="104879" y="17687"/>
                  <a:pt x="162735" y="3929"/>
                </a:cubicBezTo>
                <a:cubicBezTo>
                  <a:pt x="220591" y="-9829"/>
                  <a:pt x="330658" y="16630"/>
                  <a:pt x="349002" y="20863"/>
                </a:cubicBezTo>
                <a:cubicBezTo>
                  <a:pt x="367347" y="25096"/>
                  <a:pt x="326777" y="20157"/>
                  <a:pt x="272802" y="29329"/>
                </a:cubicBezTo>
                <a:cubicBezTo>
                  <a:pt x="218827" y="38501"/>
                  <a:pt x="20213" y="107646"/>
                  <a:pt x="1868" y="1034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27" name="フリーフォーム: 図形 1526">
            <a:extLst>
              <a:ext uri="{FF2B5EF4-FFF2-40B4-BE49-F238E27FC236}">
                <a16:creationId xmlns:a16="http://schemas.microsoft.com/office/drawing/2014/main" id="{67681516-FB51-4934-B506-4897ACA88688}"/>
              </a:ext>
            </a:extLst>
          </p:cNvPr>
          <p:cNvSpPr/>
          <p:nvPr/>
        </p:nvSpPr>
        <p:spPr>
          <a:xfrm>
            <a:off x="3219663" y="5720868"/>
            <a:ext cx="671285" cy="100180"/>
          </a:xfrm>
          <a:custGeom>
            <a:avLst/>
            <a:gdLst>
              <a:gd name="connsiteX0" fmla="*/ 1904 w 671285"/>
              <a:gd name="connsiteY0" fmla="*/ 482 h 100180"/>
              <a:gd name="connsiteX1" fmla="*/ 262254 w 671285"/>
              <a:gd name="connsiteY1" fmla="*/ 19532 h 100180"/>
              <a:gd name="connsiteX2" fmla="*/ 666537 w 671285"/>
              <a:gd name="connsiteY2" fmla="*/ 99965 h 100180"/>
              <a:gd name="connsiteX3" fmla="*/ 478154 w 671285"/>
              <a:gd name="connsiteY3" fmla="*/ 42815 h 100180"/>
              <a:gd name="connsiteX4" fmla="*/ 393487 w 671285"/>
              <a:gd name="connsiteY4" fmla="*/ 32232 h 100180"/>
              <a:gd name="connsiteX5" fmla="*/ 1904 w 671285"/>
              <a:gd name="connsiteY5" fmla="*/ 482 h 1001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71285" h="100180">
                <a:moveTo>
                  <a:pt x="1904" y="482"/>
                </a:moveTo>
                <a:cubicBezTo>
                  <a:pt x="-19968" y="-1635"/>
                  <a:pt x="151482" y="2952"/>
                  <a:pt x="262254" y="19532"/>
                </a:cubicBezTo>
                <a:cubicBezTo>
                  <a:pt x="373026" y="36112"/>
                  <a:pt x="630554" y="96085"/>
                  <a:pt x="666537" y="99965"/>
                </a:cubicBezTo>
                <a:cubicBezTo>
                  <a:pt x="702520" y="103845"/>
                  <a:pt x="523662" y="54104"/>
                  <a:pt x="478154" y="42815"/>
                </a:cubicBezTo>
                <a:cubicBezTo>
                  <a:pt x="432646" y="31526"/>
                  <a:pt x="468629" y="34349"/>
                  <a:pt x="393487" y="32232"/>
                </a:cubicBezTo>
                <a:cubicBezTo>
                  <a:pt x="318345" y="30115"/>
                  <a:pt x="23776" y="2599"/>
                  <a:pt x="1904" y="48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28" name="フリーフォーム: 図形 1527">
            <a:extLst>
              <a:ext uri="{FF2B5EF4-FFF2-40B4-BE49-F238E27FC236}">
                <a16:creationId xmlns:a16="http://schemas.microsoft.com/office/drawing/2014/main" id="{32ED1828-351B-4678-AD12-4F1AC05BDD86}"/>
              </a:ext>
            </a:extLst>
          </p:cNvPr>
          <p:cNvSpPr/>
          <p:nvPr/>
        </p:nvSpPr>
        <p:spPr>
          <a:xfrm>
            <a:off x="3163048" y="5720689"/>
            <a:ext cx="703961" cy="126701"/>
          </a:xfrm>
          <a:custGeom>
            <a:avLst/>
            <a:gdLst>
              <a:gd name="connsiteX0" fmla="*/ 41585 w 703961"/>
              <a:gd name="connsiteY0" fmla="*/ 13361 h 126701"/>
              <a:gd name="connsiteX1" fmla="*/ 92385 w 703961"/>
              <a:gd name="connsiteY1" fmla="*/ 11244 h 126701"/>
              <a:gd name="connsiteX2" fmla="*/ 682935 w 703961"/>
              <a:gd name="connsiteY2" fmla="*/ 100144 h 126701"/>
              <a:gd name="connsiteX3" fmla="*/ 564402 w 703961"/>
              <a:gd name="connsiteY3" fmla="*/ 110728 h 126701"/>
              <a:gd name="connsiteX4" fmla="*/ 490319 w 703961"/>
              <a:gd name="connsiteY4" fmla="*/ 121311 h 126701"/>
              <a:gd name="connsiteX5" fmla="*/ 41585 w 703961"/>
              <a:gd name="connsiteY5" fmla="*/ 13361 h 1267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03961" h="126701">
                <a:moveTo>
                  <a:pt x="41585" y="13361"/>
                </a:moveTo>
                <a:cubicBezTo>
                  <a:pt x="-24737" y="-4983"/>
                  <a:pt x="-14507" y="-3220"/>
                  <a:pt x="92385" y="11244"/>
                </a:cubicBezTo>
                <a:cubicBezTo>
                  <a:pt x="199277" y="25708"/>
                  <a:pt x="604265" y="83563"/>
                  <a:pt x="682935" y="100144"/>
                </a:cubicBezTo>
                <a:cubicBezTo>
                  <a:pt x="761605" y="116725"/>
                  <a:pt x="596505" y="107200"/>
                  <a:pt x="564402" y="110728"/>
                </a:cubicBezTo>
                <a:cubicBezTo>
                  <a:pt x="532299" y="114256"/>
                  <a:pt x="576397" y="136833"/>
                  <a:pt x="490319" y="121311"/>
                </a:cubicBezTo>
                <a:cubicBezTo>
                  <a:pt x="404241" y="105789"/>
                  <a:pt x="107907" y="31705"/>
                  <a:pt x="41585" y="1336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29" name="フリーフォーム: 図形 1528">
            <a:extLst>
              <a:ext uri="{FF2B5EF4-FFF2-40B4-BE49-F238E27FC236}">
                <a16:creationId xmlns:a16="http://schemas.microsoft.com/office/drawing/2014/main" id="{36A32B49-0A2E-47C1-A46D-09FB200984D7}"/>
              </a:ext>
            </a:extLst>
          </p:cNvPr>
          <p:cNvSpPr/>
          <p:nvPr/>
        </p:nvSpPr>
        <p:spPr>
          <a:xfrm>
            <a:off x="3254393" y="5887354"/>
            <a:ext cx="391544" cy="111530"/>
          </a:xfrm>
          <a:custGeom>
            <a:avLst/>
            <a:gdLst>
              <a:gd name="connsiteX0" fmla="*/ 3157 w 391544"/>
              <a:gd name="connsiteY0" fmla="*/ 111279 h 111530"/>
              <a:gd name="connsiteX1" fmla="*/ 386274 w 391544"/>
              <a:gd name="connsiteY1" fmla="*/ 3329 h 111530"/>
              <a:gd name="connsiteX2" fmla="*/ 212707 w 391544"/>
              <a:gd name="connsiteY2" fmla="*/ 32963 h 111530"/>
              <a:gd name="connsiteX3" fmla="*/ 3157 w 391544"/>
              <a:gd name="connsiteY3" fmla="*/ 111279 h 1115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91544" h="111530">
                <a:moveTo>
                  <a:pt x="3157" y="111279"/>
                </a:moveTo>
                <a:cubicBezTo>
                  <a:pt x="32085" y="106340"/>
                  <a:pt x="351349" y="16382"/>
                  <a:pt x="386274" y="3329"/>
                </a:cubicBezTo>
                <a:cubicBezTo>
                  <a:pt x="421199" y="-9724"/>
                  <a:pt x="273385" y="18852"/>
                  <a:pt x="212707" y="32963"/>
                </a:cubicBezTo>
                <a:cubicBezTo>
                  <a:pt x="152029" y="47074"/>
                  <a:pt x="-25771" y="116218"/>
                  <a:pt x="3157" y="11127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30" name="フリーフォーム: 図形 1529">
            <a:extLst>
              <a:ext uri="{FF2B5EF4-FFF2-40B4-BE49-F238E27FC236}">
                <a16:creationId xmlns:a16="http://schemas.microsoft.com/office/drawing/2014/main" id="{0063803A-A2FE-4F87-A7A0-6678F1219206}"/>
              </a:ext>
            </a:extLst>
          </p:cNvPr>
          <p:cNvSpPr/>
          <p:nvPr/>
        </p:nvSpPr>
        <p:spPr>
          <a:xfrm>
            <a:off x="4285973" y="6634164"/>
            <a:ext cx="175430" cy="481407"/>
          </a:xfrm>
          <a:custGeom>
            <a:avLst/>
            <a:gdLst>
              <a:gd name="connsiteX0" fmla="*/ 277 w 175430"/>
              <a:gd name="connsiteY0" fmla="*/ 471486 h 481407"/>
              <a:gd name="connsiteX1" fmla="*/ 123044 w 175430"/>
              <a:gd name="connsiteY1" fmla="*/ 12169 h 481407"/>
              <a:gd name="connsiteX2" fmla="*/ 148444 w 175430"/>
              <a:gd name="connsiteY2" fmla="*/ 162453 h 481407"/>
              <a:gd name="connsiteX3" fmla="*/ 167494 w 175430"/>
              <a:gd name="connsiteY3" fmla="*/ 479953 h 481407"/>
              <a:gd name="connsiteX4" fmla="*/ 161144 w 175430"/>
              <a:gd name="connsiteY4" fmla="*/ 22753 h 481407"/>
              <a:gd name="connsiteX5" fmla="*/ 277 w 175430"/>
              <a:gd name="connsiteY5" fmla="*/ 471486 h 481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5430" h="481407">
                <a:moveTo>
                  <a:pt x="277" y="471486"/>
                </a:moveTo>
                <a:cubicBezTo>
                  <a:pt x="-6073" y="469722"/>
                  <a:pt x="98350" y="63674"/>
                  <a:pt x="123044" y="12169"/>
                </a:cubicBezTo>
                <a:cubicBezTo>
                  <a:pt x="147738" y="-39336"/>
                  <a:pt x="141036" y="84489"/>
                  <a:pt x="148444" y="162453"/>
                </a:cubicBezTo>
                <a:cubicBezTo>
                  <a:pt x="155852" y="240417"/>
                  <a:pt x="165377" y="503236"/>
                  <a:pt x="167494" y="479953"/>
                </a:cubicBezTo>
                <a:cubicBezTo>
                  <a:pt x="169611" y="456670"/>
                  <a:pt x="187602" y="27339"/>
                  <a:pt x="161144" y="22753"/>
                </a:cubicBezTo>
                <a:cubicBezTo>
                  <a:pt x="134686" y="18167"/>
                  <a:pt x="6627" y="473250"/>
                  <a:pt x="277" y="47148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31" name="フリーフォーム: 図形 1530">
            <a:extLst>
              <a:ext uri="{FF2B5EF4-FFF2-40B4-BE49-F238E27FC236}">
                <a16:creationId xmlns:a16="http://schemas.microsoft.com/office/drawing/2014/main" id="{19EF8ED4-09BC-4F43-9809-887BCD59B8D3}"/>
              </a:ext>
            </a:extLst>
          </p:cNvPr>
          <p:cNvSpPr/>
          <p:nvPr/>
        </p:nvSpPr>
        <p:spPr>
          <a:xfrm>
            <a:off x="3953698" y="6827917"/>
            <a:ext cx="332963" cy="349701"/>
          </a:xfrm>
          <a:custGeom>
            <a:avLst/>
            <a:gdLst>
              <a:gd name="connsiteX0" fmla="*/ 269052 w 332963"/>
              <a:gd name="connsiteY0" fmla="*/ 450 h 349701"/>
              <a:gd name="connsiteX1" fmla="*/ 224602 w 332963"/>
              <a:gd name="connsiteY1" fmla="*/ 186716 h 349701"/>
              <a:gd name="connsiteX2" fmla="*/ 326202 w 332963"/>
              <a:gd name="connsiteY2" fmla="*/ 275616 h 349701"/>
              <a:gd name="connsiteX3" fmla="*/ 235 w 332963"/>
              <a:gd name="connsiteY3" fmla="*/ 349700 h 349701"/>
              <a:gd name="connsiteX4" fmla="*/ 273285 w 332963"/>
              <a:gd name="connsiteY4" fmla="*/ 273500 h 349701"/>
              <a:gd name="connsiteX5" fmla="*/ 239419 w 332963"/>
              <a:gd name="connsiteY5" fmla="*/ 138033 h 349701"/>
              <a:gd name="connsiteX6" fmla="*/ 269052 w 332963"/>
              <a:gd name="connsiteY6" fmla="*/ 450 h 3497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32963" h="349701">
                <a:moveTo>
                  <a:pt x="269052" y="450"/>
                </a:moveTo>
                <a:cubicBezTo>
                  <a:pt x="266583" y="8564"/>
                  <a:pt x="215077" y="140855"/>
                  <a:pt x="224602" y="186716"/>
                </a:cubicBezTo>
                <a:cubicBezTo>
                  <a:pt x="234127" y="232577"/>
                  <a:pt x="363596" y="248452"/>
                  <a:pt x="326202" y="275616"/>
                </a:cubicBezTo>
                <a:cubicBezTo>
                  <a:pt x="288808" y="302780"/>
                  <a:pt x="9054" y="350053"/>
                  <a:pt x="235" y="349700"/>
                </a:cubicBezTo>
                <a:cubicBezTo>
                  <a:pt x="-8584" y="349347"/>
                  <a:pt x="233421" y="308778"/>
                  <a:pt x="273285" y="273500"/>
                </a:cubicBezTo>
                <a:cubicBezTo>
                  <a:pt x="313149" y="238222"/>
                  <a:pt x="241183" y="180014"/>
                  <a:pt x="239419" y="138033"/>
                </a:cubicBezTo>
                <a:cubicBezTo>
                  <a:pt x="237655" y="96052"/>
                  <a:pt x="271521" y="-7664"/>
                  <a:pt x="269052" y="4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32" name="フリーフォーム: 図形 1531">
            <a:extLst>
              <a:ext uri="{FF2B5EF4-FFF2-40B4-BE49-F238E27FC236}">
                <a16:creationId xmlns:a16="http://schemas.microsoft.com/office/drawing/2014/main" id="{59086580-CF06-4754-A0B7-8D7673A9F440}"/>
              </a:ext>
            </a:extLst>
          </p:cNvPr>
          <p:cNvSpPr/>
          <p:nvPr/>
        </p:nvSpPr>
        <p:spPr>
          <a:xfrm>
            <a:off x="3652555" y="6987078"/>
            <a:ext cx="333633" cy="176104"/>
          </a:xfrm>
          <a:custGeom>
            <a:avLst/>
            <a:gdLst>
              <a:gd name="connsiteX0" fmla="*/ 248462 w 333633"/>
              <a:gd name="connsiteY0" fmla="*/ 39 h 176104"/>
              <a:gd name="connsiteX1" fmla="*/ 225178 w 333633"/>
              <a:gd name="connsiteY1" fmla="*/ 110105 h 176104"/>
              <a:gd name="connsiteX2" fmla="*/ 333128 w 333633"/>
              <a:gd name="connsiteY2" fmla="*/ 175722 h 176104"/>
              <a:gd name="connsiteX3" fmla="*/ 259045 w 333633"/>
              <a:gd name="connsiteY3" fmla="*/ 137622 h 176104"/>
              <a:gd name="connsiteX4" fmla="*/ 110878 w 333633"/>
              <a:gd name="connsiteY4" fmla="*/ 148205 h 176104"/>
              <a:gd name="connsiteX5" fmla="*/ 812 w 333633"/>
              <a:gd name="connsiteY5" fmla="*/ 171489 h 176104"/>
              <a:gd name="connsiteX6" fmla="*/ 168028 w 333633"/>
              <a:gd name="connsiteY6" fmla="*/ 122805 h 176104"/>
              <a:gd name="connsiteX7" fmla="*/ 248462 w 333633"/>
              <a:gd name="connsiteY7" fmla="*/ 39 h 176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33633" h="176104">
                <a:moveTo>
                  <a:pt x="248462" y="39"/>
                </a:moveTo>
                <a:cubicBezTo>
                  <a:pt x="257987" y="-2078"/>
                  <a:pt x="211067" y="80825"/>
                  <a:pt x="225178" y="110105"/>
                </a:cubicBezTo>
                <a:cubicBezTo>
                  <a:pt x="239289" y="139385"/>
                  <a:pt x="327484" y="171136"/>
                  <a:pt x="333128" y="175722"/>
                </a:cubicBezTo>
                <a:cubicBezTo>
                  <a:pt x="338773" y="180308"/>
                  <a:pt x="296087" y="142208"/>
                  <a:pt x="259045" y="137622"/>
                </a:cubicBezTo>
                <a:cubicBezTo>
                  <a:pt x="222003" y="133036"/>
                  <a:pt x="153917" y="142561"/>
                  <a:pt x="110878" y="148205"/>
                </a:cubicBezTo>
                <a:cubicBezTo>
                  <a:pt x="67839" y="153850"/>
                  <a:pt x="-8713" y="175722"/>
                  <a:pt x="812" y="171489"/>
                </a:cubicBezTo>
                <a:cubicBezTo>
                  <a:pt x="10337" y="167256"/>
                  <a:pt x="129928" y="147499"/>
                  <a:pt x="168028" y="122805"/>
                </a:cubicBezTo>
                <a:cubicBezTo>
                  <a:pt x="206128" y="98111"/>
                  <a:pt x="238937" y="2156"/>
                  <a:pt x="248462" y="3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33" name="フリーフォーム: 図形 1532">
            <a:extLst>
              <a:ext uri="{FF2B5EF4-FFF2-40B4-BE49-F238E27FC236}">
                <a16:creationId xmlns:a16="http://schemas.microsoft.com/office/drawing/2014/main" id="{0421343C-5CA3-4415-AED8-E8A9B79354F1}"/>
              </a:ext>
            </a:extLst>
          </p:cNvPr>
          <p:cNvSpPr/>
          <p:nvPr/>
        </p:nvSpPr>
        <p:spPr>
          <a:xfrm>
            <a:off x="4305057" y="7236881"/>
            <a:ext cx="171983" cy="299276"/>
          </a:xfrm>
          <a:custGeom>
            <a:avLst/>
            <a:gdLst>
              <a:gd name="connsiteX0" fmla="*/ 120893 w 171983"/>
              <a:gd name="connsiteY0" fmla="*/ 2 h 299276"/>
              <a:gd name="connsiteX1" fmla="*/ 120893 w 171983"/>
              <a:gd name="connsiteY1" fmla="*/ 215902 h 299276"/>
              <a:gd name="connsiteX2" fmla="*/ 243 w 171983"/>
              <a:gd name="connsiteY2" fmla="*/ 298452 h 299276"/>
              <a:gd name="connsiteX3" fmla="*/ 156876 w 171983"/>
              <a:gd name="connsiteY3" fmla="*/ 256119 h 299276"/>
              <a:gd name="connsiteX4" fmla="*/ 165343 w 171983"/>
              <a:gd name="connsiteY4" fmla="*/ 220136 h 299276"/>
              <a:gd name="connsiteX5" fmla="*/ 120893 w 171983"/>
              <a:gd name="connsiteY5" fmla="*/ 2 h 2992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1983" h="299276">
                <a:moveTo>
                  <a:pt x="120893" y="2"/>
                </a:moveTo>
                <a:cubicBezTo>
                  <a:pt x="113485" y="-704"/>
                  <a:pt x="141001" y="166160"/>
                  <a:pt x="120893" y="215902"/>
                </a:cubicBezTo>
                <a:cubicBezTo>
                  <a:pt x="100785" y="265644"/>
                  <a:pt x="-5754" y="291749"/>
                  <a:pt x="243" y="298452"/>
                </a:cubicBezTo>
                <a:cubicBezTo>
                  <a:pt x="6240" y="305155"/>
                  <a:pt x="129359" y="269172"/>
                  <a:pt x="156876" y="256119"/>
                </a:cubicBezTo>
                <a:cubicBezTo>
                  <a:pt x="184393" y="243066"/>
                  <a:pt x="166048" y="260353"/>
                  <a:pt x="165343" y="220136"/>
                </a:cubicBezTo>
                <a:cubicBezTo>
                  <a:pt x="164638" y="179919"/>
                  <a:pt x="128301" y="708"/>
                  <a:pt x="120893" y="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35" name="フリーフォーム: 図形 1534">
            <a:extLst>
              <a:ext uri="{FF2B5EF4-FFF2-40B4-BE49-F238E27FC236}">
                <a16:creationId xmlns:a16="http://schemas.microsoft.com/office/drawing/2014/main" id="{64247B0F-1EEB-4538-AED4-25EE7D21FD3A}"/>
              </a:ext>
            </a:extLst>
          </p:cNvPr>
          <p:cNvSpPr/>
          <p:nvPr/>
        </p:nvSpPr>
        <p:spPr>
          <a:xfrm>
            <a:off x="4389687" y="7117345"/>
            <a:ext cx="206620" cy="509725"/>
          </a:xfrm>
          <a:custGeom>
            <a:avLst/>
            <a:gdLst>
              <a:gd name="connsiteX0" fmla="*/ 180196 w 206620"/>
              <a:gd name="connsiteY0" fmla="*/ 1005 h 509725"/>
              <a:gd name="connsiteX1" fmla="*/ 205596 w 206620"/>
              <a:gd name="connsiteY1" fmla="*/ 316388 h 509725"/>
              <a:gd name="connsiteX2" fmla="*/ 139980 w 206620"/>
              <a:gd name="connsiteY2" fmla="*/ 407405 h 509725"/>
              <a:gd name="connsiteX3" fmla="*/ 280 w 206620"/>
              <a:gd name="connsiteY3" fmla="*/ 509005 h 509725"/>
              <a:gd name="connsiteX4" fmla="*/ 106113 w 206620"/>
              <a:gd name="connsiteY4" fmla="*/ 451855 h 509725"/>
              <a:gd name="connsiteX5" fmla="*/ 182313 w 206620"/>
              <a:gd name="connsiteY5" fmla="*/ 432805 h 509725"/>
              <a:gd name="connsiteX6" fmla="*/ 180196 w 206620"/>
              <a:gd name="connsiteY6" fmla="*/ 1005 h 509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06620" h="509725">
                <a:moveTo>
                  <a:pt x="180196" y="1005"/>
                </a:moveTo>
                <a:cubicBezTo>
                  <a:pt x="184077" y="-18398"/>
                  <a:pt x="212299" y="248655"/>
                  <a:pt x="205596" y="316388"/>
                </a:cubicBezTo>
                <a:cubicBezTo>
                  <a:pt x="198893" y="384121"/>
                  <a:pt x="174199" y="375302"/>
                  <a:pt x="139980" y="407405"/>
                </a:cubicBezTo>
                <a:cubicBezTo>
                  <a:pt x="105761" y="439508"/>
                  <a:pt x="5924" y="501597"/>
                  <a:pt x="280" y="509005"/>
                </a:cubicBezTo>
                <a:cubicBezTo>
                  <a:pt x="-5364" y="516413"/>
                  <a:pt x="75774" y="464555"/>
                  <a:pt x="106113" y="451855"/>
                </a:cubicBezTo>
                <a:cubicBezTo>
                  <a:pt x="136452" y="439155"/>
                  <a:pt x="169260" y="501597"/>
                  <a:pt x="182313" y="432805"/>
                </a:cubicBezTo>
                <a:cubicBezTo>
                  <a:pt x="195366" y="364013"/>
                  <a:pt x="176315" y="20408"/>
                  <a:pt x="180196" y="100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36" name="フリーフォーム: 図形 1535">
            <a:extLst>
              <a:ext uri="{FF2B5EF4-FFF2-40B4-BE49-F238E27FC236}">
                <a16:creationId xmlns:a16="http://schemas.microsoft.com/office/drawing/2014/main" id="{39CB6F69-AC71-4578-B979-105F524D449B}"/>
              </a:ext>
            </a:extLst>
          </p:cNvPr>
          <p:cNvSpPr/>
          <p:nvPr/>
        </p:nvSpPr>
        <p:spPr>
          <a:xfrm>
            <a:off x="1689598" y="4992252"/>
            <a:ext cx="762504" cy="493182"/>
          </a:xfrm>
          <a:custGeom>
            <a:avLst/>
            <a:gdLst>
              <a:gd name="connsiteX0" fmla="*/ 4265 w 762504"/>
              <a:gd name="connsiteY0" fmla="*/ 490973 h 493182"/>
              <a:gd name="connsiteX1" fmla="*/ 193177 w 762504"/>
              <a:gd name="connsiteY1" fmla="*/ 271898 h 493182"/>
              <a:gd name="connsiteX2" fmla="*/ 374152 w 762504"/>
              <a:gd name="connsiteY2" fmla="*/ 156011 h 493182"/>
              <a:gd name="connsiteX3" fmla="*/ 755152 w 762504"/>
              <a:gd name="connsiteY3" fmla="*/ 6786 h 493182"/>
              <a:gd name="connsiteX4" fmla="*/ 607515 w 762504"/>
              <a:gd name="connsiteY4" fmla="*/ 35361 h 493182"/>
              <a:gd name="connsiteX5" fmla="*/ 386852 w 762504"/>
              <a:gd name="connsiteY5" fmla="*/ 124261 h 493182"/>
              <a:gd name="connsiteX6" fmla="*/ 4265 w 762504"/>
              <a:gd name="connsiteY6" fmla="*/ 490973 h 4931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62504" h="493182">
                <a:moveTo>
                  <a:pt x="4265" y="490973"/>
                </a:moveTo>
                <a:cubicBezTo>
                  <a:pt x="-28014" y="515579"/>
                  <a:pt x="131529" y="327725"/>
                  <a:pt x="193177" y="271898"/>
                </a:cubicBezTo>
                <a:cubicBezTo>
                  <a:pt x="254825" y="216071"/>
                  <a:pt x="280490" y="200196"/>
                  <a:pt x="374152" y="156011"/>
                </a:cubicBezTo>
                <a:cubicBezTo>
                  <a:pt x="467815" y="111826"/>
                  <a:pt x="716258" y="26894"/>
                  <a:pt x="755152" y="6786"/>
                </a:cubicBezTo>
                <a:cubicBezTo>
                  <a:pt x="794046" y="-13322"/>
                  <a:pt x="668898" y="15782"/>
                  <a:pt x="607515" y="35361"/>
                </a:cubicBezTo>
                <a:cubicBezTo>
                  <a:pt x="546132" y="54940"/>
                  <a:pt x="486864" y="49649"/>
                  <a:pt x="386852" y="124261"/>
                </a:cubicBezTo>
                <a:cubicBezTo>
                  <a:pt x="286840" y="198873"/>
                  <a:pt x="36544" y="466367"/>
                  <a:pt x="4265" y="49097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37" name="フリーフォーム: 図形 1536">
            <a:extLst>
              <a:ext uri="{FF2B5EF4-FFF2-40B4-BE49-F238E27FC236}">
                <a16:creationId xmlns:a16="http://schemas.microsoft.com/office/drawing/2014/main" id="{8D13E0CE-B9CE-45FD-9E75-969520D8BBCC}"/>
              </a:ext>
            </a:extLst>
          </p:cNvPr>
          <p:cNvSpPr/>
          <p:nvPr/>
        </p:nvSpPr>
        <p:spPr>
          <a:xfrm>
            <a:off x="2469351" y="4998810"/>
            <a:ext cx="673858" cy="443406"/>
          </a:xfrm>
          <a:custGeom>
            <a:avLst/>
            <a:gdLst>
              <a:gd name="connsiteX0" fmla="*/ 3974 w 673858"/>
              <a:gd name="connsiteY0" fmla="*/ 4990 h 443406"/>
              <a:gd name="connsiteX1" fmla="*/ 223049 w 673858"/>
              <a:gd name="connsiteY1" fmla="*/ 116115 h 443406"/>
              <a:gd name="connsiteX2" fmla="*/ 561187 w 673858"/>
              <a:gd name="connsiteY2" fmla="*/ 332015 h 443406"/>
              <a:gd name="connsiteX3" fmla="*/ 669137 w 673858"/>
              <a:gd name="connsiteY3" fmla="*/ 439965 h 443406"/>
              <a:gd name="connsiteX4" fmla="*/ 629449 w 673858"/>
              <a:gd name="connsiteY4" fmla="*/ 403453 h 443406"/>
              <a:gd name="connsiteX5" fmla="*/ 408787 w 673858"/>
              <a:gd name="connsiteY5" fmla="*/ 273278 h 443406"/>
              <a:gd name="connsiteX6" fmla="*/ 3974 w 673858"/>
              <a:gd name="connsiteY6" fmla="*/ 4990 h 4434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73858" h="443406">
                <a:moveTo>
                  <a:pt x="3974" y="4990"/>
                </a:moveTo>
                <a:cubicBezTo>
                  <a:pt x="-26982" y="-21204"/>
                  <a:pt x="130180" y="61611"/>
                  <a:pt x="223049" y="116115"/>
                </a:cubicBezTo>
                <a:cubicBezTo>
                  <a:pt x="315918" y="170619"/>
                  <a:pt x="486839" y="278040"/>
                  <a:pt x="561187" y="332015"/>
                </a:cubicBezTo>
                <a:cubicBezTo>
                  <a:pt x="635535" y="385990"/>
                  <a:pt x="657760" y="428059"/>
                  <a:pt x="669137" y="439965"/>
                </a:cubicBezTo>
                <a:cubicBezTo>
                  <a:pt x="680514" y="451871"/>
                  <a:pt x="672841" y="431234"/>
                  <a:pt x="629449" y="403453"/>
                </a:cubicBezTo>
                <a:cubicBezTo>
                  <a:pt x="586057" y="375672"/>
                  <a:pt x="511710" y="341011"/>
                  <a:pt x="408787" y="273278"/>
                </a:cubicBezTo>
                <a:cubicBezTo>
                  <a:pt x="305864" y="205545"/>
                  <a:pt x="34930" y="31184"/>
                  <a:pt x="3974" y="499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40" name="フリーフォーム: 図形 1539">
            <a:extLst>
              <a:ext uri="{FF2B5EF4-FFF2-40B4-BE49-F238E27FC236}">
                <a16:creationId xmlns:a16="http://schemas.microsoft.com/office/drawing/2014/main" id="{1459F0F6-DD06-4F45-9C1B-6A7E20681AFD}"/>
              </a:ext>
            </a:extLst>
          </p:cNvPr>
          <p:cNvSpPr/>
          <p:nvPr/>
        </p:nvSpPr>
        <p:spPr>
          <a:xfrm>
            <a:off x="3117723" y="5421233"/>
            <a:ext cx="120264" cy="586106"/>
          </a:xfrm>
          <a:custGeom>
            <a:avLst/>
            <a:gdLst>
              <a:gd name="connsiteX0" fmla="*/ 127 w 120264"/>
              <a:gd name="connsiteY0" fmla="*/ 80 h 586106"/>
              <a:gd name="connsiteX1" fmla="*/ 73152 w 120264"/>
              <a:gd name="connsiteY1" fmla="*/ 235030 h 586106"/>
              <a:gd name="connsiteX2" fmla="*/ 116015 w 120264"/>
              <a:gd name="connsiteY2" fmla="*/ 571580 h 586106"/>
              <a:gd name="connsiteX3" fmla="*/ 116015 w 120264"/>
              <a:gd name="connsiteY3" fmla="*/ 498555 h 586106"/>
              <a:gd name="connsiteX4" fmla="*/ 92202 w 120264"/>
              <a:gd name="connsiteY4" fmla="*/ 258842 h 586106"/>
              <a:gd name="connsiteX5" fmla="*/ 127 w 120264"/>
              <a:gd name="connsiteY5" fmla="*/ 80 h 5861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0264" h="586106">
                <a:moveTo>
                  <a:pt x="127" y="80"/>
                </a:moveTo>
                <a:cubicBezTo>
                  <a:pt x="-3048" y="-3889"/>
                  <a:pt x="53837" y="139780"/>
                  <a:pt x="73152" y="235030"/>
                </a:cubicBezTo>
                <a:cubicBezTo>
                  <a:pt x="92467" y="330280"/>
                  <a:pt x="108871" y="527659"/>
                  <a:pt x="116015" y="571580"/>
                </a:cubicBezTo>
                <a:cubicBezTo>
                  <a:pt x="123159" y="615501"/>
                  <a:pt x="119984" y="550678"/>
                  <a:pt x="116015" y="498555"/>
                </a:cubicBezTo>
                <a:cubicBezTo>
                  <a:pt x="112046" y="446432"/>
                  <a:pt x="110723" y="340598"/>
                  <a:pt x="92202" y="258842"/>
                </a:cubicBezTo>
                <a:cubicBezTo>
                  <a:pt x="73681" y="177086"/>
                  <a:pt x="3302" y="4049"/>
                  <a:pt x="127" y="8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41" name="フリーフォーム: 図形 1540">
            <a:extLst>
              <a:ext uri="{FF2B5EF4-FFF2-40B4-BE49-F238E27FC236}">
                <a16:creationId xmlns:a16="http://schemas.microsoft.com/office/drawing/2014/main" id="{3165257D-9C62-48D8-AB4A-F9AE85ABECD0}"/>
              </a:ext>
            </a:extLst>
          </p:cNvPr>
          <p:cNvSpPr/>
          <p:nvPr/>
        </p:nvSpPr>
        <p:spPr>
          <a:xfrm>
            <a:off x="3153562" y="5452633"/>
            <a:ext cx="114468" cy="826585"/>
          </a:xfrm>
          <a:custGeom>
            <a:avLst/>
            <a:gdLst>
              <a:gd name="connsiteX0" fmla="*/ 801 w 114468"/>
              <a:gd name="connsiteY0" fmla="*/ 6780 h 826585"/>
              <a:gd name="connsiteX1" fmla="*/ 61126 w 114468"/>
              <a:gd name="connsiteY1" fmla="*/ 252842 h 826585"/>
              <a:gd name="connsiteX2" fmla="*/ 111926 w 114468"/>
              <a:gd name="connsiteY2" fmla="*/ 600505 h 826585"/>
              <a:gd name="connsiteX3" fmla="*/ 80176 w 114468"/>
              <a:gd name="connsiteY3" fmla="*/ 817992 h 826585"/>
              <a:gd name="connsiteX4" fmla="*/ 102401 w 114468"/>
              <a:gd name="connsiteY4" fmla="*/ 757667 h 826585"/>
              <a:gd name="connsiteX5" fmla="*/ 107163 w 114468"/>
              <a:gd name="connsiteY5" fmla="*/ 524305 h 826585"/>
              <a:gd name="connsiteX6" fmla="*/ 801 w 114468"/>
              <a:gd name="connsiteY6" fmla="*/ 6780 h 8265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4468" h="826585">
                <a:moveTo>
                  <a:pt x="801" y="6780"/>
                </a:moveTo>
                <a:cubicBezTo>
                  <a:pt x="-6872" y="-38464"/>
                  <a:pt x="42605" y="153888"/>
                  <a:pt x="61126" y="252842"/>
                </a:cubicBezTo>
                <a:cubicBezTo>
                  <a:pt x="79647" y="351796"/>
                  <a:pt x="108751" y="506313"/>
                  <a:pt x="111926" y="600505"/>
                </a:cubicBezTo>
                <a:cubicBezTo>
                  <a:pt x="115101" y="694697"/>
                  <a:pt x="81764" y="791798"/>
                  <a:pt x="80176" y="817992"/>
                </a:cubicBezTo>
                <a:cubicBezTo>
                  <a:pt x="78589" y="844186"/>
                  <a:pt x="97903" y="806615"/>
                  <a:pt x="102401" y="757667"/>
                </a:cubicBezTo>
                <a:cubicBezTo>
                  <a:pt x="106899" y="708719"/>
                  <a:pt x="124096" y="646807"/>
                  <a:pt x="107163" y="524305"/>
                </a:cubicBezTo>
                <a:cubicBezTo>
                  <a:pt x="90230" y="401803"/>
                  <a:pt x="8474" y="52024"/>
                  <a:pt x="801" y="678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42" name="フリーフォーム: 図形 1541">
            <a:extLst>
              <a:ext uri="{FF2B5EF4-FFF2-40B4-BE49-F238E27FC236}">
                <a16:creationId xmlns:a16="http://schemas.microsoft.com/office/drawing/2014/main" id="{FBDF93DD-15AC-4A28-8B82-13EF746D4C47}"/>
              </a:ext>
            </a:extLst>
          </p:cNvPr>
          <p:cNvSpPr/>
          <p:nvPr/>
        </p:nvSpPr>
        <p:spPr>
          <a:xfrm>
            <a:off x="3140000" y="5998946"/>
            <a:ext cx="103836" cy="545272"/>
          </a:xfrm>
          <a:custGeom>
            <a:avLst/>
            <a:gdLst>
              <a:gd name="connsiteX0" fmla="*/ 103263 w 103836"/>
              <a:gd name="connsiteY0" fmla="*/ 217 h 545272"/>
              <a:gd name="connsiteX1" fmla="*/ 55638 w 103836"/>
              <a:gd name="connsiteY1" fmla="*/ 403442 h 545272"/>
              <a:gd name="connsiteX2" fmla="*/ 1663 w 103836"/>
              <a:gd name="connsiteY2" fmla="*/ 541554 h 545272"/>
              <a:gd name="connsiteX3" fmla="*/ 22300 w 103836"/>
              <a:gd name="connsiteY3" fmla="*/ 462179 h 545272"/>
              <a:gd name="connsiteX4" fmla="*/ 103263 w 103836"/>
              <a:gd name="connsiteY4" fmla="*/ 217 h 5452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3836" h="545272">
                <a:moveTo>
                  <a:pt x="103263" y="217"/>
                </a:moveTo>
                <a:cubicBezTo>
                  <a:pt x="108819" y="-9572"/>
                  <a:pt x="72571" y="313219"/>
                  <a:pt x="55638" y="403442"/>
                </a:cubicBezTo>
                <a:cubicBezTo>
                  <a:pt x="38705" y="493665"/>
                  <a:pt x="7219" y="531765"/>
                  <a:pt x="1663" y="541554"/>
                </a:cubicBezTo>
                <a:cubicBezTo>
                  <a:pt x="-3893" y="551343"/>
                  <a:pt x="4838" y="547110"/>
                  <a:pt x="22300" y="462179"/>
                </a:cubicBezTo>
                <a:cubicBezTo>
                  <a:pt x="39762" y="377248"/>
                  <a:pt x="97707" y="10006"/>
                  <a:pt x="103263" y="2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43" name="フリーフォーム: 図形 1542">
            <a:extLst>
              <a:ext uri="{FF2B5EF4-FFF2-40B4-BE49-F238E27FC236}">
                <a16:creationId xmlns:a16="http://schemas.microsoft.com/office/drawing/2014/main" id="{066AA83D-7AC6-4DD2-8A00-D06D3460E04C}"/>
              </a:ext>
            </a:extLst>
          </p:cNvPr>
          <p:cNvSpPr/>
          <p:nvPr/>
        </p:nvSpPr>
        <p:spPr>
          <a:xfrm>
            <a:off x="3003584" y="6273951"/>
            <a:ext cx="250144" cy="689859"/>
          </a:xfrm>
          <a:custGeom>
            <a:avLst/>
            <a:gdLst>
              <a:gd name="connsiteX0" fmla="*/ 239679 w 250144"/>
              <a:gd name="connsiteY0" fmla="*/ 9374 h 689859"/>
              <a:gd name="connsiteX1" fmla="*/ 152366 w 250144"/>
              <a:gd name="connsiteY1" fmla="*/ 331637 h 689859"/>
              <a:gd name="connsiteX2" fmla="*/ 3141 w 250144"/>
              <a:gd name="connsiteY2" fmla="*/ 682474 h 689859"/>
              <a:gd name="connsiteX3" fmla="*/ 65054 w 250144"/>
              <a:gd name="connsiteY3" fmla="*/ 534837 h 689859"/>
              <a:gd name="connsiteX4" fmla="*/ 230154 w 250144"/>
              <a:gd name="connsiteY4" fmla="*/ 123674 h 689859"/>
              <a:gd name="connsiteX5" fmla="*/ 239679 w 250144"/>
              <a:gd name="connsiteY5" fmla="*/ 9374 h 6898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50144" h="689859">
                <a:moveTo>
                  <a:pt x="239679" y="9374"/>
                </a:moveTo>
                <a:cubicBezTo>
                  <a:pt x="226714" y="44034"/>
                  <a:pt x="191789" y="219454"/>
                  <a:pt x="152366" y="331637"/>
                </a:cubicBezTo>
                <a:cubicBezTo>
                  <a:pt x="112943" y="443820"/>
                  <a:pt x="17693" y="648607"/>
                  <a:pt x="3141" y="682474"/>
                </a:cubicBezTo>
                <a:cubicBezTo>
                  <a:pt x="-11411" y="716341"/>
                  <a:pt x="27219" y="627970"/>
                  <a:pt x="65054" y="534837"/>
                </a:cubicBezTo>
                <a:cubicBezTo>
                  <a:pt x="102889" y="441704"/>
                  <a:pt x="202637" y="205959"/>
                  <a:pt x="230154" y="123674"/>
                </a:cubicBezTo>
                <a:cubicBezTo>
                  <a:pt x="257671" y="41389"/>
                  <a:pt x="252644" y="-25286"/>
                  <a:pt x="239679" y="937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44" name="フリーフォーム: 図形 1543">
            <a:extLst>
              <a:ext uri="{FF2B5EF4-FFF2-40B4-BE49-F238E27FC236}">
                <a16:creationId xmlns:a16="http://schemas.microsoft.com/office/drawing/2014/main" id="{EBEE988E-9C1E-4095-836A-7FD5B959EDAD}"/>
              </a:ext>
            </a:extLst>
          </p:cNvPr>
          <p:cNvSpPr/>
          <p:nvPr/>
        </p:nvSpPr>
        <p:spPr>
          <a:xfrm>
            <a:off x="2865931" y="6550761"/>
            <a:ext cx="276428" cy="728133"/>
          </a:xfrm>
          <a:custGeom>
            <a:avLst/>
            <a:gdLst>
              <a:gd name="connsiteX0" fmla="*/ 275732 w 276428"/>
              <a:gd name="connsiteY0" fmla="*/ 852 h 728133"/>
              <a:gd name="connsiteX1" fmla="*/ 9032 w 276428"/>
              <a:gd name="connsiteY1" fmla="*/ 694589 h 728133"/>
              <a:gd name="connsiteX2" fmla="*/ 83644 w 276428"/>
              <a:gd name="connsiteY2" fmla="*/ 554889 h 728133"/>
              <a:gd name="connsiteX3" fmla="*/ 275732 w 276428"/>
              <a:gd name="connsiteY3" fmla="*/ 852 h 7281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76428" h="728133">
                <a:moveTo>
                  <a:pt x="275732" y="852"/>
                </a:moveTo>
                <a:cubicBezTo>
                  <a:pt x="263297" y="24135"/>
                  <a:pt x="41047" y="602250"/>
                  <a:pt x="9032" y="694589"/>
                </a:cubicBezTo>
                <a:cubicBezTo>
                  <a:pt x="-22983" y="786928"/>
                  <a:pt x="36813" y="671570"/>
                  <a:pt x="83644" y="554889"/>
                </a:cubicBezTo>
                <a:cubicBezTo>
                  <a:pt x="130475" y="438208"/>
                  <a:pt x="288167" y="-22431"/>
                  <a:pt x="275732" y="85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45" name="フリーフォーム: 図形 1544">
            <a:extLst>
              <a:ext uri="{FF2B5EF4-FFF2-40B4-BE49-F238E27FC236}">
                <a16:creationId xmlns:a16="http://schemas.microsoft.com/office/drawing/2014/main" id="{873EAD2B-BB9B-4F6B-B758-912CBAEAFC1E}"/>
              </a:ext>
            </a:extLst>
          </p:cNvPr>
          <p:cNvSpPr/>
          <p:nvPr/>
        </p:nvSpPr>
        <p:spPr>
          <a:xfrm>
            <a:off x="2676676" y="7297454"/>
            <a:ext cx="216571" cy="557788"/>
          </a:xfrm>
          <a:custGeom>
            <a:avLst/>
            <a:gdLst>
              <a:gd name="connsiteX0" fmla="*/ 215749 w 216571"/>
              <a:gd name="connsiteY0" fmla="*/ 3459 h 557788"/>
              <a:gd name="connsiteX1" fmla="*/ 7787 w 216571"/>
              <a:gd name="connsiteY1" fmla="*/ 536859 h 557788"/>
              <a:gd name="connsiteX2" fmla="*/ 47474 w 216571"/>
              <a:gd name="connsiteY2" fmla="*/ 436846 h 557788"/>
              <a:gd name="connsiteX3" fmla="*/ 79224 w 216571"/>
              <a:gd name="connsiteY3" fmla="*/ 313021 h 557788"/>
              <a:gd name="connsiteX4" fmla="*/ 215749 w 216571"/>
              <a:gd name="connsiteY4" fmla="*/ 3459 h 5577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571" h="557788">
                <a:moveTo>
                  <a:pt x="215749" y="3459"/>
                </a:moveTo>
                <a:cubicBezTo>
                  <a:pt x="203843" y="40765"/>
                  <a:pt x="35833" y="464628"/>
                  <a:pt x="7787" y="536859"/>
                </a:cubicBezTo>
                <a:cubicBezTo>
                  <a:pt x="-20259" y="609090"/>
                  <a:pt x="35568" y="474152"/>
                  <a:pt x="47474" y="436846"/>
                </a:cubicBezTo>
                <a:cubicBezTo>
                  <a:pt x="59380" y="399540"/>
                  <a:pt x="51707" y="384723"/>
                  <a:pt x="79224" y="313021"/>
                </a:cubicBezTo>
                <a:cubicBezTo>
                  <a:pt x="106741" y="241319"/>
                  <a:pt x="227655" y="-33847"/>
                  <a:pt x="215749" y="345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46" name="フリーフォーム: 図形 1545">
            <a:extLst>
              <a:ext uri="{FF2B5EF4-FFF2-40B4-BE49-F238E27FC236}">
                <a16:creationId xmlns:a16="http://schemas.microsoft.com/office/drawing/2014/main" id="{55A16EE2-209B-4A67-A9CC-2CE6581673D9}"/>
              </a:ext>
            </a:extLst>
          </p:cNvPr>
          <p:cNvSpPr/>
          <p:nvPr/>
        </p:nvSpPr>
        <p:spPr>
          <a:xfrm>
            <a:off x="2661317" y="7106715"/>
            <a:ext cx="256602" cy="783456"/>
          </a:xfrm>
          <a:custGeom>
            <a:avLst/>
            <a:gdLst>
              <a:gd name="connsiteX0" fmla="*/ 243808 w 256602"/>
              <a:gd name="connsiteY0" fmla="*/ 32273 h 783456"/>
              <a:gd name="connsiteX1" fmla="*/ 13621 w 256602"/>
              <a:gd name="connsiteY1" fmla="*/ 741885 h 783456"/>
              <a:gd name="connsiteX2" fmla="*/ 31083 w 256602"/>
              <a:gd name="connsiteY2" fmla="*/ 679973 h 783456"/>
              <a:gd name="connsiteX3" fmla="*/ 67596 w 256602"/>
              <a:gd name="connsiteY3" fmla="*/ 514873 h 783456"/>
              <a:gd name="connsiteX4" fmla="*/ 210471 w 256602"/>
              <a:gd name="connsiteY4" fmla="*/ 157685 h 783456"/>
              <a:gd name="connsiteX5" fmla="*/ 243808 w 256602"/>
              <a:gd name="connsiteY5" fmla="*/ 32273 h 7834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56602" h="783456">
                <a:moveTo>
                  <a:pt x="243808" y="32273"/>
                </a:moveTo>
                <a:cubicBezTo>
                  <a:pt x="211000" y="129640"/>
                  <a:pt x="49075" y="633935"/>
                  <a:pt x="13621" y="741885"/>
                </a:cubicBezTo>
                <a:cubicBezTo>
                  <a:pt x="-21833" y="849835"/>
                  <a:pt x="22087" y="717808"/>
                  <a:pt x="31083" y="679973"/>
                </a:cubicBezTo>
                <a:cubicBezTo>
                  <a:pt x="40079" y="642138"/>
                  <a:pt x="37698" y="601921"/>
                  <a:pt x="67596" y="514873"/>
                </a:cubicBezTo>
                <a:cubicBezTo>
                  <a:pt x="97494" y="427825"/>
                  <a:pt x="181632" y="233620"/>
                  <a:pt x="210471" y="157685"/>
                </a:cubicBezTo>
                <a:cubicBezTo>
                  <a:pt x="239310" y="81750"/>
                  <a:pt x="276616" y="-65094"/>
                  <a:pt x="243808" y="3227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47" name="フリーフォーム: 図形 1546">
            <a:extLst>
              <a:ext uri="{FF2B5EF4-FFF2-40B4-BE49-F238E27FC236}">
                <a16:creationId xmlns:a16="http://schemas.microsoft.com/office/drawing/2014/main" id="{E56D466E-23D4-43BB-BB77-31A912126DF4}"/>
              </a:ext>
            </a:extLst>
          </p:cNvPr>
          <p:cNvSpPr/>
          <p:nvPr/>
        </p:nvSpPr>
        <p:spPr>
          <a:xfrm>
            <a:off x="2478839" y="7824569"/>
            <a:ext cx="192893" cy="587935"/>
          </a:xfrm>
          <a:custGeom>
            <a:avLst/>
            <a:gdLst>
              <a:gd name="connsiteX0" fmla="*/ 186574 w 192893"/>
              <a:gd name="connsiteY0" fmla="*/ 12919 h 587935"/>
              <a:gd name="connsiteX1" fmla="*/ 5599 w 192893"/>
              <a:gd name="connsiteY1" fmla="*/ 568544 h 587935"/>
              <a:gd name="connsiteX2" fmla="*/ 54811 w 192893"/>
              <a:gd name="connsiteY2" fmla="*/ 436781 h 587935"/>
              <a:gd name="connsiteX3" fmla="*/ 143711 w 192893"/>
              <a:gd name="connsiteY3" fmla="*/ 197069 h 587935"/>
              <a:gd name="connsiteX4" fmla="*/ 186574 w 192893"/>
              <a:gd name="connsiteY4" fmla="*/ 12919 h 5879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2893" h="587935">
                <a:moveTo>
                  <a:pt x="186574" y="12919"/>
                </a:moveTo>
                <a:cubicBezTo>
                  <a:pt x="163555" y="74832"/>
                  <a:pt x="27559" y="497900"/>
                  <a:pt x="5599" y="568544"/>
                </a:cubicBezTo>
                <a:cubicBezTo>
                  <a:pt x="-16362" y="639188"/>
                  <a:pt x="31792" y="498694"/>
                  <a:pt x="54811" y="436781"/>
                </a:cubicBezTo>
                <a:cubicBezTo>
                  <a:pt x="77830" y="374868"/>
                  <a:pt x="123603" y="266125"/>
                  <a:pt x="143711" y="197069"/>
                </a:cubicBezTo>
                <a:cubicBezTo>
                  <a:pt x="163819" y="128013"/>
                  <a:pt x="209593" y="-48994"/>
                  <a:pt x="186574" y="129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48" name="フリーフォーム: 図形 1547">
            <a:extLst>
              <a:ext uri="{FF2B5EF4-FFF2-40B4-BE49-F238E27FC236}">
                <a16:creationId xmlns:a16="http://schemas.microsoft.com/office/drawing/2014/main" id="{9DDA7A84-CB0D-47EB-8B12-47E5F9DD8E62}"/>
              </a:ext>
            </a:extLst>
          </p:cNvPr>
          <p:cNvSpPr/>
          <p:nvPr/>
        </p:nvSpPr>
        <p:spPr>
          <a:xfrm>
            <a:off x="2459319" y="8149977"/>
            <a:ext cx="154477" cy="444571"/>
          </a:xfrm>
          <a:custGeom>
            <a:avLst/>
            <a:gdLst>
              <a:gd name="connsiteX0" fmla="*/ 153706 w 154477"/>
              <a:gd name="connsiteY0" fmla="*/ 8186 h 444571"/>
              <a:gd name="connsiteX1" fmla="*/ 7656 w 154477"/>
              <a:gd name="connsiteY1" fmla="*/ 428873 h 444571"/>
              <a:gd name="connsiteX2" fmla="*/ 25119 w 154477"/>
              <a:gd name="connsiteY2" fmla="*/ 336798 h 444571"/>
              <a:gd name="connsiteX3" fmla="*/ 64806 w 154477"/>
              <a:gd name="connsiteY3" fmla="*/ 163761 h 444571"/>
              <a:gd name="connsiteX4" fmla="*/ 153706 w 154477"/>
              <a:gd name="connsiteY4" fmla="*/ 8186 h 4445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4477" h="444571">
                <a:moveTo>
                  <a:pt x="153706" y="8186"/>
                </a:moveTo>
                <a:cubicBezTo>
                  <a:pt x="144181" y="52371"/>
                  <a:pt x="29087" y="374104"/>
                  <a:pt x="7656" y="428873"/>
                </a:cubicBezTo>
                <a:cubicBezTo>
                  <a:pt x="-13775" y="483642"/>
                  <a:pt x="15594" y="380983"/>
                  <a:pt x="25119" y="336798"/>
                </a:cubicBezTo>
                <a:cubicBezTo>
                  <a:pt x="34644" y="292613"/>
                  <a:pt x="47873" y="216942"/>
                  <a:pt x="64806" y="163761"/>
                </a:cubicBezTo>
                <a:cubicBezTo>
                  <a:pt x="81739" y="110580"/>
                  <a:pt x="163231" y="-35999"/>
                  <a:pt x="153706" y="818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49" name="フリーフォーム: 図形 1548">
            <a:extLst>
              <a:ext uri="{FF2B5EF4-FFF2-40B4-BE49-F238E27FC236}">
                <a16:creationId xmlns:a16="http://schemas.microsoft.com/office/drawing/2014/main" id="{6E50D04E-1506-4C12-81A7-1253D1A7A347}"/>
              </a:ext>
            </a:extLst>
          </p:cNvPr>
          <p:cNvSpPr/>
          <p:nvPr/>
        </p:nvSpPr>
        <p:spPr>
          <a:xfrm>
            <a:off x="2249073" y="8569534"/>
            <a:ext cx="196247" cy="798208"/>
          </a:xfrm>
          <a:custGeom>
            <a:avLst/>
            <a:gdLst>
              <a:gd name="connsiteX0" fmla="*/ 195677 w 196247"/>
              <a:gd name="connsiteY0" fmla="*/ 4554 h 798208"/>
              <a:gd name="connsiteX1" fmla="*/ 6765 w 196247"/>
              <a:gd name="connsiteY1" fmla="*/ 766554 h 798208"/>
              <a:gd name="connsiteX2" fmla="*/ 43277 w 196247"/>
              <a:gd name="connsiteY2" fmla="*/ 647491 h 798208"/>
              <a:gd name="connsiteX3" fmla="*/ 55977 w 196247"/>
              <a:gd name="connsiteY3" fmla="*/ 590341 h 798208"/>
              <a:gd name="connsiteX4" fmla="*/ 65502 w 196247"/>
              <a:gd name="connsiteY4" fmla="*/ 455404 h 798208"/>
              <a:gd name="connsiteX5" fmla="*/ 195677 w 196247"/>
              <a:gd name="connsiteY5" fmla="*/ 4554 h 7982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6247" h="798208">
                <a:moveTo>
                  <a:pt x="195677" y="4554"/>
                </a:moveTo>
                <a:cubicBezTo>
                  <a:pt x="185888" y="56412"/>
                  <a:pt x="32165" y="659398"/>
                  <a:pt x="6765" y="766554"/>
                </a:cubicBezTo>
                <a:cubicBezTo>
                  <a:pt x="-18635" y="873710"/>
                  <a:pt x="35075" y="676860"/>
                  <a:pt x="43277" y="647491"/>
                </a:cubicBezTo>
                <a:cubicBezTo>
                  <a:pt x="51479" y="618122"/>
                  <a:pt x="52273" y="622356"/>
                  <a:pt x="55977" y="590341"/>
                </a:cubicBezTo>
                <a:cubicBezTo>
                  <a:pt x="59681" y="558327"/>
                  <a:pt x="44600" y="551977"/>
                  <a:pt x="65502" y="455404"/>
                </a:cubicBezTo>
                <a:cubicBezTo>
                  <a:pt x="86404" y="358831"/>
                  <a:pt x="205466" y="-47304"/>
                  <a:pt x="195677" y="455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50" name="フリーフォーム: 図形 1549">
            <a:extLst>
              <a:ext uri="{FF2B5EF4-FFF2-40B4-BE49-F238E27FC236}">
                <a16:creationId xmlns:a16="http://schemas.microsoft.com/office/drawing/2014/main" id="{D69193EB-8ED5-41F4-8D08-54BD91828D0A}"/>
              </a:ext>
            </a:extLst>
          </p:cNvPr>
          <p:cNvSpPr/>
          <p:nvPr/>
        </p:nvSpPr>
        <p:spPr>
          <a:xfrm>
            <a:off x="2244313" y="8604808"/>
            <a:ext cx="217501" cy="857906"/>
          </a:xfrm>
          <a:custGeom>
            <a:avLst/>
            <a:gdLst>
              <a:gd name="connsiteX0" fmla="*/ 216312 w 217501"/>
              <a:gd name="connsiteY0" fmla="*/ 5792 h 857906"/>
              <a:gd name="connsiteX1" fmla="*/ 16287 w 217501"/>
              <a:gd name="connsiteY1" fmla="*/ 804305 h 857906"/>
              <a:gd name="connsiteX2" fmla="*/ 21050 w 217501"/>
              <a:gd name="connsiteY2" fmla="*/ 748742 h 857906"/>
              <a:gd name="connsiteX3" fmla="*/ 95662 w 217501"/>
              <a:gd name="connsiteY3" fmla="*/ 458230 h 857906"/>
              <a:gd name="connsiteX4" fmla="*/ 216312 w 217501"/>
              <a:gd name="connsiteY4" fmla="*/ 5792 h 8579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7501" h="857906">
                <a:moveTo>
                  <a:pt x="216312" y="5792"/>
                </a:moveTo>
                <a:cubicBezTo>
                  <a:pt x="203083" y="63471"/>
                  <a:pt x="48831" y="680480"/>
                  <a:pt x="16287" y="804305"/>
                </a:cubicBezTo>
                <a:cubicBezTo>
                  <a:pt x="-16257" y="928130"/>
                  <a:pt x="7821" y="806421"/>
                  <a:pt x="21050" y="748742"/>
                </a:cubicBezTo>
                <a:cubicBezTo>
                  <a:pt x="34279" y="691063"/>
                  <a:pt x="62589" y="579145"/>
                  <a:pt x="95662" y="458230"/>
                </a:cubicBezTo>
                <a:cubicBezTo>
                  <a:pt x="128735" y="337316"/>
                  <a:pt x="229541" y="-51887"/>
                  <a:pt x="216312" y="579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51" name="フリーフォーム: 図形 1550">
            <a:extLst>
              <a:ext uri="{FF2B5EF4-FFF2-40B4-BE49-F238E27FC236}">
                <a16:creationId xmlns:a16="http://schemas.microsoft.com/office/drawing/2014/main" id="{4C86C8C9-A842-4F77-B1F6-89900ADF4729}"/>
              </a:ext>
            </a:extLst>
          </p:cNvPr>
          <p:cNvSpPr/>
          <p:nvPr/>
        </p:nvSpPr>
        <p:spPr>
          <a:xfrm>
            <a:off x="2095911" y="9481826"/>
            <a:ext cx="134546" cy="728104"/>
          </a:xfrm>
          <a:custGeom>
            <a:avLst/>
            <a:gdLst>
              <a:gd name="connsiteX0" fmla="*/ 134527 w 134546"/>
              <a:gd name="connsiteY0" fmla="*/ 1899 h 728104"/>
              <a:gd name="connsiteX1" fmla="*/ 9114 w 134546"/>
              <a:gd name="connsiteY1" fmla="*/ 689287 h 728104"/>
              <a:gd name="connsiteX2" fmla="*/ 10702 w 134546"/>
              <a:gd name="connsiteY2" fmla="*/ 625787 h 728104"/>
              <a:gd name="connsiteX3" fmla="*/ 18639 w 134546"/>
              <a:gd name="connsiteY3" fmla="*/ 489262 h 728104"/>
              <a:gd name="connsiteX4" fmla="*/ 134527 w 134546"/>
              <a:gd name="connsiteY4" fmla="*/ 1899 h 728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4546" h="728104">
                <a:moveTo>
                  <a:pt x="134527" y="1899"/>
                </a:moveTo>
                <a:cubicBezTo>
                  <a:pt x="132940" y="35236"/>
                  <a:pt x="29751" y="585306"/>
                  <a:pt x="9114" y="689287"/>
                </a:cubicBezTo>
                <a:cubicBezTo>
                  <a:pt x="-11523" y="793268"/>
                  <a:pt x="9115" y="659124"/>
                  <a:pt x="10702" y="625787"/>
                </a:cubicBezTo>
                <a:cubicBezTo>
                  <a:pt x="12289" y="592450"/>
                  <a:pt x="-5173" y="594831"/>
                  <a:pt x="18639" y="489262"/>
                </a:cubicBezTo>
                <a:cubicBezTo>
                  <a:pt x="42451" y="383693"/>
                  <a:pt x="136114" y="-31438"/>
                  <a:pt x="134527" y="189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52" name="フリーフォーム: 図形 1551">
            <a:extLst>
              <a:ext uri="{FF2B5EF4-FFF2-40B4-BE49-F238E27FC236}">
                <a16:creationId xmlns:a16="http://schemas.microsoft.com/office/drawing/2014/main" id="{C9702146-2C6F-47E6-9DC8-268E3B9403E2}"/>
              </a:ext>
            </a:extLst>
          </p:cNvPr>
          <p:cNvSpPr/>
          <p:nvPr/>
        </p:nvSpPr>
        <p:spPr>
          <a:xfrm>
            <a:off x="1977691" y="10193296"/>
            <a:ext cx="127548" cy="610341"/>
          </a:xfrm>
          <a:custGeom>
            <a:avLst/>
            <a:gdLst>
              <a:gd name="connsiteX0" fmla="*/ 127334 w 127548"/>
              <a:gd name="connsiteY0" fmla="*/ 4804 h 610341"/>
              <a:gd name="connsiteX1" fmla="*/ 9859 w 127548"/>
              <a:gd name="connsiteY1" fmla="*/ 579479 h 610341"/>
              <a:gd name="connsiteX2" fmla="*/ 9859 w 127548"/>
              <a:gd name="connsiteY2" fmla="*/ 509629 h 610341"/>
              <a:gd name="connsiteX3" fmla="*/ 38434 w 127548"/>
              <a:gd name="connsiteY3" fmla="*/ 314367 h 610341"/>
              <a:gd name="connsiteX4" fmla="*/ 127334 w 127548"/>
              <a:gd name="connsiteY4" fmla="*/ 4804 h 610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7548" h="610341">
                <a:moveTo>
                  <a:pt x="127334" y="4804"/>
                </a:moveTo>
                <a:cubicBezTo>
                  <a:pt x="122572" y="48989"/>
                  <a:pt x="29438" y="495342"/>
                  <a:pt x="9859" y="579479"/>
                </a:cubicBezTo>
                <a:cubicBezTo>
                  <a:pt x="-9720" y="663617"/>
                  <a:pt x="5097" y="553814"/>
                  <a:pt x="9859" y="509629"/>
                </a:cubicBezTo>
                <a:cubicBezTo>
                  <a:pt x="14621" y="465444"/>
                  <a:pt x="20707" y="395065"/>
                  <a:pt x="38434" y="314367"/>
                </a:cubicBezTo>
                <a:cubicBezTo>
                  <a:pt x="56161" y="233669"/>
                  <a:pt x="132096" y="-39381"/>
                  <a:pt x="127334" y="480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53" name="フリーフォーム: 図形 1552">
            <a:extLst>
              <a:ext uri="{FF2B5EF4-FFF2-40B4-BE49-F238E27FC236}">
                <a16:creationId xmlns:a16="http://schemas.microsoft.com/office/drawing/2014/main" id="{1D6857D5-D8D2-4728-9A0F-D4A12583CD21}"/>
              </a:ext>
            </a:extLst>
          </p:cNvPr>
          <p:cNvSpPr/>
          <p:nvPr/>
        </p:nvSpPr>
        <p:spPr>
          <a:xfrm>
            <a:off x="1543013" y="10621178"/>
            <a:ext cx="446094" cy="380669"/>
          </a:xfrm>
          <a:custGeom>
            <a:avLst/>
            <a:gdLst>
              <a:gd name="connsiteX0" fmla="*/ 442950 w 446094"/>
              <a:gd name="connsiteY0" fmla="*/ 785 h 380669"/>
              <a:gd name="connsiteX1" fmla="*/ 392150 w 446094"/>
              <a:gd name="connsiteY1" fmla="*/ 261135 h 380669"/>
              <a:gd name="connsiteX2" fmla="*/ 323887 w 446094"/>
              <a:gd name="connsiteY2" fmla="*/ 327810 h 380669"/>
              <a:gd name="connsiteX3" fmla="*/ 255625 w 446094"/>
              <a:gd name="connsiteY3" fmla="*/ 337335 h 380669"/>
              <a:gd name="connsiteX4" fmla="*/ 1625 w 446094"/>
              <a:gd name="connsiteY4" fmla="*/ 278597 h 380669"/>
              <a:gd name="connsiteX5" fmla="*/ 154025 w 446094"/>
              <a:gd name="connsiteY5" fmla="*/ 350035 h 380669"/>
              <a:gd name="connsiteX6" fmla="*/ 298487 w 446094"/>
              <a:gd name="connsiteY6" fmla="*/ 354797 h 380669"/>
              <a:gd name="connsiteX7" fmla="*/ 442950 w 446094"/>
              <a:gd name="connsiteY7" fmla="*/ 785 h 3806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46094" h="380669">
                <a:moveTo>
                  <a:pt x="442950" y="785"/>
                </a:moveTo>
                <a:cubicBezTo>
                  <a:pt x="458561" y="-14825"/>
                  <a:pt x="411994" y="206631"/>
                  <a:pt x="392150" y="261135"/>
                </a:cubicBezTo>
                <a:cubicBezTo>
                  <a:pt x="372306" y="315639"/>
                  <a:pt x="346641" y="315110"/>
                  <a:pt x="323887" y="327810"/>
                </a:cubicBezTo>
                <a:cubicBezTo>
                  <a:pt x="301133" y="340510"/>
                  <a:pt x="309335" y="345537"/>
                  <a:pt x="255625" y="337335"/>
                </a:cubicBezTo>
                <a:cubicBezTo>
                  <a:pt x="201915" y="329133"/>
                  <a:pt x="18558" y="276480"/>
                  <a:pt x="1625" y="278597"/>
                </a:cubicBezTo>
                <a:cubicBezTo>
                  <a:pt x="-15308" y="280714"/>
                  <a:pt x="104548" y="337335"/>
                  <a:pt x="154025" y="350035"/>
                </a:cubicBezTo>
                <a:cubicBezTo>
                  <a:pt x="203502" y="362735"/>
                  <a:pt x="247423" y="409301"/>
                  <a:pt x="298487" y="354797"/>
                </a:cubicBezTo>
                <a:cubicBezTo>
                  <a:pt x="349551" y="300293"/>
                  <a:pt x="427339" y="16395"/>
                  <a:pt x="442950" y="78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54" name="フリーフォーム: 図形 1553">
            <a:extLst>
              <a:ext uri="{FF2B5EF4-FFF2-40B4-BE49-F238E27FC236}">
                <a16:creationId xmlns:a16="http://schemas.microsoft.com/office/drawing/2014/main" id="{EA6A86BF-4D37-43BB-BEBE-A594101828C1}"/>
              </a:ext>
            </a:extLst>
          </p:cNvPr>
          <p:cNvSpPr/>
          <p:nvPr/>
        </p:nvSpPr>
        <p:spPr>
          <a:xfrm>
            <a:off x="1789599" y="10697896"/>
            <a:ext cx="201727" cy="311959"/>
          </a:xfrm>
          <a:custGeom>
            <a:avLst/>
            <a:gdLst>
              <a:gd name="connsiteX0" fmla="*/ 201126 w 201727"/>
              <a:gd name="connsiteY0" fmla="*/ 267 h 311959"/>
              <a:gd name="connsiteX1" fmla="*/ 180489 w 201727"/>
              <a:gd name="connsiteY1" fmla="*/ 179654 h 311959"/>
              <a:gd name="connsiteX2" fmla="*/ 153501 w 201727"/>
              <a:gd name="connsiteY2" fmla="*/ 230454 h 311959"/>
              <a:gd name="connsiteX3" fmla="*/ 1101 w 201727"/>
              <a:gd name="connsiteY3" fmla="*/ 311417 h 311959"/>
              <a:gd name="connsiteX4" fmla="*/ 88414 w 201727"/>
              <a:gd name="connsiteY4" fmla="*/ 263792 h 311959"/>
              <a:gd name="connsiteX5" fmla="*/ 156676 w 201727"/>
              <a:gd name="connsiteY5" fmla="*/ 224104 h 311959"/>
              <a:gd name="connsiteX6" fmla="*/ 201126 w 201727"/>
              <a:gd name="connsiteY6" fmla="*/ 267 h 3119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01727" h="311959">
                <a:moveTo>
                  <a:pt x="201126" y="267"/>
                </a:moveTo>
                <a:cubicBezTo>
                  <a:pt x="205095" y="-7141"/>
                  <a:pt x="188426" y="141290"/>
                  <a:pt x="180489" y="179654"/>
                </a:cubicBezTo>
                <a:cubicBezTo>
                  <a:pt x="172552" y="218018"/>
                  <a:pt x="183399" y="208494"/>
                  <a:pt x="153501" y="230454"/>
                </a:cubicBezTo>
                <a:cubicBezTo>
                  <a:pt x="123603" y="252414"/>
                  <a:pt x="11949" y="305861"/>
                  <a:pt x="1101" y="311417"/>
                </a:cubicBezTo>
                <a:cubicBezTo>
                  <a:pt x="-9747" y="316973"/>
                  <a:pt x="62485" y="278344"/>
                  <a:pt x="88414" y="263792"/>
                </a:cubicBezTo>
                <a:cubicBezTo>
                  <a:pt x="114343" y="249240"/>
                  <a:pt x="138155" y="265644"/>
                  <a:pt x="156676" y="224104"/>
                </a:cubicBezTo>
                <a:cubicBezTo>
                  <a:pt x="175197" y="182564"/>
                  <a:pt x="197157" y="7675"/>
                  <a:pt x="201126" y="26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55" name="フリーフォーム: 図形 1554">
            <a:extLst>
              <a:ext uri="{FF2B5EF4-FFF2-40B4-BE49-F238E27FC236}">
                <a16:creationId xmlns:a16="http://schemas.microsoft.com/office/drawing/2014/main" id="{64705A3D-B15C-425E-B727-4CEECEA43E73}"/>
              </a:ext>
            </a:extLst>
          </p:cNvPr>
          <p:cNvSpPr/>
          <p:nvPr/>
        </p:nvSpPr>
        <p:spPr>
          <a:xfrm>
            <a:off x="742759" y="10439109"/>
            <a:ext cx="877086" cy="507677"/>
          </a:xfrm>
          <a:custGeom>
            <a:avLst/>
            <a:gdLst>
              <a:gd name="connsiteX0" fmla="*/ 191 w 877086"/>
              <a:gd name="connsiteY0" fmla="*/ 291 h 507677"/>
              <a:gd name="connsiteX1" fmla="*/ 819341 w 877086"/>
              <a:gd name="connsiteY1" fmla="*/ 478129 h 507677"/>
              <a:gd name="connsiteX2" fmla="*/ 801879 w 877086"/>
              <a:gd name="connsiteY2" fmla="*/ 451141 h 507677"/>
              <a:gd name="connsiteX3" fmla="*/ 743141 w 877086"/>
              <a:gd name="connsiteY3" fmla="*/ 408279 h 507677"/>
              <a:gd name="connsiteX4" fmla="*/ 191 w 877086"/>
              <a:gd name="connsiteY4" fmla="*/ 291 h 5076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77086" h="507677">
                <a:moveTo>
                  <a:pt x="191" y="291"/>
                </a:moveTo>
                <a:cubicBezTo>
                  <a:pt x="12891" y="11933"/>
                  <a:pt x="685726" y="402987"/>
                  <a:pt x="819341" y="478129"/>
                </a:cubicBezTo>
                <a:cubicBezTo>
                  <a:pt x="952956" y="553271"/>
                  <a:pt x="814579" y="462783"/>
                  <a:pt x="801879" y="451141"/>
                </a:cubicBezTo>
                <a:cubicBezTo>
                  <a:pt x="789179" y="439499"/>
                  <a:pt x="877285" y="487389"/>
                  <a:pt x="743141" y="408279"/>
                </a:cubicBezTo>
                <a:cubicBezTo>
                  <a:pt x="608997" y="329169"/>
                  <a:pt x="-12509" y="-11351"/>
                  <a:pt x="191" y="29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56" name="フリーフォーム: 図形 1555">
            <a:extLst>
              <a:ext uri="{FF2B5EF4-FFF2-40B4-BE49-F238E27FC236}">
                <a16:creationId xmlns:a16="http://schemas.microsoft.com/office/drawing/2014/main" id="{B061B946-3F08-4C9A-B4B5-B115452E4ADE}"/>
              </a:ext>
            </a:extLst>
          </p:cNvPr>
          <p:cNvSpPr/>
          <p:nvPr/>
        </p:nvSpPr>
        <p:spPr>
          <a:xfrm>
            <a:off x="458719" y="10001549"/>
            <a:ext cx="375236" cy="447675"/>
          </a:xfrm>
          <a:custGeom>
            <a:avLst/>
            <a:gdLst>
              <a:gd name="connsiteX0" fmla="*/ 4831 w 375236"/>
              <a:gd name="connsiteY0" fmla="*/ 1289 h 447675"/>
              <a:gd name="connsiteX1" fmla="*/ 52456 w 375236"/>
              <a:gd name="connsiteY1" fmla="*/ 171151 h 447675"/>
              <a:gd name="connsiteX2" fmla="*/ 358844 w 375236"/>
              <a:gd name="connsiteY2" fmla="*/ 436264 h 447675"/>
              <a:gd name="connsiteX3" fmla="*/ 309631 w 375236"/>
              <a:gd name="connsiteY3" fmla="*/ 385464 h 447675"/>
              <a:gd name="connsiteX4" fmla="*/ 106431 w 375236"/>
              <a:gd name="connsiteY4" fmla="*/ 258464 h 447675"/>
              <a:gd name="connsiteX5" fmla="*/ 4831 w 375236"/>
              <a:gd name="connsiteY5" fmla="*/ 1289 h 447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75236" h="447675">
                <a:moveTo>
                  <a:pt x="4831" y="1289"/>
                </a:moveTo>
                <a:cubicBezTo>
                  <a:pt x="-4165" y="-13263"/>
                  <a:pt x="-6546" y="98655"/>
                  <a:pt x="52456" y="171151"/>
                </a:cubicBezTo>
                <a:cubicBezTo>
                  <a:pt x="111458" y="243647"/>
                  <a:pt x="315982" y="400545"/>
                  <a:pt x="358844" y="436264"/>
                </a:cubicBezTo>
                <a:cubicBezTo>
                  <a:pt x="401706" y="471983"/>
                  <a:pt x="351700" y="415097"/>
                  <a:pt x="309631" y="385464"/>
                </a:cubicBezTo>
                <a:cubicBezTo>
                  <a:pt x="267562" y="355831"/>
                  <a:pt x="156966" y="318789"/>
                  <a:pt x="106431" y="258464"/>
                </a:cubicBezTo>
                <a:cubicBezTo>
                  <a:pt x="55896" y="198139"/>
                  <a:pt x="13827" y="15841"/>
                  <a:pt x="4831" y="128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57" name="フリーフォーム: 図形 1556">
            <a:extLst>
              <a:ext uri="{FF2B5EF4-FFF2-40B4-BE49-F238E27FC236}">
                <a16:creationId xmlns:a16="http://schemas.microsoft.com/office/drawing/2014/main" id="{9F9AAA15-EF9F-4E06-850F-3A1E4D03ECA7}"/>
              </a:ext>
            </a:extLst>
          </p:cNvPr>
          <p:cNvSpPr/>
          <p:nvPr/>
        </p:nvSpPr>
        <p:spPr>
          <a:xfrm>
            <a:off x="388476" y="9943451"/>
            <a:ext cx="396324" cy="521438"/>
          </a:xfrm>
          <a:custGeom>
            <a:avLst/>
            <a:gdLst>
              <a:gd name="connsiteX0" fmla="*/ 38562 w 396324"/>
              <a:gd name="connsiteY0" fmla="*/ 3824 h 521438"/>
              <a:gd name="connsiteX1" fmla="*/ 71899 w 396324"/>
              <a:gd name="connsiteY1" fmla="*/ 213374 h 521438"/>
              <a:gd name="connsiteX2" fmla="*/ 248112 w 396324"/>
              <a:gd name="connsiteY2" fmla="*/ 405462 h 521438"/>
              <a:gd name="connsiteX3" fmla="*/ 395749 w 396324"/>
              <a:gd name="connsiteY3" fmla="*/ 521349 h 521438"/>
              <a:gd name="connsiteX4" fmla="*/ 287799 w 396324"/>
              <a:gd name="connsiteY4" fmla="*/ 418162 h 521438"/>
              <a:gd name="connsiteX5" fmla="*/ 16337 w 396324"/>
              <a:gd name="connsiteY5" fmla="*/ 102249 h 521438"/>
              <a:gd name="connsiteX6" fmla="*/ 38562 w 396324"/>
              <a:gd name="connsiteY6" fmla="*/ 3824 h 5214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96324" h="521438">
                <a:moveTo>
                  <a:pt x="38562" y="3824"/>
                </a:moveTo>
                <a:cubicBezTo>
                  <a:pt x="47822" y="22345"/>
                  <a:pt x="36974" y="146434"/>
                  <a:pt x="71899" y="213374"/>
                </a:cubicBezTo>
                <a:cubicBezTo>
                  <a:pt x="106824" y="280314"/>
                  <a:pt x="194137" y="354133"/>
                  <a:pt x="248112" y="405462"/>
                </a:cubicBezTo>
                <a:cubicBezTo>
                  <a:pt x="302087" y="456791"/>
                  <a:pt x="389135" y="519232"/>
                  <a:pt x="395749" y="521349"/>
                </a:cubicBezTo>
                <a:cubicBezTo>
                  <a:pt x="402363" y="523466"/>
                  <a:pt x="351034" y="488012"/>
                  <a:pt x="287799" y="418162"/>
                </a:cubicBezTo>
                <a:cubicBezTo>
                  <a:pt x="224564" y="348312"/>
                  <a:pt x="59993" y="167866"/>
                  <a:pt x="16337" y="102249"/>
                </a:cubicBezTo>
                <a:cubicBezTo>
                  <a:pt x="-27319" y="36632"/>
                  <a:pt x="29302" y="-14697"/>
                  <a:pt x="38562" y="382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58" name="フリーフォーム: 図形 1557">
            <a:extLst>
              <a:ext uri="{FF2B5EF4-FFF2-40B4-BE49-F238E27FC236}">
                <a16:creationId xmlns:a16="http://schemas.microsoft.com/office/drawing/2014/main" id="{7778D0F2-7DCF-45CA-A246-2A47C7DB7791}"/>
              </a:ext>
            </a:extLst>
          </p:cNvPr>
          <p:cNvSpPr/>
          <p:nvPr/>
        </p:nvSpPr>
        <p:spPr>
          <a:xfrm>
            <a:off x="401638" y="9222312"/>
            <a:ext cx="282102" cy="757923"/>
          </a:xfrm>
          <a:custGeom>
            <a:avLst/>
            <a:gdLst>
              <a:gd name="connsiteX0" fmla="*/ 280987 w 282102"/>
              <a:gd name="connsiteY0" fmla="*/ 5826 h 757923"/>
              <a:gd name="connsiteX1" fmla="*/ 19050 w 282102"/>
              <a:gd name="connsiteY1" fmla="*/ 720201 h 757923"/>
              <a:gd name="connsiteX2" fmla="*/ 30162 w 282102"/>
              <a:gd name="connsiteY2" fmla="*/ 631301 h 757923"/>
              <a:gd name="connsiteX3" fmla="*/ 109537 w 282102"/>
              <a:gd name="connsiteY3" fmla="*/ 396351 h 757923"/>
              <a:gd name="connsiteX4" fmla="*/ 280987 w 282102"/>
              <a:gd name="connsiteY4" fmla="*/ 5826 h 7579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2102" h="757923">
                <a:moveTo>
                  <a:pt x="280987" y="5826"/>
                </a:moveTo>
                <a:cubicBezTo>
                  <a:pt x="265906" y="59801"/>
                  <a:pt x="60854" y="615955"/>
                  <a:pt x="19050" y="720201"/>
                </a:cubicBezTo>
                <a:cubicBezTo>
                  <a:pt x="-22754" y="824447"/>
                  <a:pt x="15081" y="685276"/>
                  <a:pt x="30162" y="631301"/>
                </a:cubicBezTo>
                <a:cubicBezTo>
                  <a:pt x="45243" y="577326"/>
                  <a:pt x="65087" y="504830"/>
                  <a:pt x="109537" y="396351"/>
                </a:cubicBezTo>
                <a:cubicBezTo>
                  <a:pt x="153987" y="287872"/>
                  <a:pt x="296068" y="-48149"/>
                  <a:pt x="280987" y="582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59" name="フリーフォーム: 図形 1558">
            <a:extLst>
              <a:ext uri="{FF2B5EF4-FFF2-40B4-BE49-F238E27FC236}">
                <a16:creationId xmlns:a16="http://schemas.microsoft.com/office/drawing/2014/main" id="{ECDD283E-DFFC-4348-8389-8F211DB131A6}"/>
              </a:ext>
            </a:extLst>
          </p:cNvPr>
          <p:cNvSpPr/>
          <p:nvPr/>
        </p:nvSpPr>
        <p:spPr>
          <a:xfrm>
            <a:off x="659771" y="8221731"/>
            <a:ext cx="367406" cy="1046560"/>
          </a:xfrm>
          <a:custGeom>
            <a:avLst/>
            <a:gdLst>
              <a:gd name="connsiteX0" fmla="*/ 321304 w 367406"/>
              <a:gd name="connsiteY0" fmla="*/ 111057 h 1046560"/>
              <a:gd name="connsiteX1" fmla="*/ 10154 w 367406"/>
              <a:gd name="connsiteY1" fmla="*/ 1001644 h 1046560"/>
              <a:gd name="connsiteX2" fmla="*/ 91117 w 367406"/>
              <a:gd name="connsiteY2" fmla="*/ 868294 h 1046560"/>
              <a:gd name="connsiteX3" fmla="*/ 246692 w 367406"/>
              <a:gd name="connsiteY3" fmla="*/ 468244 h 1046560"/>
              <a:gd name="connsiteX4" fmla="*/ 356229 w 367406"/>
              <a:gd name="connsiteY4" fmla="*/ 55494 h 1046560"/>
              <a:gd name="connsiteX5" fmla="*/ 321304 w 367406"/>
              <a:gd name="connsiteY5" fmla="*/ 111057 h 10465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67406" h="1046560">
                <a:moveTo>
                  <a:pt x="321304" y="111057"/>
                </a:moveTo>
                <a:cubicBezTo>
                  <a:pt x="263625" y="268749"/>
                  <a:pt x="48518" y="875438"/>
                  <a:pt x="10154" y="1001644"/>
                </a:cubicBezTo>
                <a:cubicBezTo>
                  <a:pt x="-28211" y="1127850"/>
                  <a:pt x="51694" y="957194"/>
                  <a:pt x="91117" y="868294"/>
                </a:cubicBezTo>
                <a:cubicBezTo>
                  <a:pt x="130540" y="779394"/>
                  <a:pt x="202507" y="603711"/>
                  <a:pt x="246692" y="468244"/>
                </a:cubicBezTo>
                <a:cubicBezTo>
                  <a:pt x="290877" y="332777"/>
                  <a:pt x="340354" y="119523"/>
                  <a:pt x="356229" y="55494"/>
                </a:cubicBezTo>
                <a:cubicBezTo>
                  <a:pt x="372104" y="-8535"/>
                  <a:pt x="378983" y="-46635"/>
                  <a:pt x="321304" y="11105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60" name="フリーフォーム: 図形 1559">
            <a:extLst>
              <a:ext uri="{FF2B5EF4-FFF2-40B4-BE49-F238E27FC236}">
                <a16:creationId xmlns:a16="http://schemas.microsoft.com/office/drawing/2014/main" id="{BD22542F-672B-4724-AC8E-A49E64509D83}"/>
              </a:ext>
            </a:extLst>
          </p:cNvPr>
          <p:cNvSpPr/>
          <p:nvPr/>
        </p:nvSpPr>
        <p:spPr>
          <a:xfrm>
            <a:off x="993780" y="7407458"/>
            <a:ext cx="269052" cy="885173"/>
          </a:xfrm>
          <a:custGeom>
            <a:avLst/>
            <a:gdLst>
              <a:gd name="connsiteX0" fmla="*/ 257170 w 269052"/>
              <a:gd name="connsiteY0" fmla="*/ 10930 h 885173"/>
              <a:gd name="connsiteX1" fmla="*/ 9520 w 269052"/>
              <a:gd name="connsiteY1" fmla="*/ 838017 h 885173"/>
              <a:gd name="connsiteX2" fmla="*/ 66670 w 269052"/>
              <a:gd name="connsiteY2" fmla="*/ 741180 h 885173"/>
              <a:gd name="connsiteX3" fmla="*/ 212720 w 269052"/>
              <a:gd name="connsiteY3" fmla="*/ 388755 h 885173"/>
              <a:gd name="connsiteX4" fmla="*/ 257170 w 269052"/>
              <a:gd name="connsiteY4" fmla="*/ 10930 h 8851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9052" h="885173">
                <a:moveTo>
                  <a:pt x="257170" y="10930"/>
                </a:moveTo>
                <a:cubicBezTo>
                  <a:pt x="223303" y="85807"/>
                  <a:pt x="41270" y="716309"/>
                  <a:pt x="9520" y="838017"/>
                </a:cubicBezTo>
                <a:cubicBezTo>
                  <a:pt x="-22230" y="959725"/>
                  <a:pt x="32803" y="816057"/>
                  <a:pt x="66670" y="741180"/>
                </a:cubicBezTo>
                <a:cubicBezTo>
                  <a:pt x="100537" y="666303"/>
                  <a:pt x="180441" y="511522"/>
                  <a:pt x="212720" y="388755"/>
                </a:cubicBezTo>
                <a:cubicBezTo>
                  <a:pt x="244999" y="265988"/>
                  <a:pt x="291037" y="-63947"/>
                  <a:pt x="257170" y="1093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61" name="フリーフォーム: 図形 1560">
            <a:extLst>
              <a:ext uri="{FF2B5EF4-FFF2-40B4-BE49-F238E27FC236}">
                <a16:creationId xmlns:a16="http://schemas.microsoft.com/office/drawing/2014/main" id="{134055EE-E2F2-4781-8BFE-1A5469C903EC}"/>
              </a:ext>
            </a:extLst>
          </p:cNvPr>
          <p:cNvSpPr/>
          <p:nvPr/>
        </p:nvSpPr>
        <p:spPr>
          <a:xfrm>
            <a:off x="1230578" y="6541587"/>
            <a:ext cx="247561" cy="961420"/>
          </a:xfrm>
          <a:custGeom>
            <a:avLst/>
            <a:gdLst>
              <a:gd name="connsiteX0" fmla="*/ 209285 w 247561"/>
              <a:gd name="connsiteY0" fmla="*/ 121151 h 961420"/>
              <a:gd name="connsiteX1" fmla="*/ 7672 w 247561"/>
              <a:gd name="connsiteY1" fmla="*/ 916488 h 961420"/>
              <a:gd name="connsiteX2" fmla="*/ 48947 w 247561"/>
              <a:gd name="connsiteY2" fmla="*/ 841876 h 961420"/>
              <a:gd name="connsiteX3" fmla="*/ 114035 w 247561"/>
              <a:gd name="connsiteY3" fmla="*/ 673601 h 961420"/>
              <a:gd name="connsiteX4" fmla="*/ 237860 w 247561"/>
              <a:gd name="connsiteY4" fmla="*/ 60826 h 961420"/>
              <a:gd name="connsiteX5" fmla="*/ 209285 w 247561"/>
              <a:gd name="connsiteY5" fmla="*/ 121151 h 9614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47561" h="961420">
                <a:moveTo>
                  <a:pt x="209285" y="121151"/>
                </a:moveTo>
                <a:cubicBezTo>
                  <a:pt x="170920" y="263761"/>
                  <a:pt x="34395" y="796367"/>
                  <a:pt x="7672" y="916488"/>
                </a:cubicBezTo>
                <a:cubicBezTo>
                  <a:pt x="-19051" y="1036609"/>
                  <a:pt x="31220" y="882357"/>
                  <a:pt x="48947" y="841876"/>
                </a:cubicBezTo>
                <a:cubicBezTo>
                  <a:pt x="66674" y="801395"/>
                  <a:pt x="82550" y="803776"/>
                  <a:pt x="114035" y="673601"/>
                </a:cubicBezTo>
                <a:cubicBezTo>
                  <a:pt x="145520" y="543426"/>
                  <a:pt x="218546" y="155282"/>
                  <a:pt x="237860" y="60826"/>
                </a:cubicBezTo>
                <a:cubicBezTo>
                  <a:pt x="257174" y="-33630"/>
                  <a:pt x="247650" y="-21459"/>
                  <a:pt x="209285" y="12115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62" name="フリーフォーム: 図形 1561">
            <a:extLst>
              <a:ext uri="{FF2B5EF4-FFF2-40B4-BE49-F238E27FC236}">
                <a16:creationId xmlns:a16="http://schemas.microsoft.com/office/drawing/2014/main" id="{8FCE8418-A5E8-4823-8048-EAA49BBDA738}"/>
              </a:ext>
            </a:extLst>
          </p:cNvPr>
          <p:cNvSpPr/>
          <p:nvPr/>
        </p:nvSpPr>
        <p:spPr>
          <a:xfrm>
            <a:off x="1440800" y="5899050"/>
            <a:ext cx="160653" cy="782435"/>
          </a:xfrm>
          <a:custGeom>
            <a:avLst/>
            <a:gdLst>
              <a:gd name="connsiteX0" fmla="*/ 157813 w 160653"/>
              <a:gd name="connsiteY0" fmla="*/ 3275 h 782435"/>
              <a:gd name="connsiteX1" fmla="*/ 5413 w 160653"/>
              <a:gd name="connsiteY1" fmla="*/ 741463 h 782435"/>
              <a:gd name="connsiteX2" fmla="*/ 40338 w 160653"/>
              <a:gd name="connsiteY2" fmla="*/ 665263 h 782435"/>
              <a:gd name="connsiteX3" fmla="*/ 100663 w 160653"/>
              <a:gd name="connsiteY3" fmla="*/ 477938 h 782435"/>
              <a:gd name="connsiteX4" fmla="*/ 157813 w 160653"/>
              <a:gd name="connsiteY4" fmla="*/ 3275 h 7824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0653" h="782435">
                <a:moveTo>
                  <a:pt x="157813" y="3275"/>
                </a:moveTo>
                <a:cubicBezTo>
                  <a:pt x="141938" y="47196"/>
                  <a:pt x="24992" y="631132"/>
                  <a:pt x="5413" y="741463"/>
                </a:cubicBezTo>
                <a:cubicBezTo>
                  <a:pt x="-14166" y="851794"/>
                  <a:pt x="24463" y="709184"/>
                  <a:pt x="40338" y="665263"/>
                </a:cubicBezTo>
                <a:cubicBezTo>
                  <a:pt x="56213" y="621342"/>
                  <a:pt x="82671" y="586153"/>
                  <a:pt x="100663" y="477938"/>
                </a:cubicBezTo>
                <a:cubicBezTo>
                  <a:pt x="118655" y="369723"/>
                  <a:pt x="173688" y="-40646"/>
                  <a:pt x="157813" y="327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63" name="フリーフォーム: 図形 1562">
            <a:extLst>
              <a:ext uri="{FF2B5EF4-FFF2-40B4-BE49-F238E27FC236}">
                <a16:creationId xmlns:a16="http://schemas.microsoft.com/office/drawing/2014/main" id="{746E857C-4FDF-4B29-8999-AB68D69A6469}"/>
              </a:ext>
            </a:extLst>
          </p:cNvPr>
          <p:cNvSpPr/>
          <p:nvPr/>
        </p:nvSpPr>
        <p:spPr>
          <a:xfrm>
            <a:off x="1586320" y="5443175"/>
            <a:ext cx="181946" cy="603852"/>
          </a:xfrm>
          <a:custGeom>
            <a:avLst/>
            <a:gdLst>
              <a:gd name="connsiteX0" fmla="*/ 180568 w 181946"/>
              <a:gd name="connsiteY0" fmla="*/ 1950 h 603852"/>
              <a:gd name="connsiteX1" fmla="*/ 102780 w 181946"/>
              <a:gd name="connsiteY1" fmla="*/ 100375 h 603852"/>
              <a:gd name="connsiteX2" fmla="*/ 72618 w 181946"/>
              <a:gd name="connsiteY2" fmla="*/ 192450 h 603852"/>
              <a:gd name="connsiteX3" fmla="*/ 5943 w 181946"/>
              <a:gd name="connsiteY3" fmla="*/ 597263 h 603852"/>
              <a:gd name="connsiteX4" fmla="*/ 5943 w 181946"/>
              <a:gd name="connsiteY4" fmla="*/ 425813 h 603852"/>
              <a:gd name="connsiteX5" fmla="*/ 29755 w 181946"/>
              <a:gd name="connsiteY5" fmla="*/ 194038 h 603852"/>
              <a:gd name="connsiteX6" fmla="*/ 180568 w 181946"/>
              <a:gd name="connsiteY6" fmla="*/ 1950 h 6038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1946" h="603852">
                <a:moveTo>
                  <a:pt x="180568" y="1950"/>
                </a:moveTo>
                <a:cubicBezTo>
                  <a:pt x="192739" y="-13661"/>
                  <a:pt x="120772" y="68625"/>
                  <a:pt x="102780" y="100375"/>
                </a:cubicBezTo>
                <a:cubicBezTo>
                  <a:pt x="84788" y="132125"/>
                  <a:pt x="88757" y="109635"/>
                  <a:pt x="72618" y="192450"/>
                </a:cubicBezTo>
                <a:cubicBezTo>
                  <a:pt x="56478" y="275265"/>
                  <a:pt x="17055" y="558369"/>
                  <a:pt x="5943" y="597263"/>
                </a:cubicBezTo>
                <a:cubicBezTo>
                  <a:pt x="-5169" y="636157"/>
                  <a:pt x="1974" y="493017"/>
                  <a:pt x="5943" y="425813"/>
                </a:cubicBezTo>
                <a:cubicBezTo>
                  <a:pt x="9912" y="358609"/>
                  <a:pt x="4091" y="264946"/>
                  <a:pt x="29755" y="194038"/>
                </a:cubicBezTo>
                <a:cubicBezTo>
                  <a:pt x="55419" y="123130"/>
                  <a:pt x="168397" y="17561"/>
                  <a:pt x="180568" y="19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64" name="フリーフォーム: 図形 1563">
            <a:extLst>
              <a:ext uri="{FF2B5EF4-FFF2-40B4-BE49-F238E27FC236}">
                <a16:creationId xmlns:a16="http://schemas.microsoft.com/office/drawing/2014/main" id="{3611DBB7-C260-4EF1-A419-ED3FAA07F78E}"/>
              </a:ext>
            </a:extLst>
          </p:cNvPr>
          <p:cNvSpPr/>
          <p:nvPr/>
        </p:nvSpPr>
        <p:spPr>
          <a:xfrm>
            <a:off x="3279315" y="6344915"/>
            <a:ext cx="180063" cy="499507"/>
          </a:xfrm>
          <a:custGeom>
            <a:avLst/>
            <a:gdLst>
              <a:gd name="connsiteX0" fmla="*/ 460 w 180063"/>
              <a:gd name="connsiteY0" fmla="*/ 323 h 499507"/>
              <a:gd name="connsiteX1" fmla="*/ 127460 w 180063"/>
              <a:gd name="connsiteY1" fmla="*/ 160660 h 499507"/>
              <a:gd name="connsiteX2" fmla="*/ 148098 w 180063"/>
              <a:gd name="connsiteY2" fmla="*/ 274960 h 499507"/>
              <a:gd name="connsiteX3" fmla="*/ 35385 w 180063"/>
              <a:gd name="connsiteY3" fmla="*/ 497210 h 499507"/>
              <a:gd name="connsiteX4" fmla="*/ 102060 w 180063"/>
              <a:gd name="connsiteY4" fmla="*/ 379735 h 499507"/>
              <a:gd name="connsiteX5" fmla="*/ 178260 w 180063"/>
              <a:gd name="connsiteY5" fmla="*/ 205110 h 499507"/>
              <a:gd name="connsiteX6" fmla="*/ 460 w 180063"/>
              <a:gd name="connsiteY6" fmla="*/ 323 h 4995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0063" h="499507">
                <a:moveTo>
                  <a:pt x="460" y="323"/>
                </a:moveTo>
                <a:cubicBezTo>
                  <a:pt x="-8007" y="-7085"/>
                  <a:pt x="102854" y="114887"/>
                  <a:pt x="127460" y="160660"/>
                </a:cubicBezTo>
                <a:cubicBezTo>
                  <a:pt x="152066" y="206433"/>
                  <a:pt x="163444" y="218868"/>
                  <a:pt x="148098" y="274960"/>
                </a:cubicBezTo>
                <a:cubicBezTo>
                  <a:pt x="132752" y="331052"/>
                  <a:pt x="43058" y="479748"/>
                  <a:pt x="35385" y="497210"/>
                </a:cubicBezTo>
                <a:cubicBezTo>
                  <a:pt x="27712" y="514673"/>
                  <a:pt x="78248" y="428418"/>
                  <a:pt x="102060" y="379735"/>
                </a:cubicBezTo>
                <a:cubicBezTo>
                  <a:pt x="125872" y="331052"/>
                  <a:pt x="191754" y="265170"/>
                  <a:pt x="178260" y="205110"/>
                </a:cubicBezTo>
                <a:cubicBezTo>
                  <a:pt x="164766" y="145050"/>
                  <a:pt x="8927" y="7731"/>
                  <a:pt x="460" y="3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65" name="フリーフォーム: 図形 1564">
            <a:extLst>
              <a:ext uri="{FF2B5EF4-FFF2-40B4-BE49-F238E27FC236}">
                <a16:creationId xmlns:a16="http://schemas.microsoft.com/office/drawing/2014/main" id="{E2836608-D2E1-4C59-9DDC-3BF6B30E1C03}"/>
              </a:ext>
            </a:extLst>
          </p:cNvPr>
          <p:cNvSpPr/>
          <p:nvPr/>
        </p:nvSpPr>
        <p:spPr>
          <a:xfrm>
            <a:off x="2968624" y="6601120"/>
            <a:ext cx="528496" cy="572625"/>
          </a:xfrm>
          <a:custGeom>
            <a:avLst/>
            <a:gdLst>
              <a:gd name="connsiteX0" fmla="*/ 1 w 528496"/>
              <a:gd name="connsiteY0" fmla="*/ 563268 h 572625"/>
              <a:gd name="connsiteX1" fmla="*/ 163514 w 528496"/>
              <a:gd name="connsiteY1" fmla="*/ 529930 h 572625"/>
              <a:gd name="connsiteX2" fmla="*/ 427039 w 528496"/>
              <a:gd name="connsiteY2" fmla="*/ 169568 h 572625"/>
              <a:gd name="connsiteX3" fmla="*/ 523876 w 528496"/>
              <a:gd name="connsiteY3" fmla="*/ 4468 h 572625"/>
              <a:gd name="connsiteX4" fmla="*/ 296864 w 528496"/>
              <a:gd name="connsiteY4" fmla="*/ 334668 h 572625"/>
              <a:gd name="connsiteX5" fmla="*/ 160339 w 528496"/>
              <a:gd name="connsiteY5" fmla="*/ 507705 h 572625"/>
              <a:gd name="connsiteX6" fmla="*/ 1 w 528496"/>
              <a:gd name="connsiteY6" fmla="*/ 563268 h 572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28496" h="572625">
                <a:moveTo>
                  <a:pt x="1" y="563268"/>
                </a:moveTo>
                <a:cubicBezTo>
                  <a:pt x="530" y="566972"/>
                  <a:pt x="92341" y="595547"/>
                  <a:pt x="163514" y="529930"/>
                </a:cubicBezTo>
                <a:cubicBezTo>
                  <a:pt x="234687" y="464313"/>
                  <a:pt x="366979" y="257145"/>
                  <a:pt x="427039" y="169568"/>
                </a:cubicBezTo>
                <a:cubicBezTo>
                  <a:pt x="487099" y="81991"/>
                  <a:pt x="545572" y="-23049"/>
                  <a:pt x="523876" y="4468"/>
                </a:cubicBezTo>
                <a:cubicBezTo>
                  <a:pt x="502180" y="31985"/>
                  <a:pt x="357453" y="250795"/>
                  <a:pt x="296864" y="334668"/>
                </a:cubicBezTo>
                <a:cubicBezTo>
                  <a:pt x="236275" y="418541"/>
                  <a:pt x="212197" y="469340"/>
                  <a:pt x="160339" y="507705"/>
                </a:cubicBezTo>
                <a:cubicBezTo>
                  <a:pt x="108481" y="546069"/>
                  <a:pt x="-528" y="559564"/>
                  <a:pt x="1" y="56326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66" name="フリーフォーム: 図形 1565">
            <a:extLst>
              <a:ext uri="{FF2B5EF4-FFF2-40B4-BE49-F238E27FC236}">
                <a16:creationId xmlns:a16="http://schemas.microsoft.com/office/drawing/2014/main" id="{1B8DFBE8-D008-458E-A1B8-E2AA914B03B2}"/>
              </a:ext>
            </a:extLst>
          </p:cNvPr>
          <p:cNvSpPr/>
          <p:nvPr/>
        </p:nvSpPr>
        <p:spPr>
          <a:xfrm>
            <a:off x="3248469" y="6664940"/>
            <a:ext cx="315398" cy="453828"/>
          </a:xfrm>
          <a:custGeom>
            <a:avLst/>
            <a:gdLst>
              <a:gd name="connsiteX0" fmla="*/ 310706 w 315398"/>
              <a:gd name="connsiteY0" fmla="*/ 8910 h 453828"/>
              <a:gd name="connsiteX1" fmla="*/ 13844 w 315398"/>
              <a:gd name="connsiteY1" fmla="*/ 434360 h 453828"/>
              <a:gd name="connsiteX2" fmla="*/ 63056 w 315398"/>
              <a:gd name="connsiteY2" fmla="*/ 359748 h 453828"/>
              <a:gd name="connsiteX3" fmla="*/ 188469 w 315398"/>
              <a:gd name="connsiteY3" fmla="*/ 161310 h 453828"/>
              <a:gd name="connsiteX4" fmla="*/ 310706 w 315398"/>
              <a:gd name="connsiteY4" fmla="*/ 8910 h 4538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5398" h="453828">
                <a:moveTo>
                  <a:pt x="310706" y="8910"/>
                </a:moveTo>
                <a:cubicBezTo>
                  <a:pt x="281602" y="54418"/>
                  <a:pt x="55119" y="375887"/>
                  <a:pt x="13844" y="434360"/>
                </a:cubicBezTo>
                <a:cubicBezTo>
                  <a:pt x="-27431" y="492833"/>
                  <a:pt x="33952" y="405256"/>
                  <a:pt x="63056" y="359748"/>
                </a:cubicBezTo>
                <a:cubicBezTo>
                  <a:pt x="92160" y="314240"/>
                  <a:pt x="151427" y="218460"/>
                  <a:pt x="188469" y="161310"/>
                </a:cubicBezTo>
                <a:cubicBezTo>
                  <a:pt x="225511" y="104160"/>
                  <a:pt x="339810" y="-36598"/>
                  <a:pt x="310706" y="89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67" name="フリーフォーム: 図形 1566">
            <a:extLst>
              <a:ext uri="{FF2B5EF4-FFF2-40B4-BE49-F238E27FC236}">
                <a16:creationId xmlns:a16="http://schemas.microsoft.com/office/drawing/2014/main" id="{8AA54CA5-E51F-45B6-A592-09624884B779}"/>
              </a:ext>
            </a:extLst>
          </p:cNvPr>
          <p:cNvSpPr/>
          <p:nvPr/>
        </p:nvSpPr>
        <p:spPr>
          <a:xfrm>
            <a:off x="3560156" y="6577002"/>
            <a:ext cx="150746" cy="262601"/>
          </a:xfrm>
          <a:custGeom>
            <a:avLst/>
            <a:gdLst>
              <a:gd name="connsiteX0" fmla="*/ 607 w 150746"/>
              <a:gd name="connsiteY0" fmla="*/ 1598 h 262601"/>
              <a:gd name="connsiteX1" fmla="*/ 67282 w 150746"/>
              <a:gd name="connsiteY1" fmla="*/ 36523 h 262601"/>
              <a:gd name="connsiteX2" fmla="*/ 95857 w 150746"/>
              <a:gd name="connsiteY2" fmla="*/ 109548 h 262601"/>
              <a:gd name="connsiteX3" fmla="*/ 146657 w 150746"/>
              <a:gd name="connsiteY3" fmla="*/ 260361 h 262601"/>
              <a:gd name="connsiteX4" fmla="*/ 143482 w 150746"/>
              <a:gd name="connsiteY4" fmla="*/ 192098 h 262601"/>
              <a:gd name="connsiteX5" fmla="*/ 110144 w 150746"/>
              <a:gd name="connsiteY5" fmla="*/ 85736 h 262601"/>
              <a:gd name="connsiteX6" fmla="*/ 607 w 150746"/>
              <a:gd name="connsiteY6" fmla="*/ 1598 h 2626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0746" h="262601">
                <a:moveTo>
                  <a:pt x="607" y="1598"/>
                </a:moveTo>
                <a:cubicBezTo>
                  <a:pt x="-6537" y="-6604"/>
                  <a:pt x="51407" y="18531"/>
                  <a:pt x="67282" y="36523"/>
                </a:cubicBezTo>
                <a:cubicBezTo>
                  <a:pt x="83157" y="54515"/>
                  <a:pt x="82628" y="72242"/>
                  <a:pt x="95857" y="109548"/>
                </a:cubicBezTo>
                <a:cubicBezTo>
                  <a:pt x="109086" y="146854"/>
                  <a:pt x="138720" y="246603"/>
                  <a:pt x="146657" y="260361"/>
                </a:cubicBezTo>
                <a:cubicBezTo>
                  <a:pt x="154595" y="274119"/>
                  <a:pt x="149567" y="221202"/>
                  <a:pt x="143482" y="192098"/>
                </a:cubicBezTo>
                <a:cubicBezTo>
                  <a:pt x="137397" y="162994"/>
                  <a:pt x="128929" y="114840"/>
                  <a:pt x="110144" y="85736"/>
                </a:cubicBezTo>
                <a:cubicBezTo>
                  <a:pt x="91359" y="56632"/>
                  <a:pt x="7751" y="9800"/>
                  <a:pt x="607" y="159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68" name="フリーフォーム: 図形 1567">
            <a:extLst>
              <a:ext uri="{FF2B5EF4-FFF2-40B4-BE49-F238E27FC236}">
                <a16:creationId xmlns:a16="http://schemas.microsoft.com/office/drawing/2014/main" id="{FA4AE36A-A4B5-451B-8A3D-B1F050E6F64C}"/>
              </a:ext>
            </a:extLst>
          </p:cNvPr>
          <p:cNvSpPr/>
          <p:nvPr/>
        </p:nvSpPr>
        <p:spPr>
          <a:xfrm>
            <a:off x="3505986" y="6694281"/>
            <a:ext cx="151855" cy="339773"/>
          </a:xfrm>
          <a:custGeom>
            <a:avLst/>
            <a:gdLst>
              <a:gd name="connsiteX0" fmla="*/ 59539 w 151855"/>
              <a:gd name="connsiteY0" fmla="*/ 207 h 339773"/>
              <a:gd name="connsiteX1" fmla="*/ 110339 w 151855"/>
              <a:gd name="connsiteY1" fmla="*/ 111332 h 339773"/>
              <a:gd name="connsiteX2" fmla="*/ 100814 w 151855"/>
              <a:gd name="connsiteY2" fmla="*/ 170069 h 339773"/>
              <a:gd name="connsiteX3" fmla="*/ 2389 w 151855"/>
              <a:gd name="connsiteY3" fmla="*/ 335169 h 339773"/>
              <a:gd name="connsiteX4" fmla="*/ 38902 w 151855"/>
              <a:gd name="connsiteY4" fmla="*/ 285957 h 339773"/>
              <a:gd name="connsiteX5" fmla="*/ 132564 w 151855"/>
              <a:gd name="connsiteY5" fmla="*/ 201819 h 339773"/>
              <a:gd name="connsiteX6" fmla="*/ 146852 w 151855"/>
              <a:gd name="connsiteY6" fmla="*/ 141494 h 339773"/>
              <a:gd name="connsiteX7" fmla="*/ 59539 w 151855"/>
              <a:gd name="connsiteY7" fmla="*/ 207 h 3397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1855" h="339773">
                <a:moveTo>
                  <a:pt x="59539" y="207"/>
                </a:moveTo>
                <a:cubicBezTo>
                  <a:pt x="53453" y="-4820"/>
                  <a:pt x="103460" y="83022"/>
                  <a:pt x="110339" y="111332"/>
                </a:cubicBezTo>
                <a:cubicBezTo>
                  <a:pt x="117218" y="139642"/>
                  <a:pt x="118806" y="132763"/>
                  <a:pt x="100814" y="170069"/>
                </a:cubicBezTo>
                <a:cubicBezTo>
                  <a:pt x="82822" y="207375"/>
                  <a:pt x="12708" y="315854"/>
                  <a:pt x="2389" y="335169"/>
                </a:cubicBezTo>
                <a:cubicBezTo>
                  <a:pt x="-7930" y="354484"/>
                  <a:pt x="17206" y="308182"/>
                  <a:pt x="38902" y="285957"/>
                </a:cubicBezTo>
                <a:cubicBezTo>
                  <a:pt x="60598" y="263732"/>
                  <a:pt x="114572" y="225896"/>
                  <a:pt x="132564" y="201819"/>
                </a:cubicBezTo>
                <a:cubicBezTo>
                  <a:pt x="150556" y="177742"/>
                  <a:pt x="157435" y="171657"/>
                  <a:pt x="146852" y="141494"/>
                </a:cubicBezTo>
                <a:cubicBezTo>
                  <a:pt x="136269" y="111332"/>
                  <a:pt x="65625" y="5234"/>
                  <a:pt x="59539" y="20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69" name="フリーフォーム: 図形 1568">
            <a:extLst>
              <a:ext uri="{FF2B5EF4-FFF2-40B4-BE49-F238E27FC236}">
                <a16:creationId xmlns:a16="http://schemas.microsoft.com/office/drawing/2014/main" id="{CA3EABF7-94A5-438B-900C-C9A532A5D5C5}"/>
              </a:ext>
            </a:extLst>
          </p:cNvPr>
          <p:cNvSpPr/>
          <p:nvPr/>
        </p:nvSpPr>
        <p:spPr>
          <a:xfrm>
            <a:off x="3536378" y="6686545"/>
            <a:ext cx="92753" cy="287418"/>
          </a:xfrm>
          <a:custGeom>
            <a:avLst/>
            <a:gdLst>
              <a:gd name="connsiteX0" fmla="*/ 572 w 92753"/>
              <a:gd name="connsiteY0" fmla="*/ 5 h 287418"/>
              <a:gd name="connsiteX1" fmla="*/ 51372 w 92753"/>
              <a:gd name="connsiteY1" fmla="*/ 127005 h 287418"/>
              <a:gd name="connsiteX2" fmla="*/ 2160 w 92753"/>
              <a:gd name="connsiteY2" fmla="*/ 284168 h 287418"/>
              <a:gd name="connsiteX3" fmla="*/ 41847 w 92753"/>
              <a:gd name="connsiteY3" fmla="*/ 225430 h 287418"/>
              <a:gd name="connsiteX4" fmla="*/ 92647 w 92753"/>
              <a:gd name="connsiteY4" fmla="*/ 131768 h 287418"/>
              <a:gd name="connsiteX5" fmla="*/ 572 w 92753"/>
              <a:gd name="connsiteY5" fmla="*/ 5 h 287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2753" h="287418">
                <a:moveTo>
                  <a:pt x="572" y="5"/>
                </a:moveTo>
                <a:cubicBezTo>
                  <a:pt x="-6307" y="-789"/>
                  <a:pt x="51107" y="79645"/>
                  <a:pt x="51372" y="127005"/>
                </a:cubicBezTo>
                <a:cubicBezTo>
                  <a:pt x="51637" y="174365"/>
                  <a:pt x="3747" y="267764"/>
                  <a:pt x="2160" y="284168"/>
                </a:cubicBezTo>
                <a:cubicBezTo>
                  <a:pt x="573" y="300572"/>
                  <a:pt x="26766" y="250830"/>
                  <a:pt x="41847" y="225430"/>
                </a:cubicBezTo>
                <a:cubicBezTo>
                  <a:pt x="56928" y="200030"/>
                  <a:pt x="95028" y="166164"/>
                  <a:pt x="92647" y="131768"/>
                </a:cubicBezTo>
                <a:cubicBezTo>
                  <a:pt x="90266" y="97372"/>
                  <a:pt x="7451" y="799"/>
                  <a:pt x="572" y="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70" name="フリーフォーム: 図形 1569">
            <a:extLst>
              <a:ext uri="{FF2B5EF4-FFF2-40B4-BE49-F238E27FC236}">
                <a16:creationId xmlns:a16="http://schemas.microsoft.com/office/drawing/2014/main" id="{098B78EA-BA94-42BE-9B50-37E100025107}"/>
              </a:ext>
            </a:extLst>
          </p:cNvPr>
          <p:cNvSpPr/>
          <p:nvPr/>
        </p:nvSpPr>
        <p:spPr>
          <a:xfrm>
            <a:off x="3587715" y="6821449"/>
            <a:ext cx="148422" cy="201723"/>
          </a:xfrm>
          <a:custGeom>
            <a:avLst/>
            <a:gdLst>
              <a:gd name="connsiteX0" fmla="*/ 146085 w 148422"/>
              <a:gd name="connsiteY0" fmla="*/ 39 h 201723"/>
              <a:gd name="connsiteX1" fmla="*/ 130210 w 148422"/>
              <a:gd name="connsiteY1" fmla="*/ 115926 h 201723"/>
              <a:gd name="connsiteX2" fmla="*/ 35 w 148422"/>
              <a:gd name="connsiteY2" fmla="*/ 201651 h 201723"/>
              <a:gd name="connsiteX3" fmla="*/ 117510 w 148422"/>
              <a:gd name="connsiteY3" fmla="*/ 128626 h 201723"/>
              <a:gd name="connsiteX4" fmla="*/ 146085 w 148422"/>
              <a:gd name="connsiteY4" fmla="*/ 39 h 2017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8422" h="201723">
                <a:moveTo>
                  <a:pt x="146085" y="39"/>
                </a:moveTo>
                <a:cubicBezTo>
                  <a:pt x="148202" y="-2078"/>
                  <a:pt x="154552" y="82324"/>
                  <a:pt x="130210" y="115926"/>
                </a:cubicBezTo>
                <a:cubicBezTo>
                  <a:pt x="105868" y="149528"/>
                  <a:pt x="2152" y="199534"/>
                  <a:pt x="35" y="201651"/>
                </a:cubicBezTo>
                <a:cubicBezTo>
                  <a:pt x="-2082" y="203768"/>
                  <a:pt x="90258" y="158789"/>
                  <a:pt x="117510" y="128626"/>
                </a:cubicBezTo>
                <a:cubicBezTo>
                  <a:pt x="144762" y="98464"/>
                  <a:pt x="143968" y="2156"/>
                  <a:pt x="146085" y="3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71" name="フリーフォーム: 図形 1570">
            <a:extLst>
              <a:ext uri="{FF2B5EF4-FFF2-40B4-BE49-F238E27FC236}">
                <a16:creationId xmlns:a16="http://schemas.microsoft.com/office/drawing/2014/main" id="{A5ED3CB2-2537-4536-BA3B-C036569860D2}"/>
              </a:ext>
            </a:extLst>
          </p:cNvPr>
          <p:cNvSpPr/>
          <p:nvPr/>
        </p:nvSpPr>
        <p:spPr>
          <a:xfrm>
            <a:off x="3609905" y="6855411"/>
            <a:ext cx="58614" cy="151068"/>
          </a:xfrm>
          <a:custGeom>
            <a:avLst/>
            <a:gdLst>
              <a:gd name="connsiteX0" fmla="*/ 55633 w 58614"/>
              <a:gd name="connsiteY0" fmla="*/ 1002 h 151068"/>
              <a:gd name="connsiteX1" fmla="*/ 70 w 58614"/>
              <a:gd name="connsiteY1" fmla="*/ 148639 h 151068"/>
              <a:gd name="connsiteX2" fmla="*/ 44520 w 58614"/>
              <a:gd name="connsiteY2" fmla="*/ 86727 h 151068"/>
              <a:gd name="connsiteX3" fmla="*/ 55633 w 58614"/>
              <a:gd name="connsiteY3" fmla="*/ 1002 h 1510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8614" h="151068">
                <a:moveTo>
                  <a:pt x="55633" y="1002"/>
                </a:moveTo>
                <a:cubicBezTo>
                  <a:pt x="48225" y="11321"/>
                  <a:pt x="1922" y="134352"/>
                  <a:pt x="70" y="148639"/>
                </a:cubicBezTo>
                <a:cubicBezTo>
                  <a:pt x="-1782" y="162927"/>
                  <a:pt x="33407" y="110540"/>
                  <a:pt x="44520" y="86727"/>
                </a:cubicBezTo>
                <a:cubicBezTo>
                  <a:pt x="55632" y="62915"/>
                  <a:pt x="63041" y="-9317"/>
                  <a:pt x="55633" y="100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72" name="フリーフォーム: 図形 1571">
            <a:extLst>
              <a:ext uri="{FF2B5EF4-FFF2-40B4-BE49-F238E27FC236}">
                <a16:creationId xmlns:a16="http://schemas.microsoft.com/office/drawing/2014/main" id="{A4B0119D-46CC-4612-9550-6632E5A787E2}"/>
              </a:ext>
            </a:extLst>
          </p:cNvPr>
          <p:cNvSpPr/>
          <p:nvPr/>
        </p:nvSpPr>
        <p:spPr>
          <a:xfrm>
            <a:off x="3508057" y="6639874"/>
            <a:ext cx="128812" cy="89710"/>
          </a:xfrm>
          <a:custGeom>
            <a:avLst/>
            <a:gdLst>
              <a:gd name="connsiteX0" fmla="*/ 318 w 128812"/>
              <a:gd name="connsiteY0" fmla="*/ 5401 h 89710"/>
              <a:gd name="connsiteX1" fmla="*/ 78106 w 128812"/>
              <a:gd name="connsiteY1" fmla="*/ 8576 h 89710"/>
              <a:gd name="connsiteX2" fmla="*/ 125731 w 128812"/>
              <a:gd name="connsiteY2" fmla="*/ 89539 h 89710"/>
              <a:gd name="connsiteX3" fmla="*/ 122556 w 128812"/>
              <a:gd name="connsiteY3" fmla="*/ 29214 h 89710"/>
              <a:gd name="connsiteX4" fmla="*/ 109856 w 128812"/>
              <a:gd name="connsiteY4" fmla="*/ 2226 h 89710"/>
              <a:gd name="connsiteX5" fmla="*/ 318 w 128812"/>
              <a:gd name="connsiteY5" fmla="*/ 5401 h 897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8812" h="89710">
                <a:moveTo>
                  <a:pt x="318" y="5401"/>
                </a:moveTo>
                <a:cubicBezTo>
                  <a:pt x="-4973" y="6459"/>
                  <a:pt x="57204" y="-5447"/>
                  <a:pt x="78106" y="8576"/>
                </a:cubicBezTo>
                <a:cubicBezTo>
                  <a:pt x="99008" y="22599"/>
                  <a:pt x="118323" y="86099"/>
                  <a:pt x="125731" y="89539"/>
                </a:cubicBezTo>
                <a:cubicBezTo>
                  <a:pt x="133139" y="92979"/>
                  <a:pt x="125202" y="43766"/>
                  <a:pt x="122556" y="29214"/>
                </a:cubicBezTo>
                <a:cubicBezTo>
                  <a:pt x="119910" y="14662"/>
                  <a:pt x="130758" y="8311"/>
                  <a:pt x="109856" y="2226"/>
                </a:cubicBezTo>
                <a:cubicBezTo>
                  <a:pt x="88954" y="-3859"/>
                  <a:pt x="5609" y="4343"/>
                  <a:pt x="318" y="540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73" name="フリーフォーム: 図形 1572">
            <a:extLst>
              <a:ext uri="{FF2B5EF4-FFF2-40B4-BE49-F238E27FC236}">
                <a16:creationId xmlns:a16="http://schemas.microsoft.com/office/drawing/2014/main" id="{FF869B4D-23BE-4915-B4E2-A5546CC9C5F6}"/>
              </a:ext>
            </a:extLst>
          </p:cNvPr>
          <p:cNvSpPr/>
          <p:nvPr/>
        </p:nvSpPr>
        <p:spPr>
          <a:xfrm>
            <a:off x="3378065" y="6938654"/>
            <a:ext cx="229206" cy="348796"/>
          </a:xfrm>
          <a:custGeom>
            <a:avLst/>
            <a:gdLst>
              <a:gd name="connsiteX0" fmla="*/ 228735 w 229206"/>
              <a:gd name="connsiteY0" fmla="*/ 309 h 348796"/>
              <a:gd name="connsiteX1" fmla="*/ 112848 w 229206"/>
              <a:gd name="connsiteY1" fmla="*/ 135246 h 348796"/>
              <a:gd name="connsiteX2" fmla="*/ 52523 w 229206"/>
              <a:gd name="connsiteY2" fmla="*/ 336859 h 348796"/>
              <a:gd name="connsiteX3" fmla="*/ 135 w 229206"/>
              <a:gd name="connsiteY3" fmla="*/ 322571 h 348796"/>
              <a:gd name="connsiteX4" fmla="*/ 38235 w 229206"/>
              <a:gd name="connsiteY4" fmla="*/ 298759 h 348796"/>
              <a:gd name="connsiteX5" fmla="*/ 65223 w 229206"/>
              <a:gd name="connsiteY5" fmla="*/ 171759 h 348796"/>
              <a:gd name="connsiteX6" fmla="*/ 228735 w 229206"/>
              <a:gd name="connsiteY6" fmla="*/ 309 h 3487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9206" h="348796">
                <a:moveTo>
                  <a:pt x="228735" y="309"/>
                </a:moveTo>
                <a:cubicBezTo>
                  <a:pt x="236672" y="-5776"/>
                  <a:pt x="142217" y="79154"/>
                  <a:pt x="112848" y="135246"/>
                </a:cubicBezTo>
                <a:cubicBezTo>
                  <a:pt x="83479" y="191338"/>
                  <a:pt x="71308" y="305638"/>
                  <a:pt x="52523" y="336859"/>
                </a:cubicBezTo>
                <a:cubicBezTo>
                  <a:pt x="33738" y="368080"/>
                  <a:pt x="2516" y="328921"/>
                  <a:pt x="135" y="322571"/>
                </a:cubicBezTo>
                <a:cubicBezTo>
                  <a:pt x="-2246" y="316221"/>
                  <a:pt x="27387" y="323894"/>
                  <a:pt x="38235" y="298759"/>
                </a:cubicBezTo>
                <a:cubicBezTo>
                  <a:pt x="49083" y="273624"/>
                  <a:pt x="31886" y="219649"/>
                  <a:pt x="65223" y="171759"/>
                </a:cubicBezTo>
                <a:cubicBezTo>
                  <a:pt x="98560" y="123869"/>
                  <a:pt x="220798" y="6394"/>
                  <a:pt x="228735" y="30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74" name="フリーフォーム: 図形 1573">
            <a:extLst>
              <a:ext uri="{FF2B5EF4-FFF2-40B4-BE49-F238E27FC236}">
                <a16:creationId xmlns:a16="http://schemas.microsoft.com/office/drawing/2014/main" id="{4EBEAAC4-0134-4F9E-AB99-DBBAD5EDF046}"/>
              </a:ext>
            </a:extLst>
          </p:cNvPr>
          <p:cNvSpPr/>
          <p:nvPr/>
        </p:nvSpPr>
        <p:spPr>
          <a:xfrm>
            <a:off x="3508327" y="6742111"/>
            <a:ext cx="35006" cy="277852"/>
          </a:xfrm>
          <a:custGeom>
            <a:avLst/>
            <a:gdLst>
              <a:gd name="connsiteX0" fmla="*/ 12748 w 35006"/>
              <a:gd name="connsiteY0" fmla="*/ 2 h 277852"/>
              <a:gd name="connsiteX1" fmla="*/ 17511 w 35006"/>
              <a:gd name="connsiteY1" fmla="*/ 209552 h 277852"/>
              <a:gd name="connsiteX2" fmla="*/ 48 w 35006"/>
              <a:gd name="connsiteY2" fmla="*/ 277814 h 277852"/>
              <a:gd name="connsiteX3" fmla="*/ 23861 w 35006"/>
              <a:gd name="connsiteY3" fmla="*/ 219077 h 277852"/>
              <a:gd name="connsiteX4" fmla="*/ 34973 w 35006"/>
              <a:gd name="connsiteY4" fmla="*/ 204789 h 277852"/>
              <a:gd name="connsiteX5" fmla="*/ 12748 w 35006"/>
              <a:gd name="connsiteY5" fmla="*/ 2 h 2778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06" h="277852">
                <a:moveTo>
                  <a:pt x="12748" y="2"/>
                </a:moveTo>
                <a:cubicBezTo>
                  <a:pt x="9838" y="796"/>
                  <a:pt x="19628" y="163250"/>
                  <a:pt x="17511" y="209552"/>
                </a:cubicBezTo>
                <a:cubicBezTo>
                  <a:pt x="15394" y="255854"/>
                  <a:pt x="-1010" y="276226"/>
                  <a:pt x="48" y="277814"/>
                </a:cubicBezTo>
                <a:cubicBezTo>
                  <a:pt x="1106" y="279402"/>
                  <a:pt x="18040" y="231248"/>
                  <a:pt x="23861" y="219077"/>
                </a:cubicBezTo>
                <a:cubicBezTo>
                  <a:pt x="29682" y="206906"/>
                  <a:pt x="35502" y="238391"/>
                  <a:pt x="34973" y="204789"/>
                </a:cubicBezTo>
                <a:cubicBezTo>
                  <a:pt x="34444" y="171187"/>
                  <a:pt x="15658" y="-792"/>
                  <a:pt x="12748" y="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75" name="フリーフォーム: 図形 1574">
            <a:extLst>
              <a:ext uri="{FF2B5EF4-FFF2-40B4-BE49-F238E27FC236}">
                <a16:creationId xmlns:a16="http://schemas.microsoft.com/office/drawing/2014/main" id="{9099ACC3-BFB7-48F1-AA50-C4FFE28BC58C}"/>
              </a:ext>
            </a:extLst>
          </p:cNvPr>
          <p:cNvSpPr/>
          <p:nvPr/>
        </p:nvSpPr>
        <p:spPr>
          <a:xfrm>
            <a:off x="3298738" y="6829386"/>
            <a:ext cx="184522" cy="443198"/>
          </a:xfrm>
          <a:custGeom>
            <a:avLst/>
            <a:gdLst>
              <a:gd name="connsiteX0" fmla="*/ 184237 w 184522"/>
              <a:gd name="connsiteY0" fmla="*/ 39 h 443198"/>
              <a:gd name="connsiteX1" fmla="*/ 14375 w 184522"/>
              <a:gd name="connsiteY1" fmla="*/ 254039 h 443198"/>
              <a:gd name="connsiteX2" fmla="*/ 11200 w 184522"/>
              <a:gd name="connsiteY2" fmla="*/ 327064 h 443198"/>
              <a:gd name="connsiteX3" fmla="*/ 30250 w 184522"/>
              <a:gd name="connsiteY3" fmla="*/ 442952 h 443198"/>
              <a:gd name="connsiteX4" fmla="*/ 30250 w 184522"/>
              <a:gd name="connsiteY4" fmla="*/ 293727 h 443198"/>
              <a:gd name="connsiteX5" fmla="*/ 54062 w 184522"/>
              <a:gd name="connsiteY5" fmla="*/ 234989 h 443198"/>
              <a:gd name="connsiteX6" fmla="*/ 184237 w 184522"/>
              <a:gd name="connsiteY6" fmla="*/ 39 h 4431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522" h="443198">
                <a:moveTo>
                  <a:pt x="184237" y="39"/>
                </a:moveTo>
                <a:cubicBezTo>
                  <a:pt x="177622" y="3214"/>
                  <a:pt x="43214" y="199535"/>
                  <a:pt x="14375" y="254039"/>
                </a:cubicBezTo>
                <a:cubicBezTo>
                  <a:pt x="-14464" y="308543"/>
                  <a:pt x="8554" y="295579"/>
                  <a:pt x="11200" y="327064"/>
                </a:cubicBezTo>
                <a:cubicBezTo>
                  <a:pt x="13846" y="358549"/>
                  <a:pt x="27075" y="448508"/>
                  <a:pt x="30250" y="442952"/>
                </a:cubicBezTo>
                <a:cubicBezTo>
                  <a:pt x="33425" y="437396"/>
                  <a:pt x="26281" y="328387"/>
                  <a:pt x="30250" y="293727"/>
                </a:cubicBezTo>
                <a:cubicBezTo>
                  <a:pt x="34219" y="259067"/>
                  <a:pt x="27339" y="284466"/>
                  <a:pt x="54062" y="234989"/>
                </a:cubicBezTo>
                <a:cubicBezTo>
                  <a:pt x="80785" y="185512"/>
                  <a:pt x="190852" y="-3136"/>
                  <a:pt x="184237" y="3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76" name="フリーフォーム: 図形 1575">
            <a:extLst>
              <a:ext uri="{FF2B5EF4-FFF2-40B4-BE49-F238E27FC236}">
                <a16:creationId xmlns:a16="http://schemas.microsoft.com/office/drawing/2014/main" id="{A02CC628-4DC1-4768-B46A-ED2BDE4689B7}"/>
              </a:ext>
            </a:extLst>
          </p:cNvPr>
          <p:cNvSpPr/>
          <p:nvPr/>
        </p:nvSpPr>
        <p:spPr>
          <a:xfrm>
            <a:off x="3342255" y="6964242"/>
            <a:ext cx="186961" cy="362156"/>
          </a:xfrm>
          <a:custGeom>
            <a:avLst/>
            <a:gdLst>
              <a:gd name="connsiteX0" fmla="*/ 186758 w 186961"/>
              <a:gd name="connsiteY0" fmla="*/ 121 h 362156"/>
              <a:gd name="connsiteX1" fmla="*/ 42295 w 186961"/>
              <a:gd name="connsiteY1" fmla="*/ 255708 h 362156"/>
              <a:gd name="connsiteX2" fmla="*/ 8958 w 186961"/>
              <a:gd name="connsiteY2" fmla="*/ 336671 h 362156"/>
              <a:gd name="connsiteX3" fmla="*/ 66108 w 186961"/>
              <a:gd name="connsiteY3" fmla="*/ 362071 h 362156"/>
              <a:gd name="connsiteX4" fmla="*/ 37533 w 186961"/>
              <a:gd name="connsiteY4" fmla="*/ 330321 h 362156"/>
              <a:gd name="connsiteX5" fmla="*/ 7370 w 186961"/>
              <a:gd name="connsiteY5" fmla="*/ 290633 h 362156"/>
              <a:gd name="connsiteX6" fmla="*/ 186758 w 186961"/>
              <a:gd name="connsiteY6" fmla="*/ 121 h 3621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6961" h="362156">
                <a:moveTo>
                  <a:pt x="186758" y="121"/>
                </a:moveTo>
                <a:cubicBezTo>
                  <a:pt x="192579" y="-5700"/>
                  <a:pt x="71928" y="199616"/>
                  <a:pt x="42295" y="255708"/>
                </a:cubicBezTo>
                <a:cubicBezTo>
                  <a:pt x="12662" y="311800"/>
                  <a:pt x="4989" y="318944"/>
                  <a:pt x="8958" y="336671"/>
                </a:cubicBezTo>
                <a:cubicBezTo>
                  <a:pt x="12927" y="354398"/>
                  <a:pt x="61346" y="363129"/>
                  <a:pt x="66108" y="362071"/>
                </a:cubicBezTo>
                <a:cubicBezTo>
                  <a:pt x="70870" y="361013"/>
                  <a:pt x="47323" y="342227"/>
                  <a:pt x="37533" y="330321"/>
                </a:cubicBezTo>
                <a:cubicBezTo>
                  <a:pt x="27743" y="318415"/>
                  <a:pt x="-17501" y="345931"/>
                  <a:pt x="7370" y="290633"/>
                </a:cubicBezTo>
                <a:cubicBezTo>
                  <a:pt x="32241" y="235335"/>
                  <a:pt x="180937" y="5942"/>
                  <a:pt x="186758" y="12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77" name="フリーフォーム: 図形 1576">
            <a:extLst>
              <a:ext uri="{FF2B5EF4-FFF2-40B4-BE49-F238E27FC236}">
                <a16:creationId xmlns:a16="http://schemas.microsoft.com/office/drawing/2014/main" id="{172386B2-7A34-4193-99C7-D3C24FAE8843}"/>
              </a:ext>
            </a:extLst>
          </p:cNvPr>
          <p:cNvSpPr/>
          <p:nvPr/>
        </p:nvSpPr>
        <p:spPr>
          <a:xfrm>
            <a:off x="3125212" y="7052559"/>
            <a:ext cx="150107" cy="277866"/>
          </a:xfrm>
          <a:custGeom>
            <a:avLst/>
            <a:gdLst>
              <a:gd name="connsiteX0" fmla="*/ 145038 w 150107"/>
              <a:gd name="connsiteY0" fmla="*/ 704 h 277866"/>
              <a:gd name="connsiteX1" fmla="*/ 141863 w 150107"/>
              <a:gd name="connsiteY1" fmla="*/ 68966 h 277866"/>
              <a:gd name="connsiteX2" fmla="*/ 68838 w 150107"/>
              <a:gd name="connsiteY2" fmla="*/ 137229 h 277866"/>
              <a:gd name="connsiteX3" fmla="*/ 21213 w 150107"/>
              <a:gd name="connsiteY3" fmla="*/ 180091 h 277866"/>
              <a:gd name="connsiteX4" fmla="*/ 84713 w 150107"/>
              <a:gd name="connsiteY4" fmla="*/ 272166 h 277866"/>
              <a:gd name="connsiteX5" fmla="*/ 68838 w 150107"/>
              <a:gd name="connsiteY5" fmla="*/ 261054 h 277866"/>
              <a:gd name="connsiteX6" fmla="*/ 576 w 150107"/>
              <a:gd name="connsiteY6" fmla="*/ 203904 h 277866"/>
              <a:gd name="connsiteX7" fmla="*/ 111701 w 150107"/>
              <a:gd name="connsiteY7" fmla="*/ 113416 h 277866"/>
              <a:gd name="connsiteX8" fmla="*/ 145038 w 150107"/>
              <a:gd name="connsiteY8" fmla="*/ 704 h 2778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0107" h="277866">
                <a:moveTo>
                  <a:pt x="145038" y="704"/>
                </a:moveTo>
                <a:cubicBezTo>
                  <a:pt x="150065" y="-6704"/>
                  <a:pt x="154563" y="46212"/>
                  <a:pt x="141863" y="68966"/>
                </a:cubicBezTo>
                <a:cubicBezTo>
                  <a:pt x="129163" y="91720"/>
                  <a:pt x="88946" y="118708"/>
                  <a:pt x="68838" y="137229"/>
                </a:cubicBezTo>
                <a:cubicBezTo>
                  <a:pt x="48730" y="155750"/>
                  <a:pt x="18567" y="157602"/>
                  <a:pt x="21213" y="180091"/>
                </a:cubicBezTo>
                <a:cubicBezTo>
                  <a:pt x="23859" y="202580"/>
                  <a:pt x="76776" y="258672"/>
                  <a:pt x="84713" y="272166"/>
                </a:cubicBezTo>
                <a:cubicBezTo>
                  <a:pt x="92650" y="285660"/>
                  <a:pt x="82861" y="272431"/>
                  <a:pt x="68838" y="261054"/>
                </a:cubicBezTo>
                <a:cubicBezTo>
                  <a:pt x="54815" y="249677"/>
                  <a:pt x="-6568" y="228510"/>
                  <a:pt x="576" y="203904"/>
                </a:cubicBezTo>
                <a:cubicBezTo>
                  <a:pt x="7720" y="179298"/>
                  <a:pt x="87624" y="143049"/>
                  <a:pt x="111701" y="113416"/>
                </a:cubicBezTo>
                <a:cubicBezTo>
                  <a:pt x="135778" y="83783"/>
                  <a:pt x="140011" y="8112"/>
                  <a:pt x="145038" y="70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78" name="フリーフォーム: 図形 1577">
            <a:extLst>
              <a:ext uri="{FF2B5EF4-FFF2-40B4-BE49-F238E27FC236}">
                <a16:creationId xmlns:a16="http://schemas.microsoft.com/office/drawing/2014/main" id="{1131B4A1-3828-4493-A0E5-98A7324D008B}"/>
              </a:ext>
            </a:extLst>
          </p:cNvPr>
          <p:cNvSpPr/>
          <p:nvPr/>
        </p:nvSpPr>
        <p:spPr>
          <a:xfrm>
            <a:off x="3216159" y="7115076"/>
            <a:ext cx="88994" cy="189169"/>
          </a:xfrm>
          <a:custGeom>
            <a:avLst/>
            <a:gdLst>
              <a:gd name="connsiteX0" fmla="*/ 87429 w 88994"/>
              <a:gd name="connsiteY0" fmla="*/ 99 h 189169"/>
              <a:gd name="connsiteX1" fmla="*/ 77904 w 88994"/>
              <a:gd name="connsiteY1" fmla="*/ 92174 h 189169"/>
              <a:gd name="connsiteX2" fmla="*/ 38216 w 88994"/>
              <a:gd name="connsiteY2" fmla="*/ 130274 h 189169"/>
              <a:gd name="connsiteX3" fmla="*/ 116 w 88994"/>
              <a:gd name="connsiteY3" fmla="*/ 189012 h 189169"/>
              <a:gd name="connsiteX4" fmla="*/ 50916 w 88994"/>
              <a:gd name="connsiteY4" fmla="*/ 111224 h 189169"/>
              <a:gd name="connsiteX5" fmla="*/ 87429 w 88994"/>
              <a:gd name="connsiteY5" fmla="*/ 99 h 1891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8994" h="189169">
                <a:moveTo>
                  <a:pt x="87429" y="99"/>
                </a:moveTo>
                <a:cubicBezTo>
                  <a:pt x="91927" y="-3076"/>
                  <a:pt x="86106" y="70478"/>
                  <a:pt x="77904" y="92174"/>
                </a:cubicBezTo>
                <a:cubicBezTo>
                  <a:pt x="69702" y="113870"/>
                  <a:pt x="51181" y="114134"/>
                  <a:pt x="38216" y="130274"/>
                </a:cubicBezTo>
                <a:cubicBezTo>
                  <a:pt x="25251" y="146414"/>
                  <a:pt x="-2001" y="192187"/>
                  <a:pt x="116" y="189012"/>
                </a:cubicBezTo>
                <a:cubicBezTo>
                  <a:pt x="2233" y="185837"/>
                  <a:pt x="40333" y="135830"/>
                  <a:pt x="50916" y="111224"/>
                </a:cubicBezTo>
                <a:cubicBezTo>
                  <a:pt x="61499" y="86618"/>
                  <a:pt x="82931" y="3274"/>
                  <a:pt x="87429" y="9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79" name="フリーフォーム: 図形 1578">
            <a:extLst>
              <a:ext uri="{FF2B5EF4-FFF2-40B4-BE49-F238E27FC236}">
                <a16:creationId xmlns:a16="http://schemas.microsoft.com/office/drawing/2014/main" id="{F9DBD2BF-C857-41B0-9F14-E782399BBBFA}"/>
              </a:ext>
            </a:extLst>
          </p:cNvPr>
          <p:cNvSpPr/>
          <p:nvPr/>
        </p:nvSpPr>
        <p:spPr>
          <a:xfrm>
            <a:off x="2877021" y="7152381"/>
            <a:ext cx="329870" cy="174665"/>
          </a:xfrm>
          <a:custGeom>
            <a:avLst/>
            <a:gdLst>
              <a:gd name="connsiteX0" fmla="*/ 5879 w 329870"/>
              <a:gd name="connsiteY0" fmla="*/ 132657 h 174665"/>
              <a:gd name="connsiteX1" fmla="*/ 93192 w 329870"/>
              <a:gd name="connsiteY1" fmla="*/ 31057 h 174665"/>
              <a:gd name="connsiteX2" fmla="*/ 183679 w 329870"/>
              <a:gd name="connsiteY2" fmla="*/ 18357 h 174665"/>
              <a:gd name="connsiteX3" fmla="*/ 231304 w 329870"/>
              <a:gd name="connsiteY3" fmla="*/ 77094 h 174665"/>
              <a:gd name="connsiteX4" fmla="*/ 328142 w 329870"/>
              <a:gd name="connsiteY4" fmla="*/ 173932 h 174665"/>
              <a:gd name="connsiteX5" fmla="*/ 290042 w 329870"/>
              <a:gd name="connsiteY5" fmla="*/ 116782 h 174665"/>
              <a:gd name="connsiteX6" fmla="*/ 247179 w 329870"/>
              <a:gd name="connsiteY6" fmla="*/ 29469 h 174665"/>
              <a:gd name="connsiteX7" fmla="*/ 150342 w 329870"/>
              <a:gd name="connsiteY7" fmla="*/ 2482 h 174665"/>
              <a:gd name="connsiteX8" fmla="*/ 23342 w 329870"/>
              <a:gd name="connsiteY8" fmla="*/ 83444 h 174665"/>
              <a:gd name="connsiteX9" fmla="*/ 5879 w 329870"/>
              <a:gd name="connsiteY9" fmla="*/ 132657 h 1746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29870" h="174665">
                <a:moveTo>
                  <a:pt x="5879" y="132657"/>
                </a:moveTo>
                <a:cubicBezTo>
                  <a:pt x="17520" y="123926"/>
                  <a:pt x="63559" y="50107"/>
                  <a:pt x="93192" y="31057"/>
                </a:cubicBezTo>
                <a:cubicBezTo>
                  <a:pt x="122825" y="12007"/>
                  <a:pt x="160660" y="10684"/>
                  <a:pt x="183679" y="18357"/>
                </a:cubicBezTo>
                <a:cubicBezTo>
                  <a:pt x="206698" y="26030"/>
                  <a:pt x="207227" y="51165"/>
                  <a:pt x="231304" y="77094"/>
                </a:cubicBezTo>
                <a:cubicBezTo>
                  <a:pt x="255381" y="103023"/>
                  <a:pt x="318352" y="167317"/>
                  <a:pt x="328142" y="173932"/>
                </a:cubicBezTo>
                <a:cubicBezTo>
                  <a:pt x="337932" y="180547"/>
                  <a:pt x="303536" y="140859"/>
                  <a:pt x="290042" y="116782"/>
                </a:cubicBezTo>
                <a:cubicBezTo>
                  <a:pt x="276548" y="92705"/>
                  <a:pt x="270462" y="48519"/>
                  <a:pt x="247179" y="29469"/>
                </a:cubicBezTo>
                <a:cubicBezTo>
                  <a:pt x="223896" y="10419"/>
                  <a:pt x="187648" y="-6514"/>
                  <a:pt x="150342" y="2482"/>
                </a:cubicBezTo>
                <a:cubicBezTo>
                  <a:pt x="113036" y="11478"/>
                  <a:pt x="46890" y="66511"/>
                  <a:pt x="23342" y="83444"/>
                </a:cubicBezTo>
                <a:cubicBezTo>
                  <a:pt x="-206" y="100377"/>
                  <a:pt x="-5762" y="141388"/>
                  <a:pt x="5879" y="13265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80" name="フリーフォーム: 図形 1579">
            <a:extLst>
              <a:ext uri="{FF2B5EF4-FFF2-40B4-BE49-F238E27FC236}">
                <a16:creationId xmlns:a16="http://schemas.microsoft.com/office/drawing/2014/main" id="{00A7FB1A-801E-4CDF-B03A-3CC3CC769305}"/>
              </a:ext>
            </a:extLst>
          </p:cNvPr>
          <p:cNvSpPr/>
          <p:nvPr/>
        </p:nvSpPr>
        <p:spPr>
          <a:xfrm>
            <a:off x="2917067" y="7243053"/>
            <a:ext cx="193317" cy="145000"/>
          </a:xfrm>
          <a:custGeom>
            <a:avLst/>
            <a:gdLst>
              <a:gd name="connsiteX0" fmla="*/ 758 w 193317"/>
              <a:gd name="connsiteY0" fmla="*/ 72147 h 145000"/>
              <a:gd name="connsiteX1" fmla="*/ 73783 w 193317"/>
              <a:gd name="connsiteY1" fmla="*/ 710 h 145000"/>
              <a:gd name="connsiteX2" fmla="*/ 170621 w 193317"/>
              <a:gd name="connsiteY2" fmla="*/ 41985 h 145000"/>
              <a:gd name="connsiteX3" fmla="*/ 184908 w 193317"/>
              <a:gd name="connsiteY3" fmla="*/ 143585 h 145000"/>
              <a:gd name="connsiteX4" fmla="*/ 62671 w 193317"/>
              <a:gd name="connsiteY4" fmla="*/ 103897 h 145000"/>
              <a:gd name="connsiteX5" fmla="*/ 167446 w 193317"/>
              <a:gd name="connsiteY5" fmla="*/ 140410 h 145000"/>
              <a:gd name="connsiteX6" fmla="*/ 173796 w 193317"/>
              <a:gd name="connsiteY6" fmla="*/ 68972 h 145000"/>
              <a:gd name="connsiteX7" fmla="*/ 119821 w 193317"/>
              <a:gd name="connsiteY7" fmla="*/ 22935 h 145000"/>
              <a:gd name="connsiteX8" fmla="*/ 758 w 193317"/>
              <a:gd name="connsiteY8" fmla="*/ 72147 h 145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93317" h="145000">
                <a:moveTo>
                  <a:pt x="758" y="72147"/>
                </a:moveTo>
                <a:cubicBezTo>
                  <a:pt x="-6915" y="68443"/>
                  <a:pt x="45472" y="5737"/>
                  <a:pt x="73783" y="710"/>
                </a:cubicBezTo>
                <a:cubicBezTo>
                  <a:pt x="102094" y="-4317"/>
                  <a:pt x="152100" y="18173"/>
                  <a:pt x="170621" y="41985"/>
                </a:cubicBezTo>
                <a:cubicBezTo>
                  <a:pt x="189142" y="65797"/>
                  <a:pt x="202900" y="133266"/>
                  <a:pt x="184908" y="143585"/>
                </a:cubicBezTo>
                <a:cubicBezTo>
                  <a:pt x="166916" y="153904"/>
                  <a:pt x="65581" y="104426"/>
                  <a:pt x="62671" y="103897"/>
                </a:cubicBezTo>
                <a:cubicBezTo>
                  <a:pt x="59761" y="103368"/>
                  <a:pt x="148925" y="146231"/>
                  <a:pt x="167446" y="140410"/>
                </a:cubicBezTo>
                <a:cubicBezTo>
                  <a:pt x="185967" y="134589"/>
                  <a:pt x="181734" y="88551"/>
                  <a:pt x="173796" y="68972"/>
                </a:cubicBezTo>
                <a:cubicBezTo>
                  <a:pt x="165858" y="49393"/>
                  <a:pt x="149719" y="24522"/>
                  <a:pt x="119821" y="22935"/>
                </a:cubicBezTo>
                <a:cubicBezTo>
                  <a:pt x="89923" y="21348"/>
                  <a:pt x="8431" y="75851"/>
                  <a:pt x="758" y="7214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81" name="フリーフォーム: 図形 1580">
            <a:extLst>
              <a:ext uri="{FF2B5EF4-FFF2-40B4-BE49-F238E27FC236}">
                <a16:creationId xmlns:a16="http://schemas.microsoft.com/office/drawing/2014/main" id="{E37C79F2-192B-46BC-89B2-582236A058FC}"/>
              </a:ext>
            </a:extLst>
          </p:cNvPr>
          <p:cNvSpPr/>
          <p:nvPr/>
        </p:nvSpPr>
        <p:spPr>
          <a:xfrm>
            <a:off x="3259522" y="7297811"/>
            <a:ext cx="94965" cy="220798"/>
          </a:xfrm>
          <a:custGeom>
            <a:avLst/>
            <a:gdLst>
              <a:gd name="connsiteX0" fmla="*/ 94866 w 94965"/>
              <a:gd name="connsiteY0" fmla="*/ 1514 h 220798"/>
              <a:gd name="connsiteX1" fmla="*/ 4378 w 94965"/>
              <a:gd name="connsiteY1" fmla="*/ 217414 h 220798"/>
              <a:gd name="connsiteX2" fmla="*/ 21841 w 94965"/>
              <a:gd name="connsiteY2" fmla="*/ 125339 h 220798"/>
              <a:gd name="connsiteX3" fmla="*/ 94866 w 94965"/>
              <a:gd name="connsiteY3" fmla="*/ 1514 h 2207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4965" h="220798">
                <a:moveTo>
                  <a:pt x="94866" y="1514"/>
                </a:moveTo>
                <a:cubicBezTo>
                  <a:pt x="91955" y="16860"/>
                  <a:pt x="16549" y="196777"/>
                  <a:pt x="4378" y="217414"/>
                </a:cubicBezTo>
                <a:cubicBezTo>
                  <a:pt x="-7793" y="238051"/>
                  <a:pt x="7818" y="158941"/>
                  <a:pt x="21841" y="125339"/>
                </a:cubicBezTo>
                <a:cubicBezTo>
                  <a:pt x="35864" y="91737"/>
                  <a:pt x="97777" y="-13832"/>
                  <a:pt x="94866" y="15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82" name="フリーフォーム: 図形 1581">
            <a:extLst>
              <a:ext uri="{FF2B5EF4-FFF2-40B4-BE49-F238E27FC236}">
                <a16:creationId xmlns:a16="http://schemas.microsoft.com/office/drawing/2014/main" id="{2FECE2A8-062B-492F-AC78-169F67445096}"/>
              </a:ext>
            </a:extLst>
          </p:cNvPr>
          <p:cNvSpPr/>
          <p:nvPr/>
        </p:nvSpPr>
        <p:spPr>
          <a:xfrm>
            <a:off x="3263086" y="7302883"/>
            <a:ext cx="142204" cy="249026"/>
          </a:xfrm>
          <a:custGeom>
            <a:avLst/>
            <a:gdLst>
              <a:gd name="connsiteX0" fmla="*/ 142102 w 142204"/>
              <a:gd name="connsiteY0" fmla="*/ 1205 h 249026"/>
              <a:gd name="connsiteX1" fmla="*/ 7164 w 142204"/>
              <a:gd name="connsiteY1" fmla="*/ 244092 h 249026"/>
              <a:gd name="connsiteX2" fmla="*/ 29389 w 142204"/>
              <a:gd name="connsiteY2" fmla="*/ 153605 h 249026"/>
              <a:gd name="connsiteX3" fmla="*/ 142102 w 142204"/>
              <a:gd name="connsiteY3" fmla="*/ 1205 h 2490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2204" h="249026">
                <a:moveTo>
                  <a:pt x="142102" y="1205"/>
                </a:moveTo>
                <a:cubicBezTo>
                  <a:pt x="138398" y="16286"/>
                  <a:pt x="25949" y="218692"/>
                  <a:pt x="7164" y="244092"/>
                </a:cubicBezTo>
                <a:cubicBezTo>
                  <a:pt x="-11621" y="269492"/>
                  <a:pt x="10339" y="190382"/>
                  <a:pt x="29389" y="153605"/>
                </a:cubicBezTo>
                <a:cubicBezTo>
                  <a:pt x="48439" y="116828"/>
                  <a:pt x="145806" y="-13876"/>
                  <a:pt x="142102" y="120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83" name="フリーフォーム: 図形 1582">
            <a:extLst>
              <a:ext uri="{FF2B5EF4-FFF2-40B4-BE49-F238E27FC236}">
                <a16:creationId xmlns:a16="http://schemas.microsoft.com/office/drawing/2014/main" id="{49E1CA47-2B5C-4113-B1B9-2990C62D9033}"/>
              </a:ext>
            </a:extLst>
          </p:cNvPr>
          <p:cNvSpPr/>
          <p:nvPr/>
        </p:nvSpPr>
        <p:spPr>
          <a:xfrm>
            <a:off x="3052629" y="7443501"/>
            <a:ext cx="224034" cy="289735"/>
          </a:xfrm>
          <a:custGeom>
            <a:avLst/>
            <a:gdLst>
              <a:gd name="connsiteX0" fmla="*/ 25534 w 224034"/>
              <a:gd name="connsiteY0" fmla="*/ 287 h 289735"/>
              <a:gd name="connsiteX1" fmla="*/ 87446 w 224034"/>
              <a:gd name="connsiteY1" fmla="*/ 135224 h 289735"/>
              <a:gd name="connsiteX2" fmla="*/ 134 w 224034"/>
              <a:gd name="connsiteY2" fmla="*/ 286037 h 289735"/>
              <a:gd name="connsiteX3" fmla="*/ 71571 w 224034"/>
              <a:gd name="connsiteY3" fmla="*/ 230474 h 289735"/>
              <a:gd name="connsiteX4" fmla="*/ 223971 w 224034"/>
              <a:gd name="connsiteY4" fmla="*/ 87599 h 289735"/>
              <a:gd name="connsiteX5" fmla="*/ 90621 w 224034"/>
              <a:gd name="connsiteY5" fmla="*/ 200312 h 289735"/>
              <a:gd name="connsiteX6" fmla="*/ 109671 w 224034"/>
              <a:gd name="connsiteY6" fmla="*/ 101887 h 289735"/>
              <a:gd name="connsiteX7" fmla="*/ 25534 w 224034"/>
              <a:gd name="connsiteY7" fmla="*/ 287 h 2897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24034" h="289735">
                <a:moveTo>
                  <a:pt x="25534" y="287"/>
                </a:moveTo>
                <a:cubicBezTo>
                  <a:pt x="21830" y="5843"/>
                  <a:pt x="91679" y="87599"/>
                  <a:pt x="87446" y="135224"/>
                </a:cubicBezTo>
                <a:cubicBezTo>
                  <a:pt x="83213" y="182849"/>
                  <a:pt x="2780" y="270162"/>
                  <a:pt x="134" y="286037"/>
                </a:cubicBezTo>
                <a:cubicBezTo>
                  <a:pt x="-2512" y="301912"/>
                  <a:pt x="34265" y="263547"/>
                  <a:pt x="71571" y="230474"/>
                </a:cubicBezTo>
                <a:cubicBezTo>
                  <a:pt x="108877" y="197401"/>
                  <a:pt x="220796" y="92626"/>
                  <a:pt x="223971" y="87599"/>
                </a:cubicBezTo>
                <a:cubicBezTo>
                  <a:pt x="227146" y="82572"/>
                  <a:pt x="109671" y="197931"/>
                  <a:pt x="90621" y="200312"/>
                </a:cubicBezTo>
                <a:cubicBezTo>
                  <a:pt x="71571" y="202693"/>
                  <a:pt x="115227" y="132579"/>
                  <a:pt x="109671" y="101887"/>
                </a:cubicBezTo>
                <a:cubicBezTo>
                  <a:pt x="104115" y="71195"/>
                  <a:pt x="29238" y="-5269"/>
                  <a:pt x="25534" y="28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84" name="フリーフォーム: 図形 1583">
            <a:extLst>
              <a:ext uri="{FF2B5EF4-FFF2-40B4-BE49-F238E27FC236}">
                <a16:creationId xmlns:a16="http://schemas.microsoft.com/office/drawing/2014/main" id="{F98431A7-D1C5-43B3-86C9-48115D374773}"/>
              </a:ext>
            </a:extLst>
          </p:cNvPr>
          <p:cNvSpPr/>
          <p:nvPr/>
        </p:nvSpPr>
        <p:spPr>
          <a:xfrm>
            <a:off x="3024167" y="7257870"/>
            <a:ext cx="282710" cy="185946"/>
          </a:xfrm>
          <a:custGeom>
            <a:avLst/>
            <a:gdLst>
              <a:gd name="connsiteX0" fmla="*/ 282596 w 282710"/>
              <a:gd name="connsiteY0" fmla="*/ 180 h 185946"/>
              <a:gd name="connsiteX1" fmla="*/ 158771 w 282710"/>
              <a:gd name="connsiteY1" fmla="*/ 144643 h 185946"/>
              <a:gd name="connsiteX2" fmla="*/ 119083 w 282710"/>
              <a:gd name="connsiteY2" fmla="*/ 152580 h 185946"/>
              <a:gd name="connsiteX3" fmla="*/ 21 w 282710"/>
              <a:gd name="connsiteY3" fmla="*/ 147818 h 185946"/>
              <a:gd name="connsiteX4" fmla="*/ 109558 w 282710"/>
              <a:gd name="connsiteY4" fmla="*/ 163693 h 185946"/>
              <a:gd name="connsiteX5" fmla="*/ 134958 w 282710"/>
              <a:gd name="connsiteY5" fmla="*/ 177980 h 185946"/>
              <a:gd name="connsiteX6" fmla="*/ 282596 w 282710"/>
              <a:gd name="connsiteY6" fmla="*/ 180 h 1859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82710" h="185946">
                <a:moveTo>
                  <a:pt x="282596" y="180"/>
                </a:moveTo>
                <a:cubicBezTo>
                  <a:pt x="286565" y="-5376"/>
                  <a:pt x="186023" y="119243"/>
                  <a:pt x="158771" y="144643"/>
                </a:cubicBezTo>
                <a:cubicBezTo>
                  <a:pt x="131519" y="170043"/>
                  <a:pt x="145541" y="152051"/>
                  <a:pt x="119083" y="152580"/>
                </a:cubicBezTo>
                <a:cubicBezTo>
                  <a:pt x="92625" y="153109"/>
                  <a:pt x="1608" y="145966"/>
                  <a:pt x="21" y="147818"/>
                </a:cubicBezTo>
                <a:cubicBezTo>
                  <a:pt x="-1566" y="149670"/>
                  <a:pt x="87069" y="158666"/>
                  <a:pt x="109558" y="163693"/>
                </a:cubicBezTo>
                <a:cubicBezTo>
                  <a:pt x="132047" y="168720"/>
                  <a:pt x="106383" y="200470"/>
                  <a:pt x="134958" y="177980"/>
                </a:cubicBezTo>
                <a:cubicBezTo>
                  <a:pt x="163533" y="155490"/>
                  <a:pt x="278627" y="5736"/>
                  <a:pt x="282596" y="18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85" name="フリーフォーム: 図形 1584">
            <a:extLst>
              <a:ext uri="{FF2B5EF4-FFF2-40B4-BE49-F238E27FC236}">
                <a16:creationId xmlns:a16="http://schemas.microsoft.com/office/drawing/2014/main" id="{1E6BB44E-E3E1-476C-8E13-569965B36768}"/>
              </a:ext>
            </a:extLst>
          </p:cNvPr>
          <p:cNvSpPr/>
          <p:nvPr/>
        </p:nvSpPr>
        <p:spPr>
          <a:xfrm>
            <a:off x="2895431" y="7364394"/>
            <a:ext cx="201659" cy="103217"/>
          </a:xfrm>
          <a:custGeom>
            <a:avLst/>
            <a:gdLst>
              <a:gd name="connsiteX0" fmla="*/ 169 w 201659"/>
              <a:gd name="connsiteY0" fmla="*/ 19 h 103217"/>
              <a:gd name="connsiteX1" fmla="*/ 136694 w 201659"/>
              <a:gd name="connsiteY1" fmla="*/ 46056 h 103217"/>
              <a:gd name="connsiteX2" fmla="*/ 200194 w 201659"/>
              <a:gd name="connsiteY2" fmla="*/ 103206 h 103217"/>
              <a:gd name="connsiteX3" fmla="*/ 166857 w 201659"/>
              <a:gd name="connsiteY3" fmla="*/ 41294 h 103217"/>
              <a:gd name="connsiteX4" fmla="*/ 169 w 201659"/>
              <a:gd name="connsiteY4" fmla="*/ 19 h 1032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1659" h="103217">
                <a:moveTo>
                  <a:pt x="169" y="19"/>
                </a:moveTo>
                <a:cubicBezTo>
                  <a:pt x="-4858" y="813"/>
                  <a:pt x="103357" y="28858"/>
                  <a:pt x="136694" y="46056"/>
                </a:cubicBezTo>
                <a:cubicBezTo>
                  <a:pt x="170031" y="63254"/>
                  <a:pt x="195167" y="104000"/>
                  <a:pt x="200194" y="103206"/>
                </a:cubicBezTo>
                <a:cubicBezTo>
                  <a:pt x="205221" y="102412"/>
                  <a:pt x="198078" y="60079"/>
                  <a:pt x="166857" y="41294"/>
                </a:cubicBezTo>
                <a:cubicBezTo>
                  <a:pt x="135636" y="22509"/>
                  <a:pt x="5196" y="-775"/>
                  <a:pt x="169" y="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86" name="フリーフォーム: 図形 1585">
            <a:extLst>
              <a:ext uri="{FF2B5EF4-FFF2-40B4-BE49-F238E27FC236}">
                <a16:creationId xmlns:a16="http://schemas.microsoft.com/office/drawing/2014/main" id="{B8E78A76-C1A3-45F3-A45B-5A05E00BD947}"/>
              </a:ext>
            </a:extLst>
          </p:cNvPr>
          <p:cNvSpPr/>
          <p:nvPr/>
        </p:nvSpPr>
        <p:spPr>
          <a:xfrm>
            <a:off x="2886669" y="7400879"/>
            <a:ext cx="258757" cy="282622"/>
          </a:xfrm>
          <a:custGeom>
            <a:avLst/>
            <a:gdLst>
              <a:gd name="connsiteX0" fmla="*/ 994 w 258757"/>
              <a:gd name="connsiteY0" fmla="*/ 1634 h 282622"/>
              <a:gd name="connsiteX1" fmla="*/ 158156 w 258757"/>
              <a:gd name="connsiteY1" fmla="*/ 85771 h 282622"/>
              <a:gd name="connsiteX2" fmla="*/ 197844 w 258757"/>
              <a:gd name="connsiteY2" fmla="*/ 161971 h 282622"/>
              <a:gd name="connsiteX3" fmla="*/ 204194 w 258757"/>
              <a:gd name="connsiteY3" fmla="*/ 223884 h 282622"/>
              <a:gd name="connsiteX4" fmla="*/ 126406 w 258757"/>
              <a:gd name="connsiteY4" fmla="*/ 282621 h 282622"/>
              <a:gd name="connsiteX5" fmla="*/ 228006 w 258757"/>
              <a:gd name="connsiteY5" fmla="*/ 222296 h 282622"/>
              <a:gd name="connsiteX6" fmla="*/ 242294 w 258757"/>
              <a:gd name="connsiteY6" fmla="*/ 165146 h 282622"/>
              <a:gd name="connsiteX7" fmla="*/ 994 w 258757"/>
              <a:gd name="connsiteY7" fmla="*/ 1634 h 2826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58757" h="282622">
                <a:moveTo>
                  <a:pt x="994" y="1634"/>
                </a:moveTo>
                <a:cubicBezTo>
                  <a:pt x="-13029" y="-11595"/>
                  <a:pt x="125348" y="59048"/>
                  <a:pt x="158156" y="85771"/>
                </a:cubicBezTo>
                <a:cubicBezTo>
                  <a:pt x="190964" y="112494"/>
                  <a:pt x="190171" y="138952"/>
                  <a:pt x="197844" y="161971"/>
                </a:cubicBezTo>
                <a:cubicBezTo>
                  <a:pt x="205517" y="184990"/>
                  <a:pt x="216100" y="203776"/>
                  <a:pt x="204194" y="223884"/>
                </a:cubicBezTo>
                <a:cubicBezTo>
                  <a:pt x="192288" y="243992"/>
                  <a:pt x="122437" y="282886"/>
                  <a:pt x="126406" y="282621"/>
                </a:cubicBezTo>
                <a:cubicBezTo>
                  <a:pt x="130375" y="282356"/>
                  <a:pt x="208691" y="241875"/>
                  <a:pt x="228006" y="222296"/>
                </a:cubicBezTo>
                <a:cubicBezTo>
                  <a:pt x="247321" y="202717"/>
                  <a:pt x="278013" y="203510"/>
                  <a:pt x="242294" y="165146"/>
                </a:cubicBezTo>
                <a:cubicBezTo>
                  <a:pt x="206575" y="126782"/>
                  <a:pt x="15017" y="14863"/>
                  <a:pt x="994" y="16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87" name="フリーフォーム: 図形 1586">
            <a:extLst>
              <a:ext uri="{FF2B5EF4-FFF2-40B4-BE49-F238E27FC236}">
                <a16:creationId xmlns:a16="http://schemas.microsoft.com/office/drawing/2014/main" id="{E27F8961-31CA-454A-8012-D18A59BBC300}"/>
              </a:ext>
            </a:extLst>
          </p:cNvPr>
          <p:cNvSpPr/>
          <p:nvPr/>
        </p:nvSpPr>
        <p:spPr>
          <a:xfrm>
            <a:off x="2708953" y="7710982"/>
            <a:ext cx="361958" cy="132390"/>
          </a:xfrm>
          <a:custGeom>
            <a:avLst/>
            <a:gdLst>
              <a:gd name="connsiteX0" fmla="*/ 910 w 361958"/>
              <a:gd name="connsiteY0" fmla="*/ 116981 h 132390"/>
              <a:gd name="connsiteX1" fmla="*/ 181885 w 361958"/>
              <a:gd name="connsiteY1" fmla="*/ 123331 h 132390"/>
              <a:gd name="connsiteX2" fmla="*/ 359685 w 361958"/>
              <a:gd name="connsiteY2" fmla="*/ 1093 h 132390"/>
              <a:gd name="connsiteX3" fmla="*/ 261260 w 361958"/>
              <a:gd name="connsiteY3" fmla="*/ 66181 h 132390"/>
              <a:gd name="connsiteX4" fmla="*/ 910 w 361958"/>
              <a:gd name="connsiteY4" fmla="*/ 116981 h 1323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61958" h="132390">
                <a:moveTo>
                  <a:pt x="910" y="116981"/>
                </a:moveTo>
                <a:cubicBezTo>
                  <a:pt x="-12319" y="126506"/>
                  <a:pt x="122089" y="142646"/>
                  <a:pt x="181885" y="123331"/>
                </a:cubicBezTo>
                <a:cubicBezTo>
                  <a:pt x="241681" y="104016"/>
                  <a:pt x="346456" y="10618"/>
                  <a:pt x="359685" y="1093"/>
                </a:cubicBezTo>
                <a:cubicBezTo>
                  <a:pt x="372914" y="-8432"/>
                  <a:pt x="326877" y="46866"/>
                  <a:pt x="261260" y="66181"/>
                </a:cubicBezTo>
                <a:cubicBezTo>
                  <a:pt x="195643" y="85496"/>
                  <a:pt x="14139" y="107456"/>
                  <a:pt x="910" y="11698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88" name="フリーフォーム: 図形 1587">
            <a:extLst>
              <a:ext uri="{FF2B5EF4-FFF2-40B4-BE49-F238E27FC236}">
                <a16:creationId xmlns:a16="http://schemas.microsoft.com/office/drawing/2014/main" id="{5A3A482F-870E-49F5-9213-652122FD38A5}"/>
              </a:ext>
            </a:extLst>
          </p:cNvPr>
          <p:cNvSpPr/>
          <p:nvPr/>
        </p:nvSpPr>
        <p:spPr>
          <a:xfrm>
            <a:off x="2788325" y="7465964"/>
            <a:ext cx="289960" cy="296832"/>
          </a:xfrm>
          <a:custGeom>
            <a:avLst/>
            <a:gdLst>
              <a:gd name="connsiteX0" fmla="*/ 105688 w 289960"/>
              <a:gd name="connsiteY0" fmla="*/ 49 h 296832"/>
              <a:gd name="connsiteX1" fmla="*/ 19963 w 289960"/>
              <a:gd name="connsiteY1" fmla="*/ 190549 h 296832"/>
              <a:gd name="connsiteX2" fmla="*/ 54888 w 289960"/>
              <a:gd name="connsiteY2" fmla="*/ 252461 h 296832"/>
              <a:gd name="connsiteX3" fmla="*/ 161250 w 289960"/>
              <a:gd name="connsiteY3" fmla="*/ 260399 h 296832"/>
              <a:gd name="connsiteX4" fmla="*/ 289838 w 289960"/>
              <a:gd name="connsiteY4" fmla="*/ 188961 h 296832"/>
              <a:gd name="connsiteX5" fmla="*/ 137438 w 289960"/>
              <a:gd name="connsiteY5" fmla="*/ 282624 h 296832"/>
              <a:gd name="connsiteX6" fmla="*/ 45363 w 289960"/>
              <a:gd name="connsiteY6" fmla="*/ 288974 h 296832"/>
              <a:gd name="connsiteX7" fmla="*/ 913 w 289960"/>
              <a:gd name="connsiteY7" fmla="*/ 209599 h 296832"/>
              <a:gd name="connsiteX8" fmla="*/ 105688 w 289960"/>
              <a:gd name="connsiteY8" fmla="*/ 49 h 2968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89960" h="296832">
                <a:moveTo>
                  <a:pt x="105688" y="49"/>
                </a:moveTo>
                <a:cubicBezTo>
                  <a:pt x="108863" y="-3126"/>
                  <a:pt x="28430" y="148480"/>
                  <a:pt x="19963" y="190549"/>
                </a:cubicBezTo>
                <a:cubicBezTo>
                  <a:pt x="11496" y="232618"/>
                  <a:pt x="31340" y="240819"/>
                  <a:pt x="54888" y="252461"/>
                </a:cubicBezTo>
                <a:cubicBezTo>
                  <a:pt x="78436" y="264103"/>
                  <a:pt x="122092" y="270982"/>
                  <a:pt x="161250" y="260399"/>
                </a:cubicBezTo>
                <a:cubicBezTo>
                  <a:pt x="200408" y="249816"/>
                  <a:pt x="293807" y="185257"/>
                  <a:pt x="289838" y="188961"/>
                </a:cubicBezTo>
                <a:cubicBezTo>
                  <a:pt x="285869" y="192665"/>
                  <a:pt x="178184" y="265955"/>
                  <a:pt x="137438" y="282624"/>
                </a:cubicBezTo>
                <a:cubicBezTo>
                  <a:pt x="96692" y="299293"/>
                  <a:pt x="68117" y="301145"/>
                  <a:pt x="45363" y="288974"/>
                </a:cubicBezTo>
                <a:cubicBezTo>
                  <a:pt x="22609" y="276803"/>
                  <a:pt x="-5437" y="255637"/>
                  <a:pt x="913" y="209599"/>
                </a:cubicBezTo>
                <a:cubicBezTo>
                  <a:pt x="7263" y="163561"/>
                  <a:pt x="102513" y="3224"/>
                  <a:pt x="105688" y="4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89" name="フリーフォーム: 図形 1588">
            <a:extLst>
              <a:ext uri="{FF2B5EF4-FFF2-40B4-BE49-F238E27FC236}">
                <a16:creationId xmlns:a16="http://schemas.microsoft.com/office/drawing/2014/main" id="{DA00513F-91CC-464A-8273-DDF3304A6C88}"/>
              </a:ext>
            </a:extLst>
          </p:cNvPr>
          <p:cNvSpPr/>
          <p:nvPr/>
        </p:nvSpPr>
        <p:spPr>
          <a:xfrm>
            <a:off x="2982847" y="7718162"/>
            <a:ext cx="79024" cy="345249"/>
          </a:xfrm>
          <a:custGeom>
            <a:avLst/>
            <a:gdLst>
              <a:gd name="connsiteX0" fmla="*/ 63566 w 79024"/>
              <a:gd name="connsiteY0" fmla="*/ 263 h 345249"/>
              <a:gd name="connsiteX1" fmla="*/ 38166 w 79024"/>
              <a:gd name="connsiteY1" fmla="*/ 244738 h 345249"/>
              <a:gd name="connsiteX2" fmla="*/ 66 w 79024"/>
              <a:gd name="connsiteY2" fmla="*/ 344751 h 345249"/>
              <a:gd name="connsiteX3" fmla="*/ 30228 w 79024"/>
              <a:gd name="connsiteY3" fmla="*/ 279663 h 345249"/>
              <a:gd name="connsiteX4" fmla="*/ 76266 w 79024"/>
              <a:gd name="connsiteY4" fmla="*/ 198701 h 345249"/>
              <a:gd name="connsiteX5" fmla="*/ 63566 w 79024"/>
              <a:gd name="connsiteY5" fmla="*/ 263 h 3452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024" h="345249">
                <a:moveTo>
                  <a:pt x="63566" y="263"/>
                </a:moveTo>
                <a:cubicBezTo>
                  <a:pt x="57216" y="7936"/>
                  <a:pt x="48749" y="187323"/>
                  <a:pt x="38166" y="244738"/>
                </a:cubicBezTo>
                <a:cubicBezTo>
                  <a:pt x="27583" y="302153"/>
                  <a:pt x="1389" y="338930"/>
                  <a:pt x="66" y="344751"/>
                </a:cubicBezTo>
                <a:cubicBezTo>
                  <a:pt x="-1257" y="350572"/>
                  <a:pt x="17528" y="304005"/>
                  <a:pt x="30228" y="279663"/>
                </a:cubicBezTo>
                <a:cubicBezTo>
                  <a:pt x="42928" y="255321"/>
                  <a:pt x="67270" y="242886"/>
                  <a:pt x="76266" y="198701"/>
                </a:cubicBezTo>
                <a:cubicBezTo>
                  <a:pt x="85262" y="154516"/>
                  <a:pt x="69916" y="-7410"/>
                  <a:pt x="63566" y="26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90" name="フリーフォーム: 図形 1589">
            <a:extLst>
              <a:ext uri="{FF2B5EF4-FFF2-40B4-BE49-F238E27FC236}">
                <a16:creationId xmlns:a16="http://schemas.microsoft.com/office/drawing/2014/main" id="{637BB61B-E86A-4536-AE08-9EFDD593A543}"/>
              </a:ext>
            </a:extLst>
          </p:cNvPr>
          <p:cNvSpPr/>
          <p:nvPr/>
        </p:nvSpPr>
        <p:spPr>
          <a:xfrm>
            <a:off x="2977500" y="7742003"/>
            <a:ext cx="41268" cy="310533"/>
          </a:xfrm>
          <a:custGeom>
            <a:avLst/>
            <a:gdLst>
              <a:gd name="connsiteX0" fmla="*/ 40338 w 41268"/>
              <a:gd name="connsiteY0" fmla="*/ 235 h 310533"/>
              <a:gd name="connsiteX1" fmla="*/ 11763 w 41268"/>
              <a:gd name="connsiteY1" fmla="*/ 255822 h 310533"/>
              <a:gd name="connsiteX2" fmla="*/ 650 w 41268"/>
              <a:gd name="connsiteY2" fmla="*/ 308210 h 310533"/>
              <a:gd name="connsiteX3" fmla="*/ 29225 w 41268"/>
              <a:gd name="connsiteY3" fmla="*/ 211372 h 310533"/>
              <a:gd name="connsiteX4" fmla="*/ 40338 w 41268"/>
              <a:gd name="connsiteY4" fmla="*/ 235 h 3105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1268" h="310533">
                <a:moveTo>
                  <a:pt x="40338" y="235"/>
                </a:moveTo>
                <a:cubicBezTo>
                  <a:pt x="37428" y="7643"/>
                  <a:pt x="18378" y="204493"/>
                  <a:pt x="11763" y="255822"/>
                </a:cubicBezTo>
                <a:cubicBezTo>
                  <a:pt x="5148" y="307151"/>
                  <a:pt x="-2260" y="315618"/>
                  <a:pt x="650" y="308210"/>
                </a:cubicBezTo>
                <a:cubicBezTo>
                  <a:pt x="3560" y="300802"/>
                  <a:pt x="19171" y="260320"/>
                  <a:pt x="29225" y="211372"/>
                </a:cubicBezTo>
                <a:cubicBezTo>
                  <a:pt x="39279" y="162424"/>
                  <a:pt x="43248" y="-7173"/>
                  <a:pt x="40338" y="2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91" name="フリーフォーム: 図形 1590">
            <a:extLst>
              <a:ext uri="{FF2B5EF4-FFF2-40B4-BE49-F238E27FC236}">
                <a16:creationId xmlns:a16="http://schemas.microsoft.com/office/drawing/2014/main" id="{3A5A1F83-10D8-4B87-BC03-F66950D00F45}"/>
              </a:ext>
            </a:extLst>
          </p:cNvPr>
          <p:cNvSpPr/>
          <p:nvPr/>
        </p:nvSpPr>
        <p:spPr>
          <a:xfrm>
            <a:off x="2560473" y="7802892"/>
            <a:ext cx="449111" cy="349765"/>
          </a:xfrm>
          <a:custGeom>
            <a:avLst/>
            <a:gdLst>
              <a:gd name="connsiteX0" fmla="*/ 447840 w 449111"/>
              <a:gd name="connsiteY0" fmla="*/ 1258 h 349765"/>
              <a:gd name="connsiteX1" fmla="*/ 281152 w 449111"/>
              <a:gd name="connsiteY1" fmla="*/ 110796 h 349765"/>
              <a:gd name="connsiteX2" fmla="*/ 120815 w 449111"/>
              <a:gd name="connsiteY2" fmla="*/ 213983 h 349765"/>
              <a:gd name="connsiteX3" fmla="*/ 165 w 449111"/>
              <a:gd name="connsiteY3" fmla="*/ 323521 h 349765"/>
              <a:gd name="connsiteX4" fmla="*/ 146215 w 449111"/>
              <a:gd name="connsiteY4" fmla="*/ 217158 h 349765"/>
              <a:gd name="connsiteX5" fmla="*/ 50965 w 449111"/>
              <a:gd name="connsiteY5" fmla="*/ 348921 h 349765"/>
              <a:gd name="connsiteX6" fmla="*/ 304965 w 449111"/>
              <a:gd name="connsiteY6" fmla="*/ 139371 h 349765"/>
              <a:gd name="connsiteX7" fmla="*/ 189077 w 449111"/>
              <a:gd name="connsiteY7" fmla="*/ 186996 h 349765"/>
              <a:gd name="connsiteX8" fmla="*/ 447840 w 449111"/>
              <a:gd name="connsiteY8" fmla="*/ 1258 h 3497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49111" h="349765">
                <a:moveTo>
                  <a:pt x="447840" y="1258"/>
                </a:moveTo>
                <a:cubicBezTo>
                  <a:pt x="463186" y="-11442"/>
                  <a:pt x="335656" y="75342"/>
                  <a:pt x="281152" y="110796"/>
                </a:cubicBezTo>
                <a:cubicBezTo>
                  <a:pt x="226648" y="146250"/>
                  <a:pt x="167646" y="178529"/>
                  <a:pt x="120815" y="213983"/>
                </a:cubicBezTo>
                <a:cubicBezTo>
                  <a:pt x="73984" y="249437"/>
                  <a:pt x="-4068" y="322992"/>
                  <a:pt x="165" y="323521"/>
                </a:cubicBezTo>
                <a:cubicBezTo>
                  <a:pt x="4398" y="324050"/>
                  <a:pt x="137748" y="212925"/>
                  <a:pt x="146215" y="217158"/>
                </a:cubicBezTo>
                <a:cubicBezTo>
                  <a:pt x="154682" y="221391"/>
                  <a:pt x="24507" y="361885"/>
                  <a:pt x="50965" y="348921"/>
                </a:cubicBezTo>
                <a:cubicBezTo>
                  <a:pt x="77423" y="335957"/>
                  <a:pt x="281946" y="166359"/>
                  <a:pt x="304965" y="139371"/>
                </a:cubicBezTo>
                <a:cubicBezTo>
                  <a:pt x="327984" y="112384"/>
                  <a:pt x="170556" y="207898"/>
                  <a:pt x="189077" y="186996"/>
                </a:cubicBezTo>
                <a:cubicBezTo>
                  <a:pt x="207598" y="166094"/>
                  <a:pt x="432494" y="13958"/>
                  <a:pt x="447840" y="125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92" name="フリーフォーム: 図形 1591">
            <a:extLst>
              <a:ext uri="{FF2B5EF4-FFF2-40B4-BE49-F238E27FC236}">
                <a16:creationId xmlns:a16="http://schemas.microsoft.com/office/drawing/2014/main" id="{2FE904CA-83BD-429F-8004-E3D2EC656628}"/>
              </a:ext>
            </a:extLst>
          </p:cNvPr>
          <p:cNvSpPr/>
          <p:nvPr/>
        </p:nvSpPr>
        <p:spPr>
          <a:xfrm>
            <a:off x="2608263" y="7983493"/>
            <a:ext cx="365628" cy="277144"/>
          </a:xfrm>
          <a:custGeom>
            <a:avLst/>
            <a:gdLst>
              <a:gd name="connsiteX0" fmla="*/ 365125 w 365628"/>
              <a:gd name="connsiteY0" fmla="*/ 45 h 277144"/>
              <a:gd name="connsiteX1" fmla="*/ 206375 w 365628"/>
              <a:gd name="connsiteY1" fmla="*/ 171495 h 277144"/>
              <a:gd name="connsiteX2" fmla="*/ 168275 w 365628"/>
              <a:gd name="connsiteY2" fmla="*/ 225470 h 277144"/>
              <a:gd name="connsiteX3" fmla="*/ 138112 w 365628"/>
              <a:gd name="connsiteY3" fmla="*/ 241345 h 277144"/>
              <a:gd name="connsiteX4" fmla="*/ 0 w 365628"/>
              <a:gd name="connsiteY4" fmla="*/ 179432 h 277144"/>
              <a:gd name="connsiteX5" fmla="*/ 138112 w 365628"/>
              <a:gd name="connsiteY5" fmla="*/ 271507 h 277144"/>
              <a:gd name="connsiteX6" fmla="*/ 149225 w 365628"/>
              <a:gd name="connsiteY6" fmla="*/ 265157 h 277144"/>
              <a:gd name="connsiteX7" fmla="*/ 155575 w 365628"/>
              <a:gd name="connsiteY7" fmla="*/ 249282 h 277144"/>
              <a:gd name="connsiteX8" fmla="*/ 147637 w 365628"/>
              <a:gd name="connsiteY8" fmla="*/ 188957 h 277144"/>
              <a:gd name="connsiteX9" fmla="*/ 365125 w 365628"/>
              <a:gd name="connsiteY9" fmla="*/ 45 h 2771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65628" h="277144">
                <a:moveTo>
                  <a:pt x="365125" y="45"/>
                </a:moveTo>
                <a:cubicBezTo>
                  <a:pt x="374915" y="-2865"/>
                  <a:pt x="239183" y="133924"/>
                  <a:pt x="206375" y="171495"/>
                </a:cubicBezTo>
                <a:cubicBezTo>
                  <a:pt x="173567" y="209066"/>
                  <a:pt x="179652" y="213828"/>
                  <a:pt x="168275" y="225470"/>
                </a:cubicBezTo>
                <a:cubicBezTo>
                  <a:pt x="156898" y="237112"/>
                  <a:pt x="166158" y="249018"/>
                  <a:pt x="138112" y="241345"/>
                </a:cubicBezTo>
                <a:cubicBezTo>
                  <a:pt x="110066" y="233672"/>
                  <a:pt x="0" y="174405"/>
                  <a:pt x="0" y="179432"/>
                </a:cubicBezTo>
                <a:cubicBezTo>
                  <a:pt x="0" y="184459"/>
                  <a:pt x="113241" y="257220"/>
                  <a:pt x="138112" y="271507"/>
                </a:cubicBezTo>
                <a:cubicBezTo>
                  <a:pt x="162983" y="285795"/>
                  <a:pt x="146314" y="268861"/>
                  <a:pt x="149225" y="265157"/>
                </a:cubicBezTo>
                <a:cubicBezTo>
                  <a:pt x="152135" y="261453"/>
                  <a:pt x="155840" y="261982"/>
                  <a:pt x="155575" y="249282"/>
                </a:cubicBezTo>
                <a:cubicBezTo>
                  <a:pt x="155310" y="236582"/>
                  <a:pt x="112977" y="228645"/>
                  <a:pt x="147637" y="188957"/>
                </a:cubicBezTo>
                <a:cubicBezTo>
                  <a:pt x="182297" y="149269"/>
                  <a:pt x="355335" y="2955"/>
                  <a:pt x="365125" y="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93" name="フリーフォーム: 図形 1592">
            <a:extLst>
              <a:ext uri="{FF2B5EF4-FFF2-40B4-BE49-F238E27FC236}">
                <a16:creationId xmlns:a16="http://schemas.microsoft.com/office/drawing/2014/main" id="{3C876BC4-9EEC-436F-A17E-C54A4F2A4188}"/>
              </a:ext>
            </a:extLst>
          </p:cNvPr>
          <p:cNvSpPr/>
          <p:nvPr/>
        </p:nvSpPr>
        <p:spPr>
          <a:xfrm>
            <a:off x="2835859" y="8058144"/>
            <a:ext cx="118501" cy="93859"/>
          </a:xfrm>
          <a:custGeom>
            <a:avLst/>
            <a:gdLst>
              <a:gd name="connsiteX0" fmla="*/ 118479 w 118501"/>
              <a:gd name="connsiteY0" fmla="*/ 6 h 93859"/>
              <a:gd name="connsiteX1" fmla="*/ 16879 w 118501"/>
              <a:gd name="connsiteY1" fmla="*/ 85731 h 93859"/>
              <a:gd name="connsiteX2" fmla="*/ 7354 w 118501"/>
              <a:gd name="connsiteY2" fmla="*/ 80969 h 93859"/>
              <a:gd name="connsiteX3" fmla="*/ 118479 w 118501"/>
              <a:gd name="connsiteY3" fmla="*/ 6 h 938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8501" h="93859">
                <a:moveTo>
                  <a:pt x="118479" y="6"/>
                </a:moveTo>
                <a:cubicBezTo>
                  <a:pt x="120067" y="800"/>
                  <a:pt x="35400" y="72237"/>
                  <a:pt x="16879" y="85731"/>
                </a:cubicBezTo>
                <a:cubicBezTo>
                  <a:pt x="-1642" y="99225"/>
                  <a:pt x="-5081" y="94727"/>
                  <a:pt x="7354" y="80969"/>
                </a:cubicBezTo>
                <a:cubicBezTo>
                  <a:pt x="19789" y="67211"/>
                  <a:pt x="116891" y="-788"/>
                  <a:pt x="118479" y="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94" name="フリーフォーム: 図形 1593">
            <a:extLst>
              <a:ext uri="{FF2B5EF4-FFF2-40B4-BE49-F238E27FC236}">
                <a16:creationId xmlns:a16="http://schemas.microsoft.com/office/drawing/2014/main" id="{B4F70393-D5B1-4633-8C4E-61B631FBB600}"/>
              </a:ext>
            </a:extLst>
          </p:cNvPr>
          <p:cNvSpPr/>
          <p:nvPr/>
        </p:nvSpPr>
        <p:spPr>
          <a:xfrm>
            <a:off x="2583010" y="8245475"/>
            <a:ext cx="288870" cy="69909"/>
          </a:xfrm>
          <a:custGeom>
            <a:avLst/>
            <a:gdLst>
              <a:gd name="connsiteX0" fmla="*/ 3028 w 288870"/>
              <a:gd name="connsiteY0" fmla="*/ 0 h 69909"/>
              <a:gd name="connsiteX1" fmla="*/ 268140 w 288870"/>
              <a:gd name="connsiteY1" fmla="*/ 65088 h 69909"/>
              <a:gd name="connsiteX2" fmla="*/ 271315 w 288870"/>
              <a:gd name="connsiteY2" fmla="*/ 65088 h 69909"/>
              <a:gd name="connsiteX3" fmla="*/ 191940 w 288870"/>
              <a:gd name="connsiteY3" fmla="*/ 65088 h 69909"/>
              <a:gd name="connsiteX4" fmla="*/ 126853 w 288870"/>
              <a:gd name="connsiteY4" fmla="*/ 63500 h 69909"/>
              <a:gd name="connsiteX5" fmla="*/ 3028 w 288870"/>
              <a:gd name="connsiteY5" fmla="*/ 0 h 699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88870" h="69909">
                <a:moveTo>
                  <a:pt x="3028" y="0"/>
                </a:moveTo>
                <a:cubicBezTo>
                  <a:pt x="26576" y="265"/>
                  <a:pt x="223426" y="54240"/>
                  <a:pt x="268140" y="65088"/>
                </a:cubicBezTo>
                <a:cubicBezTo>
                  <a:pt x="312854" y="75936"/>
                  <a:pt x="271315" y="65088"/>
                  <a:pt x="271315" y="65088"/>
                </a:cubicBezTo>
                <a:lnTo>
                  <a:pt x="191940" y="65088"/>
                </a:lnTo>
                <a:cubicBezTo>
                  <a:pt x="167863" y="64823"/>
                  <a:pt x="153576" y="69850"/>
                  <a:pt x="126853" y="63500"/>
                </a:cubicBezTo>
                <a:cubicBezTo>
                  <a:pt x="100130" y="57150"/>
                  <a:pt x="-20520" y="-265"/>
                  <a:pt x="3028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95" name="フリーフォーム: 図形 1594">
            <a:extLst>
              <a:ext uri="{FF2B5EF4-FFF2-40B4-BE49-F238E27FC236}">
                <a16:creationId xmlns:a16="http://schemas.microsoft.com/office/drawing/2014/main" id="{2EB264AE-BE9F-4639-9879-5DA10A924258}"/>
              </a:ext>
            </a:extLst>
          </p:cNvPr>
          <p:cNvSpPr/>
          <p:nvPr/>
        </p:nvSpPr>
        <p:spPr>
          <a:xfrm>
            <a:off x="2816114" y="8127870"/>
            <a:ext cx="57276" cy="345688"/>
          </a:xfrm>
          <a:custGeom>
            <a:avLst/>
            <a:gdLst>
              <a:gd name="connsiteX0" fmla="*/ 42974 w 57276"/>
              <a:gd name="connsiteY0" fmla="*/ 1718 h 345688"/>
              <a:gd name="connsiteX1" fmla="*/ 12811 w 57276"/>
              <a:gd name="connsiteY1" fmla="*/ 236668 h 345688"/>
              <a:gd name="connsiteX2" fmla="*/ 111 w 57276"/>
              <a:gd name="connsiteY2" fmla="*/ 344618 h 345688"/>
              <a:gd name="connsiteX3" fmla="*/ 19161 w 57276"/>
              <a:gd name="connsiteY3" fmla="*/ 282705 h 345688"/>
              <a:gd name="connsiteX4" fmla="*/ 55674 w 57276"/>
              <a:gd name="connsiteY4" fmla="*/ 136655 h 345688"/>
              <a:gd name="connsiteX5" fmla="*/ 42974 w 57276"/>
              <a:gd name="connsiteY5" fmla="*/ 1718 h 345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7276" h="345688">
                <a:moveTo>
                  <a:pt x="42974" y="1718"/>
                </a:moveTo>
                <a:cubicBezTo>
                  <a:pt x="35830" y="18387"/>
                  <a:pt x="19955" y="179518"/>
                  <a:pt x="12811" y="236668"/>
                </a:cubicBezTo>
                <a:cubicBezTo>
                  <a:pt x="5667" y="293818"/>
                  <a:pt x="-947" y="336945"/>
                  <a:pt x="111" y="344618"/>
                </a:cubicBezTo>
                <a:cubicBezTo>
                  <a:pt x="1169" y="352291"/>
                  <a:pt x="9900" y="317366"/>
                  <a:pt x="19161" y="282705"/>
                </a:cubicBezTo>
                <a:cubicBezTo>
                  <a:pt x="28422" y="248044"/>
                  <a:pt x="49853" y="179253"/>
                  <a:pt x="55674" y="136655"/>
                </a:cubicBezTo>
                <a:cubicBezTo>
                  <a:pt x="61495" y="94057"/>
                  <a:pt x="50118" y="-14951"/>
                  <a:pt x="42974" y="17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96" name="フリーフォーム: 図形 1595">
            <a:extLst>
              <a:ext uri="{FF2B5EF4-FFF2-40B4-BE49-F238E27FC236}">
                <a16:creationId xmlns:a16="http://schemas.microsoft.com/office/drawing/2014/main" id="{C9C4C478-5B2D-4BAB-93A3-936DCF8F8CD5}"/>
              </a:ext>
            </a:extLst>
          </p:cNvPr>
          <p:cNvSpPr/>
          <p:nvPr/>
        </p:nvSpPr>
        <p:spPr>
          <a:xfrm>
            <a:off x="2873375" y="8066485"/>
            <a:ext cx="160339" cy="64719"/>
          </a:xfrm>
          <a:custGeom>
            <a:avLst/>
            <a:gdLst>
              <a:gd name="connsiteX0" fmla="*/ 0 w 160339"/>
              <a:gd name="connsiteY0" fmla="*/ 64690 h 64719"/>
              <a:gd name="connsiteX1" fmla="*/ 103188 w 160339"/>
              <a:gd name="connsiteY1" fmla="*/ 2778 h 64719"/>
              <a:gd name="connsiteX2" fmla="*/ 160338 w 160339"/>
              <a:gd name="connsiteY2" fmla="*/ 10715 h 64719"/>
              <a:gd name="connsiteX3" fmla="*/ 104775 w 160339"/>
              <a:gd name="connsiteY3" fmla="*/ 10715 h 64719"/>
              <a:gd name="connsiteX4" fmla="*/ 0 w 160339"/>
              <a:gd name="connsiteY4" fmla="*/ 64690 h 647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0339" h="64719">
                <a:moveTo>
                  <a:pt x="0" y="64690"/>
                </a:moveTo>
                <a:cubicBezTo>
                  <a:pt x="-264" y="63367"/>
                  <a:pt x="76465" y="11774"/>
                  <a:pt x="103188" y="2778"/>
                </a:cubicBezTo>
                <a:cubicBezTo>
                  <a:pt x="129911" y="-6218"/>
                  <a:pt x="160074" y="9392"/>
                  <a:pt x="160338" y="10715"/>
                </a:cubicBezTo>
                <a:cubicBezTo>
                  <a:pt x="160602" y="12038"/>
                  <a:pt x="129117" y="-397"/>
                  <a:pt x="104775" y="10715"/>
                </a:cubicBezTo>
                <a:cubicBezTo>
                  <a:pt x="80433" y="21827"/>
                  <a:pt x="264" y="66013"/>
                  <a:pt x="0" y="6469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97" name="フリーフォーム: 図形 1596">
            <a:extLst>
              <a:ext uri="{FF2B5EF4-FFF2-40B4-BE49-F238E27FC236}">
                <a16:creationId xmlns:a16="http://schemas.microsoft.com/office/drawing/2014/main" id="{7A8B00F3-5484-4E9E-A3D5-12C28524D863}"/>
              </a:ext>
            </a:extLst>
          </p:cNvPr>
          <p:cNvSpPr/>
          <p:nvPr/>
        </p:nvSpPr>
        <p:spPr>
          <a:xfrm>
            <a:off x="2823630" y="8079476"/>
            <a:ext cx="182618" cy="392808"/>
          </a:xfrm>
          <a:custGeom>
            <a:avLst/>
            <a:gdLst>
              <a:gd name="connsiteX0" fmla="*/ 181508 w 182618"/>
              <a:gd name="connsiteY0" fmla="*/ 899 h 392808"/>
              <a:gd name="connsiteX1" fmla="*/ 116420 w 182618"/>
              <a:gd name="connsiteY1" fmla="*/ 56462 h 392808"/>
              <a:gd name="connsiteX2" fmla="*/ 78320 w 182618"/>
              <a:gd name="connsiteY2" fmla="*/ 119962 h 392808"/>
              <a:gd name="connsiteX3" fmla="*/ 2120 w 182618"/>
              <a:gd name="connsiteY3" fmla="*/ 388249 h 392808"/>
              <a:gd name="connsiteX4" fmla="*/ 24345 w 182618"/>
              <a:gd name="connsiteY4" fmla="*/ 275537 h 392808"/>
              <a:gd name="connsiteX5" fmla="*/ 57683 w 182618"/>
              <a:gd name="connsiteY5" fmla="*/ 102499 h 392808"/>
              <a:gd name="connsiteX6" fmla="*/ 181508 w 182618"/>
              <a:gd name="connsiteY6" fmla="*/ 899 h 3928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2618" h="392808">
                <a:moveTo>
                  <a:pt x="181508" y="899"/>
                </a:moveTo>
                <a:cubicBezTo>
                  <a:pt x="191297" y="-6774"/>
                  <a:pt x="133618" y="36618"/>
                  <a:pt x="116420" y="56462"/>
                </a:cubicBezTo>
                <a:cubicBezTo>
                  <a:pt x="99222" y="76306"/>
                  <a:pt x="97370" y="64664"/>
                  <a:pt x="78320" y="119962"/>
                </a:cubicBezTo>
                <a:cubicBezTo>
                  <a:pt x="59270" y="175260"/>
                  <a:pt x="11116" y="362320"/>
                  <a:pt x="2120" y="388249"/>
                </a:cubicBezTo>
                <a:cubicBezTo>
                  <a:pt x="-6876" y="414178"/>
                  <a:pt x="15084" y="323162"/>
                  <a:pt x="24345" y="275537"/>
                </a:cubicBezTo>
                <a:cubicBezTo>
                  <a:pt x="33606" y="227912"/>
                  <a:pt x="35458" y="145361"/>
                  <a:pt x="57683" y="102499"/>
                </a:cubicBezTo>
                <a:cubicBezTo>
                  <a:pt x="79908" y="59637"/>
                  <a:pt x="171719" y="8572"/>
                  <a:pt x="181508" y="89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98" name="フリーフォーム: 図形 1597">
            <a:extLst>
              <a:ext uri="{FF2B5EF4-FFF2-40B4-BE49-F238E27FC236}">
                <a16:creationId xmlns:a16="http://schemas.microsoft.com/office/drawing/2014/main" id="{F695DF30-596D-4021-8BB3-8E676B40FF9D}"/>
              </a:ext>
            </a:extLst>
          </p:cNvPr>
          <p:cNvSpPr/>
          <p:nvPr/>
        </p:nvSpPr>
        <p:spPr>
          <a:xfrm>
            <a:off x="2909656" y="8078591"/>
            <a:ext cx="184654" cy="610048"/>
          </a:xfrm>
          <a:custGeom>
            <a:avLst/>
            <a:gdLst>
              <a:gd name="connsiteX0" fmla="*/ 125644 w 184654"/>
              <a:gd name="connsiteY0" fmla="*/ 197 h 610048"/>
              <a:gd name="connsiteX1" fmla="*/ 184382 w 184654"/>
              <a:gd name="connsiteY1" fmla="*/ 112909 h 610048"/>
              <a:gd name="connsiteX2" fmla="*/ 147869 w 184654"/>
              <a:gd name="connsiteY2" fmla="*/ 214509 h 610048"/>
              <a:gd name="connsiteX3" fmla="*/ 154219 w 184654"/>
              <a:gd name="connsiteY3" fmla="*/ 268484 h 610048"/>
              <a:gd name="connsiteX4" fmla="*/ 157394 w 184654"/>
              <a:gd name="connsiteY4" fmla="*/ 308172 h 610048"/>
              <a:gd name="connsiteX5" fmla="*/ 119294 w 184654"/>
              <a:gd name="connsiteY5" fmla="*/ 358972 h 610048"/>
              <a:gd name="connsiteX6" fmla="*/ 232 w 184654"/>
              <a:gd name="connsiteY6" fmla="*/ 609797 h 610048"/>
              <a:gd name="connsiteX7" fmla="*/ 90719 w 184654"/>
              <a:gd name="connsiteY7" fmla="*/ 403422 h 610048"/>
              <a:gd name="connsiteX8" fmla="*/ 152632 w 184654"/>
              <a:gd name="connsiteY8" fmla="*/ 274834 h 610048"/>
              <a:gd name="connsiteX9" fmla="*/ 165332 w 184654"/>
              <a:gd name="connsiteY9" fmla="*/ 90684 h 610048"/>
              <a:gd name="connsiteX10" fmla="*/ 125644 w 184654"/>
              <a:gd name="connsiteY10" fmla="*/ 197 h 610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84654" h="610048">
                <a:moveTo>
                  <a:pt x="125644" y="197"/>
                </a:moveTo>
                <a:cubicBezTo>
                  <a:pt x="128819" y="3901"/>
                  <a:pt x="180678" y="77190"/>
                  <a:pt x="184382" y="112909"/>
                </a:cubicBezTo>
                <a:cubicBezTo>
                  <a:pt x="188086" y="148628"/>
                  <a:pt x="152896" y="188580"/>
                  <a:pt x="147869" y="214509"/>
                </a:cubicBezTo>
                <a:cubicBezTo>
                  <a:pt x="142842" y="240438"/>
                  <a:pt x="152631" y="252873"/>
                  <a:pt x="154219" y="268484"/>
                </a:cubicBezTo>
                <a:cubicBezTo>
                  <a:pt x="155807" y="284095"/>
                  <a:pt x="163215" y="293091"/>
                  <a:pt x="157394" y="308172"/>
                </a:cubicBezTo>
                <a:cubicBezTo>
                  <a:pt x="151573" y="323253"/>
                  <a:pt x="145488" y="308701"/>
                  <a:pt x="119294" y="358972"/>
                </a:cubicBezTo>
                <a:cubicBezTo>
                  <a:pt x="93100" y="409243"/>
                  <a:pt x="4994" y="602389"/>
                  <a:pt x="232" y="609797"/>
                </a:cubicBezTo>
                <a:cubicBezTo>
                  <a:pt x="-4531" y="617205"/>
                  <a:pt x="65319" y="459249"/>
                  <a:pt x="90719" y="403422"/>
                </a:cubicBezTo>
                <a:cubicBezTo>
                  <a:pt x="116119" y="347595"/>
                  <a:pt x="140197" y="326957"/>
                  <a:pt x="152632" y="274834"/>
                </a:cubicBezTo>
                <a:cubicBezTo>
                  <a:pt x="165068" y="222711"/>
                  <a:pt x="170359" y="135928"/>
                  <a:pt x="165332" y="90684"/>
                </a:cubicBezTo>
                <a:cubicBezTo>
                  <a:pt x="160305" y="45440"/>
                  <a:pt x="122469" y="-3507"/>
                  <a:pt x="125644" y="19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99" name="フリーフォーム: 図形 1598">
            <a:extLst>
              <a:ext uri="{FF2B5EF4-FFF2-40B4-BE49-F238E27FC236}">
                <a16:creationId xmlns:a16="http://schemas.microsoft.com/office/drawing/2014/main" id="{9F9161C2-CFF1-407F-BD7C-B6F80607FCBD}"/>
              </a:ext>
            </a:extLst>
          </p:cNvPr>
          <p:cNvSpPr/>
          <p:nvPr/>
        </p:nvSpPr>
        <p:spPr>
          <a:xfrm>
            <a:off x="2931614" y="8125057"/>
            <a:ext cx="87978" cy="115891"/>
          </a:xfrm>
          <a:custGeom>
            <a:avLst/>
            <a:gdLst>
              <a:gd name="connsiteX0" fmla="*/ 87811 w 87978"/>
              <a:gd name="connsiteY0" fmla="*/ 1356 h 115891"/>
              <a:gd name="connsiteX1" fmla="*/ 19549 w 87978"/>
              <a:gd name="connsiteY1" fmla="*/ 79143 h 115891"/>
              <a:gd name="connsiteX2" fmla="*/ 499 w 87978"/>
              <a:gd name="connsiteY2" fmla="*/ 115656 h 115891"/>
              <a:gd name="connsiteX3" fmla="*/ 8436 w 87978"/>
              <a:gd name="connsiteY3" fmla="*/ 63268 h 115891"/>
              <a:gd name="connsiteX4" fmla="*/ 38599 w 87978"/>
              <a:gd name="connsiteY4" fmla="*/ 31518 h 115891"/>
              <a:gd name="connsiteX5" fmla="*/ 87811 w 87978"/>
              <a:gd name="connsiteY5" fmla="*/ 1356 h 1158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7978" h="115891">
                <a:moveTo>
                  <a:pt x="87811" y="1356"/>
                </a:moveTo>
                <a:cubicBezTo>
                  <a:pt x="84636" y="9294"/>
                  <a:pt x="34101" y="60093"/>
                  <a:pt x="19549" y="79143"/>
                </a:cubicBezTo>
                <a:cubicBezTo>
                  <a:pt x="4997" y="98193"/>
                  <a:pt x="2351" y="118302"/>
                  <a:pt x="499" y="115656"/>
                </a:cubicBezTo>
                <a:cubicBezTo>
                  <a:pt x="-1353" y="113010"/>
                  <a:pt x="2086" y="77291"/>
                  <a:pt x="8436" y="63268"/>
                </a:cubicBezTo>
                <a:cubicBezTo>
                  <a:pt x="14786" y="49245"/>
                  <a:pt x="29074" y="40514"/>
                  <a:pt x="38599" y="31518"/>
                </a:cubicBezTo>
                <a:cubicBezTo>
                  <a:pt x="48124" y="22522"/>
                  <a:pt x="90986" y="-6582"/>
                  <a:pt x="87811" y="135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00" name="フリーフォーム: 図形 1599">
            <a:extLst>
              <a:ext uri="{FF2B5EF4-FFF2-40B4-BE49-F238E27FC236}">
                <a16:creationId xmlns:a16="http://schemas.microsoft.com/office/drawing/2014/main" id="{8480EEA7-7275-4265-90C7-76D12606DC3F}"/>
              </a:ext>
            </a:extLst>
          </p:cNvPr>
          <p:cNvSpPr/>
          <p:nvPr/>
        </p:nvSpPr>
        <p:spPr>
          <a:xfrm>
            <a:off x="2885809" y="8237942"/>
            <a:ext cx="123738" cy="174228"/>
          </a:xfrm>
          <a:custGeom>
            <a:avLst/>
            <a:gdLst>
              <a:gd name="connsiteX0" fmla="*/ 266 w 123738"/>
              <a:gd name="connsiteY0" fmla="*/ 174221 h 174228"/>
              <a:gd name="connsiteX1" fmla="*/ 65354 w 123738"/>
              <a:gd name="connsiteY1" fmla="*/ 24996 h 174228"/>
              <a:gd name="connsiteX2" fmla="*/ 78054 w 123738"/>
              <a:gd name="connsiteY2" fmla="*/ 28171 h 174228"/>
              <a:gd name="connsiteX3" fmla="*/ 97104 w 123738"/>
              <a:gd name="connsiteY3" fmla="*/ 104371 h 174228"/>
              <a:gd name="connsiteX4" fmla="*/ 78054 w 123738"/>
              <a:gd name="connsiteY4" fmla="*/ 137708 h 174228"/>
              <a:gd name="connsiteX5" fmla="*/ 120916 w 123738"/>
              <a:gd name="connsiteY5" fmla="*/ 59921 h 174228"/>
              <a:gd name="connsiteX6" fmla="*/ 111391 w 123738"/>
              <a:gd name="connsiteY6" fmla="*/ 1183 h 174228"/>
              <a:gd name="connsiteX7" fmla="*/ 44716 w 123738"/>
              <a:gd name="connsiteY7" fmla="*/ 31346 h 174228"/>
              <a:gd name="connsiteX8" fmla="*/ 266 w 123738"/>
              <a:gd name="connsiteY8" fmla="*/ 174221 h 1742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3738" h="174228">
                <a:moveTo>
                  <a:pt x="266" y="174221"/>
                </a:moveTo>
                <a:cubicBezTo>
                  <a:pt x="3705" y="173163"/>
                  <a:pt x="52389" y="49338"/>
                  <a:pt x="65354" y="24996"/>
                </a:cubicBezTo>
                <a:cubicBezTo>
                  <a:pt x="78319" y="654"/>
                  <a:pt x="72762" y="14942"/>
                  <a:pt x="78054" y="28171"/>
                </a:cubicBezTo>
                <a:cubicBezTo>
                  <a:pt x="83346" y="41400"/>
                  <a:pt x="97104" y="86115"/>
                  <a:pt x="97104" y="104371"/>
                </a:cubicBezTo>
                <a:cubicBezTo>
                  <a:pt x="97104" y="122627"/>
                  <a:pt x="74085" y="145116"/>
                  <a:pt x="78054" y="137708"/>
                </a:cubicBezTo>
                <a:cubicBezTo>
                  <a:pt x="82023" y="130300"/>
                  <a:pt x="115360" y="82675"/>
                  <a:pt x="120916" y="59921"/>
                </a:cubicBezTo>
                <a:cubicBezTo>
                  <a:pt x="126472" y="37167"/>
                  <a:pt x="124091" y="5946"/>
                  <a:pt x="111391" y="1183"/>
                </a:cubicBezTo>
                <a:cubicBezTo>
                  <a:pt x="98691" y="-3580"/>
                  <a:pt x="61914" y="5946"/>
                  <a:pt x="44716" y="31346"/>
                </a:cubicBezTo>
                <a:cubicBezTo>
                  <a:pt x="27518" y="56746"/>
                  <a:pt x="-3173" y="175279"/>
                  <a:pt x="266" y="17422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01" name="フリーフォーム: 図形 1600">
            <a:extLst>
              <a:ext uri="{FF2B5EF4-FFF2-40B4-BE49-F238E27FC236}">
                <a16:creationId xmlns:a16="http://schemas.microsoft.com/office/drawing/2014/main" id="{7BD31AF3-A20A-43EC-AC63-B6C5CF86FCAD}"/>
              </a:ext>
            </a:extLst>
          </p:cNvPr>
          <p:cNvSpPr/>
          <p:nvPr/>
        </p:nvSpPr>
        <p:spPr>
          <a:xfrm>
            <a:off x="2885109" y="8403402"/>
            <a:ext cx="111902" cy="228308"/>
          </a:xfrm>
          <a:custGeom>
            <a:avLst/>
            <a:gdLst>
              <a:gd name="connsiteX0" fmla="*/ 100979 w 111902"/>
              <a:gd name="connsiteY0" fmla="*/ 823 h 228308"/>
              <a:gd name="connsiteX1" fmla="*/ 34304 w 111902"/>
              <a:gd name="connsiteY1" fmla="*/ 170686 h 228308"/>
              <a:gd name="connsiteX2" fmla="*/ 2554 w 111902"/>
              <a:gd name="connsiteY2" fmla="*/ 226248 h 228308"/>
              <a:gd name="connsiteX3" fmla="*/ 99391 w 111902"/>
              <a:gd name="connsiteY3" fmla="*/ 110361 h 228308"/>
              <a:gd name="connsiteX4" fmla="*/ 100979 w 111902"/>
              <a:gd name="connsiteY4" fmla="*/ 823 h 2283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1902" h="228308">
                <a:moveTo>
                  <a:pt x="100979" y="823"/>
                </a:moveTo>
                <a:cubicBezTo>
                  <a:pt x="90131" y="10877"/>
                  <a:pt x="50708" y="133115"/>
                  <a:pt x="34304" y="170686"/>
                </a:cubicBezTo>
                <a:cubicBezTo>
                  <a:pt x="17900" y="208257"/>
                  <a:pt x="-8294" y="236302"/>
                  <a:pt x="2554" y="226248"/>
                </a:cubicBezTo>
                <a:cubicBezTo>
                  <a:pt x="13402" y="216194"/>
                  <a:pt x="79283" y="145286"/>
                  <a:pt x="99391" y="110361"/>
                </a:cubicBezTo>
                <a:cubicBezTo>
                  <a:pt x="119499" y="75436"/>
                  <a:pt x="111827" y="-9231"/>
                  <a:pt x="100979" y="8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02" name="フリーフォーム: 図形 1601">
            <a:extLst>
              <a:ext uri="{FF2B5EF4-FFF2-40B4-BE49-F238E27FC236}">
                <a16:creationId xmlns:a16="http://schemas.microsoft.com/office/drawing/2014/main" id="{AEA9A169-9C70-4958-A620-6EE28B799845}"/>
              </a:ext>
            </a:extLst>
          </p:cNvPr>
          <p:cNvSpPr/>
          <p:nvPr/>
        </p:nvSpPr>
        <p:spPr>
          <a:xfrm>
            <a:off x="2860469" y="8352822"/>
            <a:ext cx="167738" cy="137169"/>
          </a:xfrm>
          <a:custGeom>
            <a:avLst/>
            <a:gdLst>
              <a:gd name="connsiteX0" fmla="*/ 206 w 167738"/>
              <a:gd name="connsiteY0" fmla="*/ 137128 h 137169"/>
              <a:gd name="connsiteX1" fmla="*/ 160544 w 167738"/>
              <a:gd name="connsiteY1" fmla="*/ 8541 h 137169"/>
              <a:gd name="connsiteX2" fmla="*/ 127206 w 167738"/>
              <a:gd name="connsiteY2" fmla="*/ 22828 h 137169"/>
              <a:gd name="connsiteX3" fmla="*/ 206 w 167738"/>
              <a:gd name="connsiteY3" fmla="*/ 137128 h 1371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7738" h="137169">
                <a:moveTo>
                  <a:pt x="206" y="137128"/>
                </a:moveTo>
                <a:cubicBezTo>
                  <a:pt x="5762" y="134747"/>
                  <a:pt x="139378" y="27591"/>
                  <a:pt x="160544" y="8541"/>
                </a:cubicBezTo>
                <a:cubicBezTo>
                  <a:pt x="181710" y="-10509"/>
                  <a:pt x="151812" y="5895"/>
                  <a:pt x="127206" y="22828"/>
                </a:cubicBezTo>
                <a:cubicBezTo>
                  <a:pt x="102600" y="39761"/>
                  <a:pt x="-5350" y="139509"/>
                  <a:pt x="206" y="1371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03" name="フリーフォーム: 図形 1602">
            <a:extLst>
              <a:ext uri="{FF2B5EF4-FFF2-40B4-BE49-F238E27FC236}">
                <a16:creationId xmlns:a16="http://schemas.microsoft.com/office/drawing/2014/main" id="{F80A54EB-DC73-404A-8BF3-092B78357EAA}"/>
              </a:ext>
            </a:extLst>
          </p:cNvPr>
          <p:cNvSpPr/>
          <p:nvPr/>
        </p:nvSpPr>
        <p:spPr>
          <a:xfrm>
            <a:off x="2839018" y="8312074"/>
            <a:ext cx="160323" cy="246532"/>
          </a:xfrm>
          <a:custGeom>
            <a:avLst/>
            <a:gdLst>
              <a:gd name="connsiteX0" fmla="*/ 159770 w 160323"/>
              <a:gd name="connsiteY0" fmla="*/ 76 h 246532"/>
              <a:gd name="connsiteX1" fmla="*/ 18482 w 160323"/>
              <a:gd name="connsiteY1" fmla="*/ 135014 h 246532"/>
              <a:gd name="connsiteX2" fmla="*/ 1020 w 160323"/>
              <a:gd name="connsiteY2" fmla="*/ 246139 h 246532"/>
              <a:gd name="connsiteX3" fmla="*/ 12132 w 160323"/>
              <a:gd name="connsiteY3" fmla="*/ 169939 h 246532"/>
              <a:gd name="connsiteX4" fmla="*/ 66107 w 160323"/>
              <a:gd name="connsiteY4" fmla="*/ 115964 h 246532"/>
              <a:gd name="connsiteX5" fmla="*/ 159770 w 160323"/>
              <a:gd name="connsiteY5" fmla="*/ 76 h 2465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0323" h="246532">
                <a:moveTo>
                  <a:pt x="159770" y="76"/>
                </a:moveTo>
                <a:cubicBezTo>
                  <a:pt x="151832" y="3251"/>
                  <a:pt x="44940" y="94004"/>
                  <a:pt x="18482" y="135014"/>
                </a:cubicBezTo>
                <a:cubicBezTo>
                  <a:pt x="-7976" y="176024"/>
                  <a:pt x="2078" y="240318"/>
                  <a:pt x="1020" y="246139"/>
                </a:cubicBezTo>
                <a:cubicBezTo>
                  <a:pt x="-38" y="251960"/>
                  <a:pt x="1284" y="191635"/>
                  <a:pt x="12132" y="169939"/>
                </a:cubicBezTo>
                <a:cubicBezTo>
                  <a:pt x="22980" y="148243"/>
                  <a:pt x="44147" y="138718"/>
                  <a:pt x="66107" y="115964"/>
                </a:cubicBezTo>
                <a:cubicBezTo>
                  <a:pt x="88067" y="93210"/>
                  <a:pt x="167708" y="-3099"/>
                  <a:pt x="159770" y="7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04" name="フリーフォーム: 図形 1603">
            <a:extLst>
              <a:ext uri="{FF2B5EF4-FFF2-40B4-BE49-F238E27FC236}">
                <a16:creationId xmlns:a16="http://schemas.microsoft.com/office/drawing/2014/main" id="{07D169B7-5D8D-4104-94D2-43485DB4CCDF}"/>
              </a:ext>
            </a:extLst>
          </p:cNvPr>
          <p:cNvSpPr/>
          <p:nvPr/>
        </p:nvSpPr>
        <p:spPr>
          <a:xfrm>
            <a:off x="2871606" y="8469969"/>
            <a:ext cx="12002" cy="190314"/>
          </a:xfrm>
          <a:custGeom>
            <a:avLst/>
            <a:gdLst>
              <a:gd name="connsiteX0" fmla="*/ 9707 w 12002"/>
              <a:gd name="connsiteY0" fmla="*/ 931 h 190314"/>
              <a:gd name="connsiteX1" fmla="*/ 11294 w 12002"/>
              <a:gd name="connsiteY1" fmla="*/ 186669 h 190314"/>
              <a:gd name="connsiteX2" fmla="*/ 182 w 12002"/>
              <a:gd name="connsiteY2" fmla="*/ 116819 h 190314"/>
              <a:gd name="connsiteX3" fmla="*/ 9707 w 12002"/>
              <a:gd name="connsiteY3" fmla="*/ 931 h 1903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002" h="190314">
                <a:moveTo>
                  <a:pt x="9707" y="931"/>
                </a:moveTo>
                <a:cubicBezTo>
                  <a:pt x="11559" y="12573"/>
                  <a:pt x="12881" y="167354"/>
                  <a:pt x="11294" y="186669"/>
                </a:cubicBezTo>
                <a:cubicBezTo>
                  <a:pt x="9707" y="205984"/>
                  <a:pt x="1769" y="143542"/>
                  <a:pt x="182" y="116819"/>
                </a:cubicBezTo>
                <a:cubicBezTo>
                  <a:pt x="-1405" y="90096"/>
                  <a:pt x="7855" y="-10711"/>
                  <a:pt x="9707" y="93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05" name="フリーフォーム: 図形 1604">
            <a:extLst>
              <a:ext uri="{FF2B5EF4-FFF2-40B4-BE49-F238E27FC236}">
                <a16:creationId xmlns:a16="http://schemas.microsoft.com/office/drawing/2014/main" id="{35563360-447D-4DBF-9515-2B0E1920E035}"/>
              </a:ext>
            </a:extLst>
          </p:cNvPr>
          <p:cNvSpPr/>
          <p:nvPr/>
        </p:nvSpPr>
        <p:spPr>
          <a:xfrm>
            <a:off x="2794532" y="8486357"/>
            <a:ext cx="79014" cy="333161"/>
          </a:xfrm>
          <a:custGeom>
            <a:avLst/>
            <a:gdLst>
              <a:gd name="connsiteX0" fmla="*/ 78843 w 79014"/>
              <a:gd name="connsiteY0" fmla="*/ 418 h 333161"/>
              <a:gd name="connsiteX1" fmla="*/ 53443 w 79014"/>
              <a:gd name="connsiteY1" fmla="*/ 132181 h 333161"/>
              <a:gd name="connsiteX2" fmla="*/ 21693 w 79014"/>
              <a:gd name="connsiteY2" fmla="*/ 195681 h 333161"/>
              <a:gd name="connsiteX3" fmla="*/ 12168 w 79014"/>
              <a:gd name="connsiteY3" fmla="*/ 236956 h 333161"/>
              <a:gd name="connsiteX4" fmla="*/ 20106 w 79014"/>
              <a:gd name="connsiteY4" fmla="*/ 330618 h 333161"/>
              <a:gd name="connsiteX5" fmla="*/ 12168 w 79014"/>
              <a:gd name="connsiteY5" fmla="*/ 303631 h 333161"/>
              <a:gd name="connsiteX6" fmla="*/ 1056 w 79014"/>
              <a:gd name="connsiteY6" fmla="*/ 271881 h 333161"/>
              <a:gd name="connsiteX7" fmla="*/ 40743 w 79014"/>
              <a:gd name="connsiteY7" fmla="*/ 179806 h 333161"/>
              <a:gd name="connsiteX8" fmla="*/ 78843 w 79014"/>
              <a:gd name="connsiteY8" fmla="*/ 418 h 3331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9014" h="333161">
                <a:moveTo>
                  <a:pt x="78843" y="418"/>
                </a:moveTo>
                <a:cubicBezTo>
                  <a:pt x="80960" y="-7519"/>
                  <a:pt x="62968" y="99637"/>
                  <a:pt x="53443" y="132181"/>
                </a:cubicBezTo>
                <a:cubicBezTo>
                  <a:pt x="43918" y="164725"/>
                  <a:pt x="28572" y="178219"/>
                  <a:pt x="21693" y="195681"/>
                </a:cubicBezTo>
                <a:cubicBezTo>
                  <a:pt x="14814" y="213143"/>
                  <a:pt x="12432" y="214467"/>
                  <a:pt x="12168" y="236956"/>
                </a:cubicBezTo>
                <a:cubicBezTo>
                  <a:pt x="11904" y="259445"/>
                  <a:pt x="20106" y="319506"/>
                  <a:pt x="20106" y="330618"/>
                </a:cubicBezTo>
                <a:cubicBezTo>
                  <a:pt x="20106" y="341730"/>
                  <a:pt x="15343" y="313420"/>
                  <a:pt x="12168" y="303631"/>
                </a:cubicBezTo>
                <a:cubicBezTo>
                  <a:pt x="8993" y="293842"/>
                  <a:pt x="-3706" y="292518"/>
                  <a:pt x="1056" y="271881"/>
                </a:cubicBezTo>
                <a:cubicBezTo>
                  <a:pt x="5818" y="251244"/>
                  <a:pt x="27249" y="222404"/>
                  <a:pt x="40743" y="179806"/>
                </a:cubicBezTo>
                <a:cubicBezTo>
                  <a:pt x="54237" y="137208"/>
                  <a:pt x="76726" y="8355"/>
                  <a:pt x="78843" y="4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06" name="フリーフォーム: 図形 1605">
            <a:extLst>
              <a:ext uri="{FF2B5EF4-FFF2-40B4-BE49-F238E27FC236}">
                <a16:creationId xmlns:a16="http://schemas.microsoft.com/office/drawing/2014/main" id="{C48F3449-B0A2-48B7-BDFD-7B00CD037FC4}"/>
              </a:ext>
            </a:extLst>
          </p:cNvPr>
          <p:cNvSpPr/>
          <p:nvPr/>
        </p:nvSpPr>
        <p:spPr>
          <a:xfrm>
            <a:off x="2690810" y="8489825"/>
            <a:ext cx="155672" cy="350968"/>
          </a:xfrm>
          <a:custGeom>
            <a:avLst/>
            <a:gdLst>
              <a:gd name="connsiteX0" fmla="*/ 155578 w 155672"/>
              <a:gd name="connsiteY0" fmla="*/ 125 h 350968"/>
              <a:gd name="connsiteX1" fmla="*/ 96840 w 155672"/>
              <a:gd name="connsiteY1" fmla="*/ 206500 h 350968"/>
              <a:gd name="connsiteX2" fmla="*/ 76203 w 155672"/>
              <a:gd name="connsiteY2" fmla="*/ 289050 h 350968"/>
              <a:gd name="connsiteX3" fmla="*/ 3 w 155672"/>
              <a:gd name="connsiteY3" fmla="*/ 350963 h 350968"/>
              <a:gd name="connsiteX4" fmla="*/ 79378 w 155672"/>
              <a:gd name="connsiteY4" fmla="*/ 292225 h 350968"/>
              <a:gd name="connsiteX5" fmla="*/ 109540 w 155672"/>
              <a:gd name="connsiteY5" fmla="*/ 238250 h 350968"/>
              <a:gd name="connsiteX6" fmla="*/ 155578 w 155672"/>
              <a:gd name="connsiteY6" fmla="*/ 125 h 3509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5672" h="350968">
                <a:moveTo>
                  <a:pt x="155578" y="125"/>
                </a:moveTo>
                <a:cubicBezTo>
                  <a:pt x="153461" y="-5167"/>
                  <a:pt x="110069" y="158346"/>
                  <a:pt x="96840" y="206500"/>
                </a:cubicBezTo>
                <a:cubicBezTo>
                  <a:pt x="83611" y="254654"/>
                  <a:pt x="92342" y="264973"/>
                  <a:pt x="76203" y="289050"/>
                </a:cubicBezTo>
                <a:cubicBezTo>
                  <a:pt x="60063" y="313127"/>
                  <a:pt x="-526" y="350434"/>
                  <a:pt x="3" y="350963"/>
                </a:cubicBezTo>
                <a:cubicBezTo>
                  <a:pt x="532" y="351492"/>
                  <a:pt x="61122" y="311010"/>
                  <a:pt x="79378" y="292225"/>
                </a:cubicBezTo>
                <a:cubicBezTo>
                  <a:pt x="97634" y="273440"/>
                  <a:pt x="95517" y="285610"/>
                  <a:pt x="109540" y="238250"/>
                </a:cubicBezTo>
                <a:cubicBezTo>
                  <a:pt x="123563" y="190890"/>
                  <a:pt x="157695" y="5417"/>
                  <a:pt x="155578" y="1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07" name="フリーフォーム: 図形 1606">
            <a:extLst>
              <a:ext uri="{FF2B5EF4-FFF2-40B4-BE49-F238E27FC236}">
                <a16:creationId xmlns:a16="http://schemas.microsoft.com/office/drawing/2014/main" id="{486A8757-2B9C-4C54-9385-2611FFC2B598}"/>
              </a:ext>
            </a:extLst>
          </p:cNvPr>
          <p:cNvSpPr/>
          <p:nvPr/>
        </p:nvSpPr>
        <p:spPr>
          <a:xfrm>
            <a:off x="2533040" y="8440678"/>
            <a:ext cx="281603" cy="379959"/>
          </a:xfrm>
          <a:custGeom>
            <a:avLst/>
            <a:gdLst>
              <a:gd name="connsiteX0" fmla="*/ 281598 w 281603"/>
              <a:gd name="connsiteY0" fmla="*/ 60 h 379959"/>
              <a:gd name="connsiteX1" fmla="*/ 176823 w 281603"/>
              <a:gd name="connsiteY1" fmla="*/ 268347 h 379959"/>
              <a:gd name="connsiteX2" fmla="*/ 110148 w 281603"/>
              <a:gd name="connsiteY2" fmla="*/ 317560 h 379959"/>
              <a:gd name="connsiteX3" fmla="*/ 610 w 281603"/>
              <a:gd name="connsiteY3" fmla="*/ 379472 h 379959"/>
              <a:gd name="connsiteX4" fmla="*/ 70460 w 281603"/>
              <a:gd name="connsiteY4" fmla="*/ 344547 h 379959"/>
              <a:gd name="connsiteX5" fmla="*/ 167298 w 281603"/>
              <a:gd name="connsiteY5" fmla="*/ 309622 h 379959"/>
              <a:gd name="connsiteX6" fmla="*/ 181585 w 281603"/>
              <a:gd name="connsiteY6" fmla="*/ 293747 h 379959"/>
              <a:gd name="connsiteX7" fmla="*/ 281598 w 281603"/>
              <a:gd name="connsiteY7" fmla="*/ 60 h 3799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81603" h="379959">
                <a:moveTo>
                  <a:pt x="281598" y="60"/>
                </a:moveTo>
                <a:cubicBezTo>
                  <a:pt x="280804" y="-4173"/>
                  <a:pt x="205398" y="215430"/>
                  <a:pt x="176823" y="268347"/>
                </a:cubicBezTo>
                <a:cubicBezTo>
                  <a:pt x="148248" y="321264"/>
                  <a:pt x="139517" y="299039"/>
                  <a:pt x="110148" y="317560"/>
                </a:cubicBezTo>
                <a:cubicBezTo>
                  <a:pt x="80779" y="336081"/>
                  <a:pt x="7225" y="374974"/>
                  <a:pt x="610" y="379472"/>
                </a:cubicBezTo>
                <a:cubicBezTo>
                  <a:pt x="-6005" y="383970"/>
                  <a:pt x="42679" y="356189"/>
                  <a:pt x="70460" y="344547"/>
                </a:cubicBezTo>
                <a:cubicBezTo>
                  <a:pt x="98241" y="332905"/>
                  <a:pt x="148777" y="318089"/>
                  <a:pt x="167298" y="309622"/>
                </a:cubicBezTo>
                <a:cubicBezTo>
                  <a:pt x="185819" y="301155"/>
                  <a:pt x="162535" y="344282"/>
                  <a:pt x="181585" y="293747"/>
                </a:cubicBezTo>
                <a:cubicBezTo>
                  <a:pt x="200635" y="243212"/>
                  <a:pt x="282392" y="4293"/>
                  <a:pt x="281598" y="6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08" name="フリーフォーム: 図形 1607">
            <a:extLst>
              <a:ext uri="{FF2B5EF4-FFF2-40B4-BE49-F238E27FC236}">
                <a16:creationId xmlns:a16="http://schemas.microsoft.com/office/drawing/2014/main" id="{7EA3C4F5-FC79-4F64-A80D-27538AC9EEA2}"/>
              </a:ext>
            </a:extLst>
          </p:cNvPr>
          <p:cNvSpPr/>
          <p:nvPr/>
        </p:nvSpPr>
        <p:spPr>
          <a:xfrm>
            <a:off x="2422039" y="8766135"/>
            <a:ext cx="228515" cy="64294"/>
          </a:xfrm>
          <a:custGeom>
            <a:avLst/>
            <a:gdLst>
              <a:gd name="connsiteX0" fmla="*/ 486 w 228515"/>
              <a:gd name="connsiteY0" fmla="*/ 9565 h 64294"/>
              <a:gd name="connsiteX1" fmla="*/ 94149 w 228515"/>
              <a:gd name="connsiteY1" fmla="*/ 46078 h 64294"/>
              <a:gd name="connsiteX2" fmla="*/ 227499 w 228515"/>
              <a:gd name="connsiteY2" fmla="*/ 40 h 64294"/>
              <a:gd name="connsiteX3" fmla="*/ 154474 w 228515"/>
              <a:gd name="connsiteY3" fmla="*/ 55603 h 64294"/>
              <a:gd name="connsiteX4" fmla="*/ 133836 w 228515"/>
              <a:gd name="connsiteY4" fmla="*/ 61953 h 64294"/>
              <a:gd name="connsiteX5" fmla="*/ 486 w 228515"/>
              <a:gd name="connsiteY5" fmla="*/ 9565 h 64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28515" h="64294">
                <a:moveTo>
                  <a:pt x="486" y="9565"/>
                </a:moveTo>
                <a:cubicBezTo>
                  <a:pt x="-6129" y="6919"/>
                  <a:pt x="56314" y="47666"/>
                  <a:pt x="94149" y="46078"/>
                </a:cubicBezTo>
                <a:cubicBezTo>
                  <a:pt x="131985" y="44491"/>
                  <a:pt x="217445" y="-1547"/>
                  <a:pt x="227499" y="40"/>
                </a:cubicBezTo>
                <a:cubicBezTo>
                  <a:pt x="237553" y="1627"/>
                  <a:pt x="170085" y="45284"/>
                  <a:pt x="154474" y="55603"/>
                </a:cubicBezTo>
                <a:cubicBezTo>
                  <a:pt x="138864" y="65922"/>
                  <a:pt x="156326" y="65657"/>
                  <a:pt x="133836" y="61953"/>
                </a:cubicBezTo>
                <a:cubicBezTo>
                  <a:pt x="111346" y="58249"/>
                  <a:pt x="7101" y="12211"/>
                  <a:pt x="486" y="956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09" name="フリーフォーム: 図形 1608">
            <a:extLst>
              <a:ext uri="{FF2B5EF4-FFF2-40B4-BE49-F238E27FC236}">
                <a16:creationId xmlns:a16="http://schemas.microsoft.com/office/drawing/2014/main" id="{6DBA742D-EDDE-4608-B6A3-184EDBC82F23}"/>
              </a:ext>
            </a:extLst>
          </p:cNvPr>
          <p:cNvSpPr/>
          <p:nvPr/>
        </p:nvSpPr>
        <p:spPr>
          <a:xfrm>
            <a:off x="2856833" y="8675679"/>
            <a:ext cx="60420" cy="166726"/>
          </a:xfrm>
          <a:custGeom>
            <a:avLst/>
            <a:gdLst>
              <a:gd name="connsiteX0" fmla="*/ 37180 w 60420"/>
              <a:gd name="connsiteY0" fmla="*/ 9 h 166726"/>
              <a:gd name="connsiteX1" fmla="*/ 59405 w 60420"/>
              <a:gd name="connsiteY1" fmla="*/ 111134 h 166726"/>
              <a:gd name="connsiteX2" fmla="*/ 667 w 60420"/>
              <a:gd name="connsiteY2" fmla="*/ 166696 h 166726"/>
              <a:gd name="connsiteX3" fmla="*/ 27655 w 60420"/>
              <a:gd name="connsiteY3" fmla="*/ 117484 h 166726"/>
              <a:gd name="connsiteX4" fmla="*/ 37180 w 60420"/>
              <a:gd name="connsiteY4" fmla="*/ 9 h 1667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420" h="166726">
                <a:moveTo>
                  <a:pt x="37180" y="9"/>
                </a:moveTo>
                <a:cubicBezTo>
                  <a:pt x="42471" y="-1049"/>
                  <a:pt x="65490" y="83353"/>
                  <a:pt x="59405" y="111134"/>
                </a:cubicBezTo>
                <a:cubicBezTo>
                  <a:pt x="53320" y="138915"/>
                  <a:pt x="5958" y="165638"/>
                  <a:pt x="667" y="166696"/>
                </a:cubicBezTo>
                <a:cubicBezTo>
                  <a:pt x="-4624" y="167754"/>
                  <a:pt x="23157" y="141032"/>
                  <a:pt x="27655" y="117484"/>
                </a:cubicBezTo>
                <a:cubicBezTo>
                  <a:pt x="32153" y="93936"/>
                  <a:pt x="31889" y="1067"/>
                  <a:pt x="37180" y="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10" name="フリーフォーム: 図形 1609">
            <a:extLst>
              <a:ext uri="{FF2B5EF4-FFF2-40B4-BE49-F238E27FC236}">
                <a16:creationId xmlns:a16="http://schemas.microsoft.com/office/drawing/2014/main" id="{43D8A601-D298-4495-8F74-31A95C4A0FC6}"/>
              </a:ext>
            </a:extLst>
          </p:cNvPr>
          <p:cNvSpPr/>
          <p:nvPr/>
        </p:nvSpPr>
        <p:spPr>
          <a:xfrm>
            <a:off x="2767914" y="8845325"/>
            <a:ext cx="70739" cy="308632"/>
          </a:xfrm>
          <a:custGeom>
            <a:avLst/>
            <a:gdLst>
              <a:gd name="connsiteX0" fmla="*/ 70536 w 70739"/>
              <a:gd name="connsiteY0" fmla="*/ 225 h 308632"/>
              <a:gd name="connsiteX1" fmla="*/ 37199 w 70739"/>
              <a:gd name="connsiteY1" fmla="*/ 116113 h 308632"/>
              <a:gd name="connsiteX2" fmla="*/ 27674 w 70739"/>
              <a:gd name="connsiteY2" fmla="*/ 244700 h 308632"/>
              <a:gd name="connsiteX3" fmla="*/ 686 w 70739"/>
              <a:gd name="connsiteY3" fmla="*/ 306613 h 308632"/>
              <a:gd name="connsiteX4" fmla="*/ 8624 w 70739"/>
              <a:gd name="connsiteY4" fmla="*/ 285975 h 308632"/>
              <a:gd name="connsiteX5" fmla="*/ 14974 w 70739"/>
              <a:gd name="connsiteY5" fmla="*/ 211363 h 308632"/>
              <a:gd name="connsiteX6" fmla="*/ 19736 w 70739"/>
              <a:gd name="connsiteY6" fmla="*/ 146275 h 308632"/>
              <a:gd name="connsiteX7" fmla="*/ 70536 w 70739"/>
              <a:gd name="connsiteY7" fmla="*/ 225 h 3086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0739" h="308632">
                <a:moveTo>
                  <a:pt x="70536" y="225"/>
                </a:moveTo>
                <a:cubicBezTo>
                  <a:pt x="73446" y="-4802"/>
                  <a:pt x="44343" y="75367"/>
                  <a:pt x="37199" y="116113"/>
                </a:cubicBezTo>
                <a:cubicBezTo>
                  <a:pt x="30055" y="156859"/>
                  <a:pt x="33759" y="212950"/>
                  <a:pt x="27674" y="244700"/>
                </a:cubicBezTo>
                <a:cubicBezTo>
                  <a:pt x="21589" y="276450"/>
                  <a:pt x="3861" y="299734"/>
                  <a:pt x="686" y="306613"/>
                </a:cubicBezTo>
                <a:cubicBezTo>
                  <a:pt x="-2489" y="313492"/>
                  <a:pt x="6243" y="301850"/>
                  <a:pt x="8624" y="285975"/>
                </a:cubicBezTo>
                <a:cubicBezTo>
                  <a:pt x="11005" y="270100"/>
                  <a:pt x="13122" y="234646"/>
                  <a:pt x="14974" y="211363"/>
                </a:cubicBezTo>
                <a:cubicBezTo>
                  <a:pt x="16826" y="188080"/>
                  <a:pt x="11269" y="181200"/>
                  <a:pt x="19736" y="146275"/>
                </a:cubicBezTo>
                <a:cubicBezTo>
                  <a:pt x="28203" y="111350"/>
                  <a:pt x="67626" y="5252"/>
                  <a:pt x="70536" y="2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11" name="フリーフォーム: 図形 1610">
            <a:extLst>
              <a:ext uri="{FF2B5EF4-FFF2-40B4-BE49-F238E27FC236}">
                <a16:creationId xmlns:a16="http://schemas.microsoft.com/office/drawing/2014/main" id="{7EC4D968-FD19-4CB7-8F68-DDB77183154A}"/>
              </a:ext>
            </a:extLst>
          </p:cNvPr>
          <p:cNvSpPr/>
          <p:nvPr/>
        </p:nvSpPr>
        <p:spPr>
          <a:xfrm>
            <a:off x="2769890" y="8801475"/>
            <a:ext cx="105267" cy="352060"/>
          </a:xfrm>
          <a:custGeom>
            <a:avLst/>
            <a:gdLst>
              <a:gd name="connsiteX0" fmla="*/ 90785 w 105267"/>
              <a:gd name="connsiteY0" fmla="*/ 1213 h 352060"/>
              <a:gd name="connsiteX1" fmla="*/ 105073 w 105267"/>
              <a:gd name="connsiteY1" fmla="*/ 69475 h 352060"/>
              <a:gd name="connsiteX2" fmla="*/ 79673 w 105267"/>
              <a:gd name="connsiteY2" fmla="*/ 158375 h 352060"/>
              <a:gd name="connsiteX3" fmla="*/ 63798 w 105267"/>
              <a:gd name="connsiteY3" fmla="*/ 275850 h 352060"/>
              <a:gd name="connsiteX4" fmla="*/ 298 w 105267"/>
              <a:gd name="connsiteY4" fmla="*/ 352050 h 352060"/>
              <a:gd name="connsiteX5" fmla="*/ 41573 w 105267"/>
              <a:gd name="connsiteY5" fmla="*/ 271088 h 352060"/>
              <a:gd name="connsiteX6" fmla="*/ 79673 w 105267"/>
              <a:gd name="connsiteY6" fmla="*/ 128213 h 352060"/>
              <a:gd name="connsiteX7" fmla="*/ 90785 w 105267"/>
              <a:gd name="connsiteY7" fmla="*/ 1213 h 3520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5267" h="352060">
                <a:moveTo>
                  <a:pt x="90785" y="1213"/>
                </a:moveTo>
                <a:cubicBezTo>
                  <a:pt x="95018" y="-8577"/>
                  <a:pt x="106925" y="43281"/>
                  <a:pt x="105073" y="69475"/>
                </a:cubicBezTo>
                <a:cubicBezTo>
                  <a:pt x="103221" y="95669"/>
                  <a:pt x="86552" y="123979"/>
                  <a:pt x="79673" y="158375"/>
                </a:cubicBezTo>
                <a:cubicBezTo>
                  <a:pt x="72794" y="192771"/>
                  <a:pt x="77027" y="243571"/>
                  <a:pt x="63798" y="275850"/>
                </a:cubicBezTo>
                <a:cubicBezTo>
                  <a:pt x="50569" y="308129"/>
                  <a:pt x="4002" y="352844"/>
                  <a:pt x="298" y="352050"/>
                </a:cubicBezTo>
                <a:cubicBezTo>
                  <a:pt x="-3406" y="351256"/>
                  <a:pt x="28344" y="308394"/>
                  <a:pt x="41573" y="271088"/>
                </a:cubicBezTo>
                <a:cubicBezTo>
                  <a:pt x="54802" y="233782"/>
                  <a:pt x="70677" y="170811"/>
                  <a:pt x="79673" y="128213"/>
                </a:cubicBezTo>
                <a:cubicBezTo>
                  <a:pt x="88669" y="85615"/>
                  <a:pt x="86552" y="11003"/>
                  <a:pt x="90785" y="12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12" name="フリーフォーム: 図形 1611">
            <a:extLst>
              <a:ext uri="{FF2B5EF4-FFF2-40B4-BE49-F238E27FC236}">
                <a16:creationId xmlns:a16="http://schemas.microsoft.com/office/drawing/2014/main" id="{AE07B0D3-09BA-4478-978E-5FE827D99552}"/>
              </a:ext>
            </a:extLst>
          </p:cNvPr>
          <p:cNvSpPr/>
          <p:nvPr/>
        </p:nvSpPr>
        <p:spPr>
          <a:xfrm>
            <a:off x="2355146" y="8967787"/>
            <a:ext cx="364357" cy="236712"/>
          </a:xfrm>
          <a:custGeom>
            <a:avLst/>
            <a:gdLst>
              <a:gd name="connsiteX0" fmla="*/ 704 w 364357"/>
              <a:gd name="connsiteY0" fmla="*/ 69851 h 236712"/>
              <a:gd name="connsiteX1" fmla="*/ 175329 w 364357"/>
              <a:gd name="connsiteY1" fmla="*/ 69851 h 236712"/>
              <a:gd name="connsiteX2" fmla="*/ 283279 w 364357"/>
              <a:gd name="connsiteY2" fmla="*/ 103188 h 236712"/>
              <a:gd name="connsiteX3" fmla="*/ 213429 w 364357"/>
              <a:gd name="connsiteY3" fmla="*/ 103188 h 236712"/>
              <a:gd name="connsiteX4" fmla="*/ 273754 w 364357"/>
              <a:gd name="connsiteY4" fmla="*/ 111126 h 236712"/>
              <a:gd name="connsiteX5" fmla="*/ 362654 w 364357"/>
              <a:gd name="connsiteY5" fmla="*/ 236538 h 236712"/>
              <a:gd name="connsiteX6" fmla="*/ 322967 w 364357"/>
              <a:gd name="connsiteY6" fmla="*/ 136526 h 236712"/>
              <a:gd name="connsiteX7" fmla="*/ 211842 w 364357"/>
              <a:gd name="connsiteY7" fmla="*/ 53976 h 236712"/>
              <a:gd name="connsiteX8" fmla="*/ 37217 w 364357"/>
              <a:gd name="connsiteY8" fmla="*/ 1 h 236712"/>
              <a:gd name="connsiteX9" fmla="*/ 111829 w 364357"/>
              <a:gd name="connsiteY9" fmla="*/ 52388 h 236712"/>
              <a:gd name="connsiteX10" fmla="*/ 704 w 364357"/>
              <a:gd name="connsiteY10" fmla="*/ 69851 h 2367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4357" h="236712">
                <a:moveTo>
                  <a:pt x="704" y="69851"/>
                </a:moveTo>
                <a:cubicBezTo>
                  <a:pt x="11287" y="72761"/>
                  <a:pt x="128233" y="64295"/>
                  <a:pt x="175329" y="69851"/>
                </a:cubicBezTo>
                <a:cubicBezTo>
                  <a:pt x="222425" y="75407"/>
                  <a:pt x="276929" y="97632"/>
                  <a:pt x="283279" y="103188"/>
                </a:cubicBezTo>
                <a:cubicBezTo>
                  <a:pt x="289629" y="108744"/>
                  <a:pt x="215016" y="101865"/>
                  <a:pt x="213429" y="103188"/>
                </a:cubicBezTo>
                <a:cubicBezTo>
                  <a:pt x="211842" y="104511"/>
                  <a:pt x="248883" y="88901"/>
                  <a:pt x="273754" y="111126"/>
                </a:cubicBezTo>
                <a:cubicBezTo>
                  <a:pt x="298625" y="133351"/>
                  <a:pt x="354452" y="232305"/>
                  <a:pt x="362654" y="236538"/>
                </a:cubicBezTo>
                <a:cubicBezTo>
                  <a:pt x="370856" y="240771"/>
                  <a:pt x="348102" y="166953"/>
                  <a:pt x="322967" y="136526"/>
                </a:cubicBezTo>
                <a:cubicBezTo>
                  <a:pt x="297832" y="106099"/>
                  <a:pt x="259467" y="76730"/>
                  <a:pt x="211842" y="53976"/>
                </a:cubicBezTo>
                <a:cubicBezTo>
                  <a:pt x="164217" y="31222"/>
                  <a:pt x="53886" y="266"/>
                  <a:pt x="37217" y="1"/>
                </a:cubicBezTo>
                <a:cubicBezTo>
                  <a:pt x="20548" y="-264"/>
                  <a:pt x="121619" y="39953"/>
                  <a:pt x="111829" y="52388"/>
                </a:cubicBezTo>
                <a:cubicBezTo>
                  <a:pt x="102039" y="64823"/>
                  <a:pt x="-9879" y="66941"/>
                  <a:pt x="704" y="6985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13" name="フリーフォーム: 図形 1612">
            <a:extLst>
              <a:ext uri="{FF2B5EF4-FFF2-40B4-BE49-F238E27FC236}">
                <a16:creationId xmlns:a16="http://schemas.microsoft.com/office/drawing/2014/main" id="{58453428-4B2E-45AE-B6BA-D1A0F2722CAC}"/>
              </a:ext>
            </a:extLst>
          </p:cNvPr>
          <p:cNvSpPr/>
          <p:nvPr/>
        </p:nvSpPr>
        <p:spPr>
          <a:xfrm>
            <a:off x="2290763" y="9204664"/>
            <a:ext cx="425803" cy="214749"/>
          </a:xfrm>
          <a:custGeom>
            <a:avLst/>
            <a:gdLst>
              <a:gd name="connsiteX0" fmla="*/ 412750 w 425803"/>
              <a:gd name="connsiteY0" fmla="*/ 4424 h 214749"/>
              <a:gd name="connsiteX1" fmla="*/ 87312 w 425803"/>
              <a:gd name="connsiteY1" fmla="*/ 186986 h 214749"/>
              <a:gd name="connsiteX2" fmla="*/ 0 w 425803"/>
              <a:gd name="connsiteY2" fmla="*/ 213974 h 214749"/>
              <a:gd name="connsiteX3" fmla="*/ 317500 w 425803"/>
              <a:gd name="connsiteY3" fmla="*/ 117136 h 214749"/>
              <a:gd name="connsiteX4" fmla="*/ 215900 w 425803"/>
              <a:gd name="connsiteY4" fmla="*/ 172699 h 214749"/>
              <a:gd name="connsiteX5" fmla="*/ 312737 w 425803"/>
              <a:gd name="connsiteY5" fmla="*/ 90149 h 214749"/>
              <a:gd name="connsiteX6" fmla="*/ 357187 w 425803"/>
              <a:gd name="connsiteY6" fmla="*/ 58399 h 214749"/>
              <a:gd name="connsiteX7" fmla="*/ 412750 w 425803"/>
              <a:gd name="connsiteY7" fmla="*/ 4424 h 2147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25803" h="214749">
                <a:moveTo>
                  <a:pt x="412750" y="4424"/>
                </a:moveTo>
                <a:cubicBezTo>
                  <a:pt x="367771" y="25855"/>
                  <a:pt x="156104" y="152061"/>
                  <a:pt x="87312" y="186986"/>
                </a:cubicBezTo>
                <a:cubicBezTo>
                  <a:pt x="18520" y="221911"/>
                  <a:pt x="0" y="213974"/>
                  <a:pt x="0" y="213974"/>
                </a:cubicBezTo>
                <a:cubicBezTo>
                  <a:pt x="38365" y="202332"/>
                  <a:pt x="281517" y="124015"/>
                  <a:pt x="317500" y="117136"/>
                </a:cubicBezTo>
                <a:cubicBezTo>
                  <a:pt x="353483" y="110257"/>
                  <a:pt x="216694" y="177197"/>
                  <a:pt x="215900" y="172699"/>
                </a:cubicBezTo>
                <a:cubicBezTo>
                  <a:pt x="215106" y="168201"/>
                  <a:pt x="289189" y="109199"/>
                  <a:pt x="312737" y="90149"/>
                </a:cubicBezTo>
                <a:cubicBezTo>
                  <a:pt x="336285" y="71099"/>
                  <a:pt x="341047" y="71099"/>
                  <a:pt x="357187" y="58399"/>
                </a:cubicBezTo>
                <a:cubicBezTo>
                  <a:pt x="373327" y="45699"/>
                  <a:pt x="457729" y="-17007"/>
                  <a:pt x="412750" y="442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14" name="フリーフォーム: 図形 1613">
            <a:extLst>
              <a:ext uri="{FF2B5EF4-FFF2-40B4-BE49-F238E27FC236}">
                <a16:creationId xmlns:a16="http://schemas.microsoft.com/office/drawing/2014/main" id="{5E689E0B-8CAB-4F04-B403-A097A7D111F3}"/>
              </a:ext>
            </a:extLst>
          </p:cNvPr>
          <p:cNvSpPr/>
          <p:nvPr/>
        </p:nvSpPr>
        <p:spPr>
          <a:xfrm>
            <a:off x="2344935" y="9109123"/>
            <a:ext cx="354086" cy="114663"/>
          </a:xfrm>
          <a:custGeom>
            <a:avLst/>
            <a:gdLst>
              <a:gd name="connsiteX0" fmla="*/ 18853 w 354086"/>
              <a:gd name="connsiteY0" fmla="*/ 6302 h 114663"/>
              <a:gd name="connsiteX1" fmla="*/ 172840 w 354086"/>
              <a:gd name="connsiteY1" fmla="*/ 4715 h 114663"/>
              <a:gd name="connsiteX2" fmla="*/ 309365 w 354086"/>
              <a:gd name="connsiteY2" fmla="*/ 72977 h 114663"/>
              <a:gd name="connsiteX3" fmla="*/ 169665 w 354086"/>
              <a:gd name="connsiteY3" fmla="*/ 79327 h 114663"/>
              <a:gd name="connsiteX4" fmla="*/ 2978 w 354086"/>
              <a:gd name="connsiteY4" fmla="*/ 114252 h 114663"/>
              <a:gd name="connsiteX5" fmla="*/ 320478 w 354086"/>
              <a:gd name="connsiteY5" fmla="*/ 96790 h 114663"/>
              <a:gd name="connsiteX6" fmla="*/ 336353 w 354086"/>
              <a:gd name="connsiteY6" fmla="*/ 71390 h 114663"/>
              <a:gd name="connsiteX7" fmla="*/ 245865 w 354086"/>
              <a:gd name="connsiteY7" fmla="*/ 9477 h 114663"/>
              <a:gd name="connsiteX8" fmla="*/ 18853 w 354086"/>
              <a:gd name="connsiteY8" fmla="*/ 6302 h 1146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54086" h="114663">
                <a:moveTo>
                  <a:pt x="18853" y="6302"/>
                </a:moveTo>
                <a:cubicBezTo>
                  <a:pt x="6682" y="5508"/>
                  <a:pt x="124421" y="-6397"/>
                  <a:pt x="172840" y="4715"/>
                </a:cubicBezTo>
                <a:cubicBezTo>
                  <a:pt x="221259" y="15827"/>
                  <a:pt x="309894" y="60542"/>
                  <a:pt x="309365" y="72977"/>
                </a:cubicBezTo>
                <a:cubicBezTo>
                  <a:pt x="308836" y="85412"/>
                  <a:pt x="220729" y="72448"/>
                  <a:pt x="169665" y="79327"/>
                </a:cubicBezTo>
                <a:cubicBezTo>
                  <a:pt x="118601" y="86206"/>
                  <a:pt x="-22158" y="111342"/>
                  <a:pt x="2978" y="114252"/>
                </a:cubicBezTo>
                <a:cubicBezTo>
                  <a:pt x="28114" y="117163"/>
                  <a:pt x="264915" y="103934"/>
                  <a:pt x="320478" y="96790"/>
                </a:cubicBezTo>
                <a:cubicBezTo>
                  <a:pt x="376041" y="89646"/>
                  <a:pt x="348788" y="85942"/>
                  <a:pt x="336353" y="71390"/>
                </a:cubicBezTo>
                <a:cubicBezTo>
                  <a:pt x="323918" y="56838"/>
                  <a:pt x="295342" y="20854"/>
                  <a:pt x="245865" y="9477"/>
                </a:cubicBezTo>
                <a:cubicBezTo>
                  <a:pt x="196388" y="-1900"/>
                  <a:pt x="31024" y="7096"/>
                  <a:pt x="18853" y="630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15" name="フリーフォーム: 図形 1614">
            <a:extLst>
              <a:ext uri="{FF2B5EF4-FFF2-40B4-BE49-F238E27FC236}">
                <a16:creationId xmlns:a16="http://schemas.microsoft.com/office/drawing/2014/main" id="{B3CA2380-785E-435C-89AA-8B1367E74174}"/>
              </a:ext>
            </a:extLst>
          </p:cNvPr>
          <p:cNvSpPr/>
          <p:nvPr/>
        </p:nvSpPr>
        <p:spPr>
          <a:xfrm>
            <a:off x="2261212" y="9117183"/>
            <a:ext cx="531081" cy="365156"/>
          </a:xfrm>
          <a:custGeom>
            <a:avLst/>
            <a:gdLst>
              <a:gd name="connsiteX0" fmla="*/ 2563 w 531081"/>
              <a:gd name="connsiteY0" fmla="*/ 363367 h 365156"/>
              <a:gd name="connsiteX1" fmla="*/ 207351 w 531081"/>
              <a:gd name="connsiteY1" fmla="*/ 291930 h 365156"/>
              <a:gd name="connsiteX2" fmla="*/ 296251 w 531081"/>
              <a:gd name="connsiteY2" fmla="*/ 237955 h 365156"/>
              <a:gd name="connsiteX3" fmla="*/ 528026 w 531081"/>
              <a:gd name="connsiteY3" fmla="*/ 1417 h 365156"/>
              <a:gd name="connsiteX4" fmla="*/ 424838 w 531081"/>
              <a:gd name="connsiteY4" fmla="*/ 142705 h 365156"/>
              <a:gd name="connsiteX5" fmla="*/ 364513 w 531081"/>
              <a:gd name="connsiteY5" fmla="*/ 212555 h 365156"/>
              <a:gd name="connsiteX6" fmla="*/ 2563 w 531081"/>
              <a:gd name="connsiteY6" fmla="*/ 363367 h 3651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31081" h="365156">
                <a:moveTo>
                  <a:pt x="2563" y="363367"/>
                </a:moveTo>
                <a:cubicBezTo>
                  <a:pt x="-23631" y="376596"/>
                  <a:pt x="158403" y="312832"/>
                  <a:pt x="207351" y="291930"/>
                </a:cubicBezTo>
                <a:cubicBezTo>
                  <a:pt x="256299" y="271028"/>
                  <a:pt x="242805" y="286374"/>
                  <a:pt x="296251" y="237955"/>
                </a:cubicBezTo>
                <a:cubicBezTo>
                  <a:pt x="349697" y="189536"/>
                  <a:pt x="506595" y="17292"/>
                  <a:pt x="528026" y="1417"/>
                </a:cubicBezTo>
                <a:cubicBezTo>
                  <a:pt x="549457" y="-14458"/>
                  <a:pt x="452090" y="107516"/>
                  <a:pt x="424838" y="142705"/>
                </a:cubicBezTo>
                <a:cubicBezTo>
                  <a:pt x="397586" y="177894"/>
                  <a:pt x="436215" y="175249"/>
                  <a:pt x="364513" y="212555"/>
                </a:cubicBezTo>
                <a:cubicBezTo>
                  <a:pt x="292811" y="249861"/>
                  <a:pt x="28757" y="350138"/>
                  <a:pt x="2563" y="36336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16" name="フリーフォーム: 図形 1615">
            <a:extLst>
              <a:ext uri="{FF2B5EF4-FFF2-40B4-BE49-F238E27FC236}">
                <a16:creationId xmlns:a16="http://schemas.microsoft.com/office/drawing/2014/main" id="{C245E861-A54F-4A32-B5CF-24FB69CD3D46}"/>
              </a:ext>
            </a:extLst>
          </p:cNvPr>
          <p:cNvSpPr/>
          <p:nvPr/>
        </p:nvSpPr>
        <p:spPr>
          <a:xfrm>
            <a:off x="2275139" y="9186862"/>
            <a:ext cx="511050" cy="321207"/>
          </a:xfrm>
          <a:custGeom>
            <a:avLst/>
            <a:gdLst>
              <a:gd name="connsiteX0" fmla="*/ 510924 w 511050"/>
              <a:gd name="connsiteY0" fmla="*/ 1 h 321207"/>
              <a:gd name="connsiteX1" fmla="*/ 371224 w 511050"/>
              <a:gd name="connsiteY1" fmla="*/ 182563 h 321207"/>
              <a:gd name="connsiteX2" fmla="*/ 264861 w 511050"/>
              <a:gd name="connsiteY2" fmla="*/ 236538 h 321207"/>
              <a:gd name="connsiteX3" fmla="*/ 47374 w 511050"/>
              <a:gd name="connsiteY3" fmla="*/ 311151 h 321207"/>
              <a:gd name="connsiteX4" fmla="*/ 12449 w 511050"/>
              <a:gd name="connsiteY4" fmla="*/ 314326 h 321207"/>
              <a:gd name="connsiteX5" fmla="*/ 210886 w 511050"/>
              <a:gd name="connsiteY5" fmla="*/ 254001 h 321207"/>
              <a:gd name="connsiteX6" fmla="*/ 345824 w 511050"/>
              <a:gd name="connsiteY6" fmla="*/ 185738 h 321207"/>
              <a:gd name="connsiteX7" fmla="*/ 510924 w 511050"/>
              <a:gd name="connsiteY7" fmla="*/ 1 h 3212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11050" h="321207">
                <a:moveTo>
                  <a:pt x="510924" y="1"/>
                </a:moveTo>
                <a:cubicBezTo>
                  <a:pt x="515157" y="-528"/>
                  <a:pt x="412234" y="143140"/>
                  <a:pt x="371224" y="182563"/>
                </a:cubicBezTo>
                <a:cubicBezTo>
                  <a:pt x="330213" y="221986"/>
                  <a:pt x="318836" y="215107"/>
                  <a:pt x="264861" y="236538"/>
                </a:cubicBezTo>
                <a:cubicBezTo>
                  <a:pt x="210886" y="257969"/>
                  <a:pt x="89443" y="298186"/>
                  <a:pt x="47374" y="311151"/>
                </a:cubicBezTo>
                <a:cubicBezTo>
                  <a:pt x="5305" y="324116"/>
                  <a:pt x="-14803" y="323851"/>
                  <a:pt x="12449" y="314326"/>
                </a:cubicBezTo>
                <a:cubicBezTo>
                  <a:pt x="39701" y="304801"/>
                  <a:pt x="155324" y="275432"/>
                  <a:pt x="210886" y="254001"/>
                </a:cubicBezTo>
                <a:cubicBezTo>
                  <a:pt x="266448" y="232570"/>
                  <a:pt x="300316" y="228336"/>
                  <a:pt x="345824" y="185738"/>
                </a:cubicBezTo>
                <a:cubicBezTo>
                  <a:pt x="391332" y="143140"/>
                  <a:pt x="506691" y="530"/>
                  <a:pt x="510924" y="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17" name="フリーフォーム: 図形 1616">
            <a:extLst>
              <a:ext uri="{FF2B5EF4-FFF2-40B4-BE49-F238E27FC236}">
                <a16:creationId xmlns:a16="http://schemas.microsoft.com/office/drawing/2014/main" id="{84C6578C-D518-4F97-AF92-4490ECDE00AA}"/>
              </a:ext>
            </a:extLst>
          </p:cNvPr>
          <p:cNvSpPr/>
          <p:nvPr/>
        </p:nvSpPr>
        <p:spPr>
          <a:xfrm>
            <a:off x="1787464" y="5976965"/>
            <a:ext cx="329478" cy="53225"/>
          </a:xfrm>
          <a:custGeom>
            <a:avLst/>
            <a:gdLst>
              <a:gd name="connsiteX0" fmla="*/ 61 w 329478"/>
              <a:gd name="connsiteY0" fmla="*/ 6323 h 53225"/>
              <a:gd name="connsiteX1" fmla="*/ 177861 w 329478"/>
              <a:gd name="connsiteY1" fmla="*/ 3148 h 53225"/>
              <a:gd name="connsiteX2" fmla="*/ 325499 w 329478"/>
              <a:gd name="connsiteY2" fmla="*/ 52360 h 53225"/>
              <a:gd name="connsiteX3" fmla="*/ 276286 w 329478"/>
              <a:gd name="connsiteY3" fmla="*/ 33310 h 53225"/>
              <a:gd name="connsiteX4" fmla="*/ 158811 w 329478"/>
              <a:gd name="connsiteY4" fmla="*/ 17435 h 53225"/>
              <a:gd name="connsiteX5" fmla="*/ 61 w 329478"/>
              <a:gd name="connsiteY5" fmla="*/ 6323 h 532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9478" h="53225">
                <a:moveTo>
                  <a:pt x="61" y="6323"/>
                </a:moveTo>
                <a:cubicBezTo>
                  <a:pt x="3236" y="3942"/>
                  <a:pt x="123621" y="-4525"/>
                  <a:pt x="177861" y="3148"/>
                </a:cubicBezTo>
                <a:cubicBezTo>
                  <a:pt x="232101" y="10821"/>
                  <a:pt x="309095" y="47333"/>
                  <a:pt x="325499" y="52360"/>
                </a:cubicBezTo>
                <a:cubicBezTo>
                  <a:pt x="341903" y="57387"/>
                  <a:pt x="304067" y="39131"/>
                  <a:pt x="276286" y="33310"/>
                </a:cubicBezTo>
                <a:cubicBezTo>
                  <a:pt x="248505" y="27489"/>
                  <a:pt x="199821" y="22197"/>
                  <a:pt x="158811" y="17435"/>
                </a:cubicBezTo>
                <a:cubicBezTo>
                  <a:pt x="117801" y="12673"/>
                  <a:pt x="-3114" y="8704"/>
                  <a:pt x="61" y="63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18" name="フリーフォーム: 図形 1617">
            <a:extLst>
              <a:ext uri="{FF2B5EF4-FFF2-40B4-BE49-F238E27FC236}">
                <a16:creationId xmlns:a16="http://schemas.microsoft.com/office/drawing/2014/main" id="{6093941F-7D73-4194-94A9-DDC735535919}"/>
              </a:ext>
            </a:extLst>
          </p:cNvPr>
          <p:cNvSpPr/>
          <p:nvPr/>
        </p:nvSpPr>
        <p:spPr>
          <a:xfrm>
            <a:off x="1845892" y="5940900"/>
            <a:ext cx="524759" cy="498913"/>
          </a:xfrm>
          <a:custGeom>
            <a:avLst/>
            <a:gdLst>
              <a:gd name="connsiteX0" fmla="*/ 371 w 524759"/>
              <a:gd name="connsiteY0" fmla="*/ 2700 h 498913"/>
              <a:gd name="connsiteX1" fmla="*/ 171821 w 524759"/>
              <a:gd name="connsiteY1" fmla="*/ 18575 h 498913"/>
              <a:gd name="connsiteX2" fmla="*/ 397246 w 524759"/>
              <a:gd name="connsiteY2" fmla="*/ 164625 h 498913"/>
              <a:gd name="connsiteX3" fmla="*/ 497258 w 524759"/>
              <a:gd name="connsiteY3" fmla="*/ 294800 h 498913"/>
              <a:gd name="connsiteX4" fmla="*/ 524246 w 524759"/>
              <a:gd name="connsiteY4" fmla="*/ 413863 h 498913"/>
              <a:gd name="connsiteX5" fmla="*/ 514721 w 524759"/>
              <a:gd name="connsiteY5" fmla="*/ 498000 h 498913"/>
              <a:gd name="connsiteX6" fmla="*/ 511546 w 524759"/>
              <a:gd name="connsiteY6" fmla="*/ 439263 h 498913"/>
              <a:gd name="connsiteX7" fmla="*/ 417883 w 524759"/>
              <a:gd name="connsiteY7" fmla="*/ 174150 h 498913"/>
              <a:gd name="connsiteX8" fmla="*/ 217858 w 524759"/>
              <a:gd name="connsiteY8" fmla="*/ 24925 h 498913"/>
              <a:gd name="connsiteX9" fmla="*/ 371 w 524759"/>
              <a:gd name="connsiteY9" fmla="*/ 2700 h 4989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24759" h="498913">
                <a:moveTo>
                  <a:pt x="371" y="2700"/>
                </a:moveTo>
                <a:cubicBezTo>
                  <a:pt x="-7302" y="1642"/>
                  <a:pt x="105675" y="-8413"/>
                  <a:pt x="171821" y="18575"/>
                </a:cubicBezTo>
                <a:cubicBezTo>
                  <a:pt x="237967" y="45563"/>
                  <a:pt x="343007" y="118588"/>
                  <a:pt x="397246" y="164625"/>
                </a:cubicBezTo>
                <a:cubicBezTo>
                  <a:pt x="451485" y="210662"/>
                  <a:pt x="476091" y="253260"/>
                  <a:pt x="497258" y="294800"/>
                </a:cubicBezTo>
                <a:cubicBezTo>
                  <a:pt x="518425" y="336340"/>
                  <a:pt x="521336" y="379996"/>
                  <a:pt x="524246" y="413863"/>
                </a:cubicBezTo>
                <a:cubicBezTo>
                  <a:pt x="527156" y="447730"/>
                  <a:pt x="516838" y="493767"/>
                  <a:pt x="514721" y="498000"/>
                </a:cubicBezTo>
                <a:cubicBezTo>
                  <a:pt x="512604" y="502233"/>
                  <a:pt x="527686" y="493238"/>
                  <a:pt x="511546" y="439263"/>
                </a:cubicBezTo>
                <a:cubicBezTo>
                  <a:pt x="495406" y="385288"/>
                  <a:pt x="466831" y="243206"/>
                  <a:pt x="417883" y="174150"/>
                </a:cubicBezTo>
                <a:cubicBezTo>
                  <a:pt x="368935" y="105094"/>
                  <a:pt x="289295" y="54823"/>
                  <a:pt x="217858" y="24925"/>
                </a:cubicBezTo>
                <a:cubicBezTo>
                  <a:pt x="146421" y="-4973"/>
                  <a:pt x="8044" y="3758"/>
                  <a:pt x="371" y="270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19" name="フリーフォーム: 図形 1618">
            <a:extLst>
              <a:ext uri="{FF2B5EF4-FFF2-40B4-BE49-F238E27FC236}">
                <a16:creationId xmlns:a16="http://schemas.microsoft.com/office/drawing/2014/main" id="{BB026E59-BAEE-4638-8A8F-1B54F2EB177B}"/>
              </a:ext>
            </a:extLst>
          </p:cNvPr>
          <p:cNvSpPr/>
          <p:nvPr/>
        </p:nvSpPr>
        <p:spPr>
          <a:xfrm>
            <a:off x="1762413" y="5960437"/>
            <a:ext cx="84069" cy="180209"/>
          </a:xfrm>
          <a:custGeom>
            <a:avLst/>
            <a:gdLst>
              <a:gd name="connsiteX0" fmla="*/ 83850 w 84069"/>
              <a:gd name="connsiteY0" fmla="*/ 626 h 180209"/>
              <a:gd name="connsiteX1" fmla="*/ 29875 w 84069"/>
              <a:gd name="connsiteY1" fmla="*/ 48251 h 180209"/>
              <a:gd name="connsiteX2" fmla="*/ 2887 w 84069"/>
              <a:gd name="connsiteY2" fmla="*/ 176838 h 180209"/>
              <a:gd name="connsiteX3" fmla="*/ 1300 w 84069"/>
              <a:gd name="connsiteY3" fmla="*/ 137151 h 180209"/>
              <a:gd name="connsiteX4" fmla="*/ 7650 w 84069"/>
              <a:gd name="connsiteY4" fmla="*/ 76826 h 180209"/>
              <a:gd name="connsiteX5" fmla="*/ 83850 w 84069"/>
              <a:gd name="connsiteY5" fmla="*/ 626 h 1802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4069" h="180209">
                <a:moveTo>
                  <a:pt x="83850" y="626"/>
                </a:moveTo>
                <a:cubicBezTo>
                  <a:pt x="87554" y="-4136"/>
                  <a:pt x="43369" y="18882"/>
                  <a:pt x="29875" y="48251"/>
                </a:cubicBezTo>
                <a:cubicBezTo>
                  <a:pt x="16381" y="77620"/>
                  <a:pt x="7650" y="162021"/>
                  <a:pt x="2887" y="176838"/>
                </a:cubicBezTo>
                <a:cubicBezTo>
                  <a:pt x="-1876" y="191655"/>
                  <a:pt x="506" y="153820"/>
                  <a:pt x="1300" y="137151"/>
                </a:cubicBezTo>
                <a:cubicBezTo>
                  <a:pt x="2094" y="120482"/>
                  <a:pt x="-4521" y="96141"/>
                  <a:pt x="7650" y="76826"/>
                </a:cubicBezTo>
                <a:cubicBezTo>
                  <a:pt x="19821" y="57511"/>
                  <a:pt x="80146" y="5388"/>
                  <a:pt x="83850" y="62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20" name="フリーフォーム: 図形 1619">
            <a:extLst>
              <a:ext uri="{FF2B5EF4-FFF2-40B4-BE49-F238E27FC236}">
                <a16:creationId xmlns:a16="http://schemas.microsoft.com/office/drawing/2014/main" id="{4CB8692D-4FC1-47FD-9E0F-81946833D7F1}"/>
              </a:ext>
            </a:extLst>
          </p:cNvPr>
          <p:cNvSpPr/>
          <p:nvPr/>
        </p:nvSpPr>
        <p:spPr>
          <a:xfrm>
            <a:off x="1757472" y="5941982"/>
            <a:ext cx="212374" cy="464596"/>
          </a:xfrm>
          <a:custGeom>
            <a:avLst/>
            <a:gdLst>
              <a:gd name="connsiteX0" fmla="*/ 66566 w 212374"/>
              <a:gd name="connsiteY0" fmla="*/ 1618 h 464596"/>
              <a:gd name="connsiteX1" fmla="*/ 4653 w 212374"/>
              <a:gd name="connsiteY1" fmla="*/ 76231 h 464596"/>
              <a:gd name="connsiteX2" fmla="*/ 9416 w 212374"/>
              <a:gd name="connsiteY2" fmla="*/ 225456 h 464596"/>
              <a:gd name="connsiteX3" fmla="*/ 49103 w 212374"/>
              <a:gd name="connsiteY3" fmla="*/ 315943 h 464596"/>
              <a:gd name="connsiteX4" fmla="*/ 209441 w 212374"/>
              <a:gd name="connsiteY4" fmla="*/ 461993 h 464596"/>
              <a:gd name="connsiteX5" fmla="*/ 144353 w 212374"/>
              <a:gd name="connsiteY5" fmla="*/ 396906 h 464596"/>
              <a:gd name="connsiteX6" fmla="*/ 37991 w 212374"/>
              <a:gd name="connsiteY6" fmla="*/ 239743 h 464596"/>
              <a:gd name="connsiteX7" fmla="*/ 7828 w 212374"/>
              <a:gd name="connsiteY7" fmla="*/ 142906 h 464596"/>
              <a:gd name="connsiteX8" fmla="*/ 66566 w 212374"/>
              <a:gd name="connsiteY8" fmla="*/ 1618 h 4645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12374" h="464596">
                <a:moveTo>
                  <a:pt x="66566" y="1618"/>
                </a:moveTo>
                <a:cubicBezTo>
                  <a:pt x="66037" y="-9494"/>
                  <a:pt x="14178" y="38925"/>
                  <a:pt x="4653" y="76231"/>
                </a:cubicBezTo>
                <a:cubicBezTo>
                  <a:pt x="-4872" y="113537"/>
                  <a:pt x="2008" y="185504"/>
                  <a:pt x="9416" y="225456"/>
                </a:cubicBezTo>
                <a:cubicBezTo>
                  <a:pt x="16824" y="265408"/>
                  <a:pt x="15766" y="276520"/>
                  <a:pt x="49103" y="315943"/>
                </a:cubicBezTo>
                <a:cubicBezTo>
                  <a:pt x="82440" y="355366"/>
                  <a:pt x="193566" y="448499"/>
                  <a:pt x="209441" y="461993"/>
                </a:cubicBezTo>
                <a:cubicBezTo>
                  <a:pt x="225316" y="475487"/>
                  <a:pt x="172928" y="433948"/>
                  <a:pt x="144353" y="396906"/>
                </a:cubicBezTo>
                <a:cubicBezTo>
                  <a:pt x="115778" y="359864"/>
                  <a:pt x="60745" y="282076"/>
                  <a:pt x="37991" y="239743"/>
                </a:cubicBezTo>
                <a:cubicBezTo>
                  <a:pt x="15237" y="197410"/>
                  <a:pt x="4124" y="179418"/>
                  <a:pt x="7828" y="142906"/>
                </a:cubicBezTo>
                <a:cubicBezTo>
                  <a:pt x="11532" y="106394"/>
                  <a:pt x="67095" y="12730"/>
                  <a:pt x="66566" y="16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21" name="フリーフォーム: 図形 1620">
            <a:extLst>
              <a:ext uri="{FF2B5EF4-FFF2-40B4-BE49-F238E27FC236}">
                <a16:creationId xmlns:a16="http://schemas.microsoft.com/office/drawing/2014/main" id="{27BE0FD3-5447-4E47-87A1-E20237E780FC}"/>
              </a:ext>
            </a:extLst>
          </p:cNvPr>
          <p:cNvSpPr/>
          <p:nvPr/>
        </p:nvSpPr>
        <p:spPr>
          <a:xfrm>
            <a:off x="2139490" y="6045117"/>
            <a:ext cx="168814" cy="206475"/>
          </a:xfrm>
          <a:custGeom>
            <a:avLst/>
            <a:gdLst>
              <a:gd name="connsiteX0" fmla="*/ 460 w 168814"/>
              <a:gd name="connsiteY0" fmla="*/ 1671 h 206475"/>
              <a:gd name="connsiteX1" fmla="*/ 133810 w 168814"/>
              <a:gd name="connsiteY1" fmla="*/ 146133 h 206475"/>
              <a:gd name="connsiteX2" fmla="*/ 168735 w 168814"/>
              <a:gd name="connsiteY2" fmla="*/ 206458 h 206475"/>
              <a:gd name="connsiteX3" fmla="*/ 141748 w 168814"/>
              <a:gd name="connsiteY3" fmla="*/ 141371 h 206475"/>
              <a:gd name="connsiteX4" fmla="*/ 90948 w 168814"/>
              <a:gd name="connsiteY4" fmla="*/ 71521 h 206475"/>
              <a:gd name="connsiteX5" fmla="*/ 460 w 168814"/>
              <a:gd name="connsiteY5" fmla="*/ 1671 h 206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8814" h="206475">
                <a:moveTo>
                  <a:pt x="460" y="1671"/>
                </a:moveTo>
                <a:cubicBezTo>
                  <a:pt x="7604" y="14106"/>
                  <a:pt x="105764" y="112002"/>
                  <a:pt x="133810" y="146133"/>
                </a:cubicBezTo>
                <a:cubicBezTo>
                  <a:pt x="161856" y="180264"/>
                  <a:pt x="167412" y="207252"/>
                  <a:pt x="168735" y="206458"/>
                </a:cubicBezTo>
                <a:cubicBezTo>
                  <a:pt x="170058" y="205664"/>
                  <a:pt x="154712" y="163860"/>
                  <a:pt x="141748" y="141371"/>
                </a:cubicBezTo>
                <a:cubicBezTo>
                  <a:pt x="128784" y="118882"/>
                  <a:pt x="110527" y="93481"/>
                  <a:pt x="90948" y="71521"/>
                </a:cubicBezTo>
                <a:cubicBezTo>
                  <a:pt x="71369" y="49561"/>
                  <a:pt x="-6684" y="-10764"/>
                  <a:pt x="460" y="167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22" name="フリーフォーム: 図形 1621">
            <a:extLst>
              <a:ext uri="{FF2B5EF4-FFF2-40B4-BE49-F238E27FC236}">
                <a16:creationId xmlns:a16="http://schemas.microsoft.com/office/drawing/2014/main" id="{B73134FA-36CB-4E8F-882E-8922C2B96039}"/>
              </a:ext>
            </a:extLst>
          </p:cNvPr>
          <p:cNvSpPr/>
          <p:nvPr/>
        </p:nvSpPr>
        <p:spPr>
          <a:xfrm>
            <a:off x="2030284" y="6416635"/>
            <a:ext cx="278315" cy="72803"/>
          </a:xfrm>
          <a:custGeom>
            <a:avLst/>
            <a:gdLst>
              <a:gd name="connsiteX0" fmla="*/ 129 w 278315"/>
              <a:gd name="connsiteY0" fmla="*/ 40 h 72803"/>
              <a:gd name="connsiteX1" fmla="*/ 143004 w 278315"/>
              <a:gd name="connsiteY1" fmla="*/ 63540 h 72803"/>
              <a:gd name="connsiteX2" fmla="*/ 203329 w 278315"/>
              <a:gd name="connsiteY2" fmla="*/ 71478 h 72803"/>
              <a:gd name="connsiteX3" fmla="*/ 277941 w 278315"/>
              <a:gd name="connsiteY3" fmla="*/ 54015 h 72803"/>
              <a:gd name="connsiteX4" fmla="*/ 169991 w 278315"/>
              <a:gd name="connsiteY4" fmla="*/ 54015 h 72803"/>
              <a:gd name="connsiteX5" fmla="*/ 129 w 278315"/>
              <a:gd name="connsiteY5" fmla="*/ 40 h 728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78315" h="72803">
                <a:moveTo>
                  <a:pt x="129" y="40"/>
                </a:moveTo>
                <a:cubicBezTo>
                  <a:pt x="-4369" y="1627"/>
                  <a:pt x="109137" y="51634"/>
                  <a:pt x="143004" y="63540"/>
                </a:cubicBezTo>
                <a:cubicBezTo>
                  <a:pt x="176871" y="75446"/>
                  <a:pt x="180840" y="73065"/>
                  <a:pt x="203329" y="71478"/>
                </a:cubicBezTo>
                <a:cubicBezTo>
                  <a:pt x="225818" y="69891"/>
                  <a:pt x="283497" y="56925"/>
                  <a:pt x="277941" y="54015"/>
                </a:cubicBezTo>
                <a:cubicBezTo>
                  <a:pt x="272385" y="51105"/>
                  <a:pt x="211795" y="63805"/>
                  <a:pt x="169991" y="54015"/>
                </a:cubicBezTo>
                <a:cubicBezTo>
                  <a:pt x="128187" y="44226"/>
                  <a:pt x="4627" y="-1547"/>
                  <a:pt x="129" y="4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23" name="フリーフォーム: 図形 1622">
            <a:extLst>
              <a:ext uri="{FF2B5EF4-FFF2-40B4-BE49-F238E27FC236}">
                <a16:creationId xmlns:a16="http://schemas.microsoft.com/office/drawing/2014/main" id="{7F59AE50-4821-4C74-B997-260F9D1B0FD0}"/>
              </a:ext>
            </a:extLst>
          </p:cNvPr>
          <p:cNvSpPr/>
          <p:nvPr/>
        </p:nvSpPr>
        <p:spPr>
          <a:xfrm>
            <a:off x="1958975" y="6403921"/>
            <a:ext cx="430245" cy="137017"/>
          </a:xfrm>
          <a:custGeom>
            <a:avLst/>
            <a:gdLst>
              <a:gd name="connsiteX0" fmla="*/ 0 w 430245"/>
              <a:gd name="connsiteY0" fmla="*/ 11167 h 137017"/>
              <a:gd name="connsiteX1" fmla="*/ 204788 w 430245"/>
              <a:gd name="connsiteY1" fmla="*/ 120704 h 137017"/>
              <a:gd name="connsiteX2" fmla="*/ 315913 w 430245"/>
              <a:gd name="connsiteY2" fmla="*/ 123879 h 137017"/>
              <a:gd name="connsiteX3" fmla="*/ 430213 w 430245"/>
              <a:gd name="connsiteY3" fmla="*/ 54 h 137017"/>
              <a:gd name="connsiteX4" fmla="*/ 304800 w 430245"/>
              <a:gd name="connsiteY4" fmla="*/ 108004 h 137017"/>
              <a:gd name="connsiteX5" fmla="*/ 206375 w 430245"/>
              <a:gd name="connsiteY5" fmla="*/ 95304 h 137017"/>
              <a:gd name="connsiteX6" fmla="*/ 0 w 430245"/>
              <a:gd name="connsiteY6" fmla="*/ 11167 h 1370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30245" h="137017">
                <a:moveTo>
                  <a:pt x="0" y="11167"/>
                </a:moveTo>
                <a:cubicBezTo>
                  <a:pt x="-264" y="15400"/>
                  <a:pt x="152136" y="101919"/>
                  <a:pt x="204788" y="120704"/>
                </a:cubicBezTo>
                <a:cubicBezTo>
                  <a:pt x="257440" y="139489"/>
                  <a:pt x="278342" y="143987"/>
                  <a:pt x="315913" y="123879"/>
                </a:cubicBezTo>
                <a:cubicBezTo>
                  <a:pt x="353484" y="103771"/>
                  <a:pt x="432065" y="2700"/>
                  <a:pt x="430213" y="54"/>
                </a:cubicBezTo>
                <a:cubicBezTo>
                  <a:pt x="428361" y="-2592"/>
                  <a:pt x="342106" y="92129"/>
                  <a:pt x="304800" y="108004"/>
                </a:cubicBezTo>
                <a:cubicBezTo>
                  <a:pt x="267494" y="123879"/>
                  <a:pt x="253735" y="109856"/>
                  <a:pt x="206375" y="95304"/>
                </a:cubicBezTo>
                <a:cubicBezTo>
                  <a:pt x="159015" y="80752"/>
                  <a:pt x="264" y="6934"/>
                  <a:pt x="0" y="1116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24" name="フリーフォーム: 図形 1623">
            <a:extLst>
              <a:ext uri="{FF2B5EF4-FFF2-40B4-BE49-F238E27FC236}">
                <a16:creationId xmlns:a16="http://schemas.microsoft.com/office/drawing/2014/main" id="{F6C57A80-A59F-4932-8084-E2032E6BCEC3}"/>
              </a:ext>
            </a:extLst>
          </p:cNvPr>
          <p:cNvSpPr/>
          <p:nvPr/>
        </p:nvSpPr>
        <p:spPr>
          <a:xfrm>
            <a:off x="1999441" y="6491236"/>
            <a:ext cx="854104" cy="263784"/>
          </a:xfrm>
          <a:custGeom>
            <a:avLst/>
            <a:gdLst>
              <a:gd name="connsiteX0" fmla="*/ 809 w 854104"/>
              <a:gd name="connsiteY0" fmla="*/ 52 h 263784"/>
              <a:gd name="connsiteX1" fmla="*/ 191309 w 854104"/>
              <a:gd name="connsiteY1" fmla="*/ 136577 h 263784"/>
              <a:gd name="connsiteX2" fmla="*/ 515159 w 854104"/>
              <a:gd name="connsiteY2" fmla="*/ 250877 h 263784"/>
              <a:gd name="connsiteX3" fmla="*/ 623109 w 854104"/>
              <a:gd name="connsiteY3" fmla="*/ 257227 h 263784"/>
              <a:gd name="connsiteX4" fmla="*/ 851709 w 854104"/>
              <a:gd name="connsiteY4" fmla="*/ 215952 h 263784"/>
              <a:gd name="connsiteX5" fmla="*/ 727884 w 854104"/>
              <a:gd name="connsiteY5" fmla="*/ 230239 h 263784"/>
              <a:gd name="connsiteX6" fmla="*/ 494522 w 854104"/>
              <a:gd name="connsiteY6" fmla="*/ 222302 h 263784"/>
              <a:gd name="connsiteX7" fmla="*/ 261159 w 854104"/>
              <a:gd name="connsiteY7" fmla="*/ 152452 h 263784"/>
              <a:gd name="connsiteX8" fmla="*/ 809 w 854104"/>
              <a:gd name="connsiteY8" fmla="*/ 52 h 2637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54104" h="263784">
                <a:moveTo>
                  <a:pt x="809" y="52"/>
                </a:moveTo>
                <a:cubicBezTo>
                  <a:pt x="-10833" y="-2594"/>
                  <a:pt x="105584" y="94773"/>
                  <a:pt x="191309" y="136577"/>
                </a:cubicBezTo>
                <a:cubicBezTo>
                  <a:pt x="277034" y="178381"/>
                  <a:pt x="443192" y="230769"/>
                  <a:pt x="515159" y="250877"/>
                </a:cubicBezTo>
                <a:cubicBezTo>
                  <a:pt x="587126" y="270985"/>
                  <a:pt x="567017" y="263048"/>
                  <a:pt x="623109" y="257227"/>
                </a:cubicBezTo>
                <a:cubicBezTo>
                  <a:pt x="679201" y="251406"/>
                  <a:pt x="834246" y="220450"/>
                  <a:pt x="851709" y="215952"/>
                </a:cubicBezTo>
                <a:cubicBezTo>
                  <a:pt x="869172" y="211454"/>
                  <a:pt x="787415" y="229181"/>
                  <a:pt x="727884" y="230239"/>
                </a:cubicBezTo>
                <a:cubicBezTo>
                  <a:pt x="668353" y="231297"/>
                  <a:pt x="572309" y="235266"/>
                  <a:pt x="494522" y="222302"/>
                </a:cubicBezTo>
                <a:cubicBezTo>
                  <a:pt x="416735" y="209338"/>
                  <a:pt x="342122" y="184996"/>
                  <a:pt x="261159" y="152452"/>
                </a:cubicBezTo>
                <a:cubicBezTo>
                  <a:pt x="180197" y="119908"/>
                  <a:pt x="12451" y="2698"/>
                  <a:pt x="809" y="5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25" name="フリーフォーム: 図形 1624">
            <a:extLst>
              <a:ext uri="{FF2B5EF4-FFF2-40B4-BE49-F238E27FC236}">
                <a16:creationId xmlns:a16="http://schemas.microsoft.com/office/drawing/2014/main" id="{E587F0DA-9852-43F7-A464-C269F49B651A}"/>
              </a:ext>
            </a:extLst>
          </p:cNvPr>
          <p:cNvSpPr/>
          <p:nvPr/>
        </p:nvSpPr>
        <p:spPr>
          <a:xfrm>
            <a:off x="2424093" y="6757126"/>
            <a:ext cx="376277" cy="26264"/>
          </a:xfrm>
          <a:custGeom>
            <a:avLst/>
            <a:gdLst>
              <a:gd name="connsiteX0" fmla="*/ 20 w 376277"/>
              <a:gd name="connsiteY0" fmla="*/ 2449 h 26264"/>
              <a:gd name="connsiteX1" fmla="*/ 182582 w 376277"/>
              <a:gd name="connsiteY1" fmla="*/ 26262 h 26264"/>
              <a:gd name="connsiteX2" fmla="*/ 376257 w 376277"/>
              <a:gd name="connsiteY2" fmla="*/ 862 h 26264"/>
              <a:gd name="connsiteX3" fmla="*/ 193695 w 376277"/>
              <a:gd name="connsiteY3" fmla="*/ 5624 h 26264"/>
              <a:gd name="connsiteX4" fmla="*/ 20 w 376277"/>
              <a:gd name="connsiteY4" fmla="*/ 2449 h 262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76277" h="26264">
                <a:moveTo>
                  <a:pt x="20" y="2449"/>
                </a:moveTo>
                <a:cubicBezTo>
                  <a:pt x="-1832" y="5889"/>
                  <a:pt x="119876" y="26526"/>
                  <a:pt x="182582" y="26262"/>
                </a:cubicBezTo>
                <a:cubicBezTo>
                  <a:pt x="245288" y="25998"/>
                  <a:pt x="374405" y="4302"/>
                  <a:pt x="376257" y="862"/>
                </a:cubicBezTo>
                <a:cubicBezTo>
                  <a:pt x="378109" y="-2578"/>
                  <a:pt x="254814" y="5360"/>
                  <a:pt x="193695" y="5624"/>
                </a:cubicBezTo>
                <a:cubicBezTo>
                  <a:pt x="132576" y="5888"/>
                  <a:pt x="1872" y="-991"/>
                  <a:pt x="20" y="244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26" name="フリーフォーム: 図形 1625">
            <a:extLst>
              <a:ext uri="{FF2B5EF4-FFF2-40B4-BE49-F238E27FC236}">
                <a16:creationId xmlns:a16="http://schemas.microsoft.com/office/drawing/2014/main" id="{C72613F2-41F1-4E1F-BF50-9A847032C1EB}"/>
              </a:ext>
            </a:extLst>
          </p:cNvPr>
          <p:cNvSpPr/>
          <p:nvPr/>
        </p:nvSpPr>
        <p:spPr>
          <a:xfrm>
            <a:off x="2011339" y="6534036"/>
            <a:ext cx="632048" cy="736642"/>
          </a:xfrm>
          <a:custGeom>
            <a:avLst/>
            <a:gdLst>
              <a:gd name="connsiteX0" fmla="*/ 24 w 632048"/>
              <a:gd name="connsiteY0" fmla="*/ 114 h 736642"/>
              <a:gd name="connsiteX1" fmla="*/ 468336 w 632048"/>
              <a:gd name="connsiteY1" fmla="*/ 547802 h 736642"/>
              <a:gd name="connsiteX2" fmla="*/ 631849 w 632048"/>
              <a:gd name="connsiteY2" fmla="*/ 735127 h 736642"/>
              <a:gd name="connsiteX3" fmla="*/ 488974 w 632048"/>
              <a:gd name="connsiteY3" fmla="*/ 597014 h 736642"/>
              <a:gd name="connsiteX4" fmla="*/ 24 w 632048"/>
              <a:gd name="connsiteY4" fmla="*/ 114 h 736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32048" h="736642">
                <a:moveTo>
                  <a:pt x="24" y="114"/>
                </a:moveTo>
                <a:cubicBezTo>
                  <a:pt x="-3416" y="-8088"/>
                  <a:pt x="363032" y="425300"/>
                  <a:pt x="468336" y="547802"/>
                </a:cubicBezTo>
                <a:cubicBezTo>
                  <a:pt x="573640" y="670304"/>
                  <a:pt x="628409" y="726925"/>
                  <a:pt x="631849" y="735127"/>
                </a:cubicBezTo>
                <a:cubicBezTo>
                  <a:pt x="635289" y="743329"/>
                  <a:pt x="594543" y="721104"/>
                  <a:pt x="488974" y="597014"/>
                </a:cubicBezTo>
                <a:cubicBezTo>
                  <a:pt x="383405" y="472924"/>
                  <a:pt x="3464" y="8316"/>
                  <a:pt x="24" y="1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27" name="フリーフォーム: 図形 1626">
            <a:extLst>
              <a:ext uri="{FF2B5EF4-FFF2-40B4-BE49-F238E27FC236}">
                <a16:creationId xmlns:a16="http://schemas.microsoft.com/office/drawing/2014/main" id="{78C6ECC4-CCDF-4E1E-95ED-96D6C56A8448}"/>
              </a:ext>
            </a:extLst>
          </p:cNvPr>
          <p:cNvSpPr/>
          <p:nvPr/>
        </p:nvSpPr>
        <p:spPr>
          <a:xfrm>
            <a:off x="2392220" y="6929998"/>
            <a:ext cx="316063" cy="324290"/>
          </a:xfrm>
          <a:custGeom>
            <a:avLst/>
            <a:gdLst>
              <a:gd name="connsiteX0" fmla="*/ 143 w 316063"/>
              <a:gd name="connsiteY0" fmla="*/ 1027 h 324290"/>
              <a:gd name="connsiteX1" fmla="*/ 255730 w 316063"/>
              <a:gd name="connsiteY1" fmla="*/ 302652 h 324290"/>
              <a:gd name="connsiteX2" fmla="*/ 250968 w 316063"/>
              <a:gd name="connsiteY2" fmla="*/ 278840 h 324290"/>
              <a:gd name="connsiteX3" fmla="*/ 316055 w 316063"/>
              <a:gd name="connsiteY3" fmla="*/ 107390 h 324290"/>
              <a:gd name="connsiteX4" fmla="*/ 246205 w 316063"/>
              <a:gd name="connsiteY4" fmla="*/ 247090 h 324290"/>
              <a:gd name="connsiteX5" fmla="*/ 219218 w 316063"/>
              <a:gd name="connsiteY5" fmla="*/ 204227 h 324290"/>
              <a:gd name="connsiteX6" fmla="*/ 143 w 316063"/>
              <a:gd name="connsiteY6" fmla="*/ 1027 h 3242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16063" h="324290">
                <a:moveTo>
                  <a:pt x="143" y="1027"/>
                </a:moveTo>
                <a:cubicBezTo>
                  <a:pt x="6228" y="17431"/>
                  <a:pt x="213926" y="256350"/>
                  <a:pt x="255730" y="302652"/>
                </a:cubicBezTo>
                <a:cubicBezTo>
                  <a:pt x="297534" y="348954"/>
                  <a:pt x="240914" y="311384"/>
                  <a:pt x="250968" y="278840"/>
                </a:cubicBezTo>
                <a:cubicBezTo>
                  <a:pt x="261022" y="246296"/>
                  <a:pt x="316849" y="112682"/>
                  <a:pt x="316055" y="107390"/>
                </a:cubicBezTo>
                <a:cubicBezTo>
                  <a:pt x="315261" y="102098"/>
                  <a:pt x="262344" y="230951"/>
                  <a:pt x="246205" y="247090"/>
                </a:cubicBezTo>
                <a:cubicBezTo>
                  <a:pt x="230066" y="263229"/>
                  <a:pt x="254937" y="238887"/>
                  <a:pt x="219218" y="204227"/>
                </a:cubicBezTo>
                <a:cubicBezTo>
                  <a:pt x="183499" y="169567"/>
                  <a:pt x="-5942" y="-15377"/>
                  <a:pt x="143" y="10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28" name="フリーフォーム: 図形 1627">
            <a:extLst>
              <a:ext uri="{FF2B5EF4-FFF2-40B4-BE49-F238E27FC236}">
                <a16:creationId xmlns:a16="http://schemas.microsoft.com/office/drawing/2014/main" id="{61015DD9-1964-4FEE-8993-458237A99F91}"/>
              </a:ext>
            </a:extLst>
          </p:cNvPr>
          <p:cNvSpPr/>
          <p:nvPr/>
        </p:nvSpPr>
        <p:spPr>
          <a:xfrm>
            <a:off x="2657796" y="6699281"/>
            <a:ext cx="180021" cy="642522"/>
          </a:xfrm>
          <a:custGeom>
            <a:avLst/>
            <a:gdLst>
              <a:gd name="connsiteX0" fmla="*/ 179067 w 180021"/>
              <a:gd name="connsiteY0" fmla="*/ 7907 h 642522"/>
              <a:gd name="connsiteX1" fmla="*/ 10792 w 180021"/>
              <a:gd name="connsiteY1" fmla="*/ 614332 h 642522"/>
              <a:gd name="connsiteX2" fmla="*/ 23492 w 180021"/>
              <a:gd name="connsiteY2" fmla="*/ 515907 h 642522"/>
              <a:gd name="connsiteX3" fmla="*/ 77467 w 180021"/>
              <a:gd name="connsiteY3" fmla="*/ 282544 h 642522"/>
              <a:gd name="connsiteX4" fmla="*/ 179067 w 180021"/>
              <a:gd name="connsiteY4" fmla="*/ 7907 h 6425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0021" h="642522">
                <a:moveTo>
                  <a:pt x="179067" y="7907"/>
                </a:moveTo>
                <a:cubicBezTo>
                  <a:pt x="167954" y="63205"/>
                  <a:pt x="36721" y="529665"/>
                  <a:pt x="10792" y="614332"/>
                </a:cubicBezTo>
                <a:cubicBezTo>
                  <a:pt x="-15137" y="698999"/>
                  <a:pt x="12379" y="571205"/>
                  <a:pt x="23492" y="515907"/>
                </a:cubicBezTo>
                <a:cubicBezTo>
                  <a:pt x="34605" y="460609"/>
                  <a:pt x="53919" y="362448"/>
                  <a:pt x="77467" y="282544"/>
                </a:cubicBezTo>
                <a:cubicBezTo>
                  <a:pt x="101015" y="202640"/>
                  <a:pt x="190180" y="-47391"/>
                  <a:pt x="179067" y="790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29" name="フリーフォーム: 図形 1628">
            <a:extLst>
              <a:ext uri="{FF2B5EF4-FFF2-40B4-BE49-F238E27FC236}">
                <a16:creationId xmlns:a16="http://schemas.microsoft.com/office/drawing/2014/main" id="{9C902E3B-451F-40CA-B1A7-BB8591AB6B30}"/>
              </a:ext>
            </a:extLst>
          </p:cNvPr>
          <p:cNvSpPr/>
          <p:nvPr/>
        </p:nvSpPr>
        <p:spPr>
          <a:xfrm>
            <a:off x="1620046" y="6565438"/>
            <a:ext cx="582726" cy="499440"/>
          </a:xfrm>
          <a:custGeom>
            <a:avLst/>
            <a:gdLst>
              <a:gd name="connsiteX0" fmla="*/ 3967 w 582726"/>
              <a:gd name="connsiteY0" fmla="*/ 33800 h 499440"/>
              <a:gd name="connsiteX1" fmla="*/ 129379 w 582726"/>
              <a:gd name="connsiteY1" fmla="*/ 462 h 499440"/>
              <a:gd name="connsiteX2" fmla="*/ 194467 w 582726"/>
              <a:gd name="connsiteY2" fmla="*/ 19512 h 499440"/>
              <a:gd name="connsiteX3" fmla="*/ 332579 w 582726"/>
              <a:gd name="connsiteY3" fmla="*/ 87775 h 499440"/>
              <a:gd name="connsiteX4" fmla="*/ 445292 w 582726"/>
              <a:gd name="connsiteY4" fmla="*/ 183025 h 499440"/>
              <a:gd name="connsiteX5" fmla="*/ 532604 w 582726"/>
              <a:gd name="connsiteY5" fmla="*/ 273512 h 499440"/>
              <a:gd name="connsiteX6" fmla="*/ 569117 w 582726"/>
              <a:gd name="connsiteY6" fmla="*/ 475125 h 499440"/>
              <a:gd name="connsiteX7" fmla="*/ 569117 w 582726"/>
              <a:gd name="connsiteY7" fmla="*/ 487825 h 499440"/>
              <a:gd name="connsiteX8" fmla="*/ 575467 w 582726"/>
              <a:gd name="connsiteY8" fmla="*/ 402100 h 499440"/>
              <a:gd name="connsiteX9" fmla="*/ 454817 w 582726"/>
              <a:gd name="connsiteY9" fmla="*/ 157625 h 499440"/>
              <a:gd name="connsiteX10" fmla="*/ 292892 w 582726"/>
              <a:gd name="connsiteY10" fmla="*/ 44912 h 499440"/>
              <a:gd name="connsiteX11" fmla="*/ 3967 w 582726"/>
              <a:gd name="connsiteY11" fmla="*/ 33800 h 499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82726" h="499440">
                <a:moveTo>
                  <a:pt x="3967" y="33800"/>
                </a:moveTo>
                <a:cubicBezTo>
                  <a:pt x="-23285" y="26392"/>
                  <a:pt x="97629" y="2843"/>
                  <a:pt x="129379" y="462"/>
                </a:cubicBezTo>
                <a:cubicBezTo>
                  <a:pt x="161129" y="-1919"/>
                  <a:pt x="160600" y="4960"/>
                  <a:pt x="194467" y="19512"/>
                </a:cubicBezTo>
                <a:cubicBezTo>
                  <a:pt x="228334" y="34064"/>
                  <a:pt x="290775" y="60523"/>
                  <a:pt x="332579" y="87775"/>
                </a:cubicBezTo>
                <a:cubicBezTo>
                  <a:pt x="374383" y="115027"/>
                  <a:pt x="411955" y="152069"/>
                  <a:pt x="445292" y="183025"/>
                </a:cubicBezTo>
                <a:cubicBezTo>
                  <a:pt x="478629" y="213981"/>
                  <a:pt x="511967" y="224829"/>
                  <a:pt x="532604" y="273512"/>
                </a:cubicBezTo>
                <a:cubicBezTo>
                  <a:pt x="553242" y="322195"/>
                  <a:pt x="563032" y="439406"/>
                  <a:pt x="569117" y="475125"/>
                </a:cubicBezTo>
                <a:cubicBezTo>
                  <a:pt x="575203" y="510844"/>
                  <a:pt x="568059" y="499996"/>
                  <a:pt x="569117" y="487825"/>
                </a:cubicBezTo>
                <a:cubicBezTo>
                  <a:pt x="570175" y="475654"/>
                  <a:pt x="594517" y="457133"/>
                  <a:pt x="575467" y="402100"/>
                </a:cubicBezTo>
                <a:cubicBezTo>
                  <a:pt x="556417" y="347067"/>
                  <a:pt x="501913" y="217156"/>
                  <a:pt x="454817" y="157625"/>
                </a:cubicBezTo>
                <a:cubicBezTo>
                  <a:pt x="407721" y="98094"/>
                  <a:pt x="365123" y="72693"/>
                  <a:pt x="292892" y="44912"/>
                </a:cubicBezTo>
                <a:cubicBezTo>
                  <a:pt x="220661" y="17131"/>
                  <a:pt x="31219" y="41208"/>
                  <a:pt x="3967" y="3380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30" name="フリーフォーム: 図形 1629">
            <a:extLst>
              <a:ext uri="{FF2B5EF4-FFF2-40B4-BE49-F238E27FC236}">
                <a16:creationId xmlns:a16="http://schemas.microsoft.com/office/drawing/2014/main" id="{B43C98DB-B03F-481C-A1A9-109A875B109C}"/>
              </a:ext>
            </a:extLst>
          </p:cNvPr>
          <p:cNvSpPr/>
          <p:nvPr/>
        </p:nvSpPr>
        <p:spPr>
          <a:xfrm>
            <a:off x="1949447" y="6684882"/>
            <a:ext cx="227049" cy="314540"/>
          </a:xfrm>
          <a:custGeom>
            <a:avLst/>
            <a:gdLst>
              <a:gd name="connsiteX0" fmla="*/ 3 w 227049"/>
              <a:gd name="connsiteY0" fmla="*/ 81 h 314540"/>
              <a:gd name="connsiteX1" fmla="*/ 177803 w 227049"/>
              <a:gd name="connsiteY1" fmla="*/ 192168 h 314540"/>
              <a:gd name="connsiteX2" fmla="*/ 227016 w 227049"/>
              <a:gd name="connsiteY2" fmla="*/ 314406 h 314540"/>
              <a:gd name="connsiteX3" fmla="*/ 182566 w 227049"/>
              <a:gd name="connsiteY3" fmla="*/ 169943 h 314540"/>
              <a:gd name="connsiteX4" fmla="*/ 3 w 227049"/>
              <a:gd name="connsiteY4" fmla="*/ 81 h 3145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7049" h="314540">
                <a:moveTo>
                  <a:pt x="3" y="81"/>
                </a:moveTo>
                <a:cubicBezTo>
                  <a:pt x="-791" y="3785"/>
                  <a:pt x="139968" y="139781"/>
                  <a:pt x="177803" y="192168"/>
                </a:cubicBezTo>
                <a:cubicBezTo>
                  <a:pt x="215639" y="244556"/>
                  <a:pt x="226222" y="318110"/>
                  <a:pt x="227016" y="314406"/>
                </a:cubicBezTo>
                <a:cubicBezTo>
                  <a:pt x="227810" y="310702"/>
                  <a:pt x="214316" y="219420"/>
                  <a:pt x="182566" y="169943"/>
                </a:cubicBezTo>
                <a:cubicBezTo>
                  <a:pt x="150816" y="120466"/>
                  <a:pt x="797" y="-3623"/>
                  <a:pt x="3" y="8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31" name="フリーフォーム: 図形 1630">
            <a:extLst>
              <a:ext uri="{FF2B5EF4-FFF2-40B4-BE49-F238E27FC236}">
                <a16:creationId xmlns:a16="http://schemas.microsoft.com/office/drawing/2014/main" id="{82B9C1B1-E9D0-4693-90A8-9CC12DC57C0A}"/>
              </a:ext>
            </a:extLst>
          </p:cNvPr>
          <p:cNvSpPr/>
          <p:nvPr/>
        </p:nvSpPr>
        <p:spPr>
          <a:xfrm>
            <a:off x="1558900" y="6593954"/>
            <a:ext cx="638371" cy="566507"/>
          </a:xfrm>
          <a:custGeom>
            <a:avLst/>
            <a:gdLst>
              <a:gd name="connsiteX0" fmla="*/ 71463 w 638371"/>
              <a:gd name="connsiteY0" fmla="*/ 521 h 566507"/>
              <a:gd name="connsiteX1" fmla="*/ 4788 w 638371"/>
              <a:gd name="connsiteY1" fmla="*/ 114821 h 566507"/>
              <a:gd name="connsiteX2" fmla="*/ 22250 w 638371"/>
              <a:gd name="connsiteY2" fmla="*/ 192609 h 566507"/>
              <a:gd name="connsiteX3" fmla="*/ 157188 w 638371"/>
              <a:gd name="connsiteY3" fmla="*/ 413271 h 566507"/>
              <a:gd name="connsiteX4" fmla="*/ 303238 w 638371"/>
              <a:gd name="connsiteY4" fmla="*/ 510109 h 566507"/>
              <a:gd name="connsiteX5" fmla="*/ 520725 w 638371"/>
              <a:gd name="connsiteY5" fmla="*/ 565671 h 566507"/>
              <a:gd name="connsiteX6" fmla="*/ 638200 w 638371"/>
              <a:gd name="connsiteY6" fmla="*/ 468834 h 566507"/>
              <a:gd name="connsiteX7" fmla="*/ 496913 w 638371"/>
              <a:gd name="connsiteY7" fmla="*/ 524396 h 566507"/>
              <a:gd name="connsiteX8" fmla="*/ 358800 w 638371"/>
              <a:gd name="connsiteY8" fmla="*/ 494234 h 566507"/>
              <a:gd name="connsiteX9" fmla="*/ 74638 w 638371"/>
              <a:gd name="connsiteY9" fmla="*/ 260871 h 566507"/>
              <a:gd name="connsiteX10" fmla="*/ 34950 w 638371"/>
              <a:gd name="connsiteY10" fmla="*/ 79896 h 566507"/>
              <a:gd name="connsiteX11" fmla="*/ 71463 w 638371"/>
              <a:gd name="connsiteY11" fmla="*/ 521 h 5665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38371" h="566507">
                <a:moveTo>
                  <a:pt x="71463" y="521"/>
                </a:moveTo>
                <a:cubicBezTo>
                  <a:pt x="66436" y="6342"/>
                  <a:pt x="12990" y="82806"/>
                  <a:pt x="4788" y="114821"/>
                </a:cubicBezTo>
                <a:cubicBezTo>
                  <a:pt x="-3414" y="146836"/>
                  <a:pt x="-3150" y="142867"/>
                  <a:pt x="22250" y="192609"/>
                </a:cubicBezTo>
                <a:cubicBezTo>
                  <a:pt x="47650" y="242351"/>
                  <a:pt x="110357" y="360354"/>
                  <a:pt x="157188" y="413271"/>
                </a:cubicBezTo>
                <a:cubicBezTo>
                  <a:pt x="204019" y="466188"/>
                  <a:pt x="242649" y="484709"/>
                  <a:pt x="303238" y="510109"/>
                </a:cubicBezTo>
                <a:cubicBezTo>
                  <a:pt x="363828" y="535509"/>
                  <a:pt x="464898" y="572550"/>
                  <a:pt x="520725" y="565671"/>
                </a:cubicBezTo>
                <a:cubicBezTo>
                  <a:pt x="576552" y="558792"/>
                  <a:pt x="642169" y="475713"/>
                  <a:pt x="638200" y="468834"/>
                </a:cubicBezTo>
                <a:cubicBezTo>
                  <a:pt x="634231" y="461955"/>
                  <a:pt x="543480" y="520163"/>
                  <a:pt x="496913" y="524396"/>
                </a:cubicBezTo>
                <a:cubicBezTo>
                  <a:pt x="450346" y="528629"/>
                  <a:pt x="429179" y="538155"/>
                  <a:pt x="358800" y="494234"/>
                </a:cubicBezTo>
                <a:cubicBezTo>
                  <a:pt x="288421" y="450313"/>
                  <a:pt x="128613" y="329927"/>
                  <a:pt x="74638" y="260871"/>
                </a:cubicBezTo>
                <a:cubicBezTo>
                  <a:pt x="20663" y="191815"/>
                  <a:pt x="34686" y="121171"/>
                  <a:pt x="34950" y="79896"/>
                </a:cubicBezTo>
                <a:cubicBezTo>
                  <a:pt x="35214" y="38621"/>
                  <a:pt x="76490" y="-5300"/>
                  <a:pt x="71463" y="52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32" name="フリーフォーム: 図形 1631">
            <a:extLst>
              <a:ext uri="{FF2B5EF4-FFF2-40B4-BE49-F238E27FC236}">
                <a16:creationId xmlns:a16="http://schemas.microsoft.com/office/drawing/2014/main" id="{5320A547-A731-4A45-B971-9400CA389EBA}"/>
              </a:ext>
            </a:extLst>
          </p:cNvPr>
          <p:cNvSpPr/>
          <p:nvPr/>
        </p:nvSpPr>
        <p:spPr>
          <a:xfrm>
            <a:off x="1805924" y="6965936"/>
            <a:ext cx="307049" cy="132122"/>
          </a:xfrm>
          <a:custGeom>
            <a:avLst/>
            <a:gdLst>
              <a:gd name="connsiteX0" fmla="*/ 651 w 307049"/>
              <a:gd name="connsiteY0" fmla="*/ 14 h 132122"/>
              <a:gd name="connsiteX1" fmla="*/ 175276 w 307049"/>
              <a:gd name="connsiteY1" fmla="*/ 114314 h 132122"/>
              <a:gd name="connsiteX2" fmla="*/ 307039 w 307049"/>
              <a:gd name="connsiteY2" fmla="*/ 120664 h 132122"/>
              <a:gd name="connsiteX3" fmla="*/ 168926 w 307049"/>
              <a:gd name="connsiteY3" fmla="*/ 131777 h 132122"/>
              <a:gd name="connsiteX4" fmla="*/ 116539 w 307049"/>
              <a:gd name="connsiteY4" fmla="*/ 106377 h 132122"/>
              <a:gd name="connsiteX5" fmla="*/ 651 w 307049"/>
              <a:gd name="connsiteY5" fmla="*/ 14 h 1321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07049" h="132122">
                <a:moveTo>
                  <a:pt x="651" y="14"/>
                </a:moveTo>
                <a:cubicBezTo>
                  <a:pt x="10440" y="1337"/>
                  <a:pt x="124211" y="94206"/>
                  <a:pt x="175276" y="114314"/>
                </a:cubicBezTo>
                <a:cubicBezTo>
                  <a:pt x="226341" y="134422"/>
                  <a:pt x="308097" y="117754"/>
                  <a:pt x="307039" y="120664"/>
                </a:cubicBezTo>
                <a:cubicBezTo>
                  <a:pt x="305981" y="123574"/>
                  <a:pt x="200676" y="134158"/>
                  <a:pt x="168926" y="131777"/>
                </a:cubicBezTo>
                <a:cubicBezTo>
                  <a:pt x="137176" y="129396"/>
                  <a:pt x="138764" y="123310"/>
                  <a:pt x="116539" y="106377"/>
                </a:cubicBezTo>
                <a:cubicBezTo>
                  <a:pt x="94314" y="89444"/>
                  <a:pt x="-9138" y="-1309"/>
                  <a:pt x="651" y="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33" name="フリーフォーム: 図形 1632">
            <a:extLst>
              <a:ext uri="{FF2B5EF4-FFF2-40B4-BE49-F238E27FC236}">
                <a16:creationId xmlns:a16="http://schemas.microsoft.com/office/drawing/2014/main" id="{0641758B-E376-4E64-88EB-CEB033FEC22B}"/>
              </a:ext>
            </a:extLst>
          </p:cNvPr>
          <p:cNvSpPr/>
          <p:nvPr/>
        </p:nvSpPr>
        <p:spPr>
          <a:xfrm>
            <a:off x="1816839" y="7134128"/>
            <a:ext cx="697178" cy="858499"/>
          </a:xfrm>
          <a:custGeom>
            <a:avLst/>
            <a:gdLst>
              <a:gd name="connsiteX0" fmla="*/ 2436 w 697178"/>
              <a:gd name="connsiteY0" fmla="*/ 4860 h 858499"/>
              <a:gd name="connsiteX1" fmla="*/ 659661 w 697178"/>
              <a:gd name="connsiteY1" fmla="*/ 816072 h 858499"/>
              <a:gd name="connsiteX2" fmla="*/ 597749 w 697178"/>
              <a:gd name="connsiteY2" fmla="*/ 717647 h 858499"/>
              <a:gd name="connsiteX3" fmla="*/ 442174 w 697178"/>
              <a:gd name="connsiteY3" fmla="*/ 489047 h 858499"/>
              <a:gd name="connsiteX4" fmla="*/ 2436 w 697178"/>
              <a:gd name="connsiteY4" fmla="*/ 4860 h 8584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97178" h="858499">
                <a:moveTo>
                  <a:pt x="2436" y="4860"/>
                </a:moveTo>
                <a:cubicBezTo>
                  <a:pt x="38684" y="59364"/>
                  <a:pt x="560442" y="697274"/>
                  <a:pt x="659661" y="816072"/>
                </a:cubicBezTo>
                <a:cubicBezTo>
                  <a:pt x="758880" y="934870"/>
                  <a:pt x="633997" y="772151"/>
                  <a:pt x="597749" y="717647"/>
                </a:cubicBezTo>
                <a:cubicBezTo>
                  <a:pt x="561501" y="663143"/>
                  <a:pt x="539541" y="608374"/>
                  <a:pt x="442174" y="489047"/>
                </a:cubicBezTo>
                <a:cubicBezTo>
                  <a:pt x="344807" y="369720"/>
                  <a:pt x="-33812" y="-49644"/>
                  <a:pt x="2436" y="486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34" name="フリーフォーム: 図形 1633">
            <a:extLst>
              <a:ext uri="{FF2B5EF4-FFF2-40B4-BE49-F238E27FC236}">
                <a16:creationId xmlns:a16="http://schemas.microsoft.com/office/drawing/2014/main" id="{D0BECF8A-7230-4911-92DC-E3AD2CD28FD3}"/>
              </a:ext>
            </a:extLst>
          </p:cNvPr>
          <p:cNvSpPr/>
          <p:nvPr/>
        </p:nvSpPr>
        <p:spPr>
          <a:xfrm>
            <a:off x="1800802" y="7131952"/>
            <a:ext cx="798152" cy="245233"/>
          </a:xfrm>
          <a:custGeom>
            <a:avLst/>
            <a:gdLst>
              <a:gd name="connsiteX0" fmla="*/ 7361 w 798152"/>
              <a:gd name="connsiteY0" fmla="*/ 686 h 245233"/>
              <a:gd name="connsiteX1" fmla="*/ 588386 w 798152"/>
              <a:gd name="connsiteY1" fmla="*/ 234048 h 245233"/>
              <a:gd name="connsiteX2" fmla="*/ 797936 w 798152"/>
              <a:gd name="connsiteY2" fmla="*/ 210236 h 245233"/>
              <a:gd name="connsiteX3" fmla="*/ 558223 w 798152"/>
              <a:gd name="connsiteY3" fmla="*/ 229286 h 245233"/>
              <a:gd name="connsiteX4" fmla="*/ 278823 w 798152"/>
              <a:gd name="connsiteY4" fmla="*/ 164198 h 245233"/>
              <a:gd name="connsiteX5" fmla="*/ 7361 w 798152"/>
              <a:gd name="connsiteY5" fmla="*/ 686 h 2452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8152" h="245233">
                <a:moveTo>
                  <a:pt x="7361" y="686"/>
                </a:moveTo>
                <a:cubicBezTo>
                  <a:pt x="58955" y="12328"/>
                  <a:pt x="456624" y="199123"/>
                  <a:pt x="588386" y="234048"/>
                </a:cubicBezTo>
                <a:cubicBezTo>
                  <a:pt x="720148" y="268973"/>
                  <a:pt x="802963" y="211030"/>
                  <a:pt x="797936" y="210236"/>
                </a:cubicBezTo>
                <a:cubicBezTo>
                  <a:pt x="792909" y="209442"/>
                  <a:pt x="644742" y="236959"/>
                  <a:pt x="558223" y="229286"/>
                </a:cubicBezTo>
                <a:cubicBezTo>
                  <a:pt x="471704" y="221613"/>
                  <a:pt x="368517" y="199652"/>
                  <a:pt x="278823" y="164198"/>
                </a:cubicBezTo>
                <a:cubicBezTo>
                  <a:pt x="189129" y="128744"/>
                  <a:pt x="-44233" y="-10956"/>
                  <a:pt x="7361" y="68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35" name="フリーフォーム: 図形 1634">
            <a:extLst>
              <a:ext uri="{FF2B5EF4-FFF2-40B4-BE49-F238E27FC236}">
                <a16:creationId xmlns:a16="http://schemas.microsoft.com/office/drawing/2014/main" id="{B9BDD035-DA0E-4F3E-A7DD-08256FD7EB8B}"/>
              </a:ext>
            </a:extLst>
          </p:cNvPr>
          <p:cNvSpPr/>
          <p:nvPr/>
        </p:nvSpPr>
        <p:spPr>
          <a:xfrm>
            <a:off x="2249794" y="7386915"/>
            <a:ext cx="332991" cy="41131"/>
          </a:xfrm>
          <a:custGeom>
            <a:avLst/>
            <a:gdLst>
              <a:gd name="connsiteX0" fmla="*/ 1281 w 332991"/>
              <a:gd name="connsiteY0" fmla="*/ 1310 h 41131"/>
              <a:gd name="connsiteX1" fmla="*/ 325131 w 332991"/>
              <a:gd name="connsiteY1" fmla="*/ 12423 h 41131"/>
              <a:gd name="connsiteX2" fmla="*/ 215594 w 332991"/>
              <a:gd name="connsiteY2" fmla="*/ 40998 h 41131"/>
              <a:gd name="connsiteX3" fmla="*/ 1281 w 332991"/>
              <a:gd name="connsiteY3" fmla="*/ 1310 h 411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32991" h="41131">
                <a:moveTo>
                  <a:pt x="1281" y="1310"/>
                </a:moveTo>
                <a:cubicBezTo>
                  <a:pt x="19537" y="-3452"/>
                  <a:pt x="289412" y="5808"/>
                  <a:pt x="325131" y="12423"/>
                </a:cubicBezTo>
                <a:cubicBezTo>
                  <a:pt x="360850" y="19038"/>
                  <a:pt x="266129" y="38352"/>
                  <a:pt x="215594" y="40998"/>
                </a:cubicBezTo>
                <a:cubicBezTo>
                  <a:pt x="165059" y="43644"/>
                  <a:pt x="-16975" y="6072"/>
                  <a:pt x="1281" y="13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36" name="フリーフォーム: 図形 1635">
            <a:extLst>
              <a:ext uri="{FF2B5EF4-FFF2-40B4-BE49-F238E27FC236}">
                <a16:creationId xmlns:a16="http://schemas.microsoft.com/office/drawing/2014/main" id="{D38F61E1-438C-432F-A16F-380369954EC9}"/>
              </a:ext>
            </a:extLst>
          </p:cNvPr>
          <p:cNvSpPr/>
          <p:nvPr/>
        </p:nvSpPr>
        <p:spPr>
          <a:xfrm>
            <a:off x="2460014" y="7335573"/>
            <a:ext cx="211760" cy="677539"/>
          </a:xfrm>
          <a:custGeom>
            <a:avLst/>
            <a:gdLst>
              <a:gd name="connsiteX0" fmla="*/ 211749 w 211760"/>
              <a:gd name="connsiteY0" fmla="*/ 265 h 677539"/>
              <a:gd name="connsiteX1" fmla="*/ 18074 w 211760"/>
              <a:gd name="connsiteY1" fmla="*/ 633677 h 677539"/>
              <a:gd name="connsiteX2" fmla="*/ 27599 w 211760"/>
              <a:gd name="connsiteY2" fmla="*/ 555890 h 677539"/>
              <a:gd name="connsiteX3" fmla="*/ 211749 w 211760"/>
              <a:gd name="connsiteY3" fmla="*/ 265 h 6775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1760" h="677539">
                <a:moveTo>
                  <a:pt x="211749" y="265"/>
                </a:moveTo>
                <a:cubicBezTo>
                  <a:pt x="210162" y="13229"/>
                  <a:pt x="48766" y="541073"/>
                  <a:pt x="18074" y="633677"/>
                </a:cubicBezTo>
                <a:cubicBezTo>
                  <a:pt x="-12618" y="726281"/>
                  <a:pt x="-711" y="658813"/>
                  <a:pt x="27599" y="555890"/>
                </a:cubicBezTo>
                <a:cubicBezTo>
                  <a:pt x="55909" y="452967"/>
                  <a:pt x="213336" y="-12699"/>
                  <a:pt x="211749" y="26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37" name="フリーフォーム: 図形 1636">
            <a:extLst>
              <a:ext uri="{FF2B5EF4-FFF2-40B4-BE49-F238E27FC236}">
                <a16:creationId xmlns:a16="http://schemas.microsoft.com/office/drawing/2014/main" id="{A3E85DDD-2E3C-42B6-9190-B2438EFC2D08}"/>
              </a:ext>
            </a:extLst>
          </p:cNvPr>
          <p:cNvSpPr/>
          <p:nvPr/>
        </p:nvSpPr>
        <p:spPr>
          <a:xfrm>
            <a:off x="2522996" y="7363053"/>
            <a:ext cx="108717" cy="317850"/>
          </a:xfrm>
          <a:custGeom>
            <a:avLst/>
            <a:gdLst>
              <a:gd name="connsiteX0" fmla="*/ 107492 w 108717"/>
              <a:gd name="connsiteY0" fmla="*/ 1360 h 317850"/>
              <a:gd name="connsiteX1" fmla="*/ 1129 w 108717"/>
              <a:gd name="connsiteY1" fmla="*/ 310922 h 317850"/>
              <a:gd name="connsiteX2" fmla="*/ 55104 w 108717"/>
              <a:gd name="connsiteY2" fmla="*/ 201385 h 317850"/>
              <a:gd name="connsiteX3" fmla="*/ 107492 w 108717"/>
              <a:gd name="connsiteY3" fmla="*/ 1360 h 317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8717" h="317850">
                <a:moveTo>
                  <a:pt x="107492" y="1360"/>
                </a:moveTo>
                <a:cubicBezTo>
                  <a:pt x="98496" y="19616"/>
                  <a:pt x="9860" y="277585"/>
                  <a:pt x="1129" y="310922"/>
                </a:cubicBezTo>
                <a:cubicBezTo>
                  <a:pt x="-7602" y="344259"/>
                  <a:pt x="36583" y="249010"/>
                  <a:pt x="55104" y="201385"/>
                </a:cubicBezTo>
                <a:cubicBezTo>
                  <a:pt x="73625" y="153760"/>
                  <a:pt x="116488" y="-16896"/>
                  <a:pt x="107492" y="136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38" name="フリーフォーム: 図形 1637">
            <a:extLst>
              <a:ext uri="{FF2B5EF4-FFF2-40B4-BE49-F238E27FC236}">
                <a16:creationId xmlns:a16="http://schemas.microsoft.com/office/drawing/2014/main" id="{B492C193-FC40-498D-9D64-CF2B5FEF2F2B}"/>
              </a:ext>
            </a:extLst>
          </p:cNvPr>
          <p:cNvSpPr/>
          <p:nvPr/>
        </p:nvSpPr>
        <p:spPr>
          <a:xfrm>
            <a:off x="1320725" y="7653335"/>
            <a:ext cx="597464" cy="311632"/>
          </a:xfrm>
          <a:custGeom>
            <a:avLst/>
            <a:gdLst>
              <a:gd name="connsiteX0" fmla="*/ 75 w 597464"/>
              <a:gd name="connsiteY0" fmla="*/ 3 h 311632"/>
              <a:gd name="connsiteX1" fmla="*/ 457275 w 597464"/>
              <a:gd name="connsiteY1" fmla="*/ 271465 h 311632"/>
              <a:gd name="connsiteX2" fmla="*/ 596975 w 597464"/>
              <a:gd name="connsiteY2" fmla="*/ 307978 h 311632"/>
              <a:gd name="connsiteX3" fmla="*/ 422350 w 597464"/>
              <a:gd name="connsiteY3" fmla="*/ 277815 h 311632"/>
              <a:gd name="connsiteX4" fmla="*/ 75 w 597464"/>
              <a:gd name="connsiteY4" fmla="*/ 3 h 3116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97464" h="311632">
                <a:moveTo>
                  <a:pt x="75" y="3"/>
                </a:moveTo>
                <a:cubicBezTo>
                  <a:pt x="5896" y="-1055"/>
                  <a:pt x="357792" y="220136"/>
                  <a:pt x="457275" y="271465"/>
                </a:cubicBezTo>
                <a:cubicBezTo>
                  <a:pt x="556758" y="322794"/>
                  <a:pt x="602796" y="306920"/>
                  <a:pt x="596975" y="307978"/>
                </a:cubicBezTo>
                <a:cubicBezTo>
                  <a:pt x="591154" y="309036"/>
                  <a:pt x="517864" y="325705"/>
                  <a:pt x="422350" y="277815"/>
                </a:cubicBezTo>
                <a:cubicBezTo>
                  <a:pt x="326836" y="229925"/>
                  <a:pt x="-5746" y="1061"/>
                  <a:pt x="75" y="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39" name="フリーフォーム: 図形 1638">
            <a:extLst>
              <a:ext uri="{FF2B5EF4-FFF2-40B4-BE49-F238E27FC236}">
                <a16:creationId xmlns:a16="http://schemas.microsoft.com/office/drawing/2014/main" id="{853C7B3F-FFCF-49C1-AA26-6F4ACFBEFE50}"/>
              </a:ext>
            </a:extLst>
          </p:cNvPr>
          <p:cNvSpPr/>
          <p:nvPr/>
        </p:nvSpPr>
        <p:spPr>
          <a:xfrm>
            <a:off x="1883620" y="7957113"/>
            <a:ext cx="545791" cy="179917"/>
          </a:xfrm>
          <a:custGeom>
            <a:avLst/>
            <a:gdLst>
              <a:gd name="connsiteX0" fmla="*/ 15030 w 545791"/>
              <a:gd name="connsiteY0" fmla="*/ 7375 h 179917"/>
              <a:gd name="connsiteX1" fmla="*/ 530968 w 545791"/>
              <a:gd name="connsiteY1" fmla="*/ 172475 h 179917"/>
              <a:gd name="connsiteX2" fmla="*/ 394443 w 545791"/>
              <a:gd name="connsiteY2" fmla="*/ 143900 h 179917"/>
              <a:gd name="connsiteX3" fmla="*/ 273793 w 545791"/>
              <a:gd name="connsiteY3" fmla="*/ 75637 h 179917"/>
              <a:gd name="connsiteX4" fmla="*/ 149968 w 545791"/>
              <a:gd name="connsiteY4" fmla="*/ 32775 h 179917"/>
              <a:gd name="connsiteX5" fmla="*/ 15030 w 545791"/>
              <a:gd name="connsiteY5" fmla="*/ 7375 h 1799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45791" h="179917">
                <a:moveTo>
                  <a:pt x="15030" y="7375"/>
                </a:moveTo>
                <a:cubicBezTo>
                  <a:pt x="78530" y="30658"/>
                  <a:pt x="467733" y="149721"/>
                  <a:pt x="530968" y="172475"/>
                </a:cubicBezTo>
                <a:cubicBezTo>
                  <a:pt x="594203" y="195229"/>
                  <a:pt x="437305" y="160040"/>
                  <a:pt x="394443" y="143900"/>
                </a:cubicBezTo>
                <a:cubicBezTo>
                  <a:pt x="351581" y="127760"/>
                  <a:pt x="314539" y="94158"/>
                  <a:pt x="273793" y="75637"/>
                </a:cubicBezTo>
                <a:cubicBezTo>
                  <a:pt x="233047" y="57116"/>
                  <a:pt x="192830" y="43094"/>
                  <a:pt x="149968" y="32775"/>
                </a:cubicBezTo>
                <a:cubicBezTo>
                  <a:pt x="107106" y="22456"/>
                  <a:pt x="-48470" y="-15908"/>
                  <a:pt x="15030" y="737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40" name="フリーフォーム: 図形 1639">
            <a:extLst>
              <a:ext uri="{FF2B5EF4-FFF2-40B4-BE49-F238E27FC236}">
                <a16:creationId xmlns:a16="http://schemas.microsoft.com/office/drawing/2014/main" id="{C02CE7F5-61A5-4661-A0E8-0596736AD483}"/>
              </a:ext>
            </a:extLst>
          </p:cNvPr>
          <p:cNvSpPr/>
          <p:nvPr/>
        </p:nvSpPr>
        <p:spPr>
          <a:xfrm>
            <a:off x="1274479" y="7619813"/>
            <a:ext cx="478655" cy="421937"/>
          </a:xfrm>
          <a:custGeom>
            <a:avLst/>
            <a:gdLst>
              <a:gd name="connsiteX0" fmla="*/ 51084 w 478655"/>
              <a:gd name="connsiteY0" fmla="*/ 187 h 421937"/>
              <a:gd name="connsiteX1" fmla="*/ 3459 w 478655"/>
              <a:gd name="connsiteY1" fmla="*/ 139887 h 421937"/>
              <a:gd name="connsiteX2" fmla="*/ 27271 w 478655"/>
              <a:gd name="connsiteY2" fmla="*/ 152587 h 421937"/>
              <a:gd name="connsiteX3" fmla="*/ 162209 w 478655"/>
              <a:gd name="connsiteY3" fmla="*/ 235137 h 421937"/>
              <a:gd name="connsiteX4" fmla="*/ 463834 w 478655"/>
              <a:gd name="connsiteY4" fmla="*/ 409762 h 421937"/>
              <a:gd name="connsiteX5" fmla="*/ 389221 w 478655"/>
              <a:gd name="connsiteY5" fmla="*/ 381187 h 421937"/>
              <a:gd name="connsiteX6" fmla="*/ 17746 w 478655"/>
              <a:gd name="connsiteY6" fmla="*/ 173225 h 421937"/>
              <a:gd name="connsiteX7" fmla="*/ 51084 w 478655"/>
              <a:gd name="connsiteY7" fmla="*/ 187 h 4219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78655" h="421937">
                <a:moveTo>
                  <a:pt x="51084" y="187"/>
                </a:moveTo>
                <a:cubicBezTo>
                  <a:pt x="48703" y="-5369"/>
                  <a:pt x="7428" y="114487"/>
                  <a:pt x="3459" y="139887"/>
                </a:cubicBezTo>
                <a:cubicBezTo>
                  <a:pt x="-510" y="165287"/>
                  <a:pt x="813" y="136712"/>
                  <a:pt x="27271" y="152587"/>
                </a:cubicBezTo>
                <a:cubicBezTo>
                  <a:pt x="53729" y="168462"/>
                  <a:pt x="89449" y="192275"/>
                  <a:pt x="162209" y="235137"/>
                </a:cubicBezTo>
                <a:cubicBezTo>
                  <a:pt x="234969" y="277999"/>
                  <a:pt x="425999" y="385420"/>
                  <a:pt x="463834" y="409762"/>
                </a:cubicBezTo>
                <a:cubicBezTo>
                  <a:pt x="501669" y="434104"/>
                  <a:pt x="463569" y="420610"/>
                  <a:pt x="389221" y="381187"/>
                </a:cubicBezTo>
                <a:cubicBezTo>
                  <a:pt x="314873" y="341764"/>
                  <a:pt x="72779" y="230110"/>
                  <a:pt x="17746" y="173225"/>
                </a:cubicBezTo>
                <a:cubicBezTo>
                  <a:pt x="-37287" y="116340"/>
                  <a:pt x="53465" y="5743"/>
                  <a:pt x="51084" y="18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41" name="フリーフォーム: 図形 1640">
            <a:extLst>
              <a:ext uri="{FF2B5EF4-FFF2-40B4-BE49-F238E27FC236}">
                <a16:creationId xmlns:a16="http://schemas.microsoft.com/office/drawing/2014/main" id="{C8A6EB1B-C9A5-4C7D-89FB-207D8CF05F26}"/>
              </a:ext>
            </a:extLst>
          </p:cNvPr>
          <p:cNvSpPr/>
          <p:nvPr/>
        </p:nvSpPr>
        <p:spPr>
          <a:xfrm>
            <a:off x="1982787" y="8121588"/>
            <a:ext cx="460407" cy="154831"/>
          </a:xfrm>
          <a:custGeom>
            <a:avLst/>
            <a:gdLst>
              <a:gd name="connsiteX0" fmla="*/ 1 w 460407"/>
              <a:gd name="connsiteY0" fmla="*/ 12762 h 154831"/>
              <a:gd name="connsiteX1" fmla="*/ 407988 w 460407"/>
              <a:gd name="connsiteY1" fmla="*/ 130237 h 154831"/>
              <a:gd name="connsiteX2" fmla="*/ 407988 w 460407"/>
              <a:gd name="connsiteY2" fmla="*/ 152462 h 154831"/>
              <a:gd name="connsiteX3" fmla="*/ 427038 w 460407"/>
              <a:gd name="connsiteY3" fmla="*/ 93725 h 154831"/>
              <a:gd name="connsiteX4" fmla="*/ 460376 w 460407"/>
              <a:gd name="connsiteY4" fmla="*/ 62 h 154831"/>
              <a:gd name="connsiteX5" fmla="*/ 420688 w 460407"/>
              <a:gd name="connsiteY5" fmla="*/ 79437 h 154831"/>
              <a:gd name="connsiteX6" fmla="*/ 403226 w 460407"/>
              <a:gd name="connsiteY6" fmla="*/ 92137 h 154831"/>
              <a:gd name="connsiteX7" fmla="*/ 1 w 460407"/>
              <a:gd name="connsiteY7" fmla="*/ 12762 h 1548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60407" h="154831">
                <a:moveTo>
                  <a:pt x="1" y="12762"/>
                </a:moveTo>
                <a:cubicBezTo>
                  <a:pt x="795" y="19112"/>
                  <a:pt x="339990" y="106954"/>
                  <a:pt x="407988" y="130237"/>
                </a:cubicBezTo>
                <a:cubicBezTo>
                  <a:pt x="475986" y="153520"/>
                  <a:pt x="404813" y="158547"/>
                  <a:pt x="407988" y="152462"/>
                </a:cubicBezTo>
                <a:cubicBezTo>
                  <a:pt x="411163" y="146377"/>
                  <a:pt x="418307" y="119125"/>
                  <a:pt x="427038" y="93725"/>
                </a:cubicBezTo>
                <a:cubicBezTo>
                  <a:pt x="435769" y="68325"/>
                  <a:pt x="461434" y="2443"/>
                  <a:pt x="460376" y="62"/>
                </a:cubicBezTo>
                <a:cubicBezTo>
                  <a:pt x="459318" y="-2319"/>
                  <a:pt x="430213" y="64091"/>
                  <a:pt x="420688" y="79437"/>
                </a:cubicBezTo>
                <a:cubicBezTo>
                  <a:pt x="411163" y="94783"/>
                  <a:pt x="475457" y="101397"/>
                  <a:pt x="403226" y="92137"/>
                </a:cubicBezTo>
                <a:cubicBezTo>
                  <a:pt x="330995" y="82877"/>
                  <a:pt x="-793" y="6412"/>
                  <a:pt x="1" y="1276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42" name="フリーフォーム: 図形 1641">
            <a:extLst>
              <a:ext uri="{FF2B5EF4-FFF2-40B4-BE49-F238E27FC236}">
                <a16:creationId xmlns:a16="http://schemas.microsoft.com/office/drawing/2014/main" id="{C5FBACFA-FE52-45CB-8BBC-F46EEA4B0393}"/>
              </a:ext>
            </a:extLst>
          </p:cNvPr>
          <p:cNvSpPr/>
          <p:nvPr/>
        </p:nvSpPr>
        <p:spPr>
          <a:xfrm>
            <a:off x="1664832" y="7983776"/>
            <a:ext cx="656542" cy="642841"/>
          </a:xfrm>
          <a:custGeom>
            <a:avLst/>
            <a:gdLst>
              <a:gd name="connsiteX0" fmla="*/ 6806 w 656542"/>
              <a:gd name="connsiteY0" fmla="*/ 20399 h 642841"/>
              <a:gd name="connsiteX1" fmla="*/ 52843 w 656542"/>
              <a:gd name="connsiteY1" fmla="*/ 44212 h 642841"/>
              <a:gd name="connsiteX2" fmla="*/ 397331 w 656542"/>
              <a:gd name="connsiteY2" fmla="*/ 412512 h 642841"/>
              <a:gd name="connsiteX3" fmla="*/ 624343 w 656542"/>
              <a:gd name="connsiteY3" fmla="*/ 628412 h 642841"/>
              <a:gd name="connsiteX4" fmla="*/ 630693 w 656542"/>
              <a:gd name="connsiteY4" fmla="*/ 606187 h 642841"/>
              <a:gd name="connsiteX5" fmla="*/ 656093 w 656542"/>
              <a:gd name="connsiteY5" fmla="*/ 471249 h 642841"/>
              <a:gd name="connsiteX6" fmla="*/ 641806 w 656542"/>
              <a:gd name="connsiteY6" fmla="*/ 634762 h 642841"/>
              <a:gd name="connsiteX7" fmla="*/ 581481 w 656542"/>
              <a:gd name="connsiteY7" fmla="*/ 572849 h 642841"/>
              <a:gd name="connsiteX8" fmla="*/ 6806 w 656542"/>
              <a:gd name="connsiteY8" fmla="*/ 20399 h 642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56542" h="642841">
                <a:moveTo>
                  <a:pt x="6806" y="20399"/>
                </a:moveTo>
                <a:cubicBezTo>
                  <a:pt x="-2719" y="-371"/>
                  <a:pt x="-12244" y="-21140"/>
                  <a:pt x="52843" y="44212"/>
                </a:cubicBezTo>
                <a:cubicBezTo>
                  <a:pt x="117930" y="109564"/>
                  <a:pt x="302081" y="315145"/>
                  <a:pt x="397331" y="412512"/>
                </a:cubicBezTo>
                <a:cubicBezTo>
                  <a:pt x="492581" y="509879"/>
                  <a:pt x="585449" y="596133"/>
                  <a:pt x="624343" y="628412"/>
                </a:cubicBezTo>
                <a:cubicBezTo>
                  <a:pt x="663237" y="660691"/>
                  <a:pt x="625401" y="632381"/>
                  <a:pt x="630693" y="606187"/>
                </a:cubicBezTo>
                <a:cubicBezTo>
                  <a:pt x="635985" y="579993"/>
                  <a:pt x="654241" y="466487"/>
                  <a:pt x="656093" y="471249"/>
                </a:cubicBezTo>
                <a:cubicBezTo>
                  <a:pt x="657945" y="476011"/>
                  <a:pt x="654241" y="617829"/>
                  <a:pt x="641806" y="634762"/>
                </a:cubicBezTo>
                <a:cubicBezTo>
                  <a:pt x="629371" y="651695"/>
                  <a:pt x="581481" y="572849"/>
                  <a:pt x="581481" y="572849"/>
                </a:cubicBezTo>
                <a:lnTo>
                  <a:pt x="6806" y="20399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43" name="フリーフォーム: 図形 1642">
            <a:extLst>
              <a:ext uri="{FF2B5EF4-FFF2-40B4-BE49-F238E27FC236}">
                <a16:creationId xmlns:a16="http://schemas.microsoft.com/office/drawing/2014/main" id="{7A19E960-0A21-43C3-A5C9-1B5770A33AFE}"/>
              </a:ext>
            </a:extLst>
          </p:cNvPr>
          <p:cNvSpPr/>
          <p:nvPr/>
        </p:nvSpPr>
        <p:spPr>
          <a:xfrm>
            <a:off x="1968480" y="8102272"/>
            <a:ext cx="355466" cy="392732"/>
          </a:xfrm>
          <a:custGeom>
            <a:avLst/>
            <a:gdLst>
              <a:gd name="connsiteX0" fmla="*/ 1608 w 355466"/>
              <a:gd name="connsiteY0" fmla="*/ 328 h 392732"/>
              <a:gd name="connsiteX1" fmla="*/ 325458 w 355466"/>
              <a:gd name="connsiteY1" fmla="*/ 359103 h 392732"/>
              <a:gd name="connsiteX2" fmla="*/ 338158 w 355466"/>
              <a:gd name="connsiteY2" fmla="*/ 378153 h 392732"/>
              <a:gd name="connsiteX3" fmla="*/ 298470 w 355466"/>
              <a:gd name="connsiteY3" fmla="*/ 365453 h 392732"/>
              <a:gd name="connsiteX4" fmla="*/ 204808 w 355466"/>
              <a:gd name="connsiteY4" fmla="*/ 295603 h 392732"/>
              <a:gd name="connsiteX5" fmla="*/ 1608 w 355466"/>
              <a:gd name="connsiteY5" fmla="*/ 328 h 3927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5466" h="392732">
                <a:moveTo>
                  <a:pt x="1608" y="328"/>
                </a:moveTo>
                <a:cubicBezTo>
                  <a:pt x="21716" y="10911"/>
                  <a:pt x="269366" y="296132"/>
                  <a:pt x="325458" y="359103"/>
                </a:cubicBezTo>
                <a:cubicBezTo>
                  <a:pt x="381550" y="422074"/>
                  <a:pt x="342656" y="377095"/>
                  <a:pt x="338158" y="378153"/>
                </a:cubicBezTo>
                <a:cubicBezTo>
                  <a:pt x="333660" y="379211"/>
                  <a:pt x="320695" y="379211"/>
                  <a:pt x="298470" y="365453"/>
                </a:cubicBezTo>
                <a:cubicBezTo>
                  <a:pt x="276245" y="351695"/>
                  <a:pt x="254020" y="353017"/>
                  <a:pt x="204808" y="295603"/>
                </a:cubicBezTo>
                <a:cubicBezTo>
                  <a:pt x="155596" y="238189"/>
                  <a:pt x="-18500" y="-10255"/>
                  <a:pt x="1608" y="3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44" name="フリーフォーム: 図形 1643">
            <a:extLst>
              <a:ext uri="{FF2B5EF4-FFF2-40B4-BE49-F238E27FC236}">
                <a16:creationId xmlns:a16="http://schemas.microsoft.com/office/drawing/2014/main" id="{11F5FE09-123D-4DAE-ABEA-CF95D3EBAF66}"/>
              </a:ext>
            </a:extLst>
          </p:cNvPr>
          <p:cNvSpPr/>
          <p:nvPr/>
        </p:nvSpPr>
        <p:spPr>
          <a:xfrm>
            <a:off x="1366673" y="8250732"/>
            <a:ext cx="762709" cy="551598"/>
          </a:xfrm>
          <a:custGeom>
            <a:avLst/>
            <a:gdLst>
              <a:gd name="connsiteX0" fmla="*/ 1752 w 762709"/>
              <a:gd name="connsiteY0" fmla="*/ 1093 h 551598"/>
              <a:gd name="connsiteX1" fmla="*/ 371640 w 762709"/>
              <a:gd name="connsiteY1" fmla="*/ 182068 h 551598"/>
              <a:gd name="connsiteX2" fmla="*/ 665327 w 762709"/>
              <a:gd name="connsiteY2" fmla="*/ 367806 h 551598"/>
              <a:gd name="connsiteX3" fmla="*/ 705015 w 762709"/>
              <a:gd name="connsiteY3" fmla="*/ 451943 h 551598"/>
              <a:gd name="connsiteX4" fmla="*/ 700252 w 762709"/>
              <a:gd name="connsiteY4" fmla="*/ 540843 h 551598"/>
              <a:gd name="connsiteX5" fmla="*/ 609765 w 762709"/>
              <a:gd name="connsiteY5" fmla="*/ 548781 h 551598"/>
              <a:gd name="connsiteX6" fmla="*/ 738352 w 762709"/>
              <a:gd name="connsiteY6" fmla="*/ 542431 h 551598"/>
              <a:gd name="connsiteX7" fmla="*/ 743115 w 762709"/>
              <a:gd name="connsiteY7" fmla="*/ 455118 h 551598"/>
              <a:gd name="connsiteX8" fmla="*/ 531977 w 762709"/>
              <a:gd name="connsiteY8" fmla="*/ 269381 h 551598"/>
              <a:gd name="connsiteX9" fmla="*/ 1752 w 762709"/>
              <a:gd name="connsiteY9" fmla="*/ 1093 h 5515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62709" h="551598">
                <a:moveTo>
                  <a:pt x="1752" y="1093"/>
                </a:moveTo>
                <a:cubicBezTo>
                  <a:pt x="-24971" y="-13459"/>
                  <a:pt x="261044" y="120949"/>
                  <a:pt x="371640" y="182068"/>
                </a:cubicBezTo>
                <a:cubicBezTo>
                  <a:pt x="482236" y="243187"/>
                  <a:pt x="609765" y="322827"/>
                  <a:pt x="665327" y="367806"/>
                </a:cubicBezTo>
                <a:cubicBezTo>
                  <a:pt x="720889" y="412785"/>
                  <a:pt x="699194" y="423104"/>
                  <a:pt x="705015" y="451943"/>
                </a:cubicBezTo>
                <a:cubicBezTo>
                  <a:pt x="710836" y="480783"/>
                  <a:pt x="716127" y="524703"/>
                  <a:pt x="700252" y="540843"/>
                </a:cubicBezTo>
                <a:cubicBezTo>
                  <a:pt x="684377" y="556983"/>
                  <a:pt x="603415" y="548516"/>
                  <a:pt x="609765" y="548781"/>
                </a:cubicBezTo>
                <a:cubicBezTo>
                  <a:pt x="616115" y="549046"/>
                  <a:pt x="716127" y="558041"/>
                  <a:pt x="738352" y="542431"/>
                </a:cubicBezTo>
                <a:cubicBezTo>
                  <a:pt x="760577" y="526821"/>
                  <a:pt x="777511" y="500626"/>
                  <a:pt x="743115" y="455118"/>
                </a:cubicBezTo>
                <a:cubicBezTo>
                  <a:pt x="708719" y="409610"/>
                  <a:pt x="650775" y="345316"/>
                  <a:pt x="531977" y="269381"/>
                </a:cubicBezTo>
                <a:cubicBezTo>
                  <a:pt x="413179" y="193446"/>
                  <a:pt x="28475" y="15645"/>
                  <a:pt x="1752" y="109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45" name="フリーフォーム: 図形 1644">
            <a:extLst>
              <a:ext uri="{FF2B5EF4-FFF2-40B4-BE49-F238E27FC236}">
                <a16:creationId xmlns:a16="http://schemas.microsoft.com/office/drawing/2014/main" id="{7DA740BB-46CC-42FC-9EDC-438461652B97}"/>
              </a:ext>
            </a:extLst>
          </p:cNvPr>
          <p:cNvSpPr/>
          <p:nvPr/>
        </p:nvSpPr>
        <p:spPr>
          <a:xfrm>
            <a:off x="1288975" y="8216922"/>
            <a:ext cx="758860" cy="606419"/>
          </a:xfrm>
          <a:custGeom>
            <a:avLst/>
            <a:gdLst>
              <a:gd name="connsiteX0" fmla="*/ 96913 w 758860"/>
              <a:gd name="connsiteY0" fmla="*/ 1566 h 606419"/>
              <a:gd name="connsiteX1" fmla="*/ 4838 w 758860"/>
              <a:gd name="connsiteY1" fmla="*/ 82528 h 606419"/>
              <a:gd name="connsiteX2" fmla="*/ 46113 w 758860"/>
              <a:gd name="connsiteY2" fmla="*/ 173016 h 606419"/>
              <a:gd name="connsiteX3" fmla="*/ 322338 w 758860"/>
              <a:gd name="connsiteY3" fmla="*/ 406378 h 606419"/>
              <a:gd name="connsiteX4" fmla="*/ 755725 w 758860"/>
              <a:gd name="connsiteY4" fmla="*/ 604816 h 606419"/>
              <a:gd name="connsiteX5" fmla="*/ 493788 w 758860"/>
              <a:gd name="connsiteY5" fmla="*/ 480991 h 606419"/>
              <a:gd name="connsiteX6" fmla="*/ 50875 w 758860"/>
              <a:gd name="connsiteY6" fmla="*/ 157141 h 606419"/>
              <a:gd name="connsiteX7" fmla="*/ 96913 w 758860"/>
              <a:gd name="connsiteY7" fmla="*/ 1566 h 6064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58860" h="606419">
                <a:moveTo>
                  <a:pt x="96913" y="1566"/>
                </a:moveTo>
                <a:cubicBezTo>
                  <a:pt x="89240" y="-10869"/>
                  <a:pt x="13305" y="53953"/>
                  <a:pt x="4838" y="82528"/>
                </a:cubicBezTo>
                <a:cubicBezTo>
                  <a:pt x="-3629" y="111103"/>
                  <a:pt x="-6804" y="119041"/>
                  <a:pt x="46113" y="173016"/>
                </a:cubicBezTo>
                <a:cubicBezTo>
                  <a:pt x="99030" y="226991"/>
                  <a:pt x="204069" y="334411"/>
                  <a:pt x="322338" y="406378"/>
                </a:cubicBezTo>
                <a:cubicBezTo>
                  <a:pt x="440607" y="478345"/>
                  <a:pt x="727150" y="592381"/>
                  <a:pt x="755725" y="604816"/>
                </a:cubicBezTo>
                <a:cubicBezTo>
                  <a:pt x="784300" y="617251"/>
                  <a:pt x="611263" y="555603"/>
                  <a:pt x="493788" y="480991"/>
                </a:cubicBezTo>
                <a:cubicBezTo>
                  <a:pt x="376313" y="406379"/>
                  <a:pt x="119667" y="233870"/>
                  <a:pt x="50875" y="157141"/>
                </a:cubicBezTo>
                <a:cubicBezTo>
                  <a:pt x="-17917" y="80412"/>
                  <a:pt x="104586" y="14001"/>
                  <a:pt x="96913" y="156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46" name="フリーフォーム: 図形 1645">
            <a:extLst>
              <a:ext uri="{FF2B5EF4-FFF2-40B4-BE49-F238E27FC236}">
                <a16:creationId xmlns:a16="http://schemas.microsoft.com/office/drawing/2014/main" id="{F0D52F16-7DE1-4B58-A04B-7831691F7959}"/>
              </a:ext>
            </a:extLst>
          </p:cNvPr>
          <p:cNvSpPr/>
          <p:nvPr/>
        </p:nvSpPr>
        <p:spPr>
          <a:xfrm>
            <a:off x="1319183" y="8070119"/>
            <a:ext cx="893277" cy="660352"/>
          </a:xfrm>
          <a:custGeom>
            <a:avLst/>
            <a:gdLst>
              <a:gd name="connsiteX0" fmla="*/ 1617 w 893277"/>
              <a:gd name="connsiteY0" fmla="*/ 731 h 660352"/>
              <a:gd name="connsiteX1" fmla="*/ 554067 w 893277"/>
              <a:gd name="connsiteY1" fmla="*/ 294419 h 660352"/>
              <a:gd name="connsiteX2" fmla="*/ 793780 w 893277"/>
              <a:gd name="connsiteY2" fmla="*/ 472219 h 660352"/>
              <a:gd name="connsiteX3" fmla="*/ 887442 w 893277"/>
              <a:gd name="connsiteY3" fmla="*/ 656369 h 660352"/>
              <a:gd name="connsiteX4" fmla="*/ 868392 w 893277"/>
              <a:gd name="connsiteY4" fmla="*/ 581756 h 660352"/>
              <a:gd name="connsiteX5" fmla="*/ 746155 w 893277"/>
              <a:gd name="connsiteY5" fmla="*/ 386494 h 660352"/>
              <a:gd name="connsiteX6" fmla="*/ 1617 w 893277"/>
              <a:gd name="connsiteY6" fmla="*/ 731 h 6603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93277" h="660352">
                <a:moveTo>
                  <a:pt x="1617" y="731"/>
                </a:moveTo>
                <a:cubicBezTo>
                  <a:pt x="-30398" y="-14615"/>
                  <a:pt x="422040" y="215838"/>
                  <a:pt x="554067" y="294419"/>
                </a:cubicBezTo>
                <a:cubicBezTo>
                  <a:pt x="686094" y="373000"/>
                  <a:pt x="738217" y="411894"/>
                  <a:pt x="793780" y="472219"/>
                </a:cubicBezTo>
                <a:cubicBezTo>
                  <a:pt x="849343" y="532544"/>
                  <a:pt x="875007" y="638113"/>
                  <a:pt x="887442" y="656369"/>
                </a:cubicBezTo>
                <a:cubicBezTo>
                  <a:pt x="899877" y="674625"/>
                  <a:pt x="891940" y="626735"/>
                  <a:pt x="868392" y="581756"/>
                </a:cubicBezTo>
                <a:cubicBezTo>
                  <a:pt x="844844" y="536777"/>
                  <a:pt x="889559" y="483067"/>
                  <a:pt x="746155" y="386494"/>
                </a:cubicBezTo>
                <a:cubicBezTo>
                  <a:pt x="602751" y="289921"/>
                  <a:pt x="33632" y="16077"/>
                  <a:pt x="1617" y="73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47" name="フリーフォーム: 図形 1646">
            <a:extLst>
              <a:ext uri="{FF2B5EF4-FFF2-40B4-BE49-F238E27FC236}">
                <a16:creationId xmlns:a16="http://schemas.microsoft.com/office/drawing/2014/main" id="{1F6DD74F-3DA5-4530-8613-189BCD12804C}"/>
              </a:ext>
            </a:extLst>
          </p:cNvPr>
          <p:cNvSpPr/>
          <p:nvPr/>
        </p:nvSpPr>
        <p:spPr>
          <a:xfrm>
            <a:off x="1087583" y="8060233"/>
            <a:ext cx="268218" cy="429353"/>
          </a:xfrm>
          <a:custGeom>
            <a:avLst/>
            <a:gdLst>
              <a:gd name="connsiteX0" fmla="*/ 268142 w 268218"/>
              <a:gd name="connsiteY0" fmla="*/ 32842 h 429353"/>
              <a:gd name="connsiteX1" fmla="*/ 112567 w 268218"/>
              <a:gd name="connsiteY1" fmla="*/ 39192 h 429353"/>
              <a:gd name="connsiteX2" fmla="*/ 52242 w 268218"/>
              <a:gd name="connsiteY2" fmla="*/ 112217 h 429353"/>
              <a:gd name="connsiteX3" fmla="*/ 50655 w 268218"/>
              <a:gd name="connsiteY3" fmla="*/ 207467 h 429353"/>
              <a:gd name="connsiteX4" fmla="*/ 104630 w 268218"/>
              <a:gd name="connsiteY4" fmla="*/ 412255 h 429353"/>
              <a:gd name="connsiteX5" fmla="*/ 103042 w 268218"/>
              <a:gd name="connsiteY5" fmla="*/ 399555 h 429353"/>
              <a:gd name="connsiteX6" fmla="*/ 18905 w 268218"/>
              <a:gd name="connsiteY6" fmla="*/ 251917 h 429353"/>
              <a:gd name="connsiteX7" fmla="*/ 9380 w 268218"/>
              <a:gd name="connsiteY7" fmla="*/ 159842 h 429353"/>
              <a:gd name="connsiteX8" fmla="*/ 131617 w 268218"/>
              <a:gd name="connsiteY8" fmla="*/ 4267 h 429353"/>
              <a:gd name="connsiteX9" fmla="*/ 268142 w 268218"/>
              <a:gd name="connsiteY9" fmla="*/ 32842 h 4293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68218" h="429353">
                <a:moveTo>
                  <a:pt x="268142" y="32842"/>
                </a:moveTo>
                <a:cubicBezTo>
                  <a:pt x="264967" y="38663"/>
                  <a:pt x="148550" y="25963"/>
                  <a:pt x="112567" y="39192"/>
                </a:cubicBezTo>
                <a:cubicBezTo>
                  <a:pt x="76584" y="52421"/>
                  <a:pt x="62561" y="84171"/>
                  <a:pt x="52242" y="112217"/>
                </a:cubicBezTo>
                <a:cubicBezTo>
                  <a:pt x="41923" y="140263"/>
                  <a:pt x="41924" y="157461"/>
                  <a:pt x="50655" y="207467"/>
                </a:cubicBezTo>
                <a:cubicBezTo>
                  <a:pt x="59386" y="257473"/>
                  <a:pt x="95899" y="380240"/>
                  <a:pt x="104630" y="412255"/>
                </a:cubicBezTo>
                <a:cubicBezTo>
                  <a:pt x="113361" y="444270"/>
                  <a:pt x="117330" y="426278"/>
                  <a:pt x="103042" y="399555"/>
                </a:cubicBezTo>
                <a:cubicBezTo>
                  <a:pt x="88754" y="372832"/>
                  <a:pt x="34515" y="291869"/>
                  <a:pt x="18905" y="251917"/>
                </a:cubicBezTo>
                <a:cubicBezTo>
                  <a:pt x="3295" y="211965"/>
                  <a:pt x="-9405" y="201117"/>
                  <a:pt x="9380" y="159842"/>
                </a:cubicBezTo>
                <a:cubicBezTo>
                  <a:pt x="28165" y="118567"/>
                  <a:pt x="88490" y="21465"/>
                  <a:pt x="131617" y="4267"/>
                </a:cubicBezTo>
                <a:cubicBezTo>
                  <a:pt x="174744" y="-12931"/>
                  <a:pt x="271317" y="27021"/>
                  <a:pt x="268142" y="3284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48" name="フリーフォーム: 図形 1647">
            <a:extLst>
              <a:ext uri="{FF2B5EF4-FFF2-40B4-BE49-F238E27FC236}">
                <a16:creationId xmlns:a16="http://schemas.microsoft.com/office/drawing/2014/main" id="{261EBA34-7AE5-4D47-A035-37B1F54B19D7}"/>
              </a:ext>
            </a:extLst>
          </p:cNvPr>
          <p:cNvSpPr/>
          <p:nvPr/>
        </p:nvSpPr>
        <p:spPr>
          <a:xfrm>
            <a:off x="1203810" y="8457825"/>
            <a:ext cx="925333" cy="513399"/>
          </a:xfrm>
          <a:custGeom>
            <a:avLst/>
            <a:gdLst>
              <a:gd name="connsiteX0" fmla="*/ 2690 w 925333"/>
              <a:gd name="connsiteY0" fmla="*/ 375 h 513399"/>
              <a:gd name="connsiteX1" fmla="*/ 439253 w 925333"/>
              <a:gd name="connsiteY1" fmla="*/ 324225 h 513399"/>
              <a:gd name="connsiteX2" fmla="*/ 920265 w 925333"/>
              <a:gd name="connsiteY2" fmla="*/ 511550 h 513399"/>
              <a:gd name="connsiteX3" fmla="*/ 650390 w 925333"/>
              <a:gd name="connsiteY3" fmla="*/ 392488 h 513399"/>
              <a:gd name="connsiteX4" fmla="*/ 2690 w 925333"/>
              <a:gd name="connsiteY4" fmla="*/ 375 h 513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333" h="513399">
                <a:moveTo>
                  <a:pt x="2690" y="375"/>
                </a:moveTo>
                <a:cubicBezTo>
                  <a:pt x="-32499" y="-11002"/>
                  <a:pt x="286324" y="239029"/>
                  <a:pt x="439253" y="324225"/>
                </a:cubicBezTo>
                <a:cubicBezTo>
                  <a:pt x="592182" y="409421"/>
                  <a:pt x="885076" y="500173"/>
                  <a:pt x="920265" y="511550"/>
                </a:cubicBezTo>
                <a:cubicBezTo>
                  <a:pt x="955454" y="522927"/>
                  <a:pt x="801202" y="481652"/>
                  <a:pt x="650390" y="392488"/>
                </a:cubicBezTo>
                <a:cubicBezTo>
                  <a:pt x="499578" y="303324"/>
                  <a:pt x="37879" y="11752"/>
                  <a:pt x="2690" y="37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49" name="フリーフォーム: 図形 1648">
            <a:extLst>
              <a:ext uri="{FF2B5EF4-FFF2-40B4-BE49-F238E27FC236}">
                <a16:creationId xmlns:a16="http://schemas.microsoft.com/office/drawing/2014/main" id="{7A40EA2A-A7D0-4B46-AEE8-765221544282}"/>
              </a:ext>
            </a:extLst>
          </p:cNvPr>
          <p:cNvSpPr/>
          <p:nvPr/>
        </p:nvSpPr>
        <p:spPr>
          <a:xfrm>
            <a:off x="1823949" y="8613576"/>
            <a:ext cx="452755" cy="395392"/>
          </a:xfrm>
          <a:custGeom>
            <a:avLst/>
            <a:gdLst>
              <a:gd name="connsiteX0" fmla="*/ 355689 w 452755"/>
              <a:gd name="connsiteY0" fmla="*/ 199 h 395392"/>
              <a:gd name="connsiteX1" fmla="*/ 428714 w 452755"/>
              <a:gd name="connsiteY1" fmla="*/ 181174 h 395392"/>
              <a:gd name="connsiteX2" fmla="*/ 395376 w 452755"/>
              <a:gd name="connsiteY2" fmla="*/ 314524 h 395392"/>
              <a:gd name="connsiteX3" fmla="*/ 323939 w 452755"/>
              <a:gd name="connsiteY3" fmla="*/ 349449 h 395392"/>
              <a:gd name="connsiteX4" fmla="*/ 89 w 452755"/>
              <a:gd name="connsiteY4" fmla="*/ 265312 h 395392"/>
              <a:gd name="connsiteX5" fmla="*/ 292189 w 452755"/>
              <a:gd name="connsiteY5" fmla="*/ 385962 h 395392"/>
              <a:gd name="connsiteX6" fmla="*/ 398551 w 452755"/>
              <a:gd name="connsiteY6" fmla="*/ 368499 h 395392"/>
              <a:gd name="connsiteX7" fmla="*/ 452526 w 452755"/>
              <a:gd name="connsiteY7" fmla="*/ 217687 h 395392"/>
              <a:gd name="connsiteX8" fmla="*/ 355689 w 452755"/>
              <a:gd name="connsiteY8" fmla="*/ 199 h 3953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52755" h="395392">
                <a:moveTo>
                  <a:pt x="355689" y="199"/>
                </a:moveTo>
                <a:cubicBezTo>
                  <a:pt x="351720" y="-5886"/>
                  <a:pt x="422100" y="128787"/>
                  <a:pt x="428714" y="181174"/>
                </a:cubicBezTo>
                <a:cubicBezTo>
                  <a:pt x="435328" y="233561"/>
                  <a:pt x="412839" y="286478"/>
                  <a:pt x="395376" y="314524"/>
                </a:cubicBezTo>
                <a:cubicBezTo>
                  <a:pt x="377914" y="342570"/>
                  <a:pt x="389820" y="357651"/>
                  <a:pt x="323939" y="349449"/>
                </a:cubicBezTo>
                <a:cubicBezTo>
                  <a:pt x="258058" y="341247"/>
                  <a:pt x="5381" y="259227"/>
                  <a:pt x="89" y="265312"/>
                </a:cubicBezTo>
                <a:cubicBezTo>
                  <a:pt x="-5203" y="271397"/>
                  <a:pt x="225779" y="368764"/>
                  <a:pt x="292189" y="385962"/>
                </a:cubicBezTo>
                <a:cubicBezTo>
                  <a:pt x="358599" y="403160"/>
                  <a:pt x="371828" y="396545"/>
                  <a:pt x="398551" y="368499"/>
                </a:cubicBezTo>
                <a:cubicBezTo>
                  <a:pt x="425274" y="340453"/>
                  <a:pt x="455701" y="279335"/>
                  <a:pt x="452526" y="217687"/>
                </a:cubicBezTo>
                <a:cubicBezTo>
                  <a:pt x="449351" y="156039"/>
                  <a:pt x="359658" y="6284"/>
                  <a:pt x="355689" y="19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50" name="フリーフォーム: 図形 1649">
            <a:extLst>
              <a:ext uri="{FF2B5EF4-FFF2-40B4-BE49-F238E27FC236}">
                <a16:creationId xmlns:a16="http://schemas.microsoft.com/office/drawing/2014/main" id="{82DABA75-3E13-4FF6-ABFD-47E66F388F1B}"/>
              </a:ext>
            </a:extLst>
          </p:cNvPr>
          <p:cNvSpPr/>
          <p:nvPr/>
        </p:nvSpPr>
        <p:spPr>
          <a:xfrm>
            <a:off x="1079500" y="8550275"/>
            <a:ext cx="1074928" cy="619360"/>
          </a:xfrm>
          <a:custGeom>
            <a:avLst/>
            <a:gdLst>
              <a:gd name="connsiteX0" fmla="*/ 0 w 1074928"/>
              <a:gd name="connsiteY0" fmla="*/ 0 h 619360"/>
              <a:gd name="connsiteX1" fmla="*/ 188913 w 1074928"/>
              <a:gd name="connsiteY1" fmla="*/ 109538 h 619360"/>
              <a:gd name="connsiteX2" fmla="*/ 884238 w 1074928"/>
              <a:gd name="connsiteY2" fmla="*/ 509588 h 619360"/>
              <a:gd name="connsiteX3" fmla="*/ 1073150 w 1074928"/>
              <a:gd name="connsiteY3" fmla="*/ 612775 h 619360"/>
              <a:gd name="connsiteX4" fmla="*/ 960438 w 1074928"/>
              <a:gd name="connsiteY4" fmla="*/ 587375 h 619360"/>
              <a:gd name="connsiteX5" fmla="*/ 663575 w 1074928"/>
              <a:gd name="connsiteY5" fmla="*/ 412750 h 619360"/>
              <a:gd name="connsiteX6" fmla="*/ 0 w 1074928"/>
              <a:gd name="connsiteY6" fmla="*/ 0 h 619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74928" h="619360">
                <a:moveTo>
                  <a:pt x="0" y="0"/>
                </a:moveTo>
                <a:lnTo>
                  <a:pt x="188913" y="109538"/>
                </a:lnTo>
                <a:lnTo>
                  <a:pt x="884238" y="509588"/>
                </a:lnTo>
                <a:cubicBezTo>
                  <a:pt x="1031611" y="593461"/>
                  <a:pt x="1060450" y="599811"/>
                  <a:pt x="1073150" y="612775"/>
                </a:cubicBezTo>
                <a:cubicBezTo>
                  <a:pt x="1085850" y="625739"/>
                  <a:pt x="1028700" y="620712"/>
                  <a:pt x="960438" y="587375"/>
                </a:cubicBezTo>
                <a:cubicBezTo>
                  <a:pt x="892176" y="554038"/>
                  <a:pt x="663575" y="412750"/>
                  <a:pt x="663575" y="412750"/>
                </a:cubicBez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51" name="フリーフォーム: 図形 1650">
            <a:extLst>
              <a:ext uri="{FF2B5EF4-FFF2-40B4-BE49-F238E27FC236}">
                <a16:creationId xmlns:a16="http://schemas.microsoft.com/office/drawing/2014/main" id="{29C7B61E-2A19-4A15-AD55-3631A0FB28F7}"/>
              </a:ext>
            </a:extLst>
          </p:cNvPr>
          <p:cNvSpPr/>
          <p:nvPr/>
        </p:nvSpPr>
        <p:spPr>
          <a:xfrm>
            <a:off x="1014994" y="8512175"/>
            <a:ext cx="44815" cy="176244"/>
          </a:xfrm>
          <a:custGeom>
            <a:avLst/>
            <a:gdLst>
              <a:gd name="connsiteX0" fmla="*/ 42281 w 44815"/>
              <a:gd name="connsiteY0" fmla="*/ 0 h 176244"/>
              <a:gd name="connsiteX1" fmla="*/ 2594 w 44815"/>
              <a:gd name="connsiteY1" fmla="*/ 147638 h 176244"/>
              <a:gd name="connsiteX2" fmla="*/ 7356 w 44815"/>
              <a:gd name="connsiteY2" fmla="*/ 176213 h 176244"/>
              <a:gd name="connsiteX3" fmla="*/ 35931 w 44815"/>
              <a:gd name="connsiteY3" fmla="*/ 149225 h 176244"/>
              <a:gd name="connsiteX4" fmla="*/ 42281 w 44815"/>
              <a:gd name="connsiteY4" fmla="*/ 0 h 176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4815" h="176244">
                <a:moveTo>
                  <a:pt x="42281" y="0"/>
                </a:moveTo>
                <a:cubicBezTo>
                  <a:pt x="36725" y="-265"/>
                  <a:pt x="8415" y="118269"/>
                  <a:pt x="2594" y="147638"/>
                </a:cubicBezTo>
                <a:cubicBezTo>
                  <a:pt x="-3227" y="177007"/>
                  <a:pt x="1800" y="175949"/>
                  <a:pt x="7356" y="176213"/>
                </a:cubicBezTo>
                <a:cubicBezTo>
                  <a:pt x="12912" y="176478"/>
                  <a:pt x="28258" y="175683"/>
                  <a:pt x="35931" y="149225"/>
                </a:cubicBezTo>
                <a:cubicBezTo>
                  <a:pt x="43604" y="122767"/>
                  <a:pt x="47837" y="265"/>
                  <a:pt x="42281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52" name="フリーフォーム: 図形 1651">
            <a:extLst>
              <a:ext uri="{FF2B5EF4-FFF2-40B4-BE49-F238E27FC236}">
                <a16:creationId xmlns:a16="http://schemas.microsoft.com/office/drawing/2014/main" id="{F4B0CEFB-12A9-4B6B-A31F-CB93B7F89552}"/>
              </a:ext>
            </a:extLst>
          </p:cNvPr>
          <p:cNvSpPr/>
          <p:nvPr/>
        </p:nvSpPr>
        <p:spPr>
          <a:xfrm>
            <a:off x="1060076" y="8679369"/>
            <a:ext cx="585945" cy="327818"/>
          </a:xfrm>
          <a:custGeom>
            <a:avLst/>
            <a:gdLst>
              <a:gd name="connsiteX0" fmla="*/ 374 w 585945"/>
              <a:gd name="connsiteY0" fmla="*/ 1081 h 327818"/>
              <a:gd name="connsiteX1" fmla="*/ 555999 w 585945"/>
              <a:gd name="connsiteY1" fmla="*/ 315406 h 327818"/>
              <a:gd name="connsiteX2" fmla="*/ 506787 w 585945"/>
              <a:gd name="connsiteY2" fmla="*/ 259844 h 327818"/>
              <a:gd name="connsiteX3" fmla="*/ 470274 w 585945"/>
              <a:gd name="connsiteY3" fmla="*/ 213806 h 327818"/>
              <a:gd name="connsiteX4" fmla="*/ 374 w 585945"/>
              <a:gd name="connsiteY4" fmla="*/ 1081 h 3278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85945" h="327818">
                <a:moveTo>
                  <a:pt x="374" y="1081"/>
                </a:moveTo>
                <a:cubicBezTo>
                  <a:pt x="14661" y="18014"/>
                  <a:pt x="471597" y="272279"/>
                  <a:pt x="555999" y="315406"/>
                </a:cubicBezTo>
                <a:cubicBezTo>
                  <a:pt x="640401" y="358533"/>
                  <a:pt x="521074" y="276777"/>
                  <a:pt x="506787" y="259844"/>
                </a:cubicBezTo>
                <a:cubicBezTo>
                  <a:pt x="492500" y="242911"/>
                  <a:pt x="555999" y="256669"/>
                  <a:pt x="470274" y="213806"/>
                </a:cubicBezTo>
                <a:cubicBezTo>
                  <a:pt x="384549" y="170943"/>
                  <a:pt x="-13913" y="-15852"/>
                  <a:pt x="374" y="108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53" name="フリーフォーム: 図形 1652">
            <a:extLst>
              <a:ext uri="{FF2B5EF4-FFF2-40B4-BE49-F238E27FC236}">
                <a16:creationId xmlns:a16="http://schemas.microsoft.com/office/drawing/2014/main" id="{6F08D1A6-6373-48CD-9A55-7F3EFFEEA27D}"/>
              </a:ext>
            </a:extLst>
          </p:cNvPr>
          <p:cNvSpPr/>
          <p:nvPr/>
        </p:nvSpPr>
        <p:spPr>
          <a:xfrm>
            <a:off x="958850" y="8856663"/>
            <a:ext cx="696159" cy="150516"/>
          </a:xfrm>
          <a:custGeom>
            <a:avLst/>
            <a:gdLst>
              <a:gd name="connsiteX0" fmla="*/ 0 w 696159"/>
              <a:gd name="connsiteY0" fmla="*/ 0 h 150516"/>
              <a:gd name="connsiteX1" fmla="*/ 660400 w 696159"/>
              <a:gd name="connsiteY1" fmla="*/ 134937 h 150516"/>
              <a:gd name="connsiteX2" fmla="*/ 598488 w 696159"/>
              <a:gd name="connsiteY2" fmla="*/ 147637 h 150516"/>
              <a:gd name="connsiteX3" fmla="*/ 519113 w 696159"/>
              <a:gd name="connsiteY3" fmla="*/ 134937 h 150516"/>
              <a:gd name="connsiteX4" fmla="*/ 0 w 696159"/>
              <a:gd name="connsiteY4" fmla="*/ 0 h 1505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96159" h="150516">
                <a:moveTo>
                  <a:pt x="0" y="0"/>
                </a:moveTo>
                <a:lnTo>
                  <a:pt x="660400" y="134937"/>
                </a:lnTo>
                <a:cubicBezTo>
                  <a:pt x="760148" y="159543"/>
                  <a:pt x="622036" y="147637"/>
                  <a:pt x="598488" y="147637"/>
                </a:cubicBezTo>
                <a:cubicBezTo>
                  <a:pt x="574940" y="147637"/>
                  <a:pt x="519113" y="134937"/>
                  <a:pt x="519113" y="134937"/>
                </a:cubicBez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54" name="フリーフォーム: 図形 1653">
            <a:extLst>
              <a:ext uri="{FF2B5EF4-FFF2-40B4-BE49-F238E27FC236}">
                <a16:creationId xmlns:a16="http://schemas.microsoft.com/office/drawing/2014/main" id="{072FD093-C395-4DBB-89A1-0711402475E8}"/>
              </a:ext>
            </a:extLst>
          </p:cNvPr>
          <p:cNvSpPr/>
          <p:nvPr/>
        </p:nvSpPr>
        <p:spPr>
          <a:xfrm>
            <a:off x="922263" y="8832771"/>
            <a:ext cx="48587" cy="166020"/>
          </a:xfrm>
          <a:custGeom>
            <a:avLst/>
            <a:gdLst>
              <a:gd name="connsiteX0" fmla="*/ 47700 w 48587"/>
              <a:gd name="connsiteY0" fmla="*/ 79 h 166020"/>
              <a:gd name="connsiteX1" fmla="*/ 30237 w 48587"/>
              <a:gd name="connsiteY1" fmla="*/ 117554 h 166020"/>
              <a:gd name="connsiteX2" fmla="*/ 75 w 48587"/>
              <a:gd name="connsiteY2" fmla="*/ 165179 h 166020"/>
              <a:gd name="connsiteX3" fmla="*/ 39762 w 48587"/>
              <a:gd name="connsiteY3" fmla="*/ 136604 h 166020"/>
              <a:gd name="connsiteX4" fmla="*/ 47700 w 48587"/>
              <a:gd name="connsiteY4" fmla="*/ 79 h 1660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8587" h="166020">
                <a:moveTo>
                  <a:pt x="47700" y="79"/>
                </a:moveTo>
                <a:cubicBezTo>
                  <a:pt x="46113" y="-3096"/>
                  <a:pt x="38174" y="90038"/>
                  <a:pt x="30237" y="117554"/>
                </a:cubicBezTo>
                <a:cubicBezTo>
                  <a:pt x="22300" y="145070"/>
                  <a:pt x="-1512" y="162004"/>
                  <a:pt x="75" y="165179"/>
                </a:cubicBezTo>
                <a:cubicBezTo>
                  <a:pt x="1662" y="168354"/>
                  <a:pt x="29708" y="163327"/>
                  <a:pt x="39762" y="136604"/>
                </a:cubicBezTo>
                <a:cubicBezTo>
                  <a:pt x="49816" y="109881"/>
                  <a:pt x="49287" y="3254"/>
                  <a:pt x="47700" y="7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55" name="フリーフォーム: 図形 1654">
            <a:extLst>
              <a:ext uri="{FF2B5EF4-FFF2-40B4-BE49-F238E27FC236}">
                <a16:creationId xmlns:a16="http://schemas.microsoft.com/office/drawing/2014/main" id="{6F534797-63ED-4692-9822-2CF5F55C2D6F}"/>
              </a:ext>
            </a:extLst>
          </p:cNvPr>
          <p:cNvSpPr/>
          <p:nvPr/>
        </p:nvSpPr>
        <p:spPr>
          <a:xfrm>
            <a:off x="1402584" y="9109982"/>
            <a:ext cx="750414" cy="171141"/>
          </a:xfrm>
          <a:custGeom>
            <a:avLst/>
            <a:gdLst>
              <a:gd name="connsiteX0" fmla="*/ 746891 w 750414"/>
              <a:gd name="connsiteY0" fmla="*/ 43543 h 171141"/>
              <a:gd name="connsiteX1" fmla="*/ 710379 w 750414"/>
              <a:gd name="connsiteY1" fmla="*/ 161018 h 171141"/>
              <a:gd name="connsiteX2" fmla="*/ 704029 w 750414"/>
              <a:gd name="connsiteY2" fmla="*/ 164193 h 171141"/>
              <a:gd name="connsiteX3" fmla="*/ 683391 w 750414"/>
              <a:gd name="connsiteY3" fmla="*/ 154668 h 171141"/>
              <a:gd name="connsiteX4" fmla="*/ 8704 w 750414"/>
              <a:gd name="connsiteY4" fmla="*/ 3856 h 171141"/>
              <a:gd name="connsiteX5" fmla="*/ 326204 w 750414"/>
              <a:gd name="connsiteY5" fmla="*/ 51481 h 171141"/>
              <a:gd name="connsiteX6" fmla="*/ 704029 w 750414"/>
              <a:gd name="connsiteY6" fmla="*/ 124506 h 171141"/>
              <a:gd name="connsiteX7" fmla="*/ 746891 w 750414"/>
              <a:gd name="connsiteY7" fmla="*/ 43543 h 1711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50414" h="171141">
                <a:moveTo>
                  <a:pt x="746891" y="43543"/>
                </a:moveTo>
                <a:cubicBezTo>
                  <a:pt x="747949" y="49628"/>
                  <a:pt x="717523" y="140910"/>
                  <a:pt x="710379" y="161018"/>
                </a:cubicBezTo>
                <a:cubicBezTo>
                  <a:pt x="703235" y="181126"/>
                  <a:pt x="708527" y="165251"/>
                  <a:pt x="704029" y="164193"/>
                </a:cubicBezTo>
                <a:cubicBezTo>
                  <a:pt x="699531" y="163135"/>
                  <a:pt x="683391" y="154668"/>
                  <a:pt x="683391" y="154668"/>
                </a:cubicBezTo>
                <a:lnTo>
                  <a:pt x="8704" y="3856"/>
                </a:lnTo>
                <a:cubicBezTo>
                  <a:pt x="-50827" y="-13342"/>
                  <a:pt x="210317" y="31373"/>
                  <a:pt x="326204" y="51481"/>
                </a:cubicBezTo>
                <a:cubicBezTo>
                  <a:pt x="442091" y="71589"/>
                  <a:pt x="637883" y="124771"/>
                  <a:pt x="704029" y="124506"/>
                </a:cubicBezTo>
                <a:cubicBezTo>
                  <a:pt x="770175" y="124241"/>
                  <a:pt x="745833" y="37458"/>
                  <a:pt x="746891" y="435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56" name="フリーフォーム: 図形 1655">
            <a:extLst>
              <a:ext uri="{FF2B5EF4-FFF2-40B4-BE49-F238E27FC236}">
                <a16:creationId xmlns:a16="http://schemas.microsoft.com/office/drawing/2014/main" id="{094E1217-E3EF-4BDE-9715-F8412648C56C}"/>
              </a:ext>
            </a:extLst>
          </p:cNvPr>
          <p:cNvSpPr/>
          <p:nvPr/>
        </p:nvSpPr>
        <p:spPr>
          <a:xfrm>
            <a:off x="1487136" y="9163032"/>
            <a:ext cx="573494" cy="321896"/>
          </a:xfrm>
          <a:custGeom>
            <a:avLst/>
            <a:gdLst>
              <a:gd name="connsiteX0" fmla="*/ 352 w 573494"/>
              <a:gd name="connsiteY0" fmla="*/ 18 h 321896"/>
              <a:gd name="connsiteX1" fmla="*/ 368652 w 573494"/>
              <a:gd name="connsiteY1" fmla="*/ 196868 h 321896"/>
              <a:gd name="connsiteX2" fmla="*/ 571852 w 573494"/>
              <a:gd name="connsiteY2" fmla="*/ 319106 h 321896"/>
              <a:gd name="connsiteX3" fmla="*/ 455964 w 573494"/>
              <a:gd name="connsiteY3" fmla="*/ 274656 h 321896"/>
              <a:gd name="connsiteX4" fmla="*/ 303564 w 573494"/>
              <a:gd name="connsiteY4" fmla="*/ 185756 h 321896"/>
              <a:gd name="connsiteX5" fmla="*/ 352 w 573494"/>
              <a:gd name="connsiteY5" fmla="*/ 18 h 3218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73494" h="321896">
                <a:moveTo>
                  <a:pt x="352" y="18"/>
                </a:moveTo>
                <a:cubicBezTo>
                  <a:pt x="11200" y="1870"/>
                  <a:pt x="273402" y="143687"/>
                  <a:pt x="368652" y="196868"/>
                </a:cubicBezTo>
                <a:cubicBezTo>
                  <a:pt x="463902" y="250049"/>
                  <a:pt x="557300" y="306141"/>
                  <a:pt x="571852" y="319106"/>
                </a:cubicBezTo>
                <a:cubicBezTo>
                  <a:pt x="586404" y="332071"/>
                  <a:pt x="500679" y="296881"/>
                  <a:pt x="455964" y="274656"/>
                </a:cubicBezTo>
                <a:cubicBezTo>
                  <a:pt x="411249" y="252431"/>
                  <a:pt x="374737" y="232852"/>
                  <a:pt x="303564" y="185756"/>
                </a:cubicBezTo>
                <a:cubicBezTo>
                  <a:pt x="232391" y="138660"/>
                  <a:pt x="-10496" y="-1834"/>
                  <a:pt x="352" y="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57" name="フリーフォーム: 図形 1656">
            <a:extLst>
              <a:ext uri="{FF2B5EF4-FFF2-40B4-BE49-F238E27FC236}">
                <a16:creationId xmlns:a16="http://schemas.microsoft.com/office/drawing/2014/main" id="{596624DA-362B-4328-AA81-29214D9529A0}"/>
              </a:ext>
            </a:extLst>
          </p:cNvPr>
          <p:cNvSpPr/>
          <p:nvPr/>
        </p:nvSpPr>
        <p:spPr>
          <a:xfrm>
            <a:off x="939800" y="8988425"/>
            <a:ext cx="1121657" cy="639577"/>
          </a:xfrm>
          <a:custGeom>
            <a:avLst/>
            <a:gdLst>
              <a:gd name="connsiteX0" fmla="*/ 0 w 1121657"/>
              <a:gd name="connsiteY0" fmla="*/ 0 h 639577"/>
              <a:gd name="connsiteX1" fmla="*/ 620713 w 1121657"/>
              <a:gd name="connsiteY1" fmla="*/ 338138 h 639577"/>
              <a:gd name="connsiteX2" fmla="*/ 1074738 w 1121657"/>
              <a:gd name="connsiteY2" fmla="*/ 617538 h 639577"/>
              <a:gd name="connsiteX3" fmla="*/ 1082675 w 1121657"/>
              <a:gd name="connsiteY3" fmla="*/ 603250 h 639577"/>
              <a:gd name="connsiteX4" fmla="*/ 1119188 w 1121657"/>
              <a:gd name="connsiteY4" fmla="*/ 455613 h 639577"/>
              <a:gd name="connsiteX5" fmla="*/ 1112838 w 1121657"/>
              <a:gd name="connsiteY5" fmla="*/ 563563 h 639577"/>
              <a:gd name="connsiteX6" fmla="*/ 1068388 w 1121657"/>
              <a:gd name="connsiteY6" fmla="*/ 557213 h 639577"/>
              <a:gd name="connsiteX7" fmla="*/ 879475 w 1121657"/>
              <a:gd name="connsiteY7" fmla="*/ 457200 h 639577"/>
              <a:gd name="connsiteX8" fmla="*/ 0 w 1121657"/>
              <a:gd name="connsiteY8" fmla="*/ 0 h 6395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21657" h="639577">
                <a:moveTo>
                  <a:pt x="0" y="0"/>
                </a:moveTo>
                <a:cubicBezTo>
                  <a:pt x="220795" y="117607"/>
                  <a:pt x="441590" y="235215"/>
                  <a:pt x="620713" y="338138"/>
                </a:cubicBezTo>
                <a:cubicBezTo>
                  <a:pt x="799836" y="441061"/>
                  <a:pt x="997744" y="573353"/>
                  <a:pt x="1074738" y="617538"/>
                </a:cubicBezTo>
                <a:cubicBezTo>
                  <a:pt x="1151732" y="661723"/>
                  <a:pt x="1075267" y="630237"/>
                  <a:pt x="1082675" y="603250"/>
                </a:cubicBezTo>
                <a:cubicBezTo>
                  <a:pt x="1090083" y="576263"/>
                  <a:pt x="1114161" y="462228"/>
                  <a:pt x="1119188" y="455613"/>
                </a:cubicBezTo>
                <a:cubicBezTo>
                  <a:pt x="1124215" y="448998"/>
                  <a:pt x="1121305" y="546630"/>
                  <a:pt x="1112838" y="563563"/>
                </a:cubicBezTo>
                <a:cubicBezTo>
                  <a:pt x="1104371" y="580496"/>
                  <a:pt x="1107282" y="574940"/>
                  <a:pt x="1068388" y="557213"/>
                </a:cubicBezTo>
                <a:cubicBezTo>
                  <a:pt x="1029494" y="539486"/>
                  <a:pt x="879475" y="457200"/>
                  <a:pt x="879475" y="457200"/>
                </a:cubicBez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58" name="フリーフォーム: 図形 1657">
            <a:extLst>
              <a:ext uri="{FF2B5EF4-FFF2-40B4-BE49-F238E27FC236}">
                <a16:creationId xmlns:a16="http://schemas.microsoft.com/office/drawing/2014/main" id="{CCCA5950-E8F5-4749-B19F-ECCCCD22679E}"/>
              </a:ext>
            </a:extLst>
          </p:cNvPr>
          <p:cNvSpPr/>
          <p:nvPr/>
        </p:nvSpPr>
        <p:spPr>
          <a:xfrm>
            <a:off x="948817" y="8976837"/>
            <a:ext cx="328283" cy="165772"/>
          </a:xfrm>
          <a:custGeom>
            <a:avLst/>
            <a:gdLst>
              <a:gd name="connsiteX0" fmla="*/ 2096 w 328283"/>
              <a:gd name="connsiteY0" fmla="*/ 476 h 165772"/>
              <a:gd name="connsiteX1" fmla="*/ 314833 w 328283"/>
              <a:gd name="connsiteY1" fmla="*/ 156051 h 165772"/>
              <a:gd name="connsiteX2" fmla="*/ 262446 w 328283"/>
              <a:gd name="connsiteY2" fmla="*/ 144938 h 165772"/>
              <a:gd name="connsiteX3" fmla="*/ 181483 w 328283"/>
              <a:gd name="connsiteY3" fmla="*/ 108426 h 165772"/>
              <a:gd name="connsiteX4" fmla="*/ 2096 w 328283"/>
              <a:gd name="connsiteY4" fmla="*/ 476 h 1657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28283" h="165772">
                <a:moveTo>
                  <a:pt x="2096" y="476"/>
                </a:moveTo>
                <a:cubicBezTo>
                  <a:pt x="24321" y="8414"/>
                  <a:pt x="271441" y="131974"/>
                  <a:pt x="314833" y="156051"/>
                </a:cubicBezTo>
                <a:cubicBezTo>
                  <a:pt x="358225" y="180128"/>
                  <a:pt x="284671" y="152876"/>
                  <a:pt x="262446" y="144938"/>
                </a:cubicBezTo>
                <a:cubicBezTo>
                  <a:pt x="240221" y="137001"/>
                  <a:pt x="222229" y="130651"/>
                  <a:pt x="181483" y="108426"/>
                </a:cubicBezTo>
                <a:cubicBezTo>
                  <a:pt x="140737" y="86201"/>
                  <a:pt x="-20129" y="-7462"/>
                  <a:pt x="2096" y="47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59" name="フリーフォーム: 図形 1658">
            <a:extLst>
              <a:ext uri="{FF2B5EF4-FFF2-40B4-BE49-F238E27FC236}">
                <a16:creationId xmlns:a16="http://schemas.microsoft.com/office/drawing/2014/main" id="{C98681EE-4AFA-47E8-A6DE-49A23BE284C6}"/>
              </a:ext>
            </a:extLst>
          </p:cNvPr>
          <p:cNvSpPr/>
          <p:nvPr/>
        </p:nvSpPr>
        <p:spPr>
          <a:xfrm>
            <a:off x="799294" y="9055022"/>
            <a:ext cx="107051" cy="405844"/>
          </a:xfrm>
          <a:custGeom>
            <a:avLst/>
            <a:gdLst>
              <a:gd name="connsiteX0" fmla="*/ 103994 w 107051"/>
              <a:gd name="connsiteY0" fmla="*/ 6428 h 405844"/>
              <a:gd name="connsiteX1" fmla="*/ 97644 w 107051"/>
              <a:gd name="connsiteY1" fmla="*/ 101678 h 405844"/>
              <a:gd name="connsiteX2" fmla="*/ 53194 w 107051"/>
              <a:gd name="connsiteY2" fmla="*/ 220741 h 405844"/>
              <a:gd name="connsiteX3" fmla="*/ 2394 w 107051"/>
              <a:gd name="connsiteY3" fmla="*/ 398541 h 405844"/>
              <a:gd name="connsiteX4" fmla="*/ 13506 w 107051"/>
              <a:gd name="connsiteY4" fmla="*/ 363616 h 405844"/>
              <a:gd name="connsiteX5" fmla="*/ 59544 w 107051"/>
              <a:gd name="connsiteY5" fmla="*/ 289003 h 405844"/>
              <a:gd name="connsiteX6" fmla="*/ 103994 w 107051"/>
              <a:gd name="connsiteY6" fmla="*/ 6428 h 4058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7051" h="405844">
                <a:moveTo>
                  <a:pt x="103994" y="6428"/>
                </a:moveTo>
                <a:cubicBezTo>
                  <a:pt x="110344" y="-24793"/>
                  <a:pt x="106111" y="65959"/>
                  <a:pt x="97644" y="101678"/>
                </a:cubicBezTo>
                <a:cubicBezTo>
                  <a:pt x="89177" y="137397"/>
                  <a:pt x="69069" y="171264"/>
                  <a:pt x="53194" y="220741"/>
                </a:cubicBezTo>
                <a:cubicBezTo>
                  <a:pt x="37319" y="270218"/>
                  <a:pt x="9009" y="374729"/>
                  <a:pt x="2394" y="398541"/>
                </a:cubicBezTo>
                <a:cubicBezTo>
                  <a:pt x="-4221" y="422353"/>
                  <a:pt x="3981" y="381872"/>
                  <a:pt x="13506" y="363616"/>
                </a:cubicBezTo>
                <a:cubicBezTo>
                  <a:pt x="23031" y="345360"/>
                  <a:pt x="44727" y="342713"/>
                  <a:pt x="59544" y="289003"/>
                </a:cubicBezTo>
                <a:cubicBezTo>
                  <a:pt x="74361" y="235293"/>
                  <a:pt x="97644" y="37649"/>
                  <a:pt x="103994" y="64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60" name="フリーフォーム: 図形 1659">
            <a:extLst>
              <a:ext uri="{FF2B5EF4-FFF2-40B4-BE49-F238E27FC236}">
                <a16:creationId xmlns:a16="http://schemas.microsoft.com/office/drawing/2014/main" id="{AAAAAC8E-14B1-4DF1-BA2F-650796313A7B}"/>
              </a:ext>
            </a:extLst>
          </p:cNvPr>
          <p:cNvSpPr/>
          <p:nvPr/>
        </p:nvSpPr>
        <p:spPr>
          <a:xfrm>
            <a:off x="908274" y="9097936"/>
            <a:ext cx="1107298" cy="612067"/>
          </a:xfrm>
          <a:custGeom>
            <a:avLst/>
            <a:gdLst>
              <a:gd name="connsiteX0" fmla="*/ 4539 w 1107298"/>
              <a:gd name="connsiteY0" fmla="*/ 1614 h 612067"/>
              <a:gd name="connsiteX1" fmla="*/ 61689 w 1107298"/>
              <a:gd name="connsiteY1" fmla="*/ 38127 h 612067"/>
              <a:gd name="connsiteX2" fmla="*/ 639539 w 1107298"/>
              <a:gd name="connsiteY2" fmla="*/ 350864 h 612067"/>
              <a:gd name="connsiteX3" fmla="*/ 652239 w 1107298"/>
              <a:gd name="connsiteY3" fmla="*/ 368327 h 612067"/>
              <a:gd name="connsiteX4" fmla="*/ 1098326 w 1107298"/>
              <a:gd name="connsiteY4" fmla="*/ 603277 h 612067"/>
              <a:gd name="connsiteX5" fmla="*/ 925289 w 1107298"/>
              <a:gd name="connsiteY5" fmla="*/ 538189 h 612067"/>
              <a:gd name="connsiteX6" fmla="*/ 617314 w 1107298"/>
              <a:gd name="connsiteY6" fmla="*/ 312764 h 612067"/>
              <a:gd name="connsiteX7" fmla="*/ 4539 w 1107298"/>
              <a:gd name="connsiteY7" fmla="*/ 1614 h 6120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07298" h="612067">
                <a:moveTo>
                  <a:pt x="4539" y="1614"/>
                </a:moveTo>
                <a:cubicBezTo>
                  <a:pt x="-19803" y="-9234"/>
                  <a:pt x="61689" y="38127"/>
                  <a:pt x="61689" y="38127"/>
                </a:cubicBezTo>
                <a:lnTo>
                  <a:pt x="639539" y="350864"/>
                </a:lnTo>
                <a:cubicBezTo>
                  <a:pt x="737964" y="405897"/>
                  <a:pt x="575775" y="326258"/>
                  <a:pt x="652239" y="368327"/>
                </a:cubicBezTo>
                <a:cubicBezTo>
                  <a:pt x="728703" y="410396"/>
                  <a:pt x="1052818" y="574967"/>
                  <a:pt x="1098326" y="603277"/>
                </a:cubicBezTo>
                <a:cubicBezTo>
                  <a:pt x="1143834" y="631587"/>
                  <a:pt x="1005458" y="586608"/>
                  <a:pt x="925289" y="538189"/>
                </a:cubicBezTo>
                <a:cubicBezTo>
                  <a:pt x="845120" y="489770"/>
                  <a:pt x="767068" y="401928"/>
                  <a:pt x="617314" y="312764"/>
                </a:cubicBezTo>
                <a:cubicBezTo>
                  <a:pt x="467560" y="223600"/>
                  <a:pt x="247162" y="113401"/>
                  <a:pt x="4539" y="16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61" name="フリーフォーム: 図形 1660">
            <a:extLst>
              <a:ext uri="{FF2B5EF4-FFF2-40B4-BE49-F238E27FC236}">
                <a16:creationId xmlns:a16="http://schemas.microsoft.com/office/drawing/2014/main" id="{A6B7336C-F709-4D43-BE97-93C5DB84AD66}"/>
              </a:ext>
            </a:extLst>
          </p:cNvPr>
          <p:cNvSpPr/>
          <p:nvPr/>
        </p:nvSpPr>
        <p:spPr>
          <a:xfrm>
            <a:off x="1908668" y="9710560"/>
            <a:ext cx="101126" cy="366006"/>
          </a:xfrm>
          <a:custGeom>
            <a:avLst/>
            <a:gdLst>
              <a:gd name="connsiteX0" fmla="*/ 101107 w 101126"/>
              <a:gd name="connsiteY0" fmla="*/ 178 h 366006"/>
              <a:gd name="connsiteX1" fmla="*/ 10620 w 101126"/>
              <a:gd name="connsiteY1" fmla="*/ 233540 h 366006"/>
              <a:gd name="connsiteX2" fmla="*/ 2682 w 101126"/>
              <a:gd name="connsiteY2" fmla="*/ 365303 h 366006"/>
              <a:gd name="connsiteX3" fmla="*/ 18557 w 101126"/>
              <a:gd name="connsiteY3" fmla="*/ 273228 h 366006"/>
              <a:gd name="connsiteX4" fmla="*/ 101107 w 101126"/>
              <a:gd name="connsiteY4" fmla="*/ 178 h 3660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1126" h="366006">
                <a:moveTo>
                  <a:pt x="101107" y="178"/>
                </a:moveTo>
                <a:cubicBezTo>
                  <a:pt x="99784" y="-6437"/>
                  <a:pt x="27024" y="172686"/>
                  <a:pt x="10620" y="233540"/>
                </a:cubicBezTo>
                <a:cubicBezTo>
                  <a:pt x="-5784" y="294394"/>
                  <a:pt x="1359" y="358688"/>
                  <a:pt x="2682" y="365303"/>
                </a:cubicBezTo>
                <a:cubicBezTo>
                  <a:pt x="4005" y="371918"/>
                  <a:pt x="1359" y="331172"/>
                  <a:pt x="18557" y="273228"/>
                </a:cubicBezTo>
                <a:cubicBezTo>
                  <a:pt x="35755" y="215284"/>
                  <a:pt x="102430" y="6793"/>
                  <a:pt x="101107" y="17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62" name="フリーフォーム: 図形 1661">
            <a:extLst>
              <a:ext uri="{FF2B5EF4-FFF2-40B4-BE49-F238E27FC236}">
                <a16:creationId xmlns:a16="http://schemas.microsoft.com/office/drawing/2014/main" id="{D96E3A6F-8B0A-4CD0-85CA-103D5BB7822F}"/>
              </a:ext>
            </a:extLst>
          </p:cNvPr>
          <p:cNvSpPr/>
          <p:nvPr/>
        </p:nvSpPr>
        <p:spPr>
          <a:xfrm>
            <a:off x="765928" y="9293499"/>
            <a:ext cx="314990" cy="292415"/>
          </a:xfrm>
          <a:custGeom>
            <a:avLst/>
            <a:gdLst>
              <a:gd name="connsiteX0" fmla="*/ 835 w 314990"/>
              <a:gd name="connsiteY0" fmla="*/ 145776 h 292415"/>
              <a:gd name="connsiteX1" fmla="*/ 227847 w 314990"/>
              <a:gd name="connsiteY1" fmla="*/ 282301 h 292415"/>
              <a:gd name="connsiteX2" fmla="*/ 232610 w 314990"/>
              <a:gd name="connsiteY2" fmla="*/ 277539 h 292415"/>
              <a:gd name="connsiteX3" fmla="*/ 219910 w 314990"/>
              <a:gd name="connsiteY3" fmla="*/ 239439 h 292415"/>
              <a:gd name="connsiteX4" fmla="*/ 313572 w 314990"/>
              <a:gd name="connsiteY4" fmla="*/ 1314 h 292415"/>
              <a:gd name="connsiteX5" fmla="*/ 273885 w 314990"/>
              <a:gd name="connsiteY5" fmla="*/ 148951 h 292415"/>
              <a:gd name="connsiteX6" fmla="*/ 238960 w 314990"/>
              <a:gd name="connsiteY6" fmla="*/ 264839 h 292415"/>
              <a:gd name="connsiteX7" fmla="*/ 154822 w 314990"/>
              <a:gd name="connsiteY7" fmla="*/ 190226 h 292415"/>
              <a:gd name="connsiteX8" fmla="*/ 835 w 314990"/>
              <a:gd name="connsiteY8" fmla="*/ 145776 h 2924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14990" h="292415">
                <a:moveTo>
                  <a:pt x="835" y="145776"/>
                </a:moveTo>
                <a:cubicBezTo>
                  <a:pt x="13006" y="161122"/>
                  <a:pt x="189218" y="260341"/>
                  <a:pt x="227847" y="282301"/>
                </a:cubicBezTo>
                <a:cubicBezTo>
                  <a:pt x="266476" y="304261"/>
                  <a:pt x="233933" y="284682"/>
                  <a:pt x="232610" y="277539"/>
                </a:cubicBezTo>
                <a:cubicBezTo>
                  <a:pt x="231287" y="270396"/>
                  <a:pt x="206416" y="285476"/>
                  <a:pt x="219910" y="239439"/>
                </a:cubicBezTo>
                <a:cubicBezTo>
                  <a:pt x="233404" y="193402"/>
                  <a:pt x="304576" y="16395"/>
                  <a:pt x="313572" y="1314"/>
                </a:cubicBezTo>
                <a:cubicBezTo>
                  <a:pt x="322568" y="-13767"/>
                  <a:pt x="286320" y="105030"/>
                  <a:pt x="273885" y="148951"/>
                </a:cubicBezTo>
                <a:cubicBezTo>
                  <a:pt x="261450" y="192872"/>
                  <a:pt x="258804" y="257960"/>
                  <a:pt x="238960" y="264839"/>
                </a:cubicBezTo>
                <a:cubicBezTo>
                  <a:pt x="219116" y="271718"/>
                  <a:pt x="196891" y="210334"/>
                  <a:pt x="154822" y="190226"/>
                </a:cubicBezTo>
                <a:cubicBezTo>
                  <a:pt x="112753" y="170118"/>
                  <a:pt x="-11336" y="130430"/>
                  <a:pt x="835" y="14577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63" name="フリーフォーム: 図形 1662">
            <a:extLst>
              <a:ext uri="{FF2B5EF4-FFF2-40B4-BE49-F238E27FC236}">
                <a16:creationId xmlns:a16="http://schemas.microsoft.com/office/drawing/2014/main" id="{58ED0ED0-13E5-4D67-8530-BE34DA11C4C6}"/>
              </a:ext>
            </a:extLst>
          </p:cNvPr>
          <p:cNvSpPr/>
          <p:nvPr/>
        </p:nvSpPr>
        <p:spPr>
          <a:xfrm>
            <a:off x="1035045" y="9310567"/>
            <a:ext cx="306418" cy="393026"/>
          </a:xfrm>
          <a:custGeom>
            <a:avLst/>
            <a:gdLst>
              <a:gd name="connsiteX0" fmla="*/ 5 w 306418"/>
              <a:gd name="connsiteY0" fmla="*/ 121 h 393026"/>
              <a:gd name="connsiteX1" fmla="*/ 280993 w 306418"/>
              <a:gd name="connsiteY1" fmla="*/ 131883 h 393026"/>
              <a:gd name="connsiteX2" fmla="*/ 288930 w 306418"/>
              <a:gd name="connsiteY2" fmla="*/ 157283 h 393026"/>
              <a:gd name="connsiteX3" fmla="*/ 242893 w 306418"/>
              <a:gd name="connsiteY3" fmla="*/ 390646 h 393026"/>
              <a:gd name="connsiteX4" fmla="*/ 249243 w 306418"/>
              <a:gd name="connsiteY4" fmla="*/ 268408 h 393026"/>
              <a:gd name="connsiteX5" fmla="*/ 273055 w 306418"/>
              <a:gd name="connsiteY5" fmla="*/ 111246 h 393026"/>
              <a:gd name="connsiteX6" fmla="*/ 5 w 306418"/>
              <a:gd name="connsiteY6" fmla="*/ 121 h 3930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06418" h="393026">
                <a:moveTo>
                  <a:pt x="5" y="121"/>
                </a:moveTo>
                <a:cubicBezTo>
                  <a:pt x="1328" y="3560"/>
                  <a:pt x="232839" y="105689"/>
                  <a:pt x="280993" y="131883"/>
                </a:cubicBezTo>
                <a:cubicBezTo>
                  <a:pt x="329147" y="158077"/>
                  <a:pt x="295280" y="114156"/>
                  <a:pt x="288930" y="157283"/>
                </a:cubicBezTo>
                <a:cubicBezTo>
                  <a:pt x="282580" y="200410"/>
                  <a:pt x="249507" y="372125"/>
                  <a:pt x="242893" y="390646"/>
                </a:cubicBezTo>
                <a:cubicBezTo>
                  <a:pt x="236279" y="409167"/>
                  <a:pt x="244216" y="314975"/>
                  <a:pt x="249243" y="268408"/>
                </a:cubicBezTo>
                <a:cubicBezTo>
                  <a:pt x="254270" y="221841"/>
                  <a:pt x="315124" y="155167"/>
                  <a:pt x="273055" y="111246"/>
                </a:cubicBezTo>
                <a:cubicBezTo>
                  <a:pt x="230986" y="67325"/>
                  <a:pt x="-1318" y="-3318"/>
                  <a:pt x="5" y="12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64" name="フリーフォーム: 図形 1663">
            <a:extLst>
              <a:ext uri="{FF2B5EF4-FFF2-40B4-BE49-F238E27FC236}">
                <a16:creationId xmlns:a16="http://schemas.microsoft.com/office/drawing/2014/main" id="{8065F77B-10D7-405B-9C41-3C316968A7DB}"/>
              </a:ext>
            </a:extLst>
          </p:cNvPr>
          <p:cNvSpPr/>
          <p:nvPr/>
        </p:nvSpPr>
        <p:spPr>
          <a:xfrm>
            <a:off x="1239837" y="9507106"/>
            <a:ext cx="293174" cy="291004"/>
          </a:xfrm>
          <a:custGeom>
            <a:avLst/>
            <a:gdLst>
              <a:gd name="connsiteX0" fmla="*/ 1 w 293174"/>
              <a:gd name="connsiteY0" fmla="*/ 182994 h 291004"/>
              <a:gd name="connsiteX1" fmla="*/ 222251 w 293174"/>
              <a:gd name="connsiteY1" fmla="*/ 284594 h 291004"/>
              <a:gd name="connsiteX2" fmla="*/ 222251 w 293174"/>
              <a:gd name="connsiteY2" fmla="*/ 249669 h 291004"/>
              <a:gd name="connsiteX3" fmla="*/ 292101 w 293174"/>
              <a:gd name="connsiteY3" fmla="*/ 432 h 291004"/>
              <a:gd name="connsiteX4" fmla="*/ 261938 w 293174"/>
              <a:gd name="connsiteY4" fmla="*/ 190932 h 291004"/>
              <a:gd name="connsiteX5" fmla="*/ 225426 w 293174"/>
              <a:gd name="connsiteY5" fmla="*/ 246494 h 291004"/>
              <a:gd name="connsiteX6" fmla="*/ 1 w 293174"/>
              <a:gd name="connsiteY6" fmla="*/ 182994 h 2910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93174" h="291004">
                <a:moveTo>
                  <a:pt x="1" y="182994"/>
                </a:moveTo>
                <a:cubicBezTo>
                  <a:pt x="-528" y="189344"/>
                  <a:pt x="185209" y="273482"/>
                  <a:pt x="222251" y="284594"/>
                </a:cubicBezTo>
                <a:cubicBezTo>
                  <a:pt x="259293" y="295706"/>
                  <a:pt x="210609" y="297029"/>
                  <a:pt x="222251" y="249669"/>
                </a:cubicBezTo>
                <a:cubicBezTo>
                  <a:pt x="233893" y="202309"/>
                  <a:pt x="285487" y="10221"/>
                  <a:pt x="292101" y="432"/>
                </a:cubicBezTo>
                <a:cubicBezTo>
                  <a:pt x="298715" y="-9357"/>
                  <a:pt x="273050" y="149922"/>
                  <a:pt x="261938" y="190932"/>
                </a:cubicBezTo>
                <a:cubicBezTo>
                  <a:pt x="250826" y="231942"/>
                  <a:pt x="262732" y="244907"/>
                  <a:pt x="225426" y="246494"/>
                </a:cubicBezTo>
                <a:cubicBezTo>
                  <a:pt x="188120" y="248081"/>
                  <a:pt x="530" y="176644"/>
                  <a:pt x="1" y="18299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65" name="フリーフォーム: 図形 1664">
            <a:extLst>
              <a:ext uri="{FF2B5EF4-FFF2-40B4-BE49-F238E27FC236}">
                <a16:creationId xmlns:a16="http://schemas.microsoft.com/office/drawing/2014/main" id="{4C94963E-16EA-4239-B334-1373202D205A}"/>
              </a:ext>
            </a:extLst>
          </p:cNvPr>
          <p:cNvSpPr/>
          <p:nvPr/>
        </p:nvSpPr>
        <p:spPr>
          <a:xfrm>
            <a:off x="1496935" y="9596020"/>
            <a:ext cx="307809" cy="395133"/>
          </a:xfrm>
          <a:custGeom>
            <a:avLst/>
            <a:gdLst>
              <a:gd name="connsiteX0" fmla="*/ 78 w 307809"/>
              <a:gd name="connsiteY0" fmla="*/ 418 h 395133"/>
              <a:gd name="connsiteX1" fmla="*/ 273128 w 307809"/>
              <a:gd name="connsiteY1" fmla="*/ 113130 h 395133"/>
              <a:gd name="connsiteX2" fmla="*/ 247728 w 307809"/>
              <a:gd name="connsiteY2" fmla="*/ 194093 h 395133"/>
              <a:gd name="connsiteX3" fmla="*/ 233440 w 307809"/>
              <a:gd name="connsiteY3" fmla="*/ 384593 h 395133"/>
              <a:gd name="connsiteX4" fmla="*/ 193753 w 307809"/>
              <a:gd name="connsiteY4" fmla="*/ 340143 h 395133"/>
              <a:gd name="connsiteX5" fmla="*/ 303290 w 307809"/>
              <a:gd name="connsiteY5" fmla="*/ 86143 h 395133"/>
              <a:gd name="connsiteX6" fmla="*/ 78 w 307809"/>
              <a:gd name="connsiteY6" fmla="*/ 418 h 3951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07809" h="395133">
                <a:moveTo>
                  <a:pt x="78" y="418"/>
                </a:moveTo>
                <a:cubicBezTo>
                  <a:pt x="-4949" y="4916"/>
                  <a:pt x="231853" y="80851"/>
                  <a:pt x="273128" y="113130"/>
                </a:cubicBezTo>
                <a:cubicBezTo>
                  <a:pt x="314403" y="145409"/>
                  <a:pt x="254343" y="148849"/>
                  <a:pt x="247728" y="194093"/>
                </a:cubicBezTo>
                <a:cubicBezTo>
                  <a:pt x="241113" y="239337"/>
                  <a:pt x="242436" y="360251"/>
                  <a:pt x="233440" y="384593"/>
                </a:cubicBezTo>
                <a:cubicBezTo>
                  <a:pt x="224444" y="408935"/>
                  <a:pt x="182111" y="389885"/>
                  <a:pt x="193753" y="340143"/>
                </a:cubicBezTo>
                <a:cubicBezTo>
                  <a:pt x="205395" y="290401"/>
                  <a:pt x="333188" y="144351"/>
                  <a:pt x="303290" y="86143"/>
                </a:cubicBezTo>
                <a:cubicBezTo>
                  <a:pt x="273392" y="27935"/>
                  <a:pt x="5105" y="-4080"/>
                  <a:pt x="78" y="4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66" name="フリーフォーム: 図形 1665">
            <a:extLst>
              <a:ext uri="{FF2B5EF4-FFF2-40B4-BE49-F238E27FC236}">
                <a16:creationId xmlns:a16="http://schemas.microsoft.com/office/drawing/2014/main" id="{B9210DC6-F64F-4484-9D90-B3120E472652}"/>
              </a:ext>
            </a:extLst>
          </p:cNvPr>
          <p:cNvSpPr/>
          <p:nvPr/>
        </p:nvSpPr>
        <p:spPr>
          <a:xfrm>
            <a:off x="1669998" y="9944700"/>
            <a:ext cx="274566" cy="142416"/>
          </a:xfrm>
          <a:custGeom>
            <a:avLst/>
            <a:gdLst>
              <a:gd name="connsiteX0" fmla="*/ 11165 w 274566"/>
              <a:gd name="connsiteY0" fmla="*/ 7338 h 142416"/>
              <a:gd name="connsiteX1" fmla="*/ 265165 w 274566"/>
              <a:gd name="connsiteY1" fmla="*/ 131163 h 142416"/>
              <a:gd name="connsiteX2" fmla="*/ 204840 w 274566"/>
              <a:gd name="connsiteY2" fmla="*/ 124813 h 142416"/>
              <a:gd name="connsiteX3" fmla="*/ 60377 w 274566"/>
              <a:gd name="connsiteY3" fmla="*/ 26388 h 142416"/>
              <a:gd name="connsiteX4" fmla="*/ 11165 w 274566"/>
              <a:gd name="connsiteY4" fmla="*/ 7338 h 1424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4566" h="142416">
                <a:moveTo>
                  <a:pt x="11165" y="7338"/>
                </a:moveTo>
                <a:cubicBezTo>
                  <a:pt x="45296" y="24800"/>
                  <a:pt x="232886" y="111584"/>
                  <a:pt x="265165" y="131163"/>
                </a:cubicBezTo>
                <a:cubicBezTo>
                  <a:pt x="297444" y="150742"/>
                  <a:pt x="238971" y="142275"/>
                  <a:pt x="204840" y="124813"/>
                </a:cubicBezTo>
                <a:cubicBezTo>
                  <a:pt x="170709" y="107351"/>
                  <a:pt x="91598" y="46232"/>
                  <a:pt x="60377" y="26388"/>
                </a:cubicBezTo>
                <a:cubicBezTo>
                  <a:pt x="29156" y="6544"/>
                  <a:pt x="-22966" y="-10124"/>
                  <a:pt x="11165" y="733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67" name="フリーフォーム: 図形 1666">
            <a:extLst>
              <a:ext uri="{FF2B5EF4-FFF2-40B4-BE49-F238E27FC236}">
                <a16:creationId xmlns:a16="http://schemas.microsoft.com/office/drawing/2014/main" id="{A8AA09A3-B8D1-4B65-B7E1-75ED559EF4BE}"/>
              </a:ext>
            </a:extLst>
          </p:cNvPr>
          <p:cNvSpPr/>
          <p:nvPr/>
        </p:nvSpPr>
        <p:spPr>
          <a:xfrm>
            <a:off x="773109" y="9500892"/>
            <a:ext cx="514370" cy="496956"/>
          </a:xfrm>
          <a:custGeom>
            <a:avLst/>
            <a:gdLst>
              <a:gd name="connsiteX0" fmla="*/ 4 w 514370"/>
              <a:gd name="connsiteY0" fmla="*/ 296 h 496956"/>
              <a:gd name="connsiteX1" fmla="*/ 354016 w 514370"/>
              <a:gd name="connsiteY1" fmla="*/ 357483 h 496956"/>
              <a:gd name="connsiteX2" fmla="*/ 511179 w 514370"/>
              <a:gd name="connsiteY2" fmla="*/ 492421 h 496956"/>
              <a:gd name="connsiteX3" fmla="*/ 450854 w 514370"/>
              <a:gd name="connsiteY3" fmla="*/ 449558 h 496956"/>
              <a:gd name="connsiteX4" fmla="*/ 346079 w 514370"/>
              <a:gd name="connsiteY4" fmla="*/ 298746 h 496956"/>
              <a:gd name="connsiteX5" fmla="*/ 4 w 514370"/>
              <a:gd name="connsiteY5" fmla="*/ 296 h 496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14370" h="496956">
                <a:moveTo>
                  <a:pt x="4" y="296"/>
                </a:moveTo>
                <a:cubicBezTo>
                  <a:pt x="1327" y="10085"/>
                  <a:pt x="268820" y="275462"/>
                  <a:pt x="354016" y="357483"/>
                </a:cubicBezTo>
                <a:cubicBezTo>
                  <a:pt x="439212" y="439504"/>
                  <a:pt x="495039" y="477075"/>
                  <a:pt x="511179" y="492421"/>
                </a:cubicBezTo>
                <a:cubicBezTo>
                  <a:pt x="527319" y="507767"/>
                  <a:pt x="478371" y="481837"/>
                  <a:pt x="450854" y="449558"/>
                </a:cubicBezTo>
                <a:cubicBezTo>
                  <a:pt x="423337" y="417279"/>
                  <a:pt x="416458" y="371506"/>
                  <a:pt x="346079" y="298746"/>
                </a:cubicBezTo>
                <a:cubicBezTo>
                  <a:pt x="275700" y="225986"/>
                  <a:pt x="-1319" y="-9493"/>
                  <a:pt x="4" y="29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68" name="フリーフォーム: 図形 1667">
            <a:extLst>
              <a:ext uri="{FF2B5EF4-FFF2-40B4-BE49-F238E27FC236}">
                <a16:creationId xmlns:a16="http://schemas.microsoft.com/office/drawing/2014/main" id="{EB8120AF-FD68-485A-8DB8-3E8DA8F0AAB4}"/>
              </a:ext>
            </a:extLst>
          </p:cNvPr>
          <p:cNvSpPr/>
          <p:nvPr/>
        </p:nvSpPr>
        <p:spPr>
          <a:xfrm>
            <a:off x="1193541" y="9980130"/>
            <a:ext cx="723842" cy="164194"/>
          </a:xfrm>
          <a:custGeom>
            <a:avLst/>
            <a:gdLst>
              <a:gd name="connsiteX0" fmla="*/ 44709 w 723842"/>
              <a:gd name="connsiteY0" fmla="*/ 6833 h 164194"/>
              <a:gd name="connsiteX1" fmla="*/ 106622 w 723842"/>
              <a:gd name="connsiteY1" fmla="*/ 27470 h 164194"/>
              <a:gd name="connsiteX2" fmla="*/ 687647 w 723842"/>
              <a:gd name="connsiteY2" fmla="*/ 160820 h 164194"/>
              <a:gd name="connsiteX3" fmla="*/ 598747 w 723842"/>
              <a:gd name="connsiteY3" fmla="*/ 114783 h 164194"/>
              <a:gd name="connsiteX4" fmla="*/ 44709 w 723842"/>
              <a:gd name="connsiteY4" fmla="*/ 6833 h 1641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3842" h="164194">
                <a:moveTo>
                  <a:pt x="44709" y="6833"/>
                </a:moveTo>
                <a:cubicBezTo>
                  <a:pt x="-37312" y="-7719"/>
                  <a:pt x="-534" y="1805"/>
                  <a:pt x="106622" y="27470"/>
                </a:cubicBezTo>
                <a:cubicBezTo>
                  <a:pt x="213778" y="53135"/>
                  <a:pt x="605626" y="146268"/>
                  <a:pt x="687647" y="160820"/>
                </a:cubicBezTo>
                <a:cubicBezTo>
                  <a:pt x="769668" y="175372"/>
                  <a:pt x="700347" y="139654"/>
                  <a:pt x="598747" y="114783"/>
                </a:cubicBezTo>
                <a:cubicBezTo>
                  <a:pt x="497147" y="89912"/>
                  <a:pt x="126730" y="21385"/>
                  <a:pt x="44709" y="683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69" name="フリーフォーム: 図形 1668">
            <a:extLst>
              <a:ext uri="{FF2B5EF4-FFF2-40B4-BE49-F238E27FC236}">
                <a16:creationId xmlns:a16="http://schemas.microsoft.com/office/drawing/2014/main" id="{B2283CA7-877A-417E-B802-21C95CEE5795}"/>
              </a:ext>
            </a:extLst>
          </p:cNvPr>
          <p:cNvSpPr/>
          <p:nvPr/>
        </p:nvSpPr>
        <p:spPr>
          <a:xfrm>
            <a:off x="724808" y="9496230"/>
            <a:ext cx="360981" cy="501295"/>
          </a:xfrm>
          <a:custGeom>
            <a:avLst/>
            <a:gdLst>
              <a:gd name="connsiteX0" fmla="*/ 59417 w 360981"/>
              <a:gd name="connsiteY0" fmla="*/ 195 h 501295"/>
              <a:gd name="connsiteX1" fmla="*/ 2267 w 360981"/>
              <a:gd name="connsiteY1" fmla="*/ 160533 h 501295"/>
              <a:gd name="connsiteX2" fmla="*/ 16555 w 360981"/>
              <a:gd name="connsiteY2" fmla="*/ 135133 h 501295"/>
              <a:gd name="connsiteX3" fmla="*/ 64180 w 360981"/>
              <a:gd name="connsiteY3" fmla="*/ 185933 h 501295"/>
              <a:gd name="connsiteX4" fmla="*/ 351517 w 360981"/>
              <a:gd name="connsiteY4" fmla="*/ 495495 h 501295"/>
              <a:gd name="connsiteX5" fmla="*/ 288017 w 360981"/>
              <a:gd name="connsiteY5" fmla="*/ 384370 h 501295"/>
              <a:gd name="connsiteX6" fmla="*/ 249917 w 360981"/>
              <a:gd name="connsiteY6" fmla="*/ 338333 h 501295"/>
              <a:gd name="connsiteX7" fmla="*/ 49892 w 360981"/>
              <a:gd name="connsiteY7" fmla="*/ 131958 h 501295"/>
              <a:gd name="connsiteX8" fmla="*/ 59417 w 360981"/>
              <a:gd name="connsiteY8" fmla="*/ 195 h 5012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60981" h="501295">
                <a:moveTo>
                  <a:pt x="59417" y="195"/>
                </a:moveTo>
                <a:cubicBezTo>
                  <a:pt x="51479" y="4958"/>
                  <a:pt x="9411" y="138043"/>
                  <a:pt x="2267" y="160533"/>
                </a:cubicBezTo>
                <a:cubicBezTo>
                  <a:pt x="-4877" y="183023"/>
                  <a:pt x="6236" y="130900"/>
                  <a:pt x="16555" y="135133"/>
                </a:cubicBezTo>
                <a:cubicBezTo>
                  <a:pt x="26874" y="139366"/>
                  <a:pt x="64180" y="185933"/>
                  <a:pt x="64180" y="185933"/>
                </a:cubicBezTo>
                <a:cubicBezTo>
                  <a:pt x="120007" y="245993"/>
                  <a:pt x="314211" y="462422"/>
                  <a:pt x="351517" y="495495"/>
                </a:cubicBezTo>
                <a:cubicBezTo>
                  <a:pt x="388823" y="528568"/>
                  <a:pt x="304950" y="410564"/>
                  <a:pt x="288017" y="384370"/>
                </a:cubicBezTo>
                <a:cubicBezTo>
                  <a:pt x="271084" y="358176"/>
                  <a:pt x="289604" y="380402"/>
                  <a:pt x="249917" y="338333"/>
                </a:cubicBezTo>
                <a:cubicBezTo>
                  <a:pt x="210230" y="296264"/>
                  <a:pt x="79790" y="185139"/>
                  <a:pt x="49892" y="131958"/>
                </a:cubicBezTo>
                <a:cubicBezTo>
                  <a:pt x="19994" y="78777"/>
                  <a:pt x="67355" y="-4568"/>
                  <a:pt x="59417" y="19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70" name="フリーフォーム: 図形 1669">
            <a:extLst>
              <a:ext uri="{FF2B5EF4-FFF2-40B4-BE49-F238E27FC236}">
                <a16:creationId xmlns:a16="http://schemas.microsoft.com/office/drawing/2014/main" id="{99C2FED4-06EF-471A-B3DE-32CA555867FA}"/>
              </a:ext>
            </a:extLst>
          </p:cNvPr>
          <p:cNvSpPr/>
          <p:nvPr/>
        </p:nvSpPr>
        <p:spPr>
          <a:xfrm>
            <a:off x="693508" y="9863090"/>
            <a:ext cx="456236" cy="123816"/>
          </a:xfrm>
          <a:custGeom>
            <a:avLst/>
            <a:gdLst>
              <a:gd name="connsiteX0" fmla="*/ 3405 w 456236"/>
              <a:gd name="connsiteY0" fmla="*/ 48 h 123816"/>
              <a:gd name="connsiteX1" fmla="*/ 449492 w 456236"/>
              <a:gd name="connsiteY1" fmla="*/ 115935 h 123816"/>
              <a:gd name="connsiteX2" fmla="*/ 254230 w 456236"/>
              <a:gd name="connsiteY2" fmla="*/ 101648 h 123816"/>
              <a:gd name="connsiteX3" fmla="*/ 3405 w 456236"/>
              <a:gd name="connsiteY3" fmla="*/ 48 h 1238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6236" h="123816">
                <a:moveTo>
                  <a:pt x="3405" y="48"/>
                </a:moveTo>
                <a:cubicBezTo>
                  <a:pt x="35949" y="2429"/>
                  <a:pt x="407688" y="99002"/>
                  <a:pt x="449492" y="115935"/>
                </a:cubicBezTo>
                <a:cubicBezTo>
                  <a:pt x="491296" y="132868"/>
                  <a:pt x="328049" y="119904"/>
                  <a:pt x="254230" y="101648"/>
                </a:cubicBezTo>
                <a:cubicBezTo>
                  <a:pt x="180411" y="83392"/>
                  <a:pt x="-29139" y="-2333"/>
                  <a:pt x="3405" y="4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71" name="フリーフォーム: 図形 1670">
            <a:extLst>
              <a:ext uri="{FF2B5EF4-FFF2-40B4-BE49-F238E27FC236}">
                <a16:creationId xmlns:a16="http://schemas.microsoft.com/office/drawing/2014/main" id="{74F3014A-32B6-477A-AA15-A5C3D021AD13}"/>
              </a:ext>
            </a:extLst>
          </p:cNvPr>
          <p:cNvSpPr/>
          <p:nvPr/>
        </p:nvSpPr>
        <p:spPr>
          <a:xfrm>
            <a:off x="650410" y="9828169"/>
            <a:ext cx="701424" cy="319921"/>
          </a:xfrm>
          <a:custGeom>
            <a:avLst/>
            <a:gdLst>
              <a:gd name="connsiteX0" fmla="*/ 57615 w 701424"/>
              <a:gd name="connsiteY0" fmla="*/ 44 h 319921"/>
              <a:gd name="connsiteX1" fmla="*/ 465 w 701424"/>
              <a:gd name="connsiteY1" fmla="*/ 166731 h 319921"/>
              <a:gd name="connsiteX2" fmla="*/ 29040 w 701424"/>
              <a:gd name="connsiteY2" fmla="*/ 169906 h 319921"/>
              <a:gd name="connsiteX3" fmla="*/ 673565 w 701424"/>
              <a:gd name="connsiteY3" fmla="*/ 315956 h 319921"/>
              <a:gd name="connsiteX4" fmla="*/ 575140 w 701424"/>
              <a:gd name="connsiteY4" fmla="*/ 276269 h 319921"/>
              <a:gd name="connsiteX5" fmla="*/ 487828 w 701424"/>
              <a:gd name="connsiteY5" fmla="*/ 252456 h 319921"/>
              <a:gd name="connsiteX6" fmla="*/ 56028 w 701424"/>
              <a:gd name="connsiteY6" fmla="*/ 150856 h 319921"/>
              <a:gd name="connsiteX7" fmla="*/ 57615 w 701424"/>
              <a:gd name="connsiteY7" fmla="*/ 44 h 3199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01424" h="319921">
                <a:moveTo>
                  <a:pt x="57615" y="44"/>
                </a:moveTo>
                <a:cubicBezTo>
                  <a:pt x="48354" y="2690"/>
                  <a:pt x="5227" y="138421"/>
                  <a:pt x="465" y="166731"/>
                </a:cubicBezTo>
                <a:cubicBezTo>
                  <a:pt x="-4297" y="195041"/>
                  <a:pt x="29040" y="169906"/>
                  <a:pt x="29040" y="169906"/>
                </a:cubicBezTo>
                <a:lnTo>
                  <a:pt x="673565" y="315956"/>
                </a:lnTo>
                <a:cubicBezTo>
                  <a:pt x="764582" y="333683"/>
                  <a:pt x="606096" y="286852"/>
                  <a:pt x="575140" y="276269"/>
                </a:cubicBezTo>
                <a:cubicBezTo>
                  <a:pt x="544184" y="265686"/>
                  <a:pt x="487828" y="252456"/>
                  <a:pt x="487828" y="252456"/>
                </a:cubicBezTo>
                <a:cubicBezTo>
                  <a:pt x="401309" y="231554"/>
                  <a:pt x="129847" y="187368"/>
                  <a:pt x="56028" y="150856"/>
                </a:cubicBezTo>
                <a:cubicBezTo>
                  <a:pt x="-17791" y="114344"/>
                  <a:pt x="66876" y="-2602"/>
                  <a:pt x="57615" y="4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72" name="フリーフォーム: 図形 1671">
            <a:extLst>
              <a:ext uri="{FF2B5EF4-FFF2-40B4-BE49-F238E27FC236}">
                <a16:creationId xmlns:a16="http://schemas.microsoft.com/office/drawing/2014/main" id="{1A66F9AD-311D-4668-A50C-BF0E4A951348}"/>
              </a:ext>
            </a:extLst>
          </p:cNvPr>
          <p:cNvSpPr/>
          <p:nvPr/>
        </p:nvSpPr>
        <p:spPr>
          <a:xfrm>
            <a:off x="1461944" y="10102263"/>
            <a:ext cx="420831" cy="167924"/>
          </a:xfrm>
          <a:custGeom>
            <a:avLst/>
            <a:gdLst>
              <a:gd name="connsiteX0" fmla="*/ 22369 w 420831"/>
              <a:gd name="connsiteY0" fmla="*/ 76787 h 167924"/>
              <a:gd name="connsiteX1" fmla="*/ 377969 w 420831"/>
              <a:gd name="connsiteY1" fmla="*/ 162512 h 167924"/>
              <a:gd name="connsiteX2" fmla="*/ 382731 w 420831"/>
              <a:gd name="connsiteY2" fmla="*/ 141875 h 167924"/>
              <a:gd name="connsiteX3" fmla="*/ 420831 w 420831"/>
              <a:gd name="connsiteY3" fmla="*/ 2175 h 167924"/>
              <a:gd name="connsiteX4" fmla="*/ 382731 w 420831"/>
              <a:gd name="connsiteY4" fmla="*/ 60912 h 167924"/>
              <a:gd name="connsiteX5" fmla="*/ 357331 w 420831"/>
              <a:gd name="connsiteY5" fmla="*/ 118062 h 167924"/>
              <a:gd name="connsiteX6" fmla="*/ 68406 w 420831"/>
              <a:gd name="connsiteY6" fmla="*/ 108537 h 167924"/>
              <a:gd name="connsiteX7" fmla="*/ 22369 w 420831"/>
              <a:gd name="connsiteY7" fmla="*/ 76787 h 167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20831" h="167924">
                <a:moveTo>
                  <a:pt x="22369" y="76787"/>
                </a:moveTo>
                <a:cubicBezTo>
                  <a:pt x="73963" y="85783"/>
                  <a:pt x="317909" y="151664"/>
                  <a:pt x="377969" y="162512"/>
                </a:cubicBezTo>
                <a:cubicBezTo>
                  <a:pt x="438029" y="173360"/>
                  <a:pt x="375587" y="168598"/>
                  <a:pt x="382731" y="141875"/>
                </a:cubicBezTo>
                <a:cubicBezTo>
                  <a:pt x="389875" y="115152"/>
                  <a:pt x="420831" y="15669"/>
                  <a:pt x="420831" y="2175"/>
                </a:cubicBezTo>
                <a:cubicBezTo>
                  <a:pt x="420831" y="-11319"/>
                  <a:pt x="393314" y="41598"/>
                  <a:pt x="382731" y="60912"/>
                </a:cubicBezTo>
                <a:cubicBezTo>
                  <a:pt x="372148" y="80226"/>
                  <a:pt x="409718" y="110125"/>
                  <a:pt x="357331" y="118062"/>
                </a:cubicBezTo>
                <a:cubicBezTo>
                  <a:pt x="304944" y="125999"/>
                  <a:pt x="118941" y="114622"/>
                  <a:pt x="68406" y="108537"/>
                </a:cubicBezTo>
                <a:cubicBezTo>
                  <a:pt x="17871" y="102452"/>
                  <a:pt x="-29225" y="67791"/>
                  <a:pt x="22369" y="7678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73" name="フリーフォーム: 図形 1672">
            <a:extLst>
              <a:ext uri="{FF2B5EF4-FFF2-40B4-BE49-F238E27FC236}">
                <a16:creationId xmlns:a16="http://schemas.microsoft.com/office/drawing/2014/main" id="{474BBF8A-0308-4E2F-9726-4F38758F9931}"/>
              </a:ext>
            </a:extLst>
          </p:cNvPr>
          <p:cNvSpPr/>
          <p:nvPr/>
        </p:nvSpPr>
        <p:spPr>
          <a:xfrm>
            <a:off x="1490630" y="10190022"/>
            <a:ext cx="319142" cy="422464"/>
          </a:xfrm>
          <a:custGeom>
            <a:avLst/>
            <a:gdLst>
              <a:gd name="connsiteX0" fmla="*/ 33 w 319142"/>
              <a:gd name="connsiteY0" fmla="*/ 141 h 422464"/>
              <a:gd name="connsiteX1" fmla="*/ 231808 w 319142"/>
              <a:gd name="connsiteY1" fmla="*/ 239853 h 422464"/>
              <a:gd name="connsiteX2" fmla="*/ 287370 w 319142"/>
              <a:gd name="connsiteY2" fmla="*/ 298591 h 422464"/>
              <a:gd name="connsiteX3" fmla="*/ 288958 w 319142"/>
              <a:gd name="connsiteY3" fmla="*/ 298591 h 422464"/>
              <a:gd name="connsiteX4" fmla="*/ 257208 w 319142"/>
              <a:gd name="connsiteY4" fmla="*/ 422416 h 422464"/>
              <a:gd name="connsiteX5" fmla="*/ 319120 w 319142"/>
              <a:gd name="connsiteY5" fmla="*/ 282716 h 422464"/>
              <a:gd name="connsiteX6" fmla="*/ 249270 w 319142"/>
              <a:gd name="connsiteY6" fmla="*/ 206516 h 422464"/>
              <a:gd name="connsiteX7" fmla="*/ 33 w 319142"/>
              <a:gd name="connsiteY7" fmla="*/ 141 h 4224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19142" h="422464">
                <a:moveTo>
                  <a:pt x="33" y="141"/>
                </a:moveTo>
                <a:cubicBezTo>
                  <a:pt x="-2877" y="5697"/>
                  <a:pt x="183919" y="190111"/>
                  <a:pt x="231808" y="239853"/>
                </a:cubicBezTo>
                <a:cubicBezTo>
                  <a:pt x="279697" y="289595"/>
                  <a:pt x="277845" y="288801"/>
                  <a:pt x="287370" y="298591"/>
                </a:cubicBezTo>
                <a:cubicBezTo>
                  <a:pt x="296895" y="308381"/>
                  <a:pt x="293985" y="277954"/>
                  <a:pt x="288958" y="298591"/>
                </a:cubicBezTo>
                <a:cubicBezTo>
                  <a:pt x="283931" y="319228"/>
                  <a:pt x="252181" y="425062"/>
                  <a:pt x="257208" y="422416"/>
                </a:cubicBezTo>
                <a:cubicBezTo>
                  <a:pt x="262235" y="419770"/>
                  <a:pt x="320443" y="318699"/>
                  <a:pt x="319120" y="282716"/>
                </a:cubicBezTo>
                <a:cubicBezTo>
                  <a:pt x="317797" y="246733"/>
                  <a:pt x="302451" y="259168"/>
                  <a:pt x="249270" y="206516"/>
                </a:cubicBezTo>
                <a:cubicBezTo>
                  <a:pt x="196089" y="153864"/>
                  <a:pt x="2943" y="-5415"/>
                  <a:pt x="33" y="14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74" name="フリーフォーム: 図形 1673">
            <a:extLst>
              <a:ext uri="{FF2B5EF4-FFF2-40B4-BE49-F238E27FC236}">
                <a16:creationId xmlns:a16="http://schemas.microsoft.com/office/drawing/2014/main" id="{BEB62484-1202-4D96-B293-67C535EAD24C}"/>
              </a:ext>
            </a:extLst>
          </p:cNvPr>
          <p:cNvSpPr/>
          <p:nvPr/>
        </p:nvSpPr>
        <p:spPr>
          <a:xfrm>
            <a:off x="1242794" y="10104438"/>
            <a:ext cx="497293" cy="513032"/>
          </a:xfrm>
          <a:custGeom>
            <a:avLst/>
            <a:gdLst>
              <a:gd name="connsiteX0" fmla="*/ 219 w 497293"/>
              <a:gd name="connsiteY0" fmla="*/ 0 h 513032"/>
              <a:gd name="connsiteX1" fmla="*/ 255806 w 497293"/>
              <a:gd name="connsiteY1" fmla="*/ 236537 h 513032"/>
              <a:gd name="connsiteX2" fmla="*/ 490756 w 497293"/>
              <a:gd name="connsiteY2" fmla="*/ 508000 h 513032"/>
              <a:gd name="connsiteX3" fmla="*/ 412969 w 497293"/>
              <a:gd name="connsiteY3" fmla="*/ 400050 h 513032"/>
              <a:gd name="connsiteX4" fmla="*/ 214531 w 497293"/>
              <a:gd name="connsiteY4" fmla="*/ 238125 h 513032"/>
              <a:gd name="connsiteX5" fmla="*/ 219 w 497293"/>
              <a:gd name="connsiteY5" fmla="*/ 0 h 5130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97293" h="513032">
                <a:moveTo>
                  <a:pt x="219" y="0"/>
                </a:moveTo>
                <a:cubicBezTo>
                  <a:pt x="7098" y="-265"/>
                  <a:pt x="174050" y="151870"/>
                  <a:pt x="255806" y="236537"/>
                </a:cubicBezTo>
                <a:cubicBezTo>
                  <a:pt x="337562" y="321204"/>
                  <a:pt x="464562" y="480748"/>
                  <a:pt x="490756" y="508000"/>
                </a:cubicBezTo>
                <a:cubicBezTo>
                  <a:pt x="516950" y="535252"/>
                  <a:pt x="459006" y="445029"/>
                  <a:pt x="412969" y="400050"/>
                </a:cubicBezTo>
                <a:cubicBezTo>
                  <a:pt x="366932" y="355071"/>
                  <a:pt x="279354" y="305329"/>
                  <a:pt x="214531" y="238125"/>
                </a:cubicBezTo>
                <a:cubicBezTo>
                  <a:pt x="149708" y="170921"/>
                  <a:pt x="-6660" y="265"/>
                  <a:pt x="219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75" name="フリーフォーム: 図形 1674">
            <a:extLst>
              <a:ext uri="{FF2B5EF4-FFF2-40B4-BE49-F238E27FC236}">
                <a16:creationId xmlns:a16="http://schemas.microsoft.com/office/drawing/2014/main" id="{124CD1CE-ECAC-417A-A685-689D8610383E}"/>
              </a:ext>
            </a:extLst>
          </p:cNvPr>
          <p:cNvSpPr/>
          <p:nvPr/>
        </p:nvSpPr>
        <p:spPr>
          <a:xfrm>
            <a:off x="661960" y="10053638"/>
            <a:ext cx="170880" cy="218372"/>
          </a:xfrm>
          <a:custGeom>
            <a:avLst/>
            <a:gdLst>
              <a:gd name="connsiteX0" fmla="*/ 28 w 170880"/>
              <a:gd name="connsiteY0" fmla="*/ 0 h 218372"/>
              <a:gd name="connsiteX1" fmla="*/ 150840 w 170880"/>
              <a:gd name="connsiteY1" fmla="*/ 69850 h 218372"/>
              <a:gd name="connsiteX2" fmla="*/ 169890 w 170880"/>
              <a:gd name="connsiteY2" fmla="*/ 217487 h 218372"/>
              <a:gd name="connsiteX3" fmla="*/ 157190 w 170880"/>
              <a:gd name="connsiteY3" fmla="*/ 128587 h 218372"/>
              <a:gd name="connsiteX4" fmla="*/ 138140 w 170880"/>
              <a:gd name="connsiteY4" fmla="*/ 69850 h 218372"/>
              <a:gd name="connsiteX5" fmla="*/ 28 w 170880"/>
              <a:gd name="connsiteY5" fmla="*/ 0 h 2183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0880" h="218372">
                <a:moveTo>
                  <a:pt x="28" y="0"/>
                </a:moveTo>
                <a:cubicBezTo>
                  <a:pt x="2145" y="0"/>
                  <a:pt x="122530" y="33602"/>
                  <a:pt x="150840" y="69850"/>
                </a:cubicBezTo>
                <a:cubicBezTo>
                  <a:pt x="179150" y="106098"/>
                  <a:pt x="168832" y="207698"/>
                  <a:pt x="169890" y="217487"/>
                </a:cubicBezTo>
                <a:cubicBezTo>
                  <a:pt x="170948" y="227276"/>
                  <a:pt x="162482" y="153193"/>
                  <a:pt x="157190" y="128587"/>
                </a:cubicBezTo>
                <a:cubicBezTo>
                  <a:pt x="151898" y="103981"/>
                  <a:pt x="162746" y="90487"/>
                  <a:pt x="138140" y="69850"/>
                </a:cubicBezTo>
                <a:cubicBezTo>
                  <a:pt x="113534" y="49213"/>
                  <a:pt x="-2089" y="0"/>
                  <a:pt x="28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76" name="フリーフォーム: 図形 1675">
            <a:extLst>
              <a:ext uri="{FF2B5EF4-FFF2-40B4-BE49-F238E27FC236}">
                <a16:creationId xmlns:a16="http://schemas.microsoft.com/office/drawing/2014/main" id="{163E10F8-D90B-49EF-9D9C-686B40EFC875}"/>
              </a:ext>
            </a:extLst>
          </p:cNvPr>
          <p:cNvSpPr/>
          <p:nvPr/>
        </p:nvSpPr>
        <p:spPr>
          <a:xfrm>
            <a:off x="599372" y="10074804"/>
            <a:ext cx="287302" cy="254216"/>
          </a:xfrm>
          <a:custGeom>
            <a:avLst/>
            <a:gdLst>
              <a:gd name="connsiteX0" fmla="*/ 94366 w 287302"/>
              <a:gd name="connsiteY0" fmla="*/ 16934 h 254216"/>
              <a:gd name="connsiteX1" fmla="*/ 100716 w 287302"/>
              <a:gd name="connsiteY1" fmla="*/ 97896 h 254216"/>
              <a:gd name="connsiteX2" fmla="*/ 181678 w 287302"/>
              <a:gd name="connsiteY2" fmla="*/ 137584 h 254216"/>
              <a:gd name="connsiteX3" fmla="*/ 703 w 287302"/>
              <a:gd name="connsiteY3" fmla="*/ 1059 h 254216"/>
              <a:gd name="connsiteX4" fmla="*/ 261053 w 287302"/>
              <a:gd name="connsiteY4" fmla="*/ 223309 h 254216"/>
              <a:gd name="connsiteX5" fmla="*/ 278516 w 287302"/>
              <a:gd name="connsiteY5" fmla="*/ 107421 h 254216"/>
              <a:gd name="connsiteX6" fmla="*/ 262641 w 287302"/>
              <a:gd name="connsiteY6" fmla="*/ 247121 h 254216"/>
              <a:gd name="connsiteX7" fmla="*/ 202316 w 287302"/>
              <a:gd name="connsiteY7" fmla="*/ 221721 h 254216"/>
              <a:gd name="connsiteX8" fmla="*/ 183266 w 287302"/>
              <a:gd name="connsiteY8" fmla="*/ 118534 h 254216"/>
              <a:gd name="connsiteX9" fmla="*/ 94366 w 287302"/>
              <a:gd name="connsiteY9" fmla="*/ 16934 h 2542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87302" h="254216">
                <a:moveTo>
                  <a:pt x="94366" y="16934"/>
                </a:moveTo>
                <a:cubicBezTo>
                  <a:pt x="80608" y="13494"/>
                  <a:pt x="86164" y="77788"/>
                  <a:pt x="100716" y="97896"/>
                </a:cubicBezTo>
                <a:cubicBezTo>
                  <a:pt x="115268" y="118004"/>
                  <a:pt x="198347" y="153723"/>
                  <a:pt x="181678" y="137584"/>
                </a:cubicBezTo>
                <a:cubicBezTo>
                  <a:pt x="165009" y="121445"/>
                  <a:pt x="-12526" y="-13229"/>
                  <a:pt x="703" y="1059"/>
                </a:cubicBezTo>
                <a:cubicBezTo>
                  <a:pt x="13932" y="15346"/>
                  <a:pt x="214751" y="205582"/>
                  <a:pt x="261053" y="223309"/>
                </a:cubicBezTo>
                <a:cubicBezTo>
                  <a:pt x="307355" y="241036"/>
                  <a:pt x="278251" y="103452"/>
                  <a:pt x="278516" y="107421"/>
                </a:cubicBezTo>
                <a:cubicBezTo>
                  <a:pt x="278781" y="111390"/>
                  <a:pt x="275341" y="228071"/>
                  <a:pt x="262641" y="247121"/>
                </a:cubicBezTo>
                <a:cubicBezTo>
                  <a:pt x="249941" y="266171"/>
                  <a:pt x="215545" y="243152"/>
                  <a:pt x="202316" y="221721"/>
                </a:cubicBezTo>
                <a:cubicBezTo>
                  <a:pt x="189087" y="200290"/>
                  <a:pt x="197554" y="149755"/>
                  <a:pt x="183266" y="118534"/>
                </a:cubicBezTo>
                <a:cubicBezTo>
                  <a:pt x="168979" y="87313"/>
                  <a:pt x="108124" y="20374"/>
                  <a:pt x="94366" y="169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401719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C9367F1-E2F0-4876-9D95-1900551BE5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D32B13E-A11C-46D9-9A38-2F196A4B87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フリーフォーム: 図形 3">
            <a:extLst>
              <a:ext uri="{FF2B5EF4-FFF2-40B4-BE49-F238E27FC236}">
                <a16:creationId xmlns:a16="http://schemas.microsoft.com/office/drawing/2014/main" id="{BC7ECDF1-2E51-442C-AD89-F0403D4E5A8F}"/>
              </a:ext>
            </a:extLst>
          </p:cNvPr>
          <p:cNvSpPr/>
          <p:nvPr/>
        </p:nvSpPr>
        <p:spPr>
          <a:xfrm>
            <a:off x="7807472" y="5406805"/>
            <a:ext cx="524937" cy="295249"/>
          </a:xfrm>
          <a:custGeom>
            <a:avLst/>
            <a:gdLst>
              <a:gd name="connsiteX0" fmla="*/ 23666 w 524937"/>
              <a:gd name="connsiteY0" fmla="*/ 6570 h 295249"/>
              <a:gd name="connsiteX1" fmla="*/ 123678 w 524937"/>
              <a:gd name="connsiteY1" fmla="*/ 22445 h 295249"/>
              <a:gd name="connsiteX2" fmla="*/ 518966 w 524937"/>
              <a:gd name="connsiteY2" fmla="*/ 166908 h 295249"/>
              <a:gd name="connsiteX3" fmla="*/ 344341 w 524937"/>
              <a:gd name="connsiteY3" fmla="*/ 293908 h 295249"/>
              <a:gd name="connsiteX4" fmla="*/ 517378 w 524937"/>
              <a:gd name="connsiteY4" fmla="*/ 84358 h 295249"/>
              <a:gd name="connsiteX5" fmla="*/ 23666 w 524937"/>
              <a:gd name="connsiteY5" fmla="*/ 6570 h 2952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24937" h="295249">
                <a:moveTo>
                  <a:pt x="23666" y="6570"/>
                </a:moveTo>
                <a:cubicBezTo>
                  <a:pt x="-41951" y="-3749"/>
                  <a:pt x="41128" y="-4278"/>
                  <a:pt x="123678" y="22445"/>
                </a:cubicBezTo>
                <a:cubicBezTo>
                  <a:pt x="206228" y="49168"/>
                  <a:pt x="482189" y="121664"/>
                  <a:pt x="518966" y="166908"/>
                </a:cubicBezTo>
                <a:cubicBezTo>
                  <a:pt x="555743" y="212152"/>
                  <a:pt x="344606" y="307666"/>
                  <a:pt x="344341" y="293908"/>
                </a:cubicBezTo>
                <a:cubicBezTo>
                  <a:pt x="344076" y="280150"/>
                  <a:pt x="568443" y="130131"/>
                  <a:pt x="517378" y="84358"/>
                </a:cubicBezTo>
                <a:cubicBezTo>
                  <a:pt x="466313" y="38585"/>
                  <a:pt x="89283" y="16889"/>
                  <a:pt x="23666" y="657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フリーフォーム: 図形 4">
            <a:extLst>
              <a:ext uri="{FF2B5EF4-FFF2-40B4-BE49-F238E27FC236}">
                <a16:creationId xmlns:a16="http://schemas.microsoft.com/office/drawing/2014/main" id="{53DD68FD-9621-4CDA-A8E2-488A2E594E87}"/>
              </a:ext>
            </a:extLst>
          </p:cNvPr>
          <p:cNvSpPr/>
          <p:nvPr/>
        </p:nvSpPr>
        <p:spPr>
          <a:xfrm>
            <a:off x="7086196" y="4168864"/>
            <a:ext cx="962141" cy="113057"/>
          </a:xfrm>
          <a:custGeom>
            <a:avLst/>
            <a:gdLst>
              <a:gd name="connsiteX0" fmla="*/ 21042 w 962141"/>
              <a:gd name="connsiteY0" fmla="*/ 22136 h 113057"/>
              <a:gd name="connsiteX1" fmla="*/ 209954 w 962141"/>
              <a:gd name="connsiteY1" fmla="*/ 7849 h 113057"/>
              <a:gd name="connsiteX2" fmla="*/ 951317 w 962141"/>
              <a:gd name="connsiteY2" fmla="*/ 7849 h 113057"/>
              <a:gd name="connsiteX3" fmla="*/ 651279 w 962141"/>
              <a:gd name="connsiteY3" fmla="*/ 106274 h 113057"/>
              <a:gd name="connsiteX4" fmla="*/ 651279 w 962141"/>
              <a:gd name="connsiteY4" fmla="*/ 104686 h 113057"/>
              <a:gd name="connsiteX5" fmla="*/ 62317 w 962141"/>
              <a:gd name="connsiteY5" fmla="*/ 71349 h 113057"/>
              <a:gd name="connsiteX6" fmla="*/ 611592 w 962141"/>
              <a:gd name="connsiteY6" fmla="*/ 58649 h 113057"/>
              <a:gd name="connsiteX7" fmla="*/ 21042 w 962141"/>
              <a:gd name="connsiteY7" fmla="*/ 22136 h 1130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62141" h="113057">
                <a:moveTo>
                  <a:pt x="21042" y="22136"/>
                </a:moveTo>
                <a:cubicBezTo>
                  <a:pt x="-45898" y="13669"/>
                  <a:pt x="54908" y="10230"/>
                  <a:pt x="209954" y="7849"/>
                </a:cubicBezTo>
                <a:cubicBezTo>
                  <a:pt x="365000" y="5468"/>
                  <a:pt x="877763" y="-8555"/>
                  <a:pt x="951317" y="7849"/>
                </a:cubicBezTo>
                <a:cubicBezTo>
                  <a:pt x="1024871" y="24253"/>
                  <a:pt x="701285" y="90135"/>
                  <a:pt x="651279" y="106274"/>
                </a:cubicBezTo>
                <a:cubicBezTo>
                  <a:pt x="601273" y="122413"/>
                  <a:pt x="651279" y="104686"/>
                  <a:pt x="651279" y="104686"/>
                </a:cubicBezTo>
                <a:cubicBezTo>
                  <a:pt x="553119" y="98865"/>
                  <a:pt x="68932" y="79022"/>
                  <a:pt x="62317" y="71349"/>
                </a:cubicBezTo>
                <a:cubicBezTo>
                  <a:pt x="55703" y="63676"/>
                  <a:pt x="620323" y="71614"/>
                  <a:pt x="611592" y="58649"/>
                </a:cubicBezTo>
                <a:cubicBezTo>
                  <a:pt x="602861" y="45684"/>
                  <a:pt x="87982" y="30603"/>
                  <a:pt x="21042" y="2213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フリーフォーム: 図形 5">
            <a:extLst>
              <a:ext uri="{FF2B5EF4-FFF2-40B4-BE49-F238E27FC236}">
                <a16:creationId xmlns:a16="http://schemas.microsoft.com/office/drawing/2014/main" id="{E7C07D05-D542-4D6D-9E9F-E583059B5E63}"/>
              </a:ext>
            </a:extLst>
          </p:cNvPr>
          <p:cNvSpPr/>
          <p:nvPr/>
        </p:nvSpPr>
        <p:spPr>
          <a:xfrm>
            <a:off x="2730500" y="4781550"/>
            <a:ext cx="777875" cy="166688"/>
          </a:xfrm>
          <a:custGeom>
            <a:avLst/>
            <a:gdLst>
              <a:gd name="connsiteX0" fmla="*/ 0 w 777875"/>
              <a:gd name="connsiteY0" fmla="*/ 0 h 166688"/>
              <a:gd name="connsiteX1" fmla="*/ 150813 w 777875"/>
              <a:gd name="connsiteY1" fmla="*/ 33338 h 166688"/>
              <a:gd name="connsiteX2" fmla="*/ 777875 w 777875"/>
              <a:gd name="connsiteY2" fmla="*/ 166688 h 166688"/>
              <a:gd name="connsiteX3" fmla="*/ 0 w 777875"/>
              <a:gd name="connsiteY3" fmla="*/ 0 h 166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77875" h="166688">
                <a:moveTo>
                  <a:pt x="0" y="0"/>
                </a:moveTo>
                <a:lnTo>
                  <a:pt x="150813" y="33338"/>
                </a:lnTo>
                <a:lnTo>
                  <a:pt x="777875" y="166688"/>
                </a:lnTo>
                <a:cubicBezTo>
                  <a:pt x="758031" y="164307"/>
                  <a:pt x="394890" y="91678"/>
                  <a:pt x="0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60661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rgbClr val="FF00FF"/>
        </a:solidFill>
        <a:ln>
          <a:noFill/>
        </a:ln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03DEAE8103323542A27C69D46F597B00" ma:contentTypeVersion="2" ma:contentTypeDescription="新しいドキュメントを作成します。" ma:contentTypeScope="" ma:versionID="a410766585c5a6e71f958009403b3fce">
  <xsd:schema xmlns:xsd="http://www.w3.org/2001/XMLSchema" xmlns:xs="http://www.w3.org/2001/XMLSchema" xmlns:p="http://schemas.microsoft.com/office/2006/metadata/properties" xmlns:ns3="95840902-1608-4eb1-8c09-9428e5983ee1" targetNamespace="http://schemas.microsoft.com/office/2006/metadata/properties" ma:root="true" ma:fieldsID="e263482bd0c12dbde55d9af842516c72" ns3:_="">
    <xsd:import namespace="95840902-1608-4eb1-8c09-9428e5983ee1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5840902-1608-4eb1-8c09-9428e5983ee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5A1431E-5FCB-4EEE-867C-D336BA43FA85}">
  <ds:schemaRefs>
    <ds:schemaRef ds:uri="http://purl.org/dc/elements/1.1/"/>
    <ds:schemaRef ds:uri="http://schemas.openxmlformats.org/package/2006/metadata/core-properties"/>
    <ds:schemaRef ds:uri="http://www.w3.org/XML/1998/namespace"/>
    <ds:schemaRef ds:uri="http://schemas.microsoft.com/office/2006/documentManagement/types"/>
    <ds:schemaRef ds:uri="http://purl.org/dc/terms/"/>
    <ds:schemaRef ds:uri="http://schemas.microsoft.com/office/infopath/2007/PartnerControls"/>
    <ds:schemaRef ds:uri="95840902-1608-4eb1-8c09-9428e5983ee1"/>
    <ds:schemaRef ds:uri="http://schemas.microsoft.com/office/2006/metadata/propertie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77E63CC2-8F8B-445F-AFC7-73490E9F290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5840902-1608-4eb1-8c09-9428e5983ee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AB8DA4E-70E2-498A-B982-6E9F14BC1A0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221</TotalTime>
  <Words>0</Words>
  <Application>Microsoft Office PowerPoint</Application>
  <PresentationFormat>A3 297x420 mm</PresentationFormat>
  <Paragraphs>0</Paragraphs>
  <Slides>5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諭 熊坂</dc:creator>
  <cp:lastModifiedBy>諭 熊坂</cp:lastModifiedBy>
  <cp:revision>58</cp:revision>
  <dcterms:created xsi:type="dcterms:W3CDTF">2022-02-11T09:11:36Z</dcterms:created>
  <dcterms:modified xsi:type="dcterms:W3CDTF">2022-02-11T17:20:13Z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0x01010003DEAE8103323542A27C69D46F597B00</vt:lpwstr>
  </property>
</Properties>
</file>